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21" r:id="rId4"/>
    <p:sldMasterId id="2147483722" r:id="rId5"/>
    <p:sldMasterId id="214748372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Quando"/>
      <p:regular r:id="rId19"/>
    </p:embeddedFont>
    <p:embeddedFont>
      <p:font typeface="Asap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sap-regular.fntdata"/><Relationship Id="rId22" Type="http://schemas.openxmlformats.org/officeDocument/2006/relationships/font" Target="fonts/Asap-italic.fntdata"/><Relationship Id="rId21" Type="http://schemas.openxmlformats.org/officeDocument/2006/relationships/font" Target="fonts/Asap-bold.fntdata"/><Relationship Id="rId23" Type="http://schemas.openxmlformats.org/officeDocument/2006/relationships/font" Target="fonts/Asap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7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19" Type="http://schemas.openxmlformats.org/officeDocument/2006/relationships/font" Target="fonts/Quando-regular.fntdata"/><Relationship Id="rId18" Type="http://schemas.openxmlformats.org/officeDocument/2006/relationships/font" Target="fonts/Montserrat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4" name="Shape 2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5" name="Google Shape;2045;g26a00df04f7_0_10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6" name="Google Shape;2046;g26a00df04f7_0_10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4" name="Shape 2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5" name="Google Shape;2115;g26a00df04f7_0_3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6" name="Google Shape;2116;g26a00df04f7_0_3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2" name="Shape 2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3" name="Google Shape;2123;g269fff3b44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4" name="Google Shape;2124;g269fff3b44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0" name="Shape 2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1" name="Google Shape;2131;g269fff3b44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2" name="Google Shape;2132;g269fff3b44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lower the AR the better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9" name="Shape 2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" name="Google Shape;2140;g269fff3b44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1" name="Google Shape;2141;g269fff3b44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9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" name="Google Shape;2150;g26a080b41c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1" name="Google Shape;2151;g26a080b41c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6" name="Shape 2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7" name="Google Shape;2157;g26a00df04f7_0_3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8" name="Google Shape;2158;g26a00df04f7_0_3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-63289" y="3163800"/>
            <a:ext cx="9263106" cy="1414667"/>
            <a:chOff x="-63289" y="3163800"/>
            <a:chExt cx="9263106" cy="1414667"/>
          </a:xfrm>
        </p:grpSpPr>
        <p:sp>
          <p:nvSpPr>
            <p:cNvPr id="55" name="Google Shape;55;p14"/>
            <p:cNvSpPr/>
            <p:nvPr/>
          </p:nvSpPr>
          <p:spPr>
            <a:xfrm>
              <a:off x="606835" y="3163800"/>
              <a:ext cx="7739856" cy="1414667"/>
            </a:xfrm>
            <a:custGeom>
              <a:rect b="b" l="l" r="r" t="t"/>
              <a:pathLst>
                <a:path extrusionOk="0" h="18746" w="89097">
                  <a:moveTo>
                    <a:pt x="25513" y="0"/>
                  </a:moveTo>
                  <a:lnTo>
                    <a:pt x="24746" y="16175"/>
                  </a:lnTo>
                  <a:lnTo>
                    <a:pt x="9902" y="16851"/>
                  </a:lnTo>
                  <a:lnTo>
                    <a:pt x="9902" y="3933"/>
                  </a:lnTo>
                  <a:lnTo>
                    <a:pt x="6218" y="3933"/>
                  </a:lnTo>
                  <a:lnTo>
                    <a:pt x="6059" y="7005"/>
                  </a:lnTo>
                  <a:lnTo>
                    <a:pt x="4797" y="7005"/>
                  </a:lnTo>
                  <a:lnTo>
                    <a:pt x="2166" y="7374"/>
                  </a:lnTo>
                  <a:lnTo>
                    <a:pt x="0" y="18746"/>
                  </a:lnTo>
                  <a:lnTo>
                    <a:pt x="89097" y="17847"/>
                  </a:lnTo>
                  <a:lnTo>
                    <a:pt x="86756" y="4178"/>
                  </a:lnTo>
                  <a:lnTo>
                    <a:pt x="79085" y="4178"/>
                  </a:lnTo>
                  <a:lnTo>
                    <a:pt x="78980" y="8536"/>
                  </a:lnTo>
                  <a:lnTo>
                    <a:pt x="76143" y="7742"/>
                  </a:lnTo>
                  <a:lnTo>
                    <a:pt x="76143" y="13396"/>
                  </a:lnTo>
                  <a:lnTo>
                    <a:pt x="69026" y="12781"/>
                  </a:lnTo>
                  <a:lnTo>
                    <a:pt x="69026" y="9342"/>
                  </a:lnTo>
                  <a:lnTo>
                    <a:pt x="69026" y="0"/>
                  </a:lnTo>
                  <a:lnTo>
                    <a:pt x="65470" y="0"/>
                  </a:lnTo>
                  <a:lnTo>
                    <a:pt x="65470" y="12043"/>
                  </a:lnTo>
                  <a:lnTo>
                    <a:pt x="59355" y="17076"/>
                  </a:lnTo>
                  <a:lnTo>
                    <a:pt x="59829" y="612"/>
                  </a:lnTo>
                  <a:lnTo>
                    <a:pt x="56611" y="0"/>
                  </a:lnTo>
                  <a:lnTo>
                    <a:pt x="56611" y="1965"/>
                  </a:lnTo>
                  <a:lnTo>
                    <a:pt x="54768" y="1965"/>
                  </a:lnTo>
                  <a:lnTo>
                    <a:pt x="54768" y="8970"/>
                  </a:lnTo>
                  <a:lnTo>
                    <a:pt x="53170" y="9342"/>
                  </a:lnTo>
                  <a:lnTo>
                    <a:pt x="53170" y="4423"/>
                  </a:lnTo>
                  <a:lnTo>
                    <a:pt x="50096" y="4055"/>
                  </a:lnTo>
                  <a:lnTo>
                    <a:pt x="50096" y="4055"/>
                  </a:lnTo>
                  <a:lnTo>
                    <a:pt x="50353" y="10811"/>
                  </a:lnTo>
                  <a:lnTo>
                    <a:pt x="49169" y="15676"/>
                  </a:lnTo>
                  <a:lnTo>
                    <a:pt x="43084" y="16175"/>
                  </a:lnTo>
                  <a:lnTo>
                    <a:pt x="31904" y="13520"/>
                  </a:lnTo>
                  <a:lnTo>
                    <a:pt x="32068" y="1965"/>
                  </a:lnTo>
                  <a:lnTo>
                    <a:pt x="29327" y="1965"/>
                  </a:lnTo>
                  <a:lnTo>
                    <a:pt x="29327" y="0"/>
                  </a:lnTo>
                  <a:close/>
                </a:path>
              </a:pathLst>
            </a:custGeom>
            <a:solidFill>
              <a:srgbClr val="91CB91">
                <a:alpha val="2766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4"/>
            <p:cNvSpPr/>
            <p:nvPr/>
          </p:nvSpPr>
          <p:spPr>
            <a:xfrm>
              <a:off x="-63289" y="3185116"/>
              <a:ext cx="9263106" cy="1372069"/>
            </a:xfrm>
            <a:custGeom>
              <a:rect b="b" l="l" r="r" t="t"/>
              <a:pathLst>
                <a:path extrusionOk="0" h="17687" w="103736">
                  <a:moveTo>
                    <a:pt x="92693" y="0"/>
                  </a:moveTo>
                  <a:cubicBezTo>
                    <a:pt x="92444" y="0"/>
                    <a:pt x="92247" y="207"/>
                    <a:pt x="92262" y="456"/>
                  </a:cubicBezTo>
                  <a:lnTo>
                    <a:pt x="92920" y="11712"/>
                  </a:lnTo>
                  <a:cubicBezTo>
                    <a:pt x="92934" y="11957"/>
                    <a:pt x="92739" y="12167"/>
                    <a:pt x="92490" y="12167"/>
                  </a:cubicBezTo>
                  <a:lnTo>
                    <a:pt x="85097" y="12167"/>
                  </a:lnTo>
                  <a:cubicBezTo>
                    <a:pt x="84855" y="12167"/>
                    <a:pt x="84662" y="11970"/>
                    <a:pt x="84667" y="11726"/>
                  </a:cubicBezTo>
                  <a:lnTo>
                    <a:pt x="84802" y="4589"/>
                  </a:lnTo>
                  <a:cubicBezTo>
                    <a:pt x="84807" y="4359"/>
                    <a:pt x="84631" y="4167"/>
                    <a:pt x="84400" y="4150"/>
                  </a:cubicBezTo>
                  <a:lnTo>
                    <a:pt x="81619" y="3964"/>
                  </a:lnTo>
                  <a:cubicBezTo>
                    <a:pt x="81610" y="3964"/>
                    <a:pt x="81600" y="3963"/>
                    <a:pt x="81590" y="3963"/>
                  </a:cubicBezTo>
                  <a:cubicBezTo>
                    <a:pt x="81354" y="3963"/>
                    <a:pt x="81159" y="4156"/>
                    <a:pt x="81159" y="4396"/>
                  </a:cubicBezTo>
                  <a:lnTo>
                    <a:pt x="81159" y="7816"/>
                  </a:lnTo>
                  <a:cubicBezTo>
                    <a:pt x="81159" y="8048"/>
                    <a:pt x="80972" y="8240"/>
                    <a:pt x="80738" y="8247"/>
                  </a:cubicBezTo>
                  <a:lnTo>
                    <a:pt x="77320" y="8345"/>
                  </a:lnTo>
                  <a:cubicBezTo>
                    <a:pt x="77315" y="8345"/>
                    <a:pt x="77311" y="8345"/>
                    <a:pt x="77307" y="8345"/>
                  </a:cubicBezTo>
                  <a:cubicBezTo>
                    <a:pt x="77069" y="8345"/>
                    <a:pt x="76876" y="8154"/>
                    <a:pt x="76876" y="7915"/>
                  </a:cubicBezTo>
                  <a:lnTo>
                    <a:pt x="76876" y="6823"/>
                  </a:lnTo>
                  <a:cubicBezTo>
                    <a:pt x="76876" y="6585"/>
                    <a:pt x="76682" y="6391"/>
                    <a:pt x="76445" y="6391"/>
                  </a:cubicBezTo>
                  <a:lnTo>
                    <a:pt x="74663" y="6391"/>
                  </a:lnTo>
                  <a:cubicBezTo>
                    <a:pt x="74425" y="6391"/>
                    <a:pt x="74231" y="6198"/>
                    <a:pt x="74231" y="5962"/>
                  </a:cubicBezTo>
                  <a:lnTo>
                    <a:pt x="74231" y="1460"/>
                  </a:lnTo>
                  <a:cubicBezTo>
                    <a:pt x="74231" y="1222"/>
                    <a:pt x="74037" y="1030"/>
                    <a:pt x="73803" y="1030"/>
                  </a:cubicBezTo>
                  <a:cubicBezTo>
                    <a:pt x="73789" y="1030"/>
                    <a:pt x="73774" y="1031"/>
                    <a:pt x="73760" y="1032"/>
                  </a:cubicBezTo>
                  <a:lnTo>
                    <a:pt x="70833" y="1318"/>
                  </a:lnTo>
                  <a:cubicBezTo>
                    <a:pt x="70612" y="1338"/>
                    <a:pt x="70444" y="1524"/>
                    <a:pt x="70444" y="1746"/>
                  </a:cubicBezTo>
                  <a:lnTo>
                    <a:pt x="70444" y="10387"/>
                  </a:lnTo>
                  <a:cubicBezTo>
                    <a:pt x="70444" y="10624"/>
                    <a:pt x="70251" y="10818"/>
                    <a:pt x="70013" y="10818"/>
                  </a:cubicBezTo>
                  <a:lnTo>
                    <a:pt x="68611" y="10818"/>
                  </a:lnTo>
                  <a:cubicBezTo>
                    <a:pt x="68373" y="10818"/>
                    <a:pt x="68179" y="10624"/>
                    <a:pt x="68179" y="10387"/>
                  </a:cubicBezTo>
                  <a:lnTo>
                    <a:pt x="68179" y="8102"/>
                  </a:lnTo>
                  <a:cubicBezTo>
                    <a:pt x="68179" y="7956"/>
                    <a:pt x="68106" y="7820"/>
                    <a:pt x="67984" y="7740"/>
                  </a:cubicBezTo>
                  <a:lnTo>
                    <a:pt x="66593" y="6830"/>
                  </a:lnTo>
                  <a:cubicBezTo>
                    <a:pt x="66518" y="6782"/>
                    <a:pt x="66437" y="6760"/>
                    <a:pt x="66358" y="6760"/>
                  </a:cubicBezTo>
                  <a:cubicBezTo>
                    <a:pt x="66133" y="6760"/>
                    <a:pt x="65926" y="6938"/>
                    <a:pt x="65926" y="7191"/>
                  </a:cubicBezTo>
                  <a:cubicBezTo>
                    <a:pt x="65926" y="7429"/>
                    <a:pt x="65732" y="7622"/>
                    <a:pt x="65494" y="7622"/>
                  </a:cubicBezTo>
                  <a:lnTo>
                    <a:pt x="63699" y="7622"/>
                  </a:lnTo>
                  <a:cubicBezTo>
                    <a:pt x="63462" y="7622"/>
                    <a:pt x="63268" y="7816"/>
                    <a:pt x="63268" y="8054"/>
                  </a:cubicBezTo>
                  <a:lnTo>
                    <a:pt x="63268" y="9661"/>
                  </a:lnTo>
                  <a:cubicBezTo>
                    <a:pt x="63268" y="9893"/>
                    <a:pt x="63082" y="10084"/>
                    <a:pt x="62850" y="10092"/>
                  </a:cubicBezTo>
                  <a:lnTo>
                    <a:pt x="59693" y="10188"/>
                  </a:lnTo>
                  <a:cubicBezTo>
                    <a:pt x="59689" y="10188"/>
                    <a:pt x="59684" y="10188"/>
                    <a:pt x="59680" y="10188"/>
                  </a:cubicBezTo>
                  <a:cubicBezTo>
                    <a:pt x="59442" y="10188"/>
                    <a:pt x="59249" y="9997"/>
                    <a:pt x="59249" y="9758"/>
                  </a:cubicBezTo>
                  <a:lnTo>
                    <a:pt x="59249" y="6736"/>
                  </a:lnTo>
                  <a:cubicBezTo>
                    <a:pt x="59249" y="6535"/>
                    <a:pt x="59111" y="6362"/>
                    <a:pt x="58915" y="6316"/>
                  </a:cubicBezTo>
                  <a:lnTo>
                    <a:pt x="56088" y="5658"/>
                  </a:lnTo>
                  <a:cubicBezTo>
                    <a:pt x="56054" y="5650"/>
                    <a:pt x="56021" y="5646"/>
                    <a:pt x="55987" y="5646"/>
                  </a:cubicBezTo>
                  <a:cubicBezTo>
                    <a:pt x="55757" y="5646"/>
                    <a:pt x="55559" y="5833"/>
                    <a:pt x="55559" y="6076"/>
                  </a:cubicBezTo>
                  <a:lnTo>
                    <a:pt x="55559" y="11505"/>
                  </a:lnTo>
                  <a:cubicBezTo>
                    <a:pt x="55559" y="11739"/>
                    <a:pt x="55375" y="11929"/>
                    <a:pt x="55141" y="11937"/>
                  </a:cubicBezTo>
                  <a:lnTo>
                    <a:pt x="52311" y="12031"/>
                  </a:lnTo>
                  <a:cubicBezTo>
                    <a:pt x="52305" y="12031"/>
                    <a:pt x="52300" y="12031"/>
                    <a:pt x="52294" y="12031"/>
                  </a:cubicBezTo>
                  <a:cubicBezTo>
                    <a:pt x="52060" y="12031"/>
                    <a:pt x="51866" y="11839"/>
                    <a:pt x="51866" y="11601"/>
                  </a:cubicBezTo>
                  <a:lnTo>
                    <a:pt x="51866" y="5206"/>
                  </a:lnTo>
                  <a:cubicBezTo>
                    <a:pt x="51866" y="4976"/>
                    <a:pt x="51684" y="4786"/>
                    <a:pt x="51454" y="4775"/>
                  </a:cubicBezTo>
                  <a:lnTo>
                    <a:pt x="49579" y="4687"/>
                  </a:lnTo>
                  <a:cubicBezTo>
                    <a:pt x="49369" y="4678"/>
                    <a:pt x="49198" y="4519"/>
                    <a:pt x="49170" y="4313"/>
                  </a:cubicBezTo>
                  <a:lnTo>
                    <a:pt x="48789" y="1359"/>
                  </a:lnTo>
                  <a:cubicBezTo>
                    <a:pt x="48761" y="1145"/>
                    <a:pt x="48577" y="983"/>
                    <a:pt x="48359" y="983"/>
                  </a:cubicBezTo>
                  <a:lnTo>
                    <a:pt x="44893" y="983"/>
                  </a:lnTo>
                  <a:cubicBezTo>
                    <a:pt x="44655" y="983"/>
                    <a:pt x="44462" y="1176"/>
                    <a:pt x="44462" y="1414"/>
                  </a:cubicBezTo>
                  <a:lnTo>
                    <a:pt x="44462" y="9550"/>
                  </a:lnTo>
                  <a:cubicBezTo>
                    <a:pt x="44462" y="9779"/>
                    <a:pt x="44285" y="9967"/>
                    <a:pt x="44056" y="9981"/>
                  </a:cubicBezTo>
                  <a:lnTo>
                    <a:pt x="42954" y="10049"/>
                  </a:lnTo>
                  <a:cubicBezTo>
                    <a:pt x="42945" y="10050"/>
                    <a:pt x="42935" y="10050"/>
                    <a:pt x="42925" y="10050"/>
                  </a:cubicBezTo>
                  <a:cubicBezTo>
                    <a:pt x="42689" y="10050"/>
                    <a:pt x="42495" y="9859"/>
                    <a:pt x="42495" y="9620"/>
                  </a:cubicBezTo>
                  <a:lnTo>
                    <a:pt x="42495" y="4821"/>
                  </a:lnTo>
                  <a:cubicBezTo>
                    <a:pt x="42495" y="4595"/>
                    <a:pt x="42324" y="4408"/>
                    <a:pt x="42101" y="4390"/>
                  </a:cubicBezTo>
                  <a:lnTo>
                    <a:pt x="37317" y="3974"/>
                  </a:lnTo>
                  <a:cubicBezTo>
                    <a:pt x="37305" y="3973"/>
                    <a:pt x="37293" y="3972"/>
                    <a:pt x="37282" y="3972"/>
                  </a:cubicBezTo>
                  <a:cubicBezTo>
                    <a:pt x="37046" y="3972"/>
                    <a:pt x="36849" y="4163"/>
                    <a:pt x="36849" y="4405"/>
                  </a:cubicBezTo>
                  <a:lnTo>
                    <a:pt x="36849" y="8186"/>
                  </a:lnTo>
                  <a:cubicBezTo>
                    <a:pt x="36849" y="8419"/>
                    <a:pt x="36665" y="8608"/>
                    <a:pt x="36432" y="8618"/>
                  </a:cubicBezTo>
                  <a:lnTo>
                    <a:pt x="33781" y="8710"/>
                  </a:lnTo>
                  <a:cubicBezTo>
                    <a:pt x="33775" y="8710"/>
                    <a:pt x="33770" y="8710"/>
                    <a:pt x="33764" y="8710"/>
                  </a:cubicBezTo>
                  <a:cubicBezTo>
                    <a:pt x="33523" y="8710"/>
                    <a:pt x="33327" y="8511"/>
                    <a:pt x="33335" y="8267"/>
                  </a:cubicBezTo>
                  <a:lnTo>
                    <a:pt x="33550" y="444"/>
                  </a:lnTo>
                  <a:cubicBezTo>
                    <a:pt x="33558" y="201"/>
                    <a:pt x="33362" y="2"/>
                    <a:pt x="33119" y="2"/>
                  </a:cubicBezTo>
                  <a:lnTo>
                    <a:pt x="27699" y="2"/>
                  </a:lnTo>
                  <a:cubicBezTo>
                    <a:pt x="27460" y="2"/>
                    <a:pt x="27264" y="199"/>
                    <a:pt x="27268" y="439"/>
                  </a:cubicBezTo>
                  <a:lnTo>
                    <a:pt x="27415" y="10285"/>
                  </a:lnTo>
                  <a:cubicBezTo>
                    <a:pt x="27421" y="10516"/>
                    <a:pt x="27244" y="10709"/>
                    <a:pt x="27014" y="10722"/>
                  </a:cubicBezTo>
                  <a:lnTo>
                    <a:pt x="25969" y="10788"/>
                  </a:lnTo>
                  <a:cubicBezTo>
                    <a:pt x="25959" y="10789"/>
                    <a:pt x="25949" y="10789"/>
                    <a:pt x="25939" y="10789"/>
                  </a:cubicBezTo>
                  <a:cubicBezTo>
                    <a:pt x="25704" y="10789"/>
                    <a:pt x="25512" y="10598"/>
                    <a:pt x="25512" y="10359"/>
                  </a:cubicBezTo>
                  <a:lnTo>
                    <a:pt x="25512" y="7256"/>
                  </a:lnTo>
                  <a:cubicBezTo>
                    <a:pt x="25512" y="7018"/>
                    <a:pt x="25318" y="6824"/>
                    <a:pt x="25080" y="6824"/>
                  </a:cubicBezTo>
                  <a:lnTo>
                    <a:pt x="22652" y="6824"/>
                  </a:lnTo>
                  <a:cubicBezTo>
                    <a:pt x="22416" y="6824"/>
                    <a:pt x="22222" y="7018"/>
                    <a:pt x="22222" y="7256"/>
                  </a:cubicBezTo>
                  <a:lnTo>
                    <a:pt x="22222" y="12353"/>
                  </a:lnTo>
                  <a:cubicBezTo>
                    <a:pt x="22222" y="12591"/>
                    <a:pt x="22029" y="12784"/>
                    <a:pt x="21791" y="12784"/>
                  </a:cubicBezTo>
                  <a:lnTo>
                    <a:pt x="12125" y="12784"/>
                  </a:lnTo>
                  <a:cubicBezTo>
                    <a:pt x="11891" y="12784"/>
                    <a:pt x="11699" y="12598"/>
                    <a:pt x="11694" y="12362"/>
                  </a:cubicBezTo>
                  <a:lnTo>
                    <a:pt x="11443" y="1285"/>
                  </a:lnTo>
                  <a:cubicBezTo>
                    <a:pt x="11440" y="1051"/>
                    <a:pt x="11248" y="863"/>
                    <a:pt x="11012" y="863"/>
                  </a:cubicBezTo>
                  <a:lnTo>
                    <a:pt x="5684" y="863"/>
                  </a:lnTo>
                  <a:cubicBezTo>
                    <a:pt x="5456" y="863"/>
                    <a:pt x="5268" y="1042"/>
                    <a:pt x="5253" y="1268"/>
                  </a:cubicBezTo>
                  <a:lnTo>
                    <a:pt x="4783" y="9345"/>
                  </a:lnTo>
                  <a:cubicBezTo>
                    <a:pt x="4770" y="9556"/>
                    <a:pt x="4606" y="9727"/>
                    <a:pt x="4396" y="9749"/>
                  </a:cubicBezTo>
                  <a:lnTo>
                    <a:pt x="1" y="10202"/>
                  </a:lnTo>
                  <a:lnTo>
                    <a:pt x="1" y="17686"/>
                  </a:lnTo>
                  <a:lnTo>
                    <a:pt x="103735" y="17686"/>
                  </a:lnTo>
                  <a:lnTo>
                    <a:pt x="103735" y="1843"/>
                  </a:lnTo>
                  <a:lnTo>
                    <a:pt x="101036" y="1226"/>
                  </a:lnTo>
                  <a:cubicBezTo>
                    <a:pt x="101003" y="1219"/>
                    <a:pt x="100971" y="1215"/>
                    <a:pt x="100940" y="1215"/>
                  </a:cubicBezTo>
                  <a:cubicBezTo>
                    <a:pt x="100709" y="1215"/>
                    <a:pt x="100509" y="1403"/>
                    <a:pt x="100509" y="1646"/>
                  </a:cubicBezTo>
                  <a:lnTo>
                    <a:pt x="100509" y="4484"/>
                  </a:lnTo>
                  <a:cubicBezTo>
                    <a:pt x="100509" y="4722"/>
                    <a:pt x="100315" y="4915"/>
                    <a:pt x="100077" y="4915"/>
                  </a:cubicBezTo>
                  <a:lnTo>
                    <a:pt x="97254" y="4915"/>
                  </a:lnTo>
                  <a:cubicBezTo>
                    <a:pt x="97016" y="4915"/>
                    <a:pt x="96823" y="4722"/>
                    <a:pt x="96823" y="4484"/>
                  </a:cubicBezTo>
                  <a:lnTo>
                    <a:pt x="96823" y="430"/>
                  </a:lnTo>
                  <a:cubicBezTo>
                    <a:pt x="96823" y="194"/>
                    <a:pt x="96629" y="0"/>
                    <a:pt x="96392" y="0"/>
                  </a:cubicBezTo>
                  <a:close/>
                </a:path>
              </a:pathLst>
            </a:custGeom>
            <a:solidFill>
              <a:srgbClr val="91CB91">
                <a:alpha val="40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14"/>
          <p:cNvSpPr txBox="1"/>
          <p:nvPr>
            <p:ph type="ctrTitle"/>
          </p:nvPr>
        </p:nvSpPr>
        <p:spPr>
          <a:xfrm>
            <a:off x="2603100" y="842000"/>
            <a:ext cx="3937800" cy="14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2603100" y="2253275"/>
            <a:ext cx="39378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59" name="Google Shape;59;p14"/>
          <p:cNvGrpSpPr/>
          <p:nvPr/>
        </p:nvGrpSpPr>
        <p:grpSpPr>
          <a:xfrm>
            <a:off x="-63500" y="4157550"/>
            <a:ext cx="9263406" cy="999653"/>
            <a:chOff x="-63500" y="4463498"/>
            <a:chExt cx="9263406" cy="1429914"/>
          </a:xfrm>
        </p:grpSpPr>
        <p:grpSp>
          <p:nvGrpSpPr>
            <p:cNvPr id="60" name="Google Shape;60;p14"/>
            <p:cNvGrpSpPr/>
            <p:nvPr/>
          </p:nvGrpSpPr>
          <p:grpSpPr>
            <a:xfrm>
              <a:off x="-63379" y="4923731"/>
              <a:ext cx="9263285" cy="969682"/>
              <a:chOff x="-63379" y="4923731"/>
              <a:chExt cx="9263285" cy="969682"/>
            </a:xfrm>
          </p:grpSpPr>
          <p:sp>
            <p:nvSpPr>
              <p:cNvPr id="61" name="Google Shape;61;p14"/>
              <p:cNvSpPr/>
              <p:nvPr/>
            </p:nvSpPr>
            <p:spPr>
              <a:xfrm>
                <a:off x="-63379" y="4923731"/>
                <a:ext cx="9263285" cy="969682"/>
              </a:xfrm>
              <a:custGeom>
                <a:rect b="b" l="l" r="r" t="t"/>
                <a:pathLst>
                  <a:path extrusionOk="0" h="10859" w="103738">
                    <a:moveTo>
                      <a:pt x="1" y="0"/>
                    </a:moveTo>
                    <a:lnTo>
                      <a:pt x="1" y="10858"/>
                    </a:lnTo>
                    <a:lnTo>
                      <a:pt x="103737" y="10858"/>
                    </a:lnTo>
                    <a:lnTo>
                      <a:pt x="10373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14"/>
              <p:cNvSpPr/>
              <p:nvPr/>
            </p:nvSpPr>
            <p:spPr>
              <a:xfrm>
                <a:off x="120932" y="5321109"/>
                <a:ext cx="843034" cy="64919"/>
              </a:xfrm>
              <a:custGeom>
                <a:rect b="b" l="l" r="r" t="t"/>
                <a:pathLst>
                  <a:path extrusionOk="0" h="727" w="9441">
                    <a:moveTo>
                      <a:pt x="1" y="1"/>
                    </a:moveTo>
                    <a:lnTo>
                      <a:pt x="1" y="727"/>
                    </a:lnTo>
                    <a:lnTo>
                      <a:pt x="9440" y="727"/>
                    </a:lnTo>
                    <a:lnTo>
                      <a:pt x="944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14"/>
              <p:cNvSpPr/>
              <p:nvPr/>
            </p:nvSpPr>
            <p:spPr>
              <a:xfrm>
                <a:off x="1341010" y="5321109"/>
                <a:ext cx="842856" cy="64919"/>
              </a:xfrm>
              <a:custGeom>
                <a:rect b="b" l="l" r="r" t="t"/>
                <a:pathLst>
                  <a:path extrusionOk="0" h="727" w="9439">
                    <a:moveTo>
                      <a:pt x="1" y="1"/>
                    </a:moveTo>
                    <a:lnTo>
                      <a:pt x="1" y="727"/>
                    </a:lnTo>
                    <a:lnTo>
                      <a:pt x="9438" y="727"/>
                    </a:lnTo>
                    <a:lnTo>
                      <a:pt x="94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14"/>
              <p:cNvSpPr/>
              <p:nvPr/>
            </p:nvSpPr>
            <p:spPr>
              <a:xfrm>
                <a:off x="2439822" y="5321109"/>
                <a:ext cx="842945" cy="64919"/>
              </a:xfrm>
              <a:custGeom>
                <a:rect b="b" l="l" r="r" t="t"/>
                <a:pathLst>
                  <a:path extrusionOk="0" h="727" w="9440">
                    <a:moveTo>
                      <a:pt x="1" y="1"/>
                    </a:moveTo>
                    <a:lnTo>
                      <a:pt x="1" y="727"/>
                    </a:lnTo>
                    <a:lnTo>
                      <a:pt x="9440" y="727"/>
                    </a:lnTo>
                    <a:lnTo>
                      <a:pt x="944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14"/>
              <p:cNvSpPr/>
              <p:nvPr/>
            </p:nvSpPr>
            <p:spPr>
              <a:xfrm>
                <a:off x="3659900" y="5321109"/>
                <a:ext cx="842945" cy="64919"/>
              </a:xfrm>
              <a:custGeom>
                <a:rect b="b" l="l" r="r" t="t"/>
                <a:pathLst>
                  <a:path extrusionOk="0" h="727" w="9440">
                    <a:moveTo>
                      <a:pt x="1" y="1"/>
                    </a:moveTo>
                    <a:lnTo>
                      <a:pt x="1" y="727"/>
                    </a:lnTo>
                    <a:lnTo>
                      <a:pt x="9440" y="727"/>
                    </a:lnTo>
                    <a:lnTo>
                      <a:pt x="944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14"/>
              <p:cNvSpPr/>
              <p:nvPr/>
            </p:nvSpPr>
            <p:spPr>
              <a:xfrm>
                <a:off x="4807736" y="5321109"/>
                <a:ext cx="842766" cy="64919"/>
              </a:xfrm>
              <a:custGeom>
                <a:rect b="b" l="l" r="r" t="t"/>
                <a:pathLst>
                  <a:path extrusionOk="0" h="727" w="9438">
                    <a:moveTo>
                      <a:pt x="1" y="1"/>
                    </a:moveTo>
                    <a:lnTo>
                      <a:pt x="1" y="727"/>
                    </a:lnTo>
                    <a:lnTo>
                      <a:pt x="9438" y="727"/>
                    </a:lnTo>
                    <a:lnTo>
                      <a:pt x="94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14"/>
              <p:cNvSpPr/>
              <p:nvPr/>
            </p:nvSpPr>
            <p:spPr>
              <a:xfrm>
                <a:off x="6027814" y="5321109"/>
                <a:ext cx="842766" cy="64919"/>
              </a:xfrm>
              <a:custGeom>
                <a:rect b="b" l="l" r="r" t="t"/>
                <a:pathLst>
                  <a:path extrusionOk="0" h="727" w="9438">
                    <a:moveTo>
                      <a:pt x="1" y="1"/>
                    </a:moveTo>
                    <a:lnTo>
                      <a:pt x="1" y="727"/>
                    </a:lnTo>
                    <a:lnTo>
                      <a:pt x="9438" y="727"/>
                    </a:lnTo>
                    <a:lnTo>
                      <a:pt x="94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14"/>
              <p:cNvSpPr/>
              <p:nvPr/>
            </p:nvSpPr>
            <p:spPr>
              <a:xfrm>
                <a:off x="7126804" y="5321109"/>
                <a:ext cx="842766" cy="64919"/>
              </a:xfrm>
              <a:custGeom>
                <a:rect b="b" l="l" r="r" t="t"/>
                <a:pathLst>
                  <a:path extrusionOk="0" h="727" w="9438">
                    <a:moveTo>
                      <a:pt x="0" y="1"/>
                    </a:moveTo>
                    <a:lnTo>
                      <a:pt x="0" y="727"/>
                    </a:lnTo>
                    <a:lnTo>
                      <a:pt x="9437" y="727"/>
                    </a:lnTo>
                    <a:lnTo>
                      <a:pt x="943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14"/>
              <p:cNvSpPr/>
              <p:nvPr/>
            </p:nvSpPr>
            <p:spPr>
              <a:xfrm>
                <a:off x="8346703" y="5321109"/>
                <a:ext cx="842945" cy="64919"/>
              </a:xfrm>
              <a:custGeom>
                <a:rect b="b" l="l" r="r" t="t"/>
                <a:pathLst>
                  <a:path extrusionOk="0" h="727" w="9440">
                    <a:moveTo>
                      <a:pt x="0" y="1"/>
                    </a:moveTo>
                    <a:lnTo>
                      <a:pt x="0" y="727"/>
                    </a:lnTo>
                    <a:lnTo>
                      <a:pt x="9439" y="727"/>
                    </a:lnTo>
                    <a:lnTo>
                      <a:pt x="943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0" name="Google Shape;70;p14"/>
            <p:cNvSpPr/>
            <p:nvPr/>
          </p:nvSpPr>
          <p:spPr>
            <a:xfrm>
              <a:off x="-63500" y="4463498"/>
              <a:ext cx="9263374" cy="460239"/>
            </a:xfrm>
            <a:custGeom>
              <a:rect b="b" l="l" r="r" t="t"/>
              <a:pathLst>
                <a:path extrusionOk="0" h="5154" w="103739">
                  <a:moveTo>
                    <a:pt x="80339" y="0"/>
                  </a:moveTo>
                  <a:cubicBezTo>
                    <a:pt x="69397" y="0"/>
                    <a:pt x="55260" y="1698"/>
                    <a:pt x="43777" y="1698"/>
                  </a:cubicBezTo>
                  <a:cubicBezTo>
                    <a:pt x="43306" y="1698"/>
                    <a:pt x="42839" y="1695"/>
                    <a:pt x="42377" y="1689"/>
                  </a:cubicBezTo>
                  <a:cubicBezTo>
                    <a:pt x="33262" y="1571"/>
                    <a:pt x="25137" y="473"/>
                    <a:pt x="19763" y="473"/>
                  </a:cubicBezTo>
                  <a:cubicBezTo>
                    <a:pt x="14822" y="473"/>
                    <a:pt x="0" y="1680"/>
                    <a:pt x="0" y="1680"/>
                  </a:cubicBezTo>
                  <a:lnTo>
                    <a:pt x="0" y="5154"/>
                  </a:lnTo>
                  <a:lnTo>
                    <a:pt x="103739" y="5154"/>
                  </a:lnTo>
                  <a:lnTo>
                    <a:pt x="103739" y="722"/>
                  </a:lnTo>
                  <a:cubicBezTo>
                    <a:pt x="103739" y="722"/>
                    <a:pt x="95368" y="244"/>
                    <a:pt x="81989" y="14"/>
                  </a:cubicBezTo>
                  <a:cubicBezTo>
                    <a:pt x="81448" y="5"/>
                    <a:pt x="80897" y="0"/>
                    <a:pt x="803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" name="Google Shape;71;p14"/>
          <p:cNvGrpSpPr/>
          <p:nvPr/>
        </p:nvGrpSpPr>
        <p:grpSpPr>
          <a:xfrm>
            <a:off x="-181230" y="-196197"/>
            <a:ext cx="9461248" cy="2169254"/>
            <a:chOff x="-181230" y="-196197"/>
            <a:chExt cx="9461248" cy="2169254"/>
          </a:xfrm>
        </p:grpSpPr>
        <p:sp>
          <p:nvSpPr>
            <p:cNvPr id="72" name="Google Shape;72;p14"/>
            <p:cNvSpPr/>
            <p:nvPr/>
          </p:nvSpPr>
          <p:spPr>
            <a:xfrm>
              <a:off x="-181230" y="1765548"/>
              <a:ext cx="385942" cy="207509"/>
            </a:xfrm>
            <a:custGeom>
              <a:rect b="b" l="l" r="r" t="t"/>
              <a:pathLst>
                <a:path extrusionOk="0" h="3447" w="6411">
                  <a:moveTo>
                    <a:pt x="2159" y="0"/>
                  </a:moveTo>
                  <a:cubicBezTo>
                    <a:pt x="1702" y="0"/>
                    <a:pt x="1300" y="222"/>
                    <a:pt x="1046" y="561"/>
                  </a:cubicBezTo>
                  <a:cubicBezTo>
                    <a:pt x="977" y="542"/>
                    <a:pt x="906" y="529"/>
                    <a:pt x="832" y="529"/>
                  </a:cubicBezTo>
                  <a:cubicBezTo>
                    <a:pt x="375" y="529"/>
                    <a:pt x="4" y="902"/>
                    <a:pt x="4" y="1357"/>
                  </a:cubicBezTo>
                  <a:cubicBezTo>
                    <a:pt x="1" y="1817"/>
                    <a:pt x="371" y="2186"/>
                    <a:pt x="826" y="2186"/>
                  </a:cubicBezTo>
                  <a:cubicBezTo>
                    <a:pt x="887" y="2186"/>
                    <a:pt x="944" y="2181"/>
                    <a:pt x="1001" y="2168"/>
                  </a:cubicBezTo>
                  <a:cubicBezTo>
                    <a:pt x="1182" y="2435"/>
                    <a:pt x="1453" y="2636"/>
                    <a:pt x="1770" y="2728"/>
                  </a:cubicBezTo>
                  <a:cubicBezTo>
                    <a:pt x="1993" y="3154"/>
                    <a:pt x="2443" y="3447"/>
                    <a:pt x="2959" y="3447"/>
                  </a:cubicBezTo>
                  <a:cubicBezTo>
                    <a:pt x="3388" y="3447"/>
                    <a:pt x="3769" y="3244"/>
                    <a:pt x="4015" y="2929"/>
                  </a:cubicBezTo>
                  <a:cubicBezTo>
                    <a:pt x="4153" y="3065"/>
                    <a:pt x="4343" y="3150"/>
                    <a:pt x="4549" y="3150"/>
                  </a:cubicBezTo>
                  <a:cubicBezTo>
                    <a:pt x="4847" y="3150"/>
                    <a:pt x="5102" y="2978"/>
                    <a:pt x="5227" y="2733"/>
                  </a:cubicBezTo>
                  <a:cubicBezTo>
                    <a:pt x="5255" y="2735"/>
                    <a:pt x="5281" y="2737"/>
                    <a:pt x="5308" y="2737"/>
                  </a:cubicBezTo>
                  <a:cubicBezTo>
                    <a:pt x="5916" y="2737"/>
                    <a:pt x="6410" y="2245"/>
                    <a:pt x="6410" y="1633"/>
                  </a:cubicBezTo>
                  <a:cubicBezTo>
                    <a:pt x="6410" y="1025"/>
                    <a:pt x="5918" y="529"/>
                    <a:pt x="5308" y="529"/>
                  </a:cubicBezTo>
                  <a:cubicBezTo>
                    <a:pt x="5072" y="529"/>
                    <a:pt x="4855" y="603"/>
                    <a:pt x="4678" y="728"/>
                  </a:cubicBezTo>
                  <a:cubicBezTo>
                    <a:pt x="4543" y="356"/>
                    <a:pt x="4182" y="87"/>
                    <a:pt x="3764" y="87"/>
                  </a:cubicBezTo>
                  <a:cubicBezTo>
                    <a:pt x="3502" y="87"/>
                    <a:pt x="3264" y="192"/>
                    <a:pt x="3089" y="360"/>
                  </a:cubicBezTo>
                  <a:cubicBezTo>
                    <a:pt x="2842" y="137"/>
                    <a:pt x="2516" y="0"/>
                    <a:pt x="21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-8" y="1000298"/>
              <a:ext cx="452403" cy="211844"/>
            </a:xfrm>
            <a:custGeom>
              <a:rect b="b" l="l" r="r" t="t"/>
              <a:pathLst>
                <a:path extrusionOk="0" h="3519" w="7515">
                  <a:moveTo>
                    <a:pt x="3620" y="0"/>
                  </a:moveTo>
                  <a:cubicBezTo>
                    <a:pt x="3091" y="0"/>
                    <a:pt x="2636" y="297"/>
                    <a:pt x="2408" y="736"/>
                  </a:cubicBezTo>
                  <a:cubicBezTo>
                    <a:pt x="2085" y="830"/>
                    <a:pt x="1809" y="1032"/>
                    <a:pt x="1625" y="1307"/>
                  </a:cubicBezTo>
                  <a:cubicBezTo>
                    <a:pt x="1567" y="1294"/>
                    <a:pt x="1507" y="1289"/>
                    <a:pt x="1448" y="1289"/>
                  </a:cubicBezTo>
                  <a:cubicBezTo>
                    <a:pt x="980" y="1289"/>
                    <a:pt x="602" y="1664"/>
                    <a:pt x="602" y="2133"/>
                  </a:cubicBezTo>
                  <a:cubicBezTo>
                    <a:pt x="602" y="2158"/>
                    <a:pt x="604" y="2182"/>
                    <a:pt x="607" y="2204"/>
                  </a:cubicBezTo>
                  <a:lnTo>
                    <a:pt x="417" y="2204"/>
                  </a:lnTo>
                  <a:cubicBezTo>
                    <a:pt x="187" y="2204"/>
                    <a:pt x="1" y="2391"/>
                    <a:pt x="1" y="2621"/>
                  </a:cubicBezTo>
                  <a:cubicBezTo>
                    <a:pt x="1" y="2851"/>
                    <a:pt x="187" y="3039"/>
                    <a:pt x="417" y="3039"/>
                  </a:cubicBezTo>
                  <a:lnTo>
                    <a:pt x="1744" y="3039"/>
                  </a:lnTo>
                  <a:cubicBezTo>
                    <a:pt x="2004" y="3330"/>
                    <a:pt x="2380" y="3518"/>
                    <a:pt x="2802" y="3518"/>
                  </a:cubicBezTo>
                  <a:cubicBezTo>
                    <a:pt x="3169" y="3518"/>
                    <a:pt x="3501" y="3376"/>
                    <a:pt x="3753" y="3150"/>
                  </a:cubicBezTo>
                  <a:cubicBezTo>
                    <a:pt x="3934" y="3321"/>
                    <a:pt x="4175" y="3428"/>
                    <a:pt x="4442" y="3428"/>
                  </a:cubicBezTo>
                  <a:cubicBezTo>
                    <a:pt x="4763" y="3428"/>
                    <a:pt x="5049" y="3275"/>
                    <a:pt x="5229" y="3039"/>
                  </a:cubicBezTo>
                  <a:lnTo>
                    <a:pt x="7098" y="3039"/>
                  </a:lnTo>
                  <a:cubicBezTo>
                    <a:pt x="7328" y="3039"/>
                    <a:pt x="7514" y="2851"/>
                    <a:pt x="7514" y="2621"/>
                  </a:cubicBezTo>
                  <a:cubicBezTo>
                    <a:pt x="7512" y="2389"/>
                    <a:pt x="7326" y="2203"/>
                    <a:pt x="7096" y="2203"/>
                  </a:cubicBezTo>
                  <a:lnTo>
                    <a:pt x="7087" y="2203"/>
                  </a:lnTo>
                  <a:cubicBezTo>
                    <a:pt x="7124" y="2092"/>
                    <a:pt x="7144" y="1972"/>
                    <a:pt x="7144" y="1849"/>
                  </a:cubicBezTo>
                  <a:cubicBezTo>
                    <a:pt x="7144" y="1228"/>
                    <a:pt x="6639" y="723"/>
                    <a:pt x="6018" y="723"/>
                  </a:cubicBezTo>
                  <a:cubicBezTo>
                    <a:pt x="5990" y="723"/>
                    <a:pt x="5963" y="726"/>
                    <a:pt x="5935" y="728"/>
                  </a:cubicBezTo>
                  <a:cubicBezTo>
                    <a:pt x="5808" y="474"/>
                    <a:pt x="5546" y="303"/>
                    <a:pt x="5244" y="303"/>
                  </a:cubicBezTo>
                  <a:cubicBezTo>
                    <a:pt x="5030" y="303"/>
                    <a:pt x="4839" y="387"/>
                    <a:pt x="4698" y="527"/>
                  </a:cubicBezTo>
                  <a:cubicBezTo>
                    <a:pt x="4446" y="207"/>
                    <a:pt x="4057" y="0"/>
                    <a:pt x="36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8728406" y="1296433"/>
              <a:ext cx="551613" cy="296485"/>
            </a:xfrm>
            <a:custGeom>
              <a:rect b="b" l="l" r="r" t="t"/>
              <a:pathLst>
                <a:path extrusionOk="0" h="4925" w="9163">
                  <a:moveTo>
                    <a:pt x="4937" y="0"/>
                  </a:moveTo>
                  <a:cubicBezTo>
                    <a:pt x="4322" y="0"/>
                    <a:pt x="3776" y="292"/>
                    <a:pt x="3426" y="741"/>
                  </a:cubicBezTo>
                  <a:cubicBezTo>
                    <a:pt x="3231" y="544"/>
                    <a:pt x="2962" y="424"/>
                    <a:pt x="2661" y="424"/>
                  </a:cubicBezTo>
                  <a:cubicBezTo>
                    <a:pt x="2238" y="424"/>
                    <a:pt x="1874" y="669"/>
                    <a:pt x="1694" y="1021"/>
                  </a:cubicBezTo>
                  <a:cubicBezTo>
                    <a:pt x="1655" y="1019"/>
                    <a:pt x="1618" y="1014"/>
                    <a:pt x="1576" y="1014"/>
                  </a:cubicBezTo>
                  <a:cubicBezTo>
                    <a:pt x="706" y="1014"/>
                    <a:pt x="0" y="1720"/>
                    <a:pt x="0" y="2590"/>
                  </a:cubicBezTo>
                  <a:cubicBezTo>
                    <a:pt x="0" y="3461"/>
                    <a:pt x="706" y="4165"/>
                    <a:pt x="1576" y="4165"/>
                  </a:cubicBezTo>
                  <a:cubicBezTo>
                    <a:pt x="1911" y="4165"/>
                    <a:pt x="2221" y="4060"/>
                    <a:pt x="2477" y="3883"/>
                  </a:cubicBezTo>
                  <a:cubicBezTo>
                    <a:pt x="2672" y="4416"/>
                    <a:pt x="3185" y="4799"/>
                    <a:pt x="3786" y="4799"/>
                  </a:cubicBezTo>
                  <a:cubicBezTo>
                    <a:pt x="4161" y="4799"/>
                    <a:pt x="4501" y="4650"/>
                    <a:pt x="4751" y="4410"/>
                  </a:cubicBezTo>
                  <a:cubicBezTo>
                    <a:pt x="5103" y="4727"/>
                    <a:pt x="5569" y="4924"/>
                    <a:pt x="6082" y="4924"/>
                  </a:cubicBezTo>
                  <a:cubicBezTo>
                    <a:pt x="6734" y="4924"/>
                    <a:pt x="7311" y="4608"/>
                    <a:pt x="7674" y="4125"/>
                  </a:cubicBezTo>
                  <a:cubicBezTo>
                    <a:pt x="7773" y="4150"/>
                    <a:pt x="7875" y="4165"/>
                    <a:pt x="7982" y="4165"/>
                  </a:cubicBezTo>
                  <a:cubicBezTo>
                    <a:pt x="8636" y="4165"/>
                    <a:pt x="9163" y="3636"/>
                    <a:pt x="9163" y="2984"/>
                  </a:cubicBezTo>
                  <a:cubicBezTo>
                    <a:pt x="9163" y="2332"/>
                    <a:pt x="8636" y="1801"/>
                    <a:pt x="7982" y="1801"/>
                  </a:cubicBezTo>
                  <a:cubicBezTo>
                    <a:pt x="7895" y="1801"/>
                    <a:pt x="7812" y="1810"/>
                    <a:pt x="7733" y="1828"/>
                  </a:cubicBezTo>
                  <a:cubicBezTo>
                    <a:pt x="7475" y="1445"/>
                    <a:pt x="7088" y="1160"/>
                    <a:pt x="6635" y="1029"/>
                  </a:cubicBezTo>
                  <a:cubicBezTo>
                    <a:pt x="6316" y="419"/>
                    <a:pt x="5674" y="0"/>
                    <a:pt x="49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8244879" y="194132"/>
              <a:ext cx="810834" cy="343080"/>
            </a:xfrm>
            <a:custGeom>
              <a:rect b="b" l="l" r="r" t="t"/>
              <a:pathLst>
                <a:path extrusionOk="0" h="5699" w="13469">
                  <a:moveTo>
                    <a:pt x="5824" y="0"/>
                  </a:moveTo>
                  <a:cubicBezTo>
                    <a:pt x="5157" y="0"/>
                    <a:pt x="4553" y="269"/>
                    <a:pt x="4114" y="704"/>
                  </a:cubicBezTo>
                  <a:cubicBezTo>
                    <a:pt x="3991" y="682"/>
                    <a:pt x="3864" y="668"/>
                    <a:pt x="3733" y="668"/>
                  </a:cubicBezTo>
                  <a:cubicBezTo>
                    <a:pt x="3032" y="668"/>
                    <a:pt x="2411" y="1014"/>
                    <a:pt x="2032" y="1543"/>
                  </a:cubicBezTo>
                  <a:cubicBezTo>
                    <a:pt x="1818" y="1364"/>
                    <a:pt x="1542" y="1257"/>
                    <a:pt x="1239" y="1257"/>
                  </a:cubicBezTo>
                  <a:cubicBezTo>
                    <a:pt x="556" y="1257"/>
                    <a:pt x="1" y="1812"/>
                    <a:pt x="1" y="2497"/>
                  </a:cubicBezTo>
                  <a:cubicBezTo>
                    <a:pt x="3" y="3176"/>
                    <a:pt x="556" y="3732"/>
                    <a:pt x="1239" y="3732"/>
                  </a:cubicBezTo>
                  <a:cubicBezTo>
                    <a:pt x="1448" y="3732"/>
                    <a:pt x="1643" y="3681"/>
                    <a:pt x="1812" y="3590"/>
                  </a:cubicBezTo>
                  <a:cubicBezTo>
                    <a:pt x="2135" y="4331"/>
                    <a:pt x="2872" y="4849"/>
                    <a:pt x="3729" y="4849"/>
                  </a:cubicBezTo>
                  <a:cubicBezTo>
                    <a:pt x="4094" y="4849"/>
                    <a:pt x="4437" y="4755"/>
                    <a:pt x="4733" y="4591"/>
                  </a:cubicBezTo>
                  <a:cubicBezTo>
                    <a:pt x="5061" y="4755"/>
                    <a:pt x="5430" y="4849"/>
                    <a:pt x="5821" y="4849"/>
                  </a:cubicBezTo>
                  <a:cubicBezTo>
                    <a:pt x="5913" y="4849"/>
                    <a:pt x="6005" y="4842"/>
                    <a:pt x="6097" y="4832"/>
                  </a:cubicBezTo>
                  <a:cubicBezTo>
                    <a:pt x="6503" y="5358"/>
                    <a:pt x="7138" y="5698"/>
                    <a:pt x="7855" y="5698"/>
                  </a:cubicBezTo>
                  <a:cubicBezTo>
                    <a:pt x="8751" y="5698"/>
                    <a:pt x="9521" y="5170"/>
                    <a:pt x="9873" y="4405"/>
                  </a:cubicBezTo>
                  <a:cubicBezTo>
                    <a:pt x="10150" y="4591"/>
                    <a:pt x="10481" y="4702"/>
                    <a:pt x="10839" y="4702"/>
                  </a:cubicBezTo>
                  <a:cubicBezTo>
                    <a:pt x="11487" y="4702"/>
                    <a:pt x="12055" y="4342"/>
                    <a:pt x="12348" y="3810"/>
                  </a:cubicBezTo>
                  <a:lnTo>
                    <a:pt x="12359" y="3810"/>
                  </a:lnTo>
                  <a:cubicBezTo>
                    <a:pt x="12971" y="3810"/>
                    <a:pt x="13469" y="3312"/>
                    <a:pt x="13469" y="2700"/>
                  </a:cubicBezTo>
                  <a:cubicBezTo>
                    <a:pt x="13469" y="2086"/>
                    <a:pt x="12971" y="1589"/>
                    <a:pt x="12359" y="1589"/>
                  </a:cubicBezTo>
                  <a:cubicBezTo>
                    <a:pt x="12215" y="1589"/>
                    <a:pt x="12079" y="1617"/>
                    <a:pt x="11954" y="1668"/>
                  </a:cubicBezTo>
                  <a:cubicBezTo>
                    <a:pt x="11653" y="1412"/>
                    <a:pt x="11264" y="1257"/>
                    <a:pt x="10839" y="1257"/>
                  </a:cubicBezTo>
                  <a:cubicBezTo>
                    <a:pt x="10822" y="1257"/>
                    <a:pt x="10806" y="1259"/>
                    <a:pt x="10789" y="1259"/>
                  </a:cubicBezTo>
                  <a:cubicBezTo>
                    <a:pt x="10430" y="714"/>
                    <a:pt x="9814" y="352"/>
                    <a:pt x="9110" y="352"/>
                  </a:cubicBezTo>
                  <a:cubicBezTo>
                    <a:pt x="8570" y="352"/>
                    <a:pt x="8082" y="566"/>
                    <a:pt x="7719" y="914"/>
                  </a:cubicBezTo>
                  <a:cubicBezTo>
                    <a:pt x="7275" y="356"/>
                    <a:pt x="6591" y="0"/>
                    <a:pt x="58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4784900" y="-196197"/>
              <a:ext cx="1432641" cy="606089"/>
            </a:xfrm>
            <a:custGeom>
              <a:rect b="b" l="l" r="r" t="t"/>
              <a:pathLst>
                <a:path extrusionOk="0" h="5699" w="13471">
                  <a:moveTo>
                    <a:pt x="7647" y="1"/>
                  </a:moveTo>
                  <a:cubicBezTo>
                    <a:pt x="6879" y="1"/>
                    <a:pt x="6195" y="356"/>
                    <a:pt x="5751" y="915"/>
                  </a:cubicBezTo>
                  <a:cubicBezTo>
                    <a:pt x="5389" y="567"/>
                    <a:pt x="4901" y="353"/>
                    <a:pt x="4359" y="353"/>
                  </a:cubicBezTo>
                  <a:cubicBezTo>
                    <a:pt x="3657" y="353"/>
                    <a:pt x="3040" y="714"/>
                    <a:pt x="2680" y="1259"/>
                  </a:cubicBezTo>
                  <a:cubicBezTo>
                    <a:pt x="2664" y="1259"/>
                    <a:pt x="2647" y="1258"/>
                    <a:pt x="2633" y="1258"/>
                  </a:cubicBezTo>
                  <a:cubicBezTo>
                    <a:pt x="2205" y="1258"/>
                    <a:pt x="1816" y="1412"/>
                    <a:pt x="1518" y="1669"/>
                  </a:cubicBezTo>
                  <a:cubicBezTo>
                    <a:pt x="1390" y="1617"/>
                    <a:pt x="1254" y="1589"/>
                    <a:pt x="1112" y="1589"/>
                  </a:cubicBezTo>
                  <a:cubicBezTo>
                    <a:pt x="499" y="1589"/>
                    <a:pt x="1" y="2087"/>
                    <a:pt x="1" y="2701"/>
                  </a:cubicBezTo>
                  <a:cubicBezTo>
                    <a:pt x="1" y="3312"/>
                    <a:pt x="499" y="3810"/>
                    <a:pt x="1112" y="3810"/>
                  </a:cubicBezTo>
                  <a:lnTo>
                    <a:pt x="1123" y="3810"/>
                  </a:lnTo>
                  <a:cubicBezTo>
                    <a:pt x="1416" y="4343"/>
                    <a:pt x="1982" y="4702"/>
                    <a:pt x="2633" y="4702"/>
                  </a:cubicBezTo>
                  <a:cubicBezTo>
                    <a:pt x="2988" y="4702"/>
                    <a:pt x="3320" y="4591"/>
                    <a:pt x="3596" y="4405"/>
                  </a:cubicBezTo>
                  <a:cubicBezTo>
                    <a:pt x="3950" y="5170"/>
                    <a:pt x="4719" y="5699"/>
                    <a:pt x="5614" y="5699"/>
                  </a:cubicBezTo>
                  <a:cubicBezTo>
                    <a:pt x="6331" y="5699"/>
                    <a:pt x="6967" y="5358"/>
                    <a:pt x="7372" y="4833"/>
                  </a:cubicBezTo>
                  <a:cubicBezTo>
                    <a:pt x="7465" y="4842"/>
                    <a:pt x="7557" y="4849"/>
                    <a:pt x="7649" y="4849"/>
                  </a:cubicBezTo>
                  <a:cubicBezTo>
                    <a:pt x="8041" y="4849"/>
                    <a:pt x="8410" y="4755"/>
                    <a:pt x="8736" y="4591"/>
                  </a:cubicBezTo>
                  <a:cubicBezTo>
                    <a:pt x="9033" y="4755"/>
                    <a:pt x="9377" y="4849"/>
                    <a:pt x="9740" y="4849"/>
                  </a:cubicBezTo>
                  <a:cubicBezTo>
                    <a:pt x="10597" y="4849"/>
                    <a:pt x="11335" y="4332"/>
                    <a:pt x="11657" y="3591"/>
                  </a:cubicBezTo>
                  <a:cubicBezTo>
                    <a:pt x="11828" y="3681"/>
                    <a:pt x="12024" y="3733"/>
                    <a:pt x="12230" y="3733"/>
                  </a:cubicBezTo>
                  <a:cubicBezTo>
                    <a:pt x="12916" y="3733"/>
                    <a:pt x="13470" y="3176"/>
                    <a:pt x="13470" y="2498"/>
                  </a:cubicBezTo>
                  <a:cubicBezTo>
                    <a:pt x="13470" y="1812"/>
                    <a:pt x="12916" y="1258"/>
                    <a:pt x="12230" y="1258"/>
                  </a:cubicBezTo>
                  <a:cubicBezTo>
                    <a:pt x="11930" y="1258"/>
                    <a:pt x="11653" y="1365"/>
                    <a:pt x="11438" y="1543"/>
                  </a:cubicBezTo>
                  <a:cubicBezTo>
                    <a:pt x="11058" y="1014"/>
                    <a:pt x="10439" y="668"/>
                    <a:pt x="9739" y="668"/>
                  </a:cubicBezTo>
                  <a:cubicBezTo>
                    <a:pt x="9606" y="668"/>
                    <a:pt x="9481" y="683"/>
                    <a:pt x="9355" y="705"/>
                  </a:cubicBezTo>
                  <a:cubicBezTo>
                    <a:pt x="8919" y="270"/>
                    <a:pt x="8312" y="1"/>
                    <a:pt x="76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103162" y="12"/>
              <a:ext cx="1220134" cy="369508"/>
            </a:xfrm>
            <a:custGeom>
              <a:rect b="b" l="l" r="r" t="t"/>
              <a:pathLst>
                <a:path extrusionOk="0" h="6138" w="20268">
                  <a:moveTo>
                    <a:pt x="9839" y="1"/>
                  </a:moveTo>
                  <a:cubicBezTo>
                    <a:pt x="8936" y="1"/>
                    <a:pt x="8151" y="500"/>
                    <a:pt x="7742" y="1235"/>
                  </a:cubicBezTo>
                  <a:cubicBezTo>
                    <a:pt x="7497" y="1117"/>
                    <a:pt x="7239" y="1060"/>
                    <a:pt x="6992" y="1060"/>
                  </a:cubicBezTo>
                  <a:cubicBezTo>
                    <a:pt x="5997" y="1060"/>
                    <a:pt x="5190" y="1860"/>
                    <a:pt x="5177" y="2850"/>
                  </a:cubicBezTo>
                  <a:cubicBezTo>
                    <a:pt x="5134" y="2846"/>
                    <a:pt x="5094" y="2842"/>
                    <a:pt x="5049" y="2842"/>
                  </a:cubicBezTo>
                  <a:cubicBezTo>
                    <a:pt x="4309" y="2842"/>
                    <a:pt x="3706" y="3443"/>
                    <a:pt x="3706" y="4186"/>
                  </a:cubicBezTo>
                  <a:cubicBezTo>
                    <a:pt x="3706" y="4280"/>
                    <a:pt x="3715" y="4376"/>
                    <a:pt x="3737" y="4464"/>
                  </a:cubicBezTo>
                  <a:lnTo>
                    <a:pt x="837" y="4464"/>
                  </a:lnTo>
                  <a:cubicBezTo>
                    <a:pt x="374" y="4464"/>
                    <a:pt x="0" y="4840"/>
                    <a:pt x="0" y="5301"/>
                  </a:cubicBezTo>
                  <a:cubicBezTo>
                    <a:pt x="0" y="5763"/>
                    <a:pt x="376" y="6137"/>
                    <a:pt x="837" y="6137"/>
                  </a:cubicBezTo>
                  <a:lnTo>
                    <a:pt x="19431" y="6137"/>
                  </a:lnTo>
                  <a:cubicBezTo>
                    <a:pt x="19894" y="6137"/>
                    <a:pt x="20268" y="5761"/>
                    <a:pt x="20268" y="5301"/>
                  </a:cubicBezTo>
                  <a:cubicBezTo>
                    <a:pt x="20264" y="4840"/>
                    <a:pt x="19890" y="4464"/>
                    <a:pt x="19426" y="4464"/>
                  </a:cubicBezTo>
                  <a:lnTo>
                    <a:pt x="16527" y="4464"/>
                  </a:lnTo>
                  <a:cubicBezTo>
                    <a:pt x="16545" y="4376"/>
                    <a:pt x="16556" y="4283"/>
                    <a:pt x="16556" y="4186"/>
                  </a:cubicBezTo>
                  <a:cubicBezTo>
                    <a:pt x="16556" y="3445"/>
                    <a:pt x="15956" y="2842"/>
                    <a:pt x="15213" y="2842"/>
                  </a:cubicBezTo>
                  <a:cubicBezTo>
                    <a:pt x="15169" y="2842"/>
                    <a:pt x="15128" y="2844"/>
                    <a:pt x="15086" y="2850"/>
                  </a:cubicBezTo>
                  <a:cubicBezTo>
                    <a:pt x="15073" y="1860"/>
                    <a:pt x="14266" y="1060"/>
                    <a:pt x="13270" y="1060"/>
                  </a:cubicBezTo>
                  <a:cubicBezTo>
                    <a:pt x="13022" y="1060"/>
                    <a:pt x="12767" y="1117"/>
                    <a:pt x="12520" y="1235"/>
                  </a:cubicBezTo>
                  <a:cubicBezTo>
                    <a:pt x="12109" y="498"/>
                    <a:pt x="11324" y="1"/>
                    <a:pt x="10423" y="1"/>
                  </a:cubicBezTo>
                  <a:cubicBezTo>
                    <a:pt x="10326" y="1"/>
                    <a:pt x="10228" y="8"/>
                    <a:pt x="10132" y="19"/>
                  </a:cubicBezTo>
                  <a:cubicBezTo>
                    <a:pt x="10034" y="8"/>
                    <a:pt x="9939" y="1"/>
                    <a:pt x="98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" name="Google Shape;78;p14"/>
          <p:cNvGrpSpPr/>
          <p:nvPr/>
        </p:nvGrpSpPr>
        <p:grpSpPr>
          <a:xfrm>
            <a:off x="6955290" y="10052"/>
            <a:ext cx="877866" cy="411188"/>
            <a:chOff x="6955290" y="10052"/>
            <a:chExt cx="877866" cy="411188"/>
          </a:xfrm>
        </p:grpSpPr>
        <p:sp>
          <p:nvSpPr>
            <p:cNvPr id="79" name="Google Shape;79;p14"/>
            <p:cNvSpPr/>
            <p:nvPr/>
          </p:nvSpPr>
          <p:spPr>
            <a:xfrm>
              <a:off x="7462449" y="10052"/>
              <a:ext cx="370707" cy="193599"/>
            </a:xfrm>
            <a:custGeom>
              <a:rect b="b" l="l" r="r" t="t"/>
              <a:pathLst>
                <a:path extrusionOk="0" h="2194" w="4201">
                  <a:moveTo>
                    <a:pt x="303" y="0"/>
                  </a:moveTo>
                  <a:cubicBezTo>
                    <a:pt x="262" y="0"/>
                    <a:pt x="219" y="11"/>
                    <a:pt x="177" y="35"/>
                  </a:cubicBezTo>
                  <a:cubicBezTo>
                    <a:pt x="67" y="97"/>
                    <a:pt x="0" y="278"/>
                    <a:pt x="85" y="389"/>
                  </a:cubicBezTo>
                  <a:cubicBezTo>
                    <a:pt x="332" y="718"/>
                    <a:pt x="619" y="1002"/>
                    <a:pt x="964" y="1233"/>
                  </a:cubicBezTo>
                  <a:cubicBezTo>
                    <a:pt x="1123" y="1338"/>
                    <a:pt x="1296" y="1417"/>
                    <a:pt x="1456" y="1516"/>
                  </a:cubicBezTo>
                  <a:cubicBezTo>
                    <a:pt x="1583" y="1592"/>
                    <a:pt x="1721" y="1706"/>
                    <a:pt x="1670" y="1867"/>
                  </a:cubicBezTo>
                  <a:cubicBezTo>
                    <a:pt x="1668" y="1891"/>
                    <a:pt x="1661" y="1914"/>
                    <a:pt x="1661" y="1942"/>
                  </a:cubicBezTo>
                  <a:cubicBezTo>
                    <a:pt x="1661" y="2108"/>
                    <a:pt x="1784" y="2194"/>
                    <a:pt x="1911" y="2194"/>
                  </a:cubicBezTo>
                  <a:cubicBezTo>
                    <a:pt x="2018" y="2194"/>
                    <a:pt x="2127" y="2134"/>
                    <a:pt x="2171" y="2010"/>
                  </a:cubicBezTo>
                  <a:cubicBezTo>
                    <a:pt x="2182" y="1977"/>
                    <a:pt x="2186" y="1944"/>
                    <a:pt x="2191" y="1913"/>
                  </a:cubicBezTo>
                  <a:cubicBezTo>
                    <a:pt x="2226" y="1765"/>
                    <a:pt x="2462" y="1697"/>
                    <a:pt x="2580" y="1647"/>
                  </a:cubicBezTo>
                  <a:cubicBezTo>
                    <a:pt x="2785" y="1559"/>
                    <a:pt x="2982" y="1454"/>
                    <a:pt x="3166" y="1328"/>
                  </a:cubicBezTo>
                  <a:cubicBezTo>
                    <a:pt x="3537" y="1083"/>
                    <a:pt x="3848" y="779"/>
                    <a:pt x="4119" y="425"/>
                  </a:cubicBezTo>
                  <a:cubicBezTo>
                    <a:pt x="4200" y="315"/>
                    <a:pt x="4130" y="136"/>
                    <a:pt x="4023" y="72"/>
                  </a:cubicBezTo>
                  <a:cubicBezTo>
                    <a:pt x="3981" y="46"/>
                    <a:pt x="3938" y="35"/>
                    <a:pt x="3897" y="35"/>
                  </a:cubicBezTo>
                  <a:cubicBezTo>
                    <a:pt x="3808" y="35"/>
                    <a:pt x="3726" y="88"/>
                    <a:pt x="3667" y="164"/>
                  </a:cubicBezTo>
                  <a:cubicBezTo>
                    <a:pt x="3382" y="534"/>
                    <a:pt x="3013" y="838"/>
                    <a:pt x="2604" y="1059"/>
                  </a:cubicBezTo>
                  <a:cubicBezTo>
                    <a:pt x="2422" y="1157"/>
                    <a:pt x="2208" y="1236"/>
                    <a:pt x="2027" y="1347"/>
                  </a:cubicBezTo>
                  <a:cubicBezTo>
                    <a:pt x="1906" y="1198"/>
                    <a:pt x="1738" y="1076"/>
                    <a:pt x="1572" y="986"/>
                  </a:cubicBezTo>
                  <a:cubicBezTo>
                    <a:pt x="1167" y="770"/>
                    <a:pt x="809" y="497"/>
                    <a:pt x="533" y="127"/>
                  </a:cubicBezTo>
                  <a:cubicBezTo>
                    <a:pt x="475" y="50"/>
                    <a:pt x="392" y="0"/>
                    <a:pt x="3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7182250" y="280144"/>
              <a:ext cx="270552" cy="141096"/>
            </a:xfrm>
            <a:custGeom>
              <a:rect b="b" l="l" r="r" t="t"/>
              <a:pathLst>
                <a:path extrusionOk="0" h="1599" w="3066">
                  <a:moveTo>
                    <a:pt x="221" y="1"/>
                  </a:moveTo>
                  <a:cubicBezTo>
                    <a:pt x="191" y="1"/>
                    <a:pt x="160" y="9"/>
                    <a:pt x="130" y="27"/>
                  </a:cubicBezTo>
                  <a:cubicBezTo>
                    <a:pt x="49" y="73"/>
                    <a:pt x="1" y="203"/>
                    <a:pt x="64" y="285"/>
                  </a:cubicBezTo>
                  <a:cubicBezTo>
                    <a:pt x="242" y="524"/>
                    <a:pt x="452" y="731"/>
                    <a:pt x="701" y="896"/>
                  </a:cubicBezTo>
                  <a:cubicBezTo>
                    <a:pt x="817" y="974"/>
                    <a:pt x="943" y="1033"/>
                    <a:pt x="1061" y="1105"/>
                  </a:cubicBezTo>
                  <a:cubicBezTo>
                    <a:pt x="1153" y="1160"/>
                    <a:pt x="1254" y="1243"/>
                    <a:pt x="1217" y="1361"/>
                  </a:cubicBezTo>
                  <a:cubicBezTo>
                    <a:pt x="1215" y="1379"/>
                    <a:pt x="1210" y="1394"/>
                    <a:pt x="1210" y="1416"/>
                  </a:cubicBezTo>
                  <a:cubicBezTo>
                    <a:pt x="1210" y="1536"/>
                    <a:pt x="1299" y="1598"/>
                    <a:pt x="1392" y="1598"/>
                  </a:cubicBezTo>
                  <a:cubicBezTo>
                    <a:pt x="1470" y="1598"/>
                    <a:pt x="1550" y="1555"/>
                    <a:pt x="1582" y="1466"/>
                  </a:cubicBezTo>
                  <a:cubicBezTo>
                    <a:pt x="1591" y="1440"/>
                    <a:pt x="1593" y="1418"/>
                    <a:pt x="1597" y="1392"/>
                  </a:cubicBezTo>
                  <a:cubicBezTo>
                    <a:pt x="1623" y="1283"/>
                    <a:pt x="1796" y="1235"/>
                    <a:pt x="1881" y="1199"/>
                  </a:cubicBezTo>
                  <a:cubicBezTo>
                    <a:pt x="2030" y="1134"/>
                    <a:pt x="2172" y="1059"/>
                    <a:pt x="2306" y="968"/>
                  </a:cubicBezTo>
                  <a:cubicBezTo>
                    <a:pt x="2577" y="789"/>
                    <a:pt x="2804" y="568"/>
                    <a:pt x="3003" y="310"/>
                  </a:cubicBezTo>
                  <a:cubicBezTo>
                    <a:pt x="3066" y="231"/>
                    <a:pt x="3014" y="100"/>
                    <a:pt x="2933" y="54"/>
                  </a:cubicBezTo>
                  <a:cubicBezTo>
                    <a:pt x="2903" y="36"/>
                    <a:pt x="2873" y="29"/>
                    <a:pt x="2844" y="29"/>
                  </a:cubicBezTo>
                  <a:cubicBezTo>
                    <a:pt x="2779" y="29"/>
                    <a:pt x="2718" y="67"/>
                    <a:pt x="2675" y="121"/>
                  </a:cubicBezTo>
                  <a:cubicBezTo>
                    <a:pt x="2469" y="390"/>
                    <a:pt x="2200" y="611"/>
                    <a:pt x="1899" y="773"/>
                  </a:cubicBezTo>
                  <a:cubicBezTo>
                    <a:pt x="1768" y="845"/>
                    <a:pt x="1612" y="902"/>
                    <a:pt x="1481" y="983"/>
                  </a:cubicBezTo>
                  <a:cubicBezTo>
                    <a:pt x="1391" y="874"/>
                    <a:pt x="1269" y="784"/>
                    <a:pt x="1145" y="719"/>
                  </a:cubicBezTo>
                  <a:cubicBezTo>
                    <a:pt x="851" y="563"/>
                    <a:pt x="591" y="366"/>
                    <a:pt x="388" y="93"/>
                  </a:cubicBezTo>
                  <a:cubicBezTo>
                    <a:pt x="345" y="37"/>
                    <a:pt x="285" y="1"/>
                    <a:pt x="2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6955290" y="203646"/>
              <a:ext cx="226960" cy="118506"/>
            </a:xfrm>
            <a:custGeom>
              <a:rect b="b" l="l" r="r" t="t"/>
              <a:pathLst>
                <a:path extrusionOk="0" h="1343" w="2572">
                  <a:moveTo>
                    <a:pt x="186" y="0"/>
                  </a:moveTo>
                  <a:cubicBezTo>
                    <a:pt x="161" y="0"/>
                    <a:pt x="135" y="7"/>
                    <a:pt x="110" y="21"/>
                  </a:cubicBezTo>
                  <a:cubicBezTo>
                    <a:pt x="41" y="60"/>
                    <a:pt x="1" y="170"/>
                    <a:pt x="53" y="238"/>
                  </a:cubicBezTo>
                  <a:cubicBezTo>
                    <a:pt x="202" y="441"/>
                    <a:pt x="379" y="613"/>
                    <a:pt x="589" y="754"/>
                  </a:cubicBezTo>
                  <a:cubicBezTo>
                    <a:pt x="686" y="819"/>
                    <a:pt x="791" y="867"/>
                    <a:pt x="891" y="930"/>
                  </a:cubicBezTo>
                  <a:cubicBezTo>
                    <a:pt x="968" y="976"/>
                    <a:pt x="1055" y="1046"/>
                    <a:pt x="1022" y="1143"/>
                  </a:cubicBezTo>
                  <a:cubicBezTo>
                    <a:pt x="1020" y="1160"/>
                    <a:pt x="1014" y="1173"/>
                    <a:pt x="1014" y="1189"/>
                  </a:cubicBezTo>
                  <a:cubicBezTo>
                    <a:pt x="1014" y="1290"/>
                    <a:pt x="1089" y="1343"/>
                    <a:pt x="1167" y="1343"/>
                  </a:cubicBezTo>
                  <a:cubicBezTo>
                    <a:pt x="1233" y="1343"/>
                    <a:pt x="1301" y="1306"/>
                    <a:pt x="1328" y="1230"/>
                  </a:cubicBezTo>
                  <a:cubicBezTo>
                    <a:pt x="1335" y="1210"/>
                    <a:pt x="1337" y="1189"/>
                    <a:pt x="1343" y="1169"/>
                  </a:cubicBezTo>
                  <a:cubicBezTo>
                    <a:pt x="1363" y="1079"/>
                    <a:pt x="1508" y="1036"/>
                    <a:pt x="1580" y="1005"/>
                  </a:cubicBezTo>
                  <a:cubicBezTo>
                    <a:pt x="1704" y="950"/>
                    <a:pt x="1823" y="887"/>
                    <a:pt x="1936" y="812"/>
                  </a:cubicBezTo>
                  <a:cubicBezTo>
                    <a:pt x="2163" y="659"/>
                    <a:pt x="2356" y="473"/>
                    <a:pt x="2522" y="259"/>
                  </a:cubicBezTo>
                  <a:cubicBezTo>
                    <a:pt x="2572" y="189"/>
                    <a:pt x="2531" y="82"/>
                    <a:pt x="2465" y="41"/>
                  </a:cubicBezTo>
                  <a:cubicBezTo>
                    <a:pt x="2439" y="26"/>
                    <a:pt x="2414" y="20"/>
                    <a:pt x="2389" y="20"/>
                  </a:cubicBezTo>
                  <a:cubicBezTo>
                    <a:pt x="2334" y="20"/>
                    <a:pt x="2283" y="52"/>
                    <a:pt x="2247" y="100"/>
                  </a:cubicBezTo>
                  <a:cubicBezTo>
                    <a:pt x="2072" y="325"/>
                    <a:pt x="1847" y="511"/>
                    <a:pt x="1595" y="648"/>
                  </a:cubicBezTo>
                  <a:cubicBezTo>
                    <a:pt x="1484" y="708"/>
                    <a:pt x="1354" y="756"/>
                    <a:pt x="1243" y="825"/>
                  </a:cubicBezTo>
                  <a:cubicBezTo>
                    <a:pt x="1167" y="732"/>
                    <a:pt x="1066" y="659"/>
                    <a:pt x="963" y="603"/>
                  </a:cubicBezTo>
                  <a:cubicBezTo>
                    <a:pt x="714" y="471"/>
                    <a:pt x="495" y="305"/>
                    <a:pt x="327" y="78"/>
                  </a:cubicBezTo>
                  <a:cubicBezTo>
                    <a:pt x="292" y="31"/>
                    <a:pt x="241" y="0"/>
                    <a:pt x="1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713225" y="1726975"/>
            <a:ext cx="5786700" cy="84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713225" y="2572375"/>
            <a:ext cx="36489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hasCustomPrompt="1" idx="2" type="title"/>
          </p:nvPr>
        </p:nvSpPr>
        <p:spPr>
          <a:xfrm>
            <a:off x="713225" y="839900"/>
            <a:ext cx="1432800" cy="7287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5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grpSp>
        <p:nvGrpSpPr>
          <p:cNvPr id="86" name="Google Shape;86;p15"/>
          <p:cNvGrpSpPr/>
          <p:nvPr/>
        </p:nvGrpSpPr>
        <p:grpSpPr>
          <a:xfrm>
            <a:off x="-152403" y="3"/>
            <a:ext cx="9579908" cy="2141784"/>
            <a:chOff x="-152403" y="3"/>
            <a:chExt cx="9579908" cy="2141784"/>
          </a:xfrm>
        </p:grpSpPr>
        <p:sp>
          <p:nvSpPr>
            <p:cNvPr id="87" name="Google Shape;87;p15"/>
            <p:cNvSpPr/>
            <p:nvPr/>
          </p:nvSpPr>
          <p:spPr>
            <a:xfrm>
              <a:off x="0" y="280298"/>
              <a:ext cx="385942" cy="207509"/>
            </a:xfrm>
            <a:custGeom>
              <a:rect b="b" l="l" r="r" t="t"/>
              <a:pathLst>
                <a:path extrusionOk="0" h="3447" w="6411">
                  <a:moveTo>
                    <a:pt x="2159" y="0"/>
                  </a:moveTo>
                  <a:cubicBezTo>
                    <a:pt x="1702" y="0"/>
                    <a:pt x="1300" y="222"/>
                    <a:pt x="1046" y="561"/>
                  </a:cubicBezTo>
                  <a:cubicBezTo>
                    <a:pt x="977" y="542"/>
                    <a:pt x="906" y="529"/>
                    <a:pt x="832" y="529"/>
                  </a:cubicBezTo>
                  <a:cubicBezTo>
                    <a:pt x="375" y="529"/>
                    <a:pt x="4" y="902"/>
                    <a:pt x="4" y="1357"/>
                  </a:cubicBezTo>
                  <a:cubicBezTo>
                    <a:pt x="1" y="1817"/>
                    <a:pt x="371" y="2186"/>
                    <a:pt x="826" y="2186"/>
                  </a:cubicBezTo>
                  <a:cubicBezTo>
                    <a:pt x="887" y="2186"/>
                    <a:pt x="944" y="2181"/>
                    <a:pt x="1001" y="2168"/>
                  </a:cubicBezTo>
                  <a:cubicBezTo>
                    <a:pt x="1182" y="2435"/>
                    <a:pt x="1453" y="2636"/>
                    <a:pt x="1770" y="2728"/>
                  </a:cubicBezTo>
                  <a:cubicBezTo>
                    <a:pt x="1993" y="3154"/>
                    <a:pt x="2443" y="3447"/>
                    <a:pt x="2959" y="3447"/>
                  </a:cubicBezTo>
                  <a:cubicBezTo>
                    <a:pt x="3388" y="3447"/>
                    <a:pt x="3769" y="3244"/>
                    <a:pt x="4015" y="2929"/>
                  </a:cubicBezTo>
                  <a:cubicBezTo>
                    <a:pt x="4153" y="3065"/>
                    <a:pt x="4343" y="3150"/>
                    <a:pt x="4549" y="3150"/>
                  </a:cubicBezTo>
                  <a:cubicBezTo>
                    <a:pt x="4847" y="3150"/>
                    <a:pt x="5102" y="2978"/>
                    <a:pt x="5227" y="2733"/>
                  </a:cubicBezTo>
                  <a:cubicBezTo>
                    <a:pt x="5255" y="2735"/>
                    <a:pt x="5281" y="2737"/>
                    <a:pt x="5308" y="2737"/>
                  </a:cubicBezTo>
                  <a:cubicBezTo>
                    <a:pt x="5916" y="2737"/>
                    <a:pt x="6410" y="2245"/>
                    <a:pt x="6410" y="1633"/>
                  </a:cubicBezTo>
                  <a:cubicBezTo>
                    <a:pt x="6410" y="1025"/>
                    <a:pt x="5918" y="529"/>
                    <a:pt x="5308" y="529"/>
                  </a:cubicBezTo>
                  <a:cubicBezTo>
                    <a:pt x="5072" y="529"/>
                    <a:pt x="4855" y="603"/>
                    <a:pt x="4678" y="728"/>
                  </a:cubicBezTo>
                  <a:cubicBezTo>
                    <a:pt x="4543" y="356"/>
                    <a:pt x="4182" y="87"/>
                    <a:pt x="3764" y="87"/>
                  </a:cubicBezTo>
                  <a:cubicBezTo>
                    <a:pt x="3502" y="87"/>
                    <a:pt x="3264" y="192"/>
                    <a:pt x="3089" y="360"/>
                  </a:cubicBezTo>
                  <a:cubicBezTo>
                    <a:pt x="2842" y="137"/>
                    <a:pt x="2516" y="0"/>
                    <a:pt x="21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-152403" y="1040448"/>
              <a:ext cx="452403" cy="211844"/>
            </a:xfrm>
            <a:custGeom>
              <a:rect b="b" l="l" r="r" t="t"/>
              <a:pathLst>
                <a:path extrusionOk="0" h="3519" w="7515">
                  <a:moveTo>
                    <a:pt x="3620" y="0"/>
                  </a:moveTo>
                  <a:cubicBezTo>
                    <a:pt x="3091" y="0"/>
                    <a:pt x="2636" y="297"/>
                    <a:pt x="2408" y="736"/>
                  </a:cubicBezTo>
                  <a:cubicBezTo>
                    <a:pt x="2085" y="830"/>
                    <a:pt x="1809" y="1032"/>
                    <a:pt x="1625" y="1307"/>
                  </a:cubicBezTo>
                  <a:cubicBezTo>
                    <a:pt x="1567" y="1294"/>
                    <a:pt x="1507" y="1289"/>
                    <a:pt x="1448" y="1289"/>
                  </a:cubicBezTo>
                  <a:cubicBezTo>
                    <a:pt x="980" y="1289"/>
                    <a:pt x="602" y="1664"/>
                    <a:pt x="602" y="2133"/>
                  </a:cubicBezTo>
                  <a:cubicBezTo>
                    <a:pt x="602" y="2158"/>
                    <a:pt x="604" y="2182"/>
                    <a:pt x="607" y="2204"/>
                  </a:cubicBezTo>
                  <a:lnTo>
                    <a:pt x="417" y="2204"/>
                  </a:lnTo>
                  <a:cubicBezTo>
                    <a:pt x="187" y="2204"/>
                    <a:pt x="1" y="2391"/>
                    <a:pt x="1" y="2621"/>
                  </a:cubicBezTo>
                  <a:cubicBezTo>
                    <a:pt x="1" y="2851"/>
                    <a:pt x="187" y="3039"/>
                    <a:pt x="417" y="3039"/>
                  </a:cubicBezTo>
                  <a:lnTo>
                    <a:pt x="1744" y="3039"/>
                  </a:lnTo>
                  <a:cubicBezTo>
                    <a:pt x="2004" y="3330"/>
                    <a:pt x="2380" y="3518"/>
                    <a:pt x="2802" y="3518"/>
                  </a:cubicBezTo>
                  <a:cubicBezTo>
                    <a:pt x="3169" y="3518"/>
                    <a:pt x="3501" y="3376"/>
                    <a:pt x="3753" y="3150"/>
                  </a:cubicBezTo>
                  <a:cubicBezTo>
                    <a:pt x="3934" y="3321"/>
                    <a:pt x="4175" y="3428"/>
                    <a:pt x="4442" y="3428"/>
                  </a:cubicBezTo>
                  <a:cubicBezTo>
                    <a:pt x="4763" y="3428"/>
                    <a:pt x="5049" y="3275"/>
                    <a:pt x="5229" y="3039"/>
                  </a:cubicBezTo>
                  <a:lnTo>
                    <a:pt x="7098" y="3039"/>
                  </a:lnTo>
                  <a:cubicBezTo>
                    <a:pt x="7328" y="3039"/>
                    <a:pt x="7514" y="2851"/>
                    <a:pt x="7514" y="2621"/>
                  </a:cubicBezTo>
                  <a:cubicBezTo>
                    <a:pt x="7512" y="2389"/>
                    <a:pt x="7326" y="2203"/>
                    <a:pt x="7096" y="2203"/>
                  </a:cubicBezTo>
                  <a:lnTo>
                    <a:pt x="7087" y="2203"/>
                  </a:lnTo>
                  <a:cubicBezTo>
                    <a:pt x="7124" y="2092"/>
                    <a:pt x="7144" y="1972"/>
                    <a:pt x="7144" y="1849"/>
                  </a:cubicBezTo>
                  <a:cubicBezTo>
                    <a:pt x="7144" y="1228"/>
                    <a:pt x="6639" y="723"/>
                    <a:pt x="6018" y="723"/>
                  </a:cubicBezTo>
                  <a:cubicBezTo>
                    <a:pt x="5990" y="723"/>
                    <a:pt x="5963" y="726"/>
                    <a:pt x="5935" y="728"/>
                  </a:cubicBezTo>
                  <a:cubicBezTo>
                    <a:pt x="5808" y="474"/>
                    <a:pt x="5546" y="303"/>
                    <a:pt x="5244" y="303"/>
                  </a:cubicBezTo>
                  <a:cubicBezTo>
                    <a:pt x="5030" y="303"/>
                    <a:pt x="4839" y="387"/>
                    <a:pt x="4698" y="527"/>
                  </a:cubicBezTo>
                  <a:cubicBezTo>
                    <a:pt x="4446" y="207"/>
                    <a:pt x="4057" y="0"/>
                    <a:pt x="36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8746286" y="1336583"/>
              <a:ext cx="551613" cy="296485"/>
            </a:xfrm>
            <a:custGeom>
              <a:rect b="b" l="l" r="r" t="t"/>
              <a:pathLst>
                <a:path extrusionOk="0" h="4925" w="9163">
                  <a:moveTo>
                    <a:pt x="4937" y="0"/>
                  </a:moveTo>
                  <a:cubicBezTo>
                    <a:pt x="4322" y="0"/>
                    <a:pt x="3776" y="292"/>
                    <a:pt x="3426" y="741"/>
                  </a:cubicBezTo>
                  <a:cubicBezTo>
                    <a:pt x="3231" y="544"/>
                    <a:pt x="2962" y="424"/>
                    <a:pt x="2661" y="424"/>
                  </a:cubicBezTo>
                  <a:cubicBezTo>
                    <a:pt x="2238" y="424"/>
                    <a:pt x="1874" y="669"/>
                    <a:pt x="1694" y="1021"/>
                  </a:cubicBezTo>
                  <a:cubicBezTo>
                    <a:pt x="1655" y="1019"/>
                    <a:pt x="1618" y="1014"/>
                    <a:pt x="1576" y="1014"/>
                  </a:cubicBezTo>
                  <a:cubicBezTo>
                    <a:pt x="706" y="1014"/>
                    <a:pt x="0" y="1720"/>
                    <a:pt x="0" y="2590"/>
                  </a:cubicBezTo>
                  <a:cubicBezTo>
                    <a:pt x="0" y="3461"/>
                    <a:pt x="706" y="4165"/>
                    <a:pt x="1576" y="4165"/>
                  </a:cubicBezTo>
                  <a:cubicBezTo>
                    <a:pt x="1911" y="4165"/>
                    <a:pt x="2221" y="4060"/>
                    <a:pt x="2477" y="3883"/>
                  </a:cubicBezTo>
                  <a:cubicBezTo>
                    <a:pt x="2672" y="4416"/>
                    <a:pt x="3185" y="4799"/>
                    <a:pt x="3786" y="4799"/>
                  </a:cubicBezTo>
                  <a:cubicBezTo>
                    <a:pt x="4161" y="4799"/>
                    <a:pt x="4501" y="4650"/>
                    <a:pt x="4751" y="4410"/>
                  </a:cubicBezTo>
                  <a:cubicBezTo>
                    <a:pt x="5103" y="4727"/>
                    <a:pt x="5569" y="4924"/>
                    <a:pt x="6082" y="4924"/>
                  </a:cubicBezTo>
                  <a:cubicBezTo>
                    <a:pt x="6734" y="4924"/>
                    <a:pt x="7311" y="4608"/>
                    <a:pt x="7674" y="4125"/>
                  </a:cubicBezTo>
                  <a:cubicBezTo>
                    <a:pt x="7773" y="4150"/>
                    <a:pt x="7875" y="4165"/>
                    <a:pt x="7982" y="4165"/>
                  </a:cubicBezTo>
                  <a:cubicBezTo>
                    <a:pt x="8636" y="4165"/>
                    <a:pt x="9163" y="3636"/>
                    <a:pt x="9163" y="2984"/>
                  </a:cubicBezTo>
                  <a:cubicBezTo>
                    <a:pt x="9163" y="2332"/>
                    <a:pt x="8636" y="1801"/>
                    <a:pt x="7982" y="1801"/>
                  </a:cubicBezTo>
                  <a:cubicBezTo>
                    <a:pt x="7895" y="1801"/>
                    <a:pt x="7812" y="1810"/>
                    <a:pt x="7733" y="1828"/>
                  </a:cubicBezTo>
                  <a:cubicBezTo>
                    <a:pt x="7475" y="1445"/>
                    <a:pt x="7088" y="1160"/>
                    <a:pt x="6635" y="1029"/>
                  </a:cubicBezTo>
                  <a:cubicBezTo>
                    <a:pt x="6316" y="419"/>
                    <a:pt x="5674" y="0"/>
                    <a:pt x="49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8616672" y="1798707"/>
              <a:ext cx="810834" cy="343080"/>
            </a:xfrm>
            <a:custGeom>
              <a:rect b="b" l="l" r="r" t="t"/>
              <a:pathLst>
                <a:path extrusionOk="0" h="5699" w="13469">
                  <a:moveTo>
                    <a:pt x="5824" y="0"/>
                  </a:moveTo>
                  <a:cubicBezTo>
                    <a:pt x="5157" y="0"/>
                    <a:pt x="4553" y="269"/>
                    <a:pt x="4114" y="704"/>
                  </a:cubicBezTo>
                  <a:cubicBezTo>
                    <a:pt x="3991" y="682"/>
                    <a:pt x="3864" y="668"/>
                    <a:pt x="3733" y="668"/>
                  </a:cubicBezTo>
                  <a:cubicBezTo>
                    <a:pt x="3032" y="668"/>
                    <a:pt x="2411" y="1014"/>
                    <a:pt x="2032" y="1543"/>
                  </a:cubicBezTo>
                  <a:cubicBezTo>
                    <a:pt x="1818" y="1364"/>
                    <a:pt x="1542" y="1257"/>
                    <a:pt x="1239" y="1257"/>
                  </a:cubicBezTo>
                  <a:cubicBezTo>
                    <a:pt x="556" y="1257"/>
                    <a:pt x="1" y="1812"/>
                    <a:pt x="1" y="2497"/>
                  </a:cubicBezTo>
                  <a:cubicBezTo>
                    <a:pt x="3" y="3176"/>
                    <a:pt x="556" y="3732"/>
                    <a:pt x="1239" y="3732"/>
                  </a:cubicBezTo>
                  <a:cubicBezTo>
                    <a:pt x="1448" y="3732"/>
                    <a:pt x="1643" y="3681"/>
                    <a:pt x="1812" y="3590"/>
                  </a:cubicBezTo>
                  <a:cubicBezTo>
                    <a:pt x="2135" y="4331"/>
                    <a:pt x="2872" y="4849"/>
                    <a:pt x="3729" y="4849"/>
                  </a:cubicBezTo>
                  <a:cubicBezTo>
                    <a:pt x="4094" y="4849"/>
                    <a:pt x="4437" y="4755"/>
                    <a:pt x="4733" y="4591"/>
                  </a:cubicBezTo>
                  <a:cubicBezTo>
                    <a:pt x="5061" y="4755"/>
                    <a:pt x="5430" y="4849"/>
                    <a:pt x="5821" y="4849"/>
                  </a:cubicBezTo>
                  <a:cubicBezTo>
                    <a:pt x="5913" y="4849"/>
                    <a:pt x="6005" y="4842"/>
                    <a:pt x="6097" y="4832"/>
                  </a:cubicBezTo>
                  <a:cubicBezTo>
                    <a:pt x="6503" y="5358"/>
                    <a:pt x="7138" y="5698"/>
                    <a:pt x="7855" y="5698"/>
                  </a:cubicBezTo>
                  <a:cubicBezTo>
                    <a:pt x="8751" y="5698"/>
                    <a:pt x="9521" y="5170"/>
                    <a:pt x="9873" y="4405"/>
                  </a:cubicBezTo>
                  <a:cubicBezTo>
                    <a:pt x="10150" y="4591"/>
                    <a:pt x="10481" y="4702"/>
                    <a:pt x="10839" y="4702"/>
                  </a:cubicBezTo>
                  <a:cubicBezTo>
                    <a:pt x="11487" y="4702"/>
                    <a:pt x="12055" y="4342"/>
                    <a:pt x="12348" y="3810"/>
                  </a:cubicBezTo>
                  <a:lnTo>
                    <a:pt x="12359" y="3810"/>
                  </a:lnTo>
                  <a:cubicBezTo>
                    <a:pt x="12971" y="3810"/>
                    <a:pt x="13469" y="3312"/>
                    <a:pt x="13469" y="2700"/>
                  </a:cubicBezTo>
                  <a:cubicBezTo>
                    <a:pt x="13469" y="2086"/>
                    <a:pt x="12971" y="1589"/>
                    <a:pt x="12359" y="1589"/>
                  </a:cubicBezTo>
                  <a:cubicBezTo>
                    <a:pt x="12215" y="1589"/>
                    <a:pt x="12079" y="1617"/>
                    <a:pt x="11954" y="1668"/>
                  </a:cubicBezTo>
                  <a:cubicBezTo>
                    <a:pt x="11653" y="1412"/>
                    <a:pt x="11264" y="1257"/>
                    <a:pt x="10839" y="1257"/>
                  </a:cubicBezTo>
                  <a:cubicBezTo>
                    <a:pt x="10822" y="1257"/>
                    <a:pt x="10806" y="1259"/>
                    <a:pt x="10789" y="1259"/>
                  </a:cubicBezTo>
                  <a:cubicBezTo>
                    <a:pt x="10430" y="714"/>
                    <a:pt x="9814" y="352"/>
                    <a:pt x="9110" y="352"/>
                  </a:cubicBezTo>
                  <a:cubicBezTo>
                    <a:pt x="8570" y="352"/>
                    <a:pt x="8082" y="566"/>
                    <a:pt x="7719" y="914"/>
                  </a:cubicBezTo>
                  <a:cubicBezTo>
                    <a:pt x="7275" y="356"/>
                    <a:pt x="6591" y="0"/>
                    <a:pt x="58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7865255" y="3"/>
              <a:ext cx="1432641" cy="606089"/>
            </a:xfrm>
            <a:custGeom>
              <a:rect b="b" l="l" r="r" t="t"/>
              <a:pathLst>
                <a:path extrusionOk="0" h="5699" w="13471">
                  <a:moveTo>
                    <a:pt x="7647" y="1"/>
                  </a:moveTo>
                  <a:cubicBezTo>
                    <a:pt x="6879" y="1"/>
                    <a:pt x="6195" y="356"/>
                    <a:pt x="5751" y="915"/>
                  </a:cubicBezTo>
                  <a:cubicBezTo>
                    <a:pt x="5389" y="567"/>
                    <a:pt x="4901" y="353"/>
                    <a:pt x="4359" y="353"/>
                  </a:cubicBezTo>
                  <a:cubicBezTo>
                    <a:pt x="3657" y="353"/>
                    <a:pt x="3040" y="714"/>
                    <a:pt x="2680" y="1259"/>
                  </a:cubicBezTo>
                  <a:cubicBezTo>
                    <a:pt x="2664" y="1259"/>
                    <a:pt x="2647" y="1258"/>
                    <a:pt x="2633" y="1258"/>
                  </a:cubicBezTo>
                  <a:cubicBezTo>
                    <a:pt x="2205" y="1258"/>
                    <a:pt x="1816" y="1412"/>
                    <a:pt x="1518" y="1669"/>
                  </a:cubicBezTo>
                  <a:cubicBezTo>
                    <a:pt x="1390" y="1617"/>
                    <a:pt x="1254" y="1589"/>
                    <a:pt x="1112" y="1589"/>
                  </a:cubicBezTo>
                  <a:cubicBezTo>
                    <a:pt x="499" y="1589"/>
                    <a:pt x="1" y="2087"/>
                    <a:pt x="1" y="2701"/>
                  </a:cubicBezTo>
                  <a:cubicBezTo>
                    <a:pt x="1" y="3312"/>
                    <a:pt x="499" y="3810"/>
                    <a:pt x="1112" y="3810"/>
                  </a:cubicBezTo>
                  <a:lnTo>
                    <a:pt x="1123" y="3810"/>
                  </a:lnTo>
                  <a:cubicBezTo>
                    <a:pt x="1416" y="4343"/>
                    <a:pt x="1982" y="4702"/>
                    <a:pt x="2633" y="4702"/>
                  </a:cubicBezTo>
                  <a:cubicBezTo>
                    <a:pt x="2988" y="4702"/>
                    <a:pt x="3320" y="4591"/>
                    <a:pt x="3596" y="4405"/>
                  </a:cubicBezTo>
                  <a:cubicBezTo>
                    <a:pt x="3950" y="5170"/>
                    <a:pt x="4719" y="5699"/>
                    <a:pt x="5614" y="5699"/>
                  </a:cubicBezTo>
                  <a:cubicBezTo>
                    <a:pt x="6331" y="5699"/>
                    <a:pt x="6967" y="5358"/>
                    <a:pt x="7372" y="4833"/>
                  </a:cubicBezTo>
                  <a:cubicBezTo>
                    <a:pt x="7465" y="4842"/>
                    <a:pt x="7557" y="4849"/>
                    <a:pt x="7649" y="4849"/>
                  </a:cubicBezTo>
                  <a:cubicBezTo>
                    <a:pt x="8041" y="4849"/>
                    <a:pt x="8410" y="4755"/>
                    <a:pt x="8736" y="4591"/>
                  </a:cubicBezTo>
                  <a:cubicBezTo>
                    <a:pt x="9033" y="4755"/>
                    <a:pt x="9377" y="4849"/>
                    <a:pt x="9740" y="4849"/>
                  </a:cubicBezTo>
                  <a:cubicBezTo>
                    <a:pt x="10597" y="4849"/>
                    <a:pt x="11335" y="4332"/>
                    <a:pt x="11657" y="3591"/>
                  </a:cubicBezTo>
                  <a:cubicBezTo>
                    <a:pt x="11828" y="3681"/>
                    <a:pt x="12024" y="3733"/>
                    <a:pt x="12230" y="3733"/>
                  </a:cubicBezTo>
                  <a:cubicBezTo>
                    <a:pt x="12916" y="3733"/>
                    <a:pt x="13470" y="3176"/>
                    <a:pt x="13470" y="2498"/>
                  </a:cubicBezTo>
                  <a:cubicBezTo>
                    <a:pt x="13470" y="1812"/>
                    <a:pt x="12916" y="1258"/>
                    <a:pt x="12230" y="1258"/>
                  </a:cubicBezTo>
                  <a:cubicBezTo>
                    <a:pt x="11930" y="1258"/>
                    <a:pt x="11653" y="1365"/>
                    <a:pt x="11438" y="1543"/>
                  </a:cubicBezTo>
                  <a:cubicBezTo>
                    <a:pt x="11058" y="1014"/>
                    <a:pt x="10439" y="668"/>
                    <a:pt x="9739" y="668"/>
                  </a:cubicBezTo>
                  <a:cubicBezTo>
                    <a:pt x="9606" y="668"/>
                    <a:pt x="9481" y="683"/>
                    <a:pt x="9355" y="705"/>
                  </a:cubicBezTo>
                  <a:cubicBezTo>
                    <a:pt x="8919" y="270"/>
                    <a:pt x="8312" y="1"/>
                    <a:pt x="76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4453992" y="37887"/>
              <a:ext cx="1220134" cy="369508"/>
            </a:xfrm>
            <a:custGeom>
              <a:rect b="b" l="l" r="r" t="t"/>
              <a:pathLst>
                <a:path extrusionOk="0" h="6138" w="20268">
                  <a:moveTo>
                    <a:pt x="9839" y="1"/>
                  </a:moveTo>
                  <a:cubicBezTo>
                    <a:pt x="8936" y="1"/>
                    <a:pt x="8151" y="500"/>
                    <a:pt x="7742" y="1235"/>
                  </a:cubicBezTo>
                  <a:cubicBezTo>
                    <a:pt x="7497" y="1117"/>
                    <a:pt x="7239" y="1060"/>
                    <a:pt x="6992" y="1060"/>
                  </a:cubicBezTo>
                  <a:cubicBezTo>
                    <a:pt x="5997" y="1060"/>
                    <a:pt x="5190" y="1860"/>
                    <a:pt x="5177" y="2850"/>
                  </a:cubicBezTo>
                  <a:cubicBezTo>
                    <a:pt x="5134" y="2846"/>
                    <a:pt x="5094" y="2842"/>
                    <a:pt x="5049" y="2842"/>
                  </a:cubicBezTo>
                  <a:cubicBezTo>
                    <a:pt x="4309" y="2842"/>
                    <a:pt x="3706" y="3443"/>
                    <a:pt x="3706" y="4186"/>
                  </a:cubicBezTo>
                  <a:cubicBezTo>
                    <a:pt x="3706" y="4280"/>
                    <a:pt x="3715" y="4376"/>
                    <a:pt x="3737" y="4464"/>
                  </a:cubicBezTo>
                  <a:lnTo>
                    <a:pt x="837" y="4464"/>
                  </a:lnTo>
                  <a:cubicBezTo>
                    <a:pt x="374" y="4464"/>
                    <a:pt x="0" y="4840"/>
                    <a:pt x="0" y="5301"/>
                  </a:cubicBezTo>
                  <a:cubicBezTo>
                    <a:pt x="0" y="5763"/>
                    <a:pt x="376" y="6137"/>
                    <a:pt x="837" y="6137"/>
                  </a:cubicBezTo>
                  <a:lnTo>
                    <a:pt x="19431" y="6137"/>
                  </a:lnTo>
                  <a:cubicBezTo>
                    <a:pt x="19894" y="6137"/>
                    <a:pt x="20268" y="5761"/>
                    <a:pt x="20268" y="5301"/>
                  </a:cubicBezTo>
                  <a:cubicBezTo>
                    <a:pt x="20264" y="4840"/>
                    <a:pt x="19890" y="4464"/>
                    <a:pt x="19426" y="4464"/>
                  </a:cubicBezTo>
                  <a:lnTo>
                    <a:pt x="16527" y="4464"/>
                  </a:lnTo>
                  <a:cubicBezTo>
                    <a:pt x="16545" y="4376"/>
                    <a:pt x="16556" y="4283"/>
                    <a:pt x="16556" y="4186"/>
                  </a:cubicBezTo>
                  <a:cubicBezTo>
                    <a:pt x="16556" y="3445"/>
                    <a:pt x="15956" y="2842"/>
                    <a:pt x="15213" y="2842"/>
                  </a:cubicBezTo>
                  <a:cubicBezTo>
                    <a:pt x="15169" y="2842"/>
                    <a:pt x="15128" y="2844"/>
                    <a:pt x="15086" y="2850"/>
                  </a:cubicBezTo>
                  <a:cubicBezTo>
                    <a:pt x="15073" y="1860"/>
                    <a:pt x="14266" y="1060"/>
                    <a:pt x="13270" y="1060"/>
                  </a:cubicBezTo>
                  <a:cubicBezTo>
                    <a:pt x="13022" y="1060"/>
                    <a:pt x="12767" y="1117"/>
                    <a:pt x="12520" y="1235"/>
                  </a:cubicBezTo>
                  <a:cubicBezTo>
                    <a:pt x="12109" y="498"/>
                    <a:pt x="11324" y="1"/>
                    <a:pt x="10423" y="1"/>
                  </a:cubicBezTo>
                  <a:cubicBezTo>
                    <a:pt x="10326" y="1"/>
                    <a:pt x="10228" y="8"/>
                    <a:pt x="10132" y="19"/>
                  </a:cubicBezTo>
                  <a:cubicBezTo>
                    <a:pt x="10034" y="8"/>
                    <a:pt x="9939" y="1"/>
                    <a:pt x="98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2900867" y="118300"/>
              <a:ext cx="1220134" cy="369508"/>
            </a:xfrm>
            <a:custGeom>
              <a:rect b="b" l="l" r="r" t="t"/>
              <a:pathLst>
                <a:path extrusionOk="0" h="6138" w="20268">
                  <a:moveTo>
                    <a:pt x="9839" y="1"/>
                  </a:moveTo>
                  <a:cubicBezTo>
                    <a:pt x="8936" y="1"/>
                    <a:pt x="8151" y="500"/>
                    <a:pt x="7742" y="1235"/>
                  </a:cubicBezTo>
                  <a:cubicBezTo>
                    <a:pt x="7497" y="1117"/>
                    <a:pt x="7239" y="1060"/>
                    <a:pt x="6992" y="1060"/>
                  </a:cubicBezTo>
                  <a:cubicBezTo>
                    <a:pt x="5997" y="1060"/>
                    <a:pt x="5190" y="1860"/>
                    <a:pt x="5177" y="2850"/>
                  </a:cubicBezTo>
                  <a:cubicBezTo>
                    <a:pt x="5134" y="2846"/>
                    <a:pt x="5094" y="2842"/>
                    <a:pt x="5049" y="2842"/>
                  </a:cubicBezTo>
                  <a:cubicBezTo>
                    <a:pt x="4309" y="2842"/>
                    <a:pt x="3706" y="3443"/>
                    <a:pt x="3706" y="4186"/>
                  </a:cubicBezTo>
                  <a:cubicBezTo>
                    <a:pt x="3706" y="4280"/>
                    <a:pt x="3715" y="4376"/>
                    <a:pt x="3737" y="4464"/>
                  </a:cubicBezTo>
                  <a:lnTo>
                    <a:pt x="837" y="4464"/>
                  </a:lnTo>
                  <a:cubicBezTo>
                    <a:pt x="374" y="4464"/>
                    <a:pt x="0" y="4840"/>
                    <a:pt x="0" y="5301"/>
                  </a:cubicBezTo>
                  <a:cubicBezTo>
                    <a:pt x="0" y="5763"/>
                    <a:pt x="376" y="6137"/>
                    <a:pt x="837" y="6137"/>
                  </a:cubicBezTo>
                  <a:lnTo>
                    <a:pt x="19431" y="6137"/>
                  </a:lnTo>
                  <a:cubicBezTo>
                    <a:pt x="19894" y="6137"/>
                    <a:pt x="20268" y="5761"/>
                    <a:pt x="20268" y="5301"/>
                  </a:cubicBezTo>
                  <a:cubicBezTo>
                    <a:pt x="20264" y="4840"/>
                    <a:pt x="19890" y="4464"/>
                    <a:pt x="19426" y="4464"/>
                  </a:cubicBezTo>
                  <a:lnTo>
                    <a:pt x="16527" y="4464"/>
                  </a:lnTo>
                  <a:cubicBezTo>
                    <a:pt x="16545" y="4376"/>
                    <a:pt x="16556" y="4283"/>
                    <a:pt x="16556" y="4186"/>
                  </a:cubicBezTo>
                  <a:cubicBezTo>
                    <a:pt x="16556" y="3445"/>
                    <a:pt x="15956" y="2842"/>
                    <a:pt x="15213" y="2842"/>
                  </a:cubicBezTo>
                  <a:cubicBezTo>
                    <a:pt x="15169" y="2842"/>
                    <a:pt x="15128" y="2844"/>
                    <a:pt x="15086" y="2850"/>
                  </a:cubicBezTo>
                  <a:cubicBezTo>
                    <a:pt x="15073" y="1860"/>
                    <a:pt x="14266" y="1060"/>
                    <a:pt x="13270" y="1060"/>
                  </a:cubicBezTo>
                  <a:cubicBezTo>
                    <a:pt x="13022" y="1060"/>
                    <a:pt x="12767" y="1117"/>
                    <a:pt x="12520" y="1235"/>
                  </a:cubicBezTo>
                  <a:cubicBezTo>
                    <a:pt x="12109" y="498"/>
                    <a:pt x="11324" y="1"/>
                    <a:pt x="10423" y="1"/>
                  </a:cubicBezTo>
                  <a:cubicBezTo>
                    <a:pt x="10326" y="1"/>
                    <a:pt x="10228" y="8"/>
                    <a:pt x="10132" y="19"/>
                  </a:cubicBezTo>
                  <a:cubicBezTo>
                    <a:pt x="10034" y="8"/>
                    <a:pt x="9939" y="1"/>
                    <a:pt x="98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" name="Google Shape;94;p15"/>
          <p:cNvGrpSpPr/>
          <p:nvPr/>
        </p:nvGrpSpPr>
        <p:grpSpPr>
          <a:xfrm>
            <a:off x="-539610" y="2162950"/>
            <a:ext cx="10402358" cy="2710667"/>
            <a:chOff x="-539610" y="2162950"/>
            <a:chExt cx="10402358" cy="2710667"/>
          </a:xfrm>
        </p:grpSpPr>
        <p:sp>
          <p:nvSpPr>
            <p:cNvPr id="95" name="Google Shape;95;p15"/>
            <p:cNvSpPr/>
            <p:nvPr/>
          </p:nvSpPr>
          <p:spPr>
            <a:xfrm flipH="1">
              <a:off x="-539610" y="3458950"/>
              <a:ext cx="7739856" cy="1414667"/>
            </a:xfrm>
            <a:custGeom>
              <a:rect b="b" l="l" r="r" t="t"/>
              <a:pathLst>
                <a:path extrusionOk="0" h="18746" w="89097">
                  <a:moveTo>
                    <a:pt x="25513" y="0"/>
                  </a:moveTo>
                  <a:lnTo>
                    <a:pt x="24746" y="16175"/>
                  </a:lnTo>
                  <a:lnTo>
                    <a:pt x="9902" y="16851"/>
                  </a:lnTo>
                  <a:lnTo>
                    <a:pt x="9902" y="3933"/>
                  </a:lnTo>
                  <a:lnTo>
                    <a:pt x="6218" y="3933"/>
                  </a:lnTo>
                  <a:lnTo>
                    <a:pt x="6059" y="7005"/>
                  </a:lnTo>
                  <a:lnTo>
                    <a:pt x="4797" y="7005"/>
                  </a:lnTo>
                  <a:lnTo>
                    <a:pt x="2166" y="7374"/>
                  </a:lnTo>
                  <a:lnTo>
                    <a:pt x="0" y="18746"/>
                  </a:lnTo>
                  <a:lnTo>
                    <a:pt x="89097" y="17847"/>
                  </a:lnTo>
                  <a:lnTo>
                    <a:pt x="86756" y="4178"/>
                  </a:lnTo>
                  <a:lnTo>
                    <a:pt x="79085" y="4178"/>
                  </a:lnTo>
                  <a:lnTo>
                    <a:pt x="78980" y="8536"/>
                  </a:lnTo>
                  <a:lnTo>
                    <a:pt x="76143" y="7742"/>
                  </a:lnTo>
                  <a:lnTo>
                    <a:pt x="76143" y="13396"/>
                  </a:lnTo>
                  <a:lnTo>
                    <a:pt x="69026" y="12781"/>
                  </a:lnTo>
                  <a:lnTo>
                    <a:pt x="69026" y="9342"/>
                  </a:lnTo>
                  <a:lnTo>
                    <a:pt x="69026" y="0"/>
                  </a:lnTo>
                  <a:lnTo>
                    <a:pt x="65470" y="0"/>
                  </a:lnTo>
                  <a:lnTo>
                    <a:pt x="65470" y="12043"/>
                  </a:lnTo>
                  <a:lnTo>
                    <a:pt x="59355" y="17076"/>
                  </a:lnTo>
                  <a:lnTo>
                    <a:pt x="59829" y="612"/>
                  </a:lnTo>
                  <a:lnTo>
                    <a:pt x="56611" y="0"/>
                  </a:lnTo>
                  <a:lnTo>
                    <a:pt x="56611" y="1965"/>
                  </a:lnTo>
                  <a:lnTo>
                    <a:pt x="54768" y="1965"/>
                  </a:lnTo>
                  <a:lnTo>
                    <a:pt x="54768" y="8970"/>
                  </a:lnTo>
                  <a:lnTo>
                    <a:pt x="53170" y="9342"/>
                  </a:lnTo>
                  <a:lnTo>
                    <a:pt x="53170" y="4423"/>
                  </a:lnTo>
                  <a:lnTo>
                    <a:pt x="50096" y="4055"/>
                  </a:lnTo>
                  <a:lnTo>
                    <a:pt x="50096" y="4055"/>
                  </a:lnTo>
                  <a:lnTo>
                    <a:pt x="50353" y="10811"/>
                  </a:lnTo>
                  <a:lnTo>
                    <a:pt x="49169" y="15676"/>
                  </a:lnTo>
                  <a:lnTo>
                    <a:pt x="43084" y="16175"/>
                  </a:lnTo>
                  <a:lnTo>
                    <a:pt x="31904" y="13520"/>
                  </a:lnTo>
                  <a:lnTo>
                    <a:pt x="32068" y="1965"/>
                  </a:lnTo>
                  <a:lnTo>
                    <a:pt x="29327" y="1965"/>
                  </a:lnTo>
                  <a:lnTo>
                    <a:pt x="29327" y="0"/>
                  </a:lnTo>
                  <a:close/>
                </a:path>
              </a:pathLst>
            </a:custGeom>
            <a:solidFill>
              <a:srgbClr val="91CB91">
                <a:alpha val="2766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 flipH="1">
              <a:off x="5961464" y="2162950"/>
              <a:ext cx="3901284" cy="2232198"/>
            </a:xfrm>
            <a:custGeom>
              <a:rect b="b" l="l" r="r" t="t"/>
              <a:pathLst>
                <a:path extrusionOk="0" h="17085" w="29860">
                  <a:moveTo>
                    <a:pt x="13662" y="1"/>
                  </a:moveTo>
                  <a:cubicBezTo>
                    <a:pt x="13387" y="1"/>
                    <a:pt x="13162" y="229"/>
                    <a:pt x="13169" y="504"/>
                  </a:cubicBezTo>
                  <a:lnTo>
                    <a:pt x="13394" y="11130"/>
                  </a:lnTo>
                  <a:cubicBezTo>
                    <a:pt x="13401" y="11399"/>
                    <a:pt x="13189" y="11624"/>
                    <a:pt x="12922" y="11631"/>
                  </a:cubicBezTo>
                  <a:lnTo>
                    <a:pt x="12091" y="11664"/>
                  </a:lnTo>
                  <a:cubicBezTo>
                    <a:pt x="12084" y="11665"/>
                    <a:pt x="12078" y="11665"/>
                    <a:pt x="12071" y="11665"/>
                  </a:cubicBezTo>
                  <a:cubicBezTo>
                    <a:pt x="11797" y="11665"/>
                    <a:pt x="11575" y="11440"/>
                    <a:pt x="11579" y="11165"/>
                  </a:cubicBezTo>
                  <a:lnTo>
                    <a:pt x="11704" y="4385"/>
                  </a:lnTo>
                  <a:cubicBezTo>
                    <a:pt x="11710" y="4110"/>
                    <a:pt x="11487" y="3886"/>
                    <a:pt x="11212" y="3886"/>
                  </a:cubicBezTo>
                  <a:lnTo>
                    <a:pt x="9679" y="3886"/>
                  </a:lnTo>
                  <a:cubicBezTo>
                    <a:pt x="9413" y="3886"/>
                    <a:pt x="9194" y="4098"/>
                    <a:pt x="9189" y="4365"/>
                  </a:cubicBezTo>
                  <a:lnTo>
                    <a:pt x="9089" y="8303"/>
                  </a:lnTo>
                  <a:cubicBezTo>
                    <a:pt x="9082" y="8570"/>
                    <a:pt x="8866" y="8782"/>
                    <a:pt x="8599" y="8782"/>
                  </a:cubicBezTo>
                  <a:cubicBezTo>
                    <a:pt x="8330" y="8782"/>
                    <a:pt x="8109" y="8563"/>
                    <a:pt x="8109" y="8292"/>
                  </a:cubicBezTo>
                  <a:lnTo>
                    <a:pt x="8109" y="1929"/>
                  </a:lnTo>
                  <a:cubicBezTo>
                    <a:pt x="8109" y="1658"/>
                    <a:pt x="7887" y="1438"/>
                    <a:pt x="7618" y="1438"/>
                  </a:cubicBezTo>
                  <a:cubicBezTo>
                    <a:pt x="7613" y="1438"/>
                    <a:pt x="7607" y="1438"/>
                    <a:pt x="7602" y="1438"/>
                  </a:cubicBezTo>
                  <a:lnTo>
                    <a:pt x="5501" y="1503"/>
                  </a:lnTo>
                  <a:cubicBezTo>
                    <a:pt x="5236" y="1512"/>
                    <a:pt x="5026" y="1726"/>
                    <a:pt x="5024" y="1991"/>
                  </a:cubicBezTo>
                  <a:lnTo>
                    <a:pt x="4970" y="9742"/>
                  </a:lnTo>
                  <a:cubicBezTo>
                    <a:pt x="4968" y="9998"/>
                    <a:pt x="4769" y="10210"/>
                    <a:pt x="4515" y="10229"/>
                  </a:cubicBezTo>
                  <a:lnTo>
                    <a:pt x="4322" y="10243"/>
                  </a:lnTo>
                  <a:cubicBezTo>
                    <a:pt x="4310" y="10244"/>
                    <a:pt x="4298" y="10245"/>
                    <a:pt x="4286" y="10245"/>
                  </a:cubicBezTo>
                  <a:cubicBezTo>
                    <a:pt x="3984" y="10245"/>
                    <a:pt x="3749" y="9974"/>
                    <a:pt x="3800" y="9670"/>
                  </a:cubicBezTo>
                  <a:lnTo>
                    <a:pt x="3863" y="9305"/>
                  </a:lnTo>
                  <a:cubicBezTo>
                    <a:pt x="3911" y="9025"/>
                    <a:pt x="3708" y="8760"/>
                    <a:pt x="3422" y="8734"/>
                  </a:cubicBezTo>
                  <a:lnTo>
                    <a:pt x="546" y="8474"/>
                  </a:lnTo>
                  <a:cubicBezTo>
                    <a:pt x="530" y="8473"/>
                    <a:pt x="514" y="8472"/>
                    <a:pt x="499" y="8472"/>
                  </a:cubicBezTo>
                  <a:cubicBezTo>
                    <a:pt x="225" y="8472"/>
                    <a:pt x="1" y="8702"/>
                    <a:pt x="11" y="8983"/>
                  </a:cubicBezTo>
                  <a:lnTo>
                    <a:pt x="317" y="16612"/>
                  </a:lnTo>
                  <a:cubicBezTo>
                    <a:pt x="328" y="16876"/>
                    <a:pt x="544" y="17084"/>
                    <a:pt x="803" y="17084"/>
                  </a:cubicBezTo>
                  <a:cubicBezTo>
                    <a:pt x="806" y="17084"/>
                    <a:pt x="809" y="17084"/>
                    <a:pt x="813" y="17084"/>
                  </a:cubicBezTo>
                  <a:lnTo>
                    <a:pt x="29296" y="16550"/>
                  </a:lnTo>
                  <a:cubicBezTo>
                    <a:pt x="29561" y="16546"/>
                    <a:pt x="29775" y="16329"/>
                    <a:pt x="29777" y="16065"/>
                  </a:cubicBezTo>
                  <a:lnTo>
                    <a:pt x="29856" y="8570"/>
                  </a:lnTo>
                  <a:cubicBezTo>
                    <a:pt x="29860" y="8297"/>
                    <a:pt x="29639" y="8073"/>
                    <a:pt x="29366" y="8073"/>
                  </a:cubicBezTo>
                  <a:lnTo>
                    <a:pt x="27960" y="8073"/>
                  </a:lnTo>
                  <a:cubicBezTo>
                    <a:pt x="27711" y="8073"/>
                    <a:pt x="27501" y="8261"/>
                    <a:pt x="27472" y="8506"/>
                  </a:cubicBezTo>
                  <a:lnTo>
                    <a:pt x="27120" y="11467"/>
                  </a:lnTo>
                  <a:cubicBezTo>
                    <a:pt x="27092" y="11707"/>
                    <a:pt x="26893" y="11891"/>
                    <a:pt x="26651" y="11900"/>
                  </a:cubicBezTo>
                  <a:lnTo>
                    <a:pt x="25953" y="11930"/>
                  </a:lnTo>
                  <a:cubicBezTo>
                    <a:pt x="25946" y="11930"/>
                    <a:pt x="25939" y="11930"/>
                    <a:pt x="25933" y="11930"/>
                  </a:cubicBezTo>
                  <a:cubicBezTo>
                    <a:pt x="25671" y="11930"/>
                    <a:pt x="25452" y="11722"/>
                    <a:pt x="25443" y="11458"/>
                  </a:cubicBezTo>
                  <a:lnTo>
                    <a:pt x="25142" y="3508"/>
                  </a:lnTo>
                  <a:cubicBezTo>
                    <a:pt x="25131" y="3244"/>
                    <a:pt x="24917" y="3038"/>
                    <a:pt x="24654" y="3036"/>
                  </a:cubicBezTo>
                  <a:lnTo>
                    <a:pt x="21147" y="3010"/>
                  </a:lnTo>
                  <a:cubicBezTo>
                    <a:pt x="21146" y="3010"/>
                    <a:pt x="21145" y="3010"/>
                    <a:pt x="21144" y="3010"/>
                  </a:cubicBezTo>
                  <a:cubicBezTo>
                    <a:pt x="20861" y="3010"/>
                    <a:pt x="20635" y="3245"/>
                    <a:pt x="20651" y="3528"/>
                  </a:cubicBezTo>
                  <a:lnTo>
                    <a:pt x="21003" y="10162"/>
                  </a:lnTo>
                  <a:cubicBezTo>
                    <a:pt x="21018" y="10426"/>
                    <a:pt x="20821" y="10653"/>
                    <a:pt x="20559" y="10678"/>
                  </a:cubicBezTo>
                  <a:lnTo>
                    <a:pt x="18900" y="10837"/>
                  </a:lnTo>
                  <a:cubicBezTo>
                    <a:pt x="18884" y="10838"/>
                    <a:pt x="18868" y="10839"/>
                    <a:pt x="18853" y="10839"/>
                  </a:cubicBezTo>
                  <a:cubicBezTo>
                    <a:pt x="18586" y="10839"/>
                    <a:pt x="18364" y="10623"/>
                    <a:pt x="18360" y="10350"/>
                  </a:cubicBezTo>
                  <a:lnTo>
                    <a:pt x="18305" y="526"/>
                  </a:lnTo>
                  <a:cubicBezTo>
                    <a:pt x="18303" y="259"/>
                    <a:pt x="18088" y="40"/>
                    <a:pt x="17817" y="38"/>
                  </a:cubicBezTo>
                  <a:lnTo>
                    <a:pt x="13665" y="1"/>
                  </a:lnTo>
                  <a:cubicBezTo>
                    <a:pt x="13664" y="1"/>
                    <a:pt x="13663" y="1"/>
                    <a:pt x="13662" y="1"/>
                  </a:cubicBezTo>
                  <a:close/>
                </a:path>
              </a:pathLst>
            </a:custGeom>
            <a:solidFill>
              <a:srgbClr val="91CB91">
                <a:alpha val="40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" name="Google Shape;97;p15"/>
          <p:cNvGrpSpPr/>
          <p:nvPr/>
        </p:nvGrpSpPr>
        <p:grpSpPr>
          <a:xfrm>
            <a:off x="-45620" y="3381125"/>
            <a:ext cx="10275531" cy="1816229"/>
            <a:chOff x="-45620" y="3381125"/>
            <a:chExt cx="10275531" cy="1816229"/>
          </a:xfrm>
        </p:grpSpPr>
        <p:grpSp>
          <p:nvGrpSpPr>
            <p:cNvPr id="98" name="Google Shape;98;p15"/>
            <p:cNvGrpSpPr/>
            <p:nvPr/>
          </p:nvGrpSpPr>
          <p:grpSpPr>
            <a:xfrm>
              <a:off x="-45620" y="4197700"/>
              <a:ext cx="9263406" cy="999653"/>
              <a:chOff x="-63500" y="4463498"/>
              <a:chExt cx="9263406" cy="1429914"/>
            </a:xfrm>
          </p:grpSpPr>
          <p:grpSp>
            <p:nvGrpSpPr>
              <p:cNvPr id="99" name="Google Shape;99;p15"/>
              <p:cNvGrpSpPr/>
              <p:nvPr/>
            </p:nvGrpSpPr>
            <p:grpSpPr>
              <a:xfrm>
                <a:off x="-63379" y="4923731"/>
                <a:ext cx="9263285" cy="969682"/>
                <a:chOff x="-63379" y="4923731"/>
                <a:chExt cx="9263285" cy="969682"/>
              </a:xfrm>
            </p:grpSpPr>
            <p:sp>
              <p:nvSpPr>
                <p:cNvPr id="100" name="Google Shape;100;p15"/>
                <p:cNvSpPr/>
                <p:nvPr/>
              </p:nvSpPr>
              <p:spPr>
                <a:xfrm>
                  <a:off x="-63379" y="4923731"/>
                  <a:ext cx="9263285" cy="969682"/>
                </a:xfrm>
                <a:custGeom>
                  <a:rect b="b" l="l" r="r" t="t"/>
                  <a:pathLst>
                    <a:path extrusionOk="0" h="10859" w="103738">
                      <a:moveTo>
                        <a:pt x="1" y="0"/>
                      </a:moveTo>
                      <a:lnTo>
                        <a:pt x="1" y="10858"/>
                      </a:lnTo>
                      <a:lnTo>
                        <a:pt x="103737" y="10858"/>
                      </a:lnTo>
                      <a:lnTo>
                        <a:pt x="103737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" name="Google Shape;101;p15"/>
                <p:cNvSpPr/>
                <p:nvPr/>
              </p:nvSpPr>
              <p:spPr>
                <a:xfrm>
                  <a:off x="120932" y="5321109"/>
                  <a:ext cx="843034" cy="64919"/>
                </a:xfrm>
                <a:custGeom>
                  <a:rect b="b" l="l" r="r" t="t"/>
                  <a:pathLst>
                    <a:path extrusionOk="0" h="727" w="9441">
                      <a:moveTo>
                        <a:pt x="1" y="1"/>
                      </a:moveTo>
                      <a:lnTo>
                        <a:pt x="1" y="727"/>
                      </a:lnTo>
                      <a:lnTo>
                        <a:pt x="9440" y="727"/>
                      </a:lnTo>
                      <a:lnTo>
                        <a:pt x="944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" name="Google Shape;102;p15"/>
                <p:cNvSpPr/>
                <p:nvPr/>
              </p:nvSpPr>
              <p:spPr>
                <a:xfrm>
                  <a:off x="1341010" y="5321109"/>
                  <a:ext cx="842856" cy="64919"/>
                </a:xfrm>
                <a:custGeom>
                  <a:rect b="b" l="l" r="r" t="t"/>
                  <a:pathLst>
                    <a:path extrusionOk="0" h="727" w="9439">
                      <a:moveTo>
                        <a:pt x="1" y="1"/>
                      </a:moveTo>
                      <a:lnTo>
                        <a:pt x="1" y="727"/>
                      </a:lnTo>
                      <a:lnTo>
                        <a:pt x="9438" y="727"/>
                      </a:lnTo>
                      <a:lnTo>
                        <a:pt x="943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" name="Google Shape;103;p15"/>
                <p:cNvSpPr/>
                <p:nvPr/>
              </p:nvSpPr>
              <p:spPr>
                <a:xfrm>
                  <a:off x="2439822" y="5321109"/>
                  <a:ext cx="842945" cy="64919"/>
                </a:xfrm>
                <a:custGeom>
                  <a:rect b="b" l="l" r="r" t="t"/>
                  <a:pathLst>
                    <a:path extrusionOk="0" h="727" w="9440">
                      <a:moveTo>
                        <a:pt x="1" y="1"/>
                      </a:moveTo>
                      <a:lnTo>
                        <a:pt x="1" y="727"/>
                      </a:lnTo>
                      <a:lnTo>
                        <a:pt x="9440" y="727"/>
                      </a:lnTo>
                      <a:lnTo>
                        <a:pt x="944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" name="Google Shape;104;p15"/>
                <p:cNvSpPr/>
                <p:nvPr/>
              </p:nvSpPr>
              <p:spPr>
                <a:xfrm>
                  <a:off x="3659900" y="5321109"/>
                  <a:ext cx="842945" cy="64919"/>
                </a:xfrm>
                <a:custGeom>
                  <a:rect b="b" l="l" r="r" t="t"/>
                  <a:pathLst>
                    <a:path extrusionOk="0" h="727" w="9440">
                      <a:moveTo>
                        <a:pt x="1" y="1"/>
                      </a:moveTo>
                      <a:lnTo>
                        <a:pt x="1" y="727"/>
                      </a:lnTo>
                      <a:lnTo>
                        <a:pt x="9440" y="727"/>
                      </a:lnTo>
                      <a:lnTo>
                        <a:pt x="944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" name="Google Shape;105;p15"/>
                <p:cNvSpPr/>
                <p:nvPr/>
              </p:nvSpPr>
              <p:spPr>
                <a:xfrm>
                  <a:off x="4807736" y="5321109"/>
                  <a:ext cx="842766" cy="64919"/>
                </a:xfrm>
                <a:custGeom>
                  <a:rect b="b" l="l" r="r" t="t"/>
                  <a:pathLst>
                    <a:path extrusionOk="0" h="727" w="9438">
                      <a:moveTo>
                        <a:pt x="1" y="1"/>
                      </a:moveTo>
                      <a:lnTo>
                        <a:pt x="1" y="727"/>
                      </a:lnTo>
                      <a:lnTo>
                        <a:pt x="9438" y="727"/>
                      </a:lnTo>
                      <a:lnTo>
                        <a:pt x="943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" name="Google Shape;106;p15"/>
                <p:cNvSpPr/>
                <p:nvPr/>
              </p:nvSpPr>
              <p:spPr>
                <a:xfrm>
                  <a:off x="6027814" y="5321109"/>
                  <a:ext cx="842766" cy="64919"/>
                </a:xfrm>
                <a:custGeom>
                  <a:rect b="b" l="l" r="r" t="t"/>
                  <a:pathLst>
                    <a:path extrusionOk="0" h="727" w="9438">
                      <a:moveTo>
                        <a:pt x="1" y="1"/>
                      </a:moveTo>
                      <a:lnTo>
                        <a:pt x="1" y="727"/>
                      </a:lnTo>
                      <a:lnTo>
                        <a:pt x="9438" y="727"/>
                      </a:lnTo>
                      <a:lnTo>
                        <a:pt x="943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" name="Google Shape;107;p15"/>
                <p:cNvSpPr/>
                <p:nvPr/>
              </p:nvSpPr>
              <p:spPr>
                <a:xfrm>
                  <a:off x="7126804" y="5321109"/>
                  <a:ext cx="842766" cy="64919"/>
                </a:xfrm>
                <a:custGeom>
                  <a:rect b="b" l="l" r="r" t="t"/>
                  <a:pathLst>
                    <a:path extrusionOk="0" h="727" w="9438">
                      <a:moveTo>
                        <a:pt x="0" y="1"/>
                      </a:moveTo>
                      <a:lnTo>
                        <a:pt x="0" y="727"/>
                      </a:lnTo>
                      <a:lnTo>
                        <a:pt x="9437" y="727"/>
                      </a:lnTo>
                      <a:lnTo>
                        <a:pt x="943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" name="Google Shape;108;p15"/>
                <p:cNvSpPr/>
                <p:nvPr/>
              </p:nvSpPr>
              <p:spPr>
                <a:xfrm>
                  <a:off x="8346703" y="5321109"/>
                  <a:ext cx="842945" cy="64919"/>
                </a:xfrm>
                <a:custGeom>
                  <a:rect b="b" l="l" r="r" t="t"/>
                  <a:pathLst>
                    <a:path extrusionOk="0" h="727" w="9440">
                      <a:moveTo>
                        <a:pt x="0" y="1"/>
                      </a:moveTo>
                      <a:lnTo>
                        <a:pt x="0" y="727"/>
                      </a:lnTo>
                      <a:lnTo>
                        <a:pt x="9439" y="727"/>
                      </a:lnTo>
                      <a:lnTo>
                        <a:pt x="943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09" name="Google Shape;109;p15"/>
              <p:cNvSpPr/>
              <p:nvPr/>
            </p:nvSpPr>
            <p:spPr>
              <a:xfrm>
                <a:off x="-63500" y="4463498"/>
                <a:ext cx="9263374" cy="460239"/>
              </a:xfrm>
              <a:custGeom>
                <a:rect b="b" l="l" r="r" t="t"/>
                <a:pathLst>
                  <a:path extrusionOk="0" h="5154" w="103739">
                    <a:moveTo>
                      <a:pt x="80339" y="0"/>
                    </a:moveTo>
                    <a:cubicBezTo>
                      <a:pt x="69397" y="0"/>
                      <a:pt x="55260" y="1698"/>
                      <a:pt x="43777" y="1698"/>
                    </a:cubicBezTo>
                    <a:cubicBezTo>
                      <a:pt x="43306" y="1698"/>
                      <a:pt x="42839" y="1695"/>
                      <a:pt x="42377" y="1689"/>
                    </a:cubicBezTo>
                    <a:cubicBezTo>
                      <a:pt x="33262" y="1571"/>
                      <a:pt x="25137" y="473"/>
                      <a:pt x="19763" y="473"/>
                    </a:cubicBezTo>
                    <a:cubicBezTo>
                      <a:pt x="14822" y="473"/>
                      <a:pt x="0" y="1680"/>
                      <a:pt x="0" y="1680"/>
                    </a:cubicBezTo>
                    <a:lnTo>
                      <a:pt x="0" y="5154"/>
                    </a:lnTo>
                    <a:lnTo>
                      <a:pt x="103739" y="5154"/>
                    </a:lnTo>
                    <a:lnTo>
                      <a:pt x="103739" y="722"/>
                    </a:lnTo>
                    <a:cubicBezTo>
                      <a:pt x="103739" y="722"/>
                      <a:pt x="95368" y="244"/>
                      <a:pt x="81989" y="14"/>
                    </a:cubicBezTo>
                    <a:cubicBezTo>
                      <a:pt x="81448" y="5"/>
                      <a:pt x="80897" y="0"/>
                      <a:pt x="803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0" name="Google Shape;110;p15"/>
            <p:cNvSpPr/>
            <p:nvPr/>
          </p:nvSpPr>
          <p:spPr>
            <a:xfrm>
              <a:off x="7674325" y="3381125"/>
              <a:ext cx="2555586" cy="1074991"/>
            </a:xfrm>
            <a:custGeom>
              <a:rect b="b" l="l" r="r" t="t"/>
              <a:pathLst>
                <a:path extrusionOk="0" h="13416" w="31894">
                  <a:moveTo>
                    <a:pt x="17927" y="1"/>
                  </a:moveTo>
                  <a:cubicBezTo>
                    <a:pt x="17716" y="1"/>
                    <a:pt x="17508" y="12"/>
                    <a:pt x="17302" y="34"/>
                  </a:cubicBezTo>
                  <a:lnTo>
                    <a:pt x="17274" y="276"/>
                  </a:lnTo>
                  <a:cubicBezTo>
                    <a:pt x="16938" y="101"/>
                    <a:pt x="16531" y="1"/>
                    <a:pt x="16056" y="1"/>
                  </a:cubicBezTo>
                  <a:cubicBezTo>
                    <a:pt x="15919" y="1"/>
                    <a:pt x="15775" y="9"/>
                    <a:pt x="15627" y="27"/>
                  </a:cubicBezTo>
                  <a:cubicBezTo>
                    <a:pt x="15455" y="47"/>
                    <a:pt x="15297" y="75"/>
                    <a:pt x="15151" y="112"/>
                  </a:cubicBezTo>
                  <a:cubicBezTo>
                    <a:pt x="14823" y="198"/>
                    <a:pt x="14558" y="324"/>
                    <a:pt x="14353" y="480"/>
                  </a:cubicBezTo>
                  <a:cubicBezTo>
                    <a:pt x="14309" y="515"/>
                    <a:pt x="14267" y="550"/>
                    <a:pt x="14228" y="587"/>
                  </a:cubicBezTo>
                  <a:cubicBezTo>
                    <a:pt x="13778" y="1011"/>
                    <a:pt x="13690" y="1614"/>
                    <a:pt x="13867" y="2236"/>
                  </a:cubicBezTo>
                  <a:cubicBezTo>
                    <a:pt x="13889" y="2317"/>
                    <a:pt x="13916" y="2395"/>
                    <a:pt x="13948" y="2476"/>
                  </a:cubicBezTo>
                  <a:cubicBezTo>
                    <a:pt x="14018" y="2658"/>
                    <a:pt x="14114" y="2839"/>
                    <a:pt x="14226" y="3018"/>
                  </a:cubicBezTo>
                  <a:cubicBezTo>
                    <a:pt x="14055" y="2843"/>
                    <a:pt x="13874" y="2686"/>
                    <a:pt x="13682" y="2542"/>
                  </a:cubicBezTo>
                  <a:cubicBezTo>
                    <a:pt x="13590" y="2476"/>
                    <a:pt x="13498" y="2411"/>
                    <a:pt x="13400" y="2351"/>
                  </a:cubicBezTo>
                  <a:cubicBezTo>
                    <a:pt x="12908" y="2043"/>
                    <a:pt x="12359" y="1829"/>
                    <a:pt x="11784" y="1709"/>
                  </a:cubicBezTo>
                  <a:cubicBezTo>
                    <a:pt x="11685" y="1687"/>
                    <a:pt x="11585" y="1669"/>
                    <a:pt x="11484" y="1656"/>
                  </a:cubicBezTo>
                  <a:cubicBezTo>
                    <a:pt x="11333" y="1632"/>
                    <a:pt x="11178" y="1619"/>
                    <a:pt x="11023" y="1610"/>
                  </a:cubicBezTo>
                  <a:cubicBezTo>
                    <a:pt x="10922" y="1603"/>
                    <a:pt x="10820" y="1600"/>
                    <a:pt x="10719" y="1600"/>
                  </a:cubicBezTo>
                  <a:cubicBezTo>
                    <a:pt x="10689" y="1600"/>
                    <a:pt x="10660" y="1600"/>
                    <a:pt x="10631" y="1601"/>
                  </a:cubicBezTo>
                  <a:lnTo>
                    <a:pt x="10614" y="1601"/>
                  </a:lnTo>
                  <a:cubicBezTo>
                    <a:pt x="9770" y="1612"/>
                    <a:pt x="8917" y="1816"/>
                    <a:pt x="8139" y="2220"/>
                  </a:cubicBezTo>
                  <a:cubicBezTo>
                    <a:pt x="8064" y="2259"/>
                    <a:pt x="7992" y="2301"/>
                    <a:pt x="7922" y="2345"/>
                  </a:cubicBezTo>
                  <a:cubicBezTo>
                    <a:pt x="7914" y="2347"/>
                    <a:pt x="7907" y="2351"/>
                    <a:pt x="7899" y="2356"/>
                  </a:cubicBezTo>
                  <a:cubicBezTo>
                    <a:pt x="6643" y="3134"/>
                    <a:pt x="6333" y="4431"/>
                    <a:pt x="6799" y="5589"/>
                  </a:cubicBezTo>
                  <a:cubicBezTo>
                    <a:pt x="6882" y="5797"/>
                    <a:pt x="6991" y="6000"/>
                    <a:pt x="7124" y="6197"/>
                  </a:cubicBezTo>
                  <a:cubicBezTo>
                    <a:pt x="7184" y="6285"/>
                    <a:pt x="7251" y="6375"/>
                    <a:pt x="7323" y="6460"/>
                  </a:cubicBezTo>
                  <a:cubicBezTo>
                    <a:pt x="7289" y="6447"/>
                    <a:pt x="6722" y="6214"/>
                    <a:pt x="6181" y="6214"/>
                  </a:cubicBezTo>
                  <a:cubicBezTo>
                    <a:pt x="5836" y="6214"/>
                    <a:pt x="5502" y="6309"/>
                    <a:pt x="5323" y="6613"/>
                  </a:cubicBezTo>
                  <a:cubicBezTo>
                    <a:pt x="4859" y="7396"/>
                    <a:pt x="6154" y="8025"/>
                    <a:pt x="6200" y="8051"/>
                  </a:cubicBezTo>
                  <a:cubicBezTo>
                    <a:pt x="6038" y="8012"/>
                    <a:pt x="5876" y="7977"/>
                    <a:pt x="5712" y="7953"/>
                  </a:cubicBezTo>
                  <a:cubicBezTo>
                    <a:pt x="5408" y="7905"/>
                    <a:pt x="5101" y="7882"/>
                    <a:pt x="4796" y="7882"/>
                  </a:cubicBezTo>
                  <a:cubicBezTo>
                    <a:pt x="4536" y="7882"/>
                    <a:pt x="4276" y="7899"/>
                    <a:pt x="4020" y="7933"/>
                  </a:cubicBezTo>
                  <a:cubicBezTo>
                    <a:pt x="3631" y="7984"/>
                    <a:pt x="3250" y="8073"/>
                    <a:pt x="2887" y="8200"/>
                  </a:cubicBezTo>
                  <a:cubicBezTo>
                    <a:pt x="2518" y="8327"/>
                    <a:pt x="2168" y="8491"/>
                    <a:pt x="1851" y="8690"/>
                  </a:cubicBezTo>
                  <a:cubicBezTo>
                    <a:pt x="1789" y="8731"/>
                    <a:pt x="1726" y="8769"/>
                    <a:pt x="1667" y="8810"/>
                  </a:cubicBezTo>
                  <a:cubicBezTo>
                    <a:pt x="1446" y="8963"/>
                    <a:pt x="1243" y="9131"/>
                    <a:pt x="1061" y="9313"/>
                  </a:cubicBezTo>
                  <a:cubicBezTo>
                    <a:pt x="792" y="9580"/>
                    <a:pt x="565" y="9882"/>
                    <a:pt x="394" y="10216"/>
                  </a:cubicBezTo>
                  <a:cubicBezTo>
                    <a:pt x="292" y="10408"/>
                    <a:pt x="215" y="10597"/>
                    <a:pt x="158" y="10789"/>
                  </a:cubicBezTo>
                  <a:cubicBezTo>
                    <a:pt x="1" y="11314"/>
                    <a:pt x="3" y="11828"/>
                    <a:pt x="128" y="12320"/>
                  </a:cubicBezTo>
                  <a:lnTo>
                    <a:pt x="2043" y="12402"/>
                  </a:lnTo>
                  <a:lnTo>
                    <a:pt x="3812" y="12477"/>
                  </a:lnTo>
                  <a:lnTo>
                    <a:pt x="7356" y="12630"/>
                  </a:lnTo>
                  <a:lnTo>
                    <a:pt x="7822" y="12650"/>
                  </a:lnTo>
                  <a:lnTo>
                    <a:pt x="8255" y="12669"/>
                  </a:lnTo>
                  <a:lnTo>
                    <a:pt x="8812" y="12693"/>
                  </a:lnTo>
                  <a:lnTo>
                    <a:pt x="17477" y="13061"/>
                  </a:lnTo>
                  <a:lnTo>
                    <a:pt x="17477" y="12814"/>
                  </a:lnTo>
                  <a:lnTo>
                    <a:pt x="31293" y="13415"/>
                  </a:lnTo>
                  <a:cubicBezTo>
                    <a:pt x="31689" y="13094"/>
                    <a:pt x="31894" y="12649"/>
                    <a:pt x="31807" y="12077"/>
                  </a:cubicBezTo>
                  <a:cubicBezTo>
                    <a:pt x="31788" y="11950"/>
                    <a:pt x="31755" y="11832"/>
                    <a:pt x="31717" y="11725"/>
                  </a:cubicBezTo>
                  <a:cubicBezTo>
                    <a:pt x="31624" y="11478"/>
                    <a:pt x="31479" y="11277"/>
                    <a:pt x="31293" y="11117"/>
                  </a:cubicBezTo>
                  <a:cubicBezTo>
                    <a:pt x="31254" y="11082"/>
                    <a:pt x="31212" y="11053"/>
                    <a:pt x="31169" y="11019"/>
                  </a:cubicBezTo>
                  <a:cubicBezTo>
                    <a:pt x="30788" y="10752"/>
                    <a:pt x="30272" y="10632"/>
                    <a:pt x="29712" y="10632"/>
                  </a:cubicBezTo>
                  <a:cubicBezTo>
                    <a:pt x="29533" y="10632"/>
                    <a:pt x="29351" y="10644"/>
                    <a:pt x="29166" y="10667"/>
                  </a:cubicBezTo>
                  <a:cubicBezTo>
                    <a:pt x="29070" y="10680"/>
                    <a:pt x="28971" y="10695"/>
                    <a:pt x="28871" y="10714"/>
                  </a:cubicBezTo>
                  <a:cubicBezTo>
                    <a:pt x="28646" y="10758"/>
                    <a:pt x="28423" y="10815"/>
                    <a:pt x="28202" y="10889"/>
                  </a:cubicBezTo>
                  <a:cubicBezTo>
                    <a:pt x="28420" y="10773"/>
                    <a:pt x="28619" y="10647"/>
                    <a:pt x="28798" y="10513"/>
                  </a:cubicBezTo>
                  <a:cubicBezTo>
                    <a:pt x="28884" y="10448"/>
                    <a:pt x="28963" y="10384"/>
                    <a:pt x="29041" y="10317"/>
                  </a:cubicBezTo>
                  <a:cubicBezTo>
                    <a:pt x="29431" y="9971"/>
                    <a:pt x="29713" y="9580"/>
                    <a:pt x="29874" y="9164"/>
                  </a:cubicBezTo>
                  <a:cubicBezTo>
                    <a:pt x="29901" y="9092"/>
                    <a:pt x="29927" y="9020"/>
                    <a:pt x="29947" y="8946"/>
                  </a:cubicBezTo>
                  <a:cubicBezTo>
                    <a:pt x="29981" y="8836"/>
                    <a:pt x="30003" y="8723"/>
                    <a:pt x="30019" y="8611"/>
                  </a:cubicBezTo>
                  <a:cubicBezTo>
                    <a:pt x="30032" y="8515"/>
                    <a:pt x="30040" y="8417"/>
                    <a:pt x="30041" y="8322"/>
                  </a:cubicBezTo>
                  <a:lnTo>
                    <a:pt x="30041" y="8310"/>
                  </a:lnTo>
                  <a:cubicBezTo>
                    <a:pt x="30056" y="7691"/>
                    <a:pt x="29833" y="7054"/>
                    <a:pt x="29365" y="6460"/>
                  </a:cubicBezTo>
                  <a:cubicBezTo>
                    <a:pt x="29319" y="6403"/>
                    <a:pt x="29271" y="6348"/>
                    <a:pt x="29220" y="6293"/>
                  </a:cubicBezTo>
                  <a:cubicBezTo>
                    <a:pt x="29216" y="6289"/>
                    <a:pt x="29210" y="6283"/>
                    <a:pt x="29207" y="6276"/>
                  </a:cubicBezTo>
                  <a:cubicBezTo>
                    <a:pt x="28514" y="5540"/>
                    <a:pt x="27438" y="5195"/>
                    <a:pt x="26335" y="5195"/>
                  </a:cubicBezTo>
                  <a:cubicBezTo>
                    <a:pt x="25989" y="5195"/>
                    <a:pt x="25640" y="5229"/>
                    <a:pt x="25300" y="5296"/>
                  </a:cubicBezTo>
                  <a:cubicBezTo>
                    <a:pt x="25042" y="5345"/>
                    <a:pt x="24789" y="5415"/>
                    <a:pt x="24546" y="5502"/>
                  </a:cubicBezTo>
                  <a:cubicBezTo>
                    <a:pt x="24434" y="5542"/>
                    <a:pt x="24323" y="5585"/>
                    <a:pt x="24216" y="5635"/>
                  </a:cubicBezTo>
                  <a:cubicBezTo>
                    <a:pt x="24246" y="5594"/>
                    <a:pt x="25036" y="4538"/>
                    <a:pt x="24095" y="4155"/>
                  </a:cubicBezTo>
                  <a:cubicBezTo>
                    <a:pt x="23933" y="4090"/>
                    <a:pt x="23776" y="4063"/>
                    <a:pt x="23626" y="4063"/>
                  </a:cubicBezTo>
                  <a:cubicBezTo>
                    <a:pt x="22900" y="4063"/>
                    <a:pt x="22339" y="4695"/>
                    <a:pt x="22314" y="4724"/>
                  </a:cubicBezTo>
                  <a:cubicBezTo>
                    <a:pt x="22370" y="4606"/>
                    <a:pt x="22412" y="4488"/>
                    <a:pt x="22449" y="4369"/>
                  </a:cubicBezTo>
                  <a:cubicBezTo>
                    <a:pt x="22576" y="3959"/>
                    <a:pt x="22600" y="3539"/>
                    <a:pt x="22528" y="3128"/>
                  </a:cubicBezTo>
                  <a:cubicBezTo>
                    <a:pt x="22476" y="2837"/>
                    <a:pt x="22381" y="2553"/>
                    <a:pt x="22237" y="2282"/>
                  </a:cubicBezTo>
                  <a:cubicBezTo>
                    <a:pt x="22095" y="2004"/>
                    <a:pt x="21905" y="1739"/>
                    <a:pt x="21673" y="1494"/>
                  </a:cubicBezTo>
                  <a:cubicBezTo>
                    <a:pt x="21627" y="1446"/>
                    <a:pt x="21581" y="1400"/>
                    <a:pt x="21533" y="1352"/>
                  </a:cubicBezTo>
                  <a:cubicBezTo>
                    <a:pt x="21356" y="1180"/>
                    <a:pt x="21157" y="1022"/>
                    <a:pt x="20938" y="880"/>
                  </a:cubicBezTo>
                  <a:cubicBezTo>
                    <a:pt x="20621" y="668"/>
                    <a:pt x="20260" y="486"/>
                    <a:pt x="19860" y="340"/>
                  </a:cubicBezTo>
                  <a:cubicBezTo>
                    <a:pt x="19629" y="257"/>
                    <a:pt x="19397" y="191"/>
                    <a:pt x="19169" y="137"/>
                  </a:cubicBezTo>
                  <a:cubicBezTo>
                    <a:pt x="18749" y="44"/>
                    <a:pt x="18334" y="1"/>
                    <a:pt x="179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" name="Google Shape;111;p15"/>
          <p:cNvGrpSpPr/>
          <p:nvPr/>
        </p:nvGrpSpPr>
        <p:grpSpPr>
          <a:xfrm>
            <a:off x="7135950" y="3381120"/>
            <a:ext cx="810817" cy="845412"/>
            <a:chOff x="-1091475" y="4274820"/>
            <a:chExt cx="810817" cy="845412"/>
          </a:xfrm>
        </p:grpSpPr>
        <p:sp>
          <p:nvSpPr>
            <p:cNvPr id="112" name="Google Shape;112;p15"/>
            <p:cNvSpPr/>
            <p:nvPr/>
          </p:nvSpPr>
          <p:spPr>
            <a:xfrm>
              <a:off x="-1091475" y="4274820"/>
              <a:ext cx="810817" cy="483146"/>
            </a:xfrm>
            <a:custGeom>
              <a:rect b="b" l="l" r="r" t="t"/>
              <a:pathLst>
                <a:path extrusionOk="0" h="6327" w="10618">
                  <a:moveTo>
                    <a:pt x="4251" y="1"/>
                  </a:moveTo>
                  <a:cubicBezTo>
                    <a:pt x="2306" y="1"/>
                    <a:pt x="3319" y="1743"/>
                    <a:pt x="1730" y="2387"/>
                  </a:cubicBezTo>
                  <a:cubicBezTo>
                    <a:pt x="1" y="3088"/>
                    <a:pt x="937" y="4908"/>
                    <a:pt x="2168" y="5636"/>
                  </a:cubicBezTo>
                  <a:cubicBezTo>
                    <a:pt x="3168" y="6228"/>
                    <a:pt x="4380" y="6327"/>
                    <a:pt x="5241" y="6327"/>
                  </a:cubicBezTo>
                  <a:cubicBezTo>
                    <a:pt x="5431" y="6327"/>
                    <a:pt x="5604" y="6322"/>
                    <a:pt x="5754" y="6316"/>
                  </a:cubicBezTo>
                  <a:cubicBezTo>
                    <a:pt x="6768" y="6281"/>
                    <a:pt x="6562" y="5426"/>
                    <a:pt x="7861" y="5426"/>
                  </a:cubicBezTo>
                  <a:cubicBezTo>
                    <a:pt x="8063" y="5426"/>
                    <a:pt x="8302" y="5447"/>
                    <a:pt x="8589" y="5494"/>
                  </a:cubicBezTo>
                  <a:cubicBezTo>
                    <a:pt x="8709" y="5515"/>
                    <a:pt x="8820" y="5524"/>
                    <a:pt x="8922" y="5524"/>
                  </a:cubicBezTo>
                  <a:cubicBezTo>
                    <a:pt x="10617" y="5524"/>
                    <a:pt x="9794" y="2892"/>
                    <a:pt x="8692" y="2511"/>
                  </a:cubicBezTo>
                  <a:cubicBezTo>
                    <a:pt x="7372" y="2056"/>
                    <a:pt x="7540" y="392"/>
                    <a:pt x="4826" y="41"/>
                  </a:cubicBezTo>
                  <a:cubicBezTo>
                    <a:pt x="4610" y="14"/>
                    <a:pt x="4419" y="1"/>
                    <a:pt x="4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-754560" y="4545757"/>
              <a:ext cx="176168" cy="574475"/>
            </a:xfrm>
            <a:custGeom>
              <a:rect b="b" l="l" r="r" t="t"/>
              <a:pathLst>
                <a:path extrusionOk="0" h="7523" w="2307">
                  <a:moveTo>
                    <a:pt x="2039" y="0"/>
                  </a:moveTo>
                  <a:lnTo>
                    <a:pt x="1715" y="1257"/>
                  </a:lnTo>
                  <a:cubicBezTo>
                    <a:pt x="1697" y="1325"/>
                    <a:pt x="1642" y="1357"/>
                    <a:pt x="1587" y="1357"/>
                  </a:cubicBezTo>
                  <a:cubicBezTo>
                    <a:pt x="1525" y="1357"/>
                    <a:pt x="1462" y="1315"/>
                    <a:pt x="1457" y="1237"/>
                  </a:cubicBezTo>
                  <a:lnTo>
                    <a:pt x="1361" y="168"/>
                  </a:lnTo>
                  <a:lnTo>
                    <a:pt x="1094" y="168"/>
                  </a:lnTo>
                  <a:lnTo>
                    <a:pt x="778" y="1384"/>
                  </a:lnTo>
                  <a:cubicBezTo>
                    <a:pt x="763" y="1445"/>
                    <a:pt x="709" y="1482"/>
                    <a:pt x="652" y="1482"/>
                  </a:cubicBezTo>
                  <a:cubicBezTo>
                    <a:pt x="620" y="1482"/>
                    <a:pt x="587" y="1470"/>
                    <a:pt x="561" y="1443"/>
                  </a:cubicBezTo>
                  <a:lnTo>
                    <a:pt x="126" y="1008"/>
                  </a:lnTo>
                  <a:lnTo>
                    <a:pt x="1" y="1235"/>
                  </a:lnTo>
                  <a:cubicBezTo>
                    <a:pt x="1" y="1235"/>
                    <a:pt x="1379" y="4731"/>
                    <a:pt x="126" y="7376"/>
                  </a:cubicBezTo>
                  <a:lnTo>
                    <a:pt x="2183" y="7523"/>
                  </a:lnTo>
                  <a:cubicBezTo>
                    <a:pt x="2183" y="7523"/>
                    <a:pt x="1256" y="6028"/>
                    <a:pt x="1689" y="3539"/>
                  </a:cubicBezTo>
                  <a:cubicBezTo>
                    <a:pt x="2122" y="1047"/>
                    <a:pt x="2306" y="168"/>
                    <a:pt x="2306" y="168"/>
                  </a:cubicBezTo>
                  <a:lnTo>
                    <a:pt x="20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" name="Google Shape;114;p15"/>
          <p:cNvGrpSpPr/>
          <p:nvPr/>
        </p:nvGrpSpPr>
        <p:grpSpPr>
          <a:xfrm>
            <a:off x="152388" y="3458945"/>
            <a:ext cx="810817" cy="845412"/>
            <a:chOff x="-1091475" y="4274820"/>
            <a:chExt cx="810817" cy="845412"/>
          </a:xfrm>
        </p:grpSpPr>
        <p:sp>
          <p:nvSpPr>
            <p:cNvPr id="115" name="Google Shape;115;p15"/>
            <p:cNvSpPr/>
            <p:nvPr/>
          </p:nvSpPr>
          <p:spPr>
            <a:xfrm>
              <a:off x="-1091475" y="4274820"/>
              <a:ext cx="810817" cy="483146"/>
            </a:xfrm>
            <a:custGeom>
              <a:rect b="b" l="l" r="r" t="t"/>
              <a:pathLst>
                <a:path extrusionOk="0" h="6327" w="10618">
                  <a:moveTo>
                    <a:pt x="4251" y="1"/>
                  </a:moveTo>
                  <a:cubicBezTo>
                    <a:pt x="2306" y="1"/>
                    <a:pt x="3319" y="1743"/>
                    <a:pt x="1730" y="2387"/>
                  </a:cubicBezTo>
                  <a:cubicBezTo>
                    <a:pt x="1" y="3088"/>
                    <a:pt x="937" y="4908"/>
                    <a:pt x="2168" y="5636"/>
                  </a:cubicBezTo>
                  <a:cubicBezTo>
                    <a:pt x="3168" y="6228"/>
                    <a:pt x="4380" y="6327"/>
                    <a:pt x="5241" y="6327"/>
                  </a:cubicBezTo>
                  <a:cubicBezTo>
                    <a:pt x="5431" y="6327"/>
                    <a:pt x="5604" y="6322"/>
                    <a:pt x="5754" y="6316"/>
                  </a:cubicBezTo>
                  <a:cubicBezTo>
                    <a:pt x="6768" y="6281"/>
                    <a:pt x="6562" y="5426"/>
                    <a:pt x="7861" y="5426"/>
                  </a:cubicBezTo>
                  <a:cubicBezTo>
                    <a:pt x="8063" y="5426"/>
                    <a:pt x="8302" y="5447"/>
                    <a:pt x="8589" y="5494"/>
                  </a:cubicBezTo>
                  <a:cubicBezTo>
                    <a:pt x="8709" y="5515"/>
                    <a:pt x="8820" y="5524"/>
                    <a:pt x="8922" y="5524"/>
                  </a:cubicBezTo>
                  <a:cubicBezTo>
                    <a:pt x="10617" y="5524"/>
                    <a:pt x="9794" y="2892"/>
                    <a:pt x="8692" y="2511"/>
                  </a:cubicBezTo>
                  <a:cubicBezTo>
                    <a:pt x="7372" y="2056"/>
                    <a:pt x="7540" y="392"/>
                    <a:pt x="4826" y="41"/>
                  </a:cubicBezTo>
                  <a:cubicBezTo>
                    <a:pt x="4610" y="14"/>
                    <a:pt x="4419" y="1"/>
                    <a:pt x="4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-754560" y="4545757"/>
              <a:ext cx="176168" cy="574475"/>
            </a:xfrm>
            <a:custGeom>
              <a:rect b="b" l="l" r="r" t="t"/>
              <a:pathLst>
                <a:path extrusionOk="0" h="7523" w="2307">
                  <a:moveTo>
                    <a:pt x="2039" y="0"/>
                  </a:moveTo>
                  <a:lnTo>
                    <a:pt x="1715" y="1257"/>
                  </a:lnTo>
                  <a:cubicBezTo>
                    <a:pt x="1697" y="1325"/>
                    <a:pt x="1642" y="1357"/>
                    <a:pt x="1587" y="1357"/>
                  </a:cubicBezTo>
                  <a:cubicBezTo>
                    <a:pt x="1525" y="1357"/>
                    <a:pt x="1462" y="1315"/>
                    <a:pt x="1457" y="1237"/>
                  </a:cubicBezTo>
                  <a:lnTo>
                    <a:pt x="1361" y="168"/>
                  </a:lnTo>
                  <a:lnTo>
                    <a:pt x="1094" y="168"/>
                  </a:lnTo>
                  <a:lnTo>
                    <a:pt x="778" y="1384"/>
                  </a:lnTo>
                  <a:cubicBezTo>
                    <a:pt x="763" y="1445"/>
                    <a:pt x="709" y="1482"/>
                    <a:pt x="652" y="1482"/>
                  </a:cubicBezTo>
                  <a:cubicBezTo>
                    <a:pt x="620" y="1482"/>
                    <a:pt x="587" y="1470"/>
                    <a:pt x="561" y="1443"/>
                  </a:cubicBezTo>
                  <a:lnTo>
                    <a:pt x="126" y="1008"/>
                  </a:lnTo>
                  <a:lnTo>
                    <a:pt x="1" y="1235"/>
                  </a:lnTo>
                  <a:cubicBezTo>
                    <a:pt x="1" y="1235"/>
                    <a:pt x="1379" y="4731"/>
                    <a:pt x="126" y="7376"/>
                  </a:cubicBezTo>
                  <a:lnTo>
                    <a:pt x="2183" y="7523"/>
                  </a:lnTo>
                  <a:cubicBezTo>
                    <a:pt x="2183" y="7523"/>
                    <a:pt x="1256" y="6028"/>
                    <a:pt x="1689" y="3539"/>
                  </a:cubicBezTo>
                  <a:cubicBezTo>
                    <a:pt x="2122" y="1047"/>
                    <a:pt x="2306" y="168"/>
                    <a:pt x="2306" y="168"/>
                  </a:cubicBezTo>
                  <a:lnTo>
                    <a:pt x="20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9" name="Google Shape;119;p16"/>
          <p:cNvSpPr txBox="1"/>
          <p:nvPr>
            <p:ph idx="1" type="body"/>
          </p:nvPr>
        </p:nvSpPr>
        <p:spPr>
          <a:xfrm>
            <a:off x="720000" y="1063351"/>
            <a:ext cx="7704000" cy="3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120" name="Google Shape;120;p16"/>
          <p:cNvGrpSpPr/>
          <p:nvPr/>
        </p:nvGrpSpPr>
        <p:grpSpPr>
          <a:xfrm>
            <a:off x="-181230" y="-325706"/>
            <a:ext cx="10129775" cy="3047376"/>
            <a:chOff x="-181230" y="-325706"/>
            <a:chExt cx="10129775" cy="3047376"/>
          </a:xfrm>
        </p:grpSpPr>
        <p:sp>
          <p:nvSpPr>
            <p:cNvPr id="121" name="Google Shape;121;p16"/>
            <p:cNvSpPr/>
            <p:nvPr/>
          </p:nvSpPr>
          <p:spPr>
            <a:xfrm>
              <a:off x="333072" y="-325706"/>
              <a:ext cx="1065474" cy="572704"/>
            </a:xfrm>
            <a:custGeom>
              <a:rect b="b" l="l" r="r" t="t"/>
              <a:pathLst>
                <a:path extrusionOk="0" h="4925" w="9163">
                  <a:moveTo>
                    <a:pt x="4937" y="0"/>
                  </a:moveTo>
                  <a:cubicBezTo>
                    <a:pt x="4322" y="0"/>
                    <a:pt x="3776" y="292"/>
                    <a:pt x="3426" y="741"/>
                  </a:cubicBezTo>
                  <a:cubicBezTo>
                    <a:pt x="3231" y="544"/>
                    <a:pt x="2962" y="424"/>
                    <a:pt x="2661" y="424"/>
                  </a:cubicBezTo>
                  <a:cubicBezTo>
                    <a:pt x="2238" y="424"/>
                    <a:pt x="1874" y="669"/>
                    <a:pt x="1694" y="1021"/>
                  </a:cubicBezTo>
                  <a:cubicBezTo>
                    <a:pt x="1655" y="1019"/>
                    <a:pt x="1618" y="1014"/>
                    <a:pt x="1576" y="1014"/>
                  </a:cubicBezTo>
                  <a:cubicBezTo>
                    <a:pt x="706" y="1014"/>
                    <a:pt x="0" y="1720"/>
                    <a:pt x="0" y="2590"/>
                  </a:cubicBezTo>
                  <a:cubicBezTo>
                    <a:pt x="0" y="3461"/>
                    <a:pt x="706" y="4165"/>
                    <a:pt x="1576" y="4165"/>
                  </a:cubicBezTo>
                  <a:cubicBezTo>
                    <a:pt x="1911" y="4165"/>
                    <a:pt x="2221" y="4060"/>
                    <a:pt x="2477" y="3883"/>
                  </a:cubicBezTo>
                  <a:cubicBezTo>
                    <a:pt x="2672" y="4416"/>
                    <a:pt x="3185" y="4799"/>
                    <a:pt x="3786" y="4799"/>
                  </a:cubicBezTo>
                  <a:cubicBezTo>
                    <a:pt x="4161" y="4799"/>
                    <a:pt x="4501" y="4650"/>
                    <a:pt x="4751" y="4410"/>
                  </a:cubicBezTo>
                  <a:cubicBezTo>
                    <a:pt x="5103" y="4727"/>
                    <a:pt x="5569" y="4924"/>
                    <a:pt x="6082" y="4924"/>
                  </a:cubicBezTo>
                  <a:cubicBezTo>
                    <a:pt x="6734" y="4924"/>
                    <a:pt x="7311" y="4608"/>
                    <a:pt x="7674" y="4125"/>
                  </a:cubicBezTo>
                  <a:cubicBezTo>
                    <a:pt x="7773" y="4150"/>
                    <a:pt x="7875" y="4165"/>
                    <a:pt x="7982" y="4165"/>
                  </a:cubicBezTo>
                  <a:cubicBezTo>
                    <a:pt x="8636" y="4165"/>
                    <a:pt x="9163" y="3636"/>
                    <a:pt x="9163" y="2984"/>
                  </a:cubicBezTo>
                  <a:cubicBezTo>
                    <a:pt x="9163" y="2332"/>
                    <a:pt x="8636" y="1801"/>
                    <a:pt x="7982" y="1801"/>
                  </a:cubicBezTo>
                  <a:cubicBezTo>
                    <a:pt x="7895" y="1801"/>
                    <a:pt x="7812" y="1810"/>
                    <a:pt x="7733" y="1828"/>
                  </a:cubicBezTo>
                  <a:cubicBezTo>
                    <a:pt x="7475" y="1445"/>
                    <a:pt x="7088" y="1160"/>
                    <a:pt x="6635" y="1029"/>
                  </a:cubicBezTo>
                  <a:cubicBezTo>
                    <a:pt x="6316" y="419"/>
                    <a:pt x="5674" y="0"/>
                    <a:pt x="49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7295750" y="-118284"/>
              <a:ext cx="1432641" cy="606089"/>
            </a:xfrm>
            <a:custGeom>
              <a:rect b="b" l="l" r="r" t="t"/>
              <a:pathLst>
                <a:path extrusionOk="0" h="5699" w="13471">
                  <a:moveTo>
                    <a:pt x="7647" y="1"/>
                  </a:moveTo>
                  <a:cubicBezTo>
                    <a:pt x="6879" y="1"/>
                    <a:pt x="6195" y="356"/>
                    <a:pt x="5751" y="915"/>
                  </a:cubicBezTo>
                  <a:cubicBezTo>
                    <a:pt x="5389" y="567"/>
                    <a:pt x="4901" y="353"/>
                    <a:pt x="4359" y="353"/>
                  </a:cubicBezTo>
                  <a:cubicBezTo>
                    <a:pt x="3657" y="353"/>
                    <a:pt x="3040" y="714"/>
                    <a:pt x="2680" y="1259"/>
                  </a:cubicBezTo>
                  <a:cubicBezTo>
                    <a:pt x="2664" y="1259"/>
                    <a:pt x="2647" y="1258"/>
                    <a:pt x="2633" y="1258"/>
                  </a:cubicBezTo>
                  <a:cubicBezTo>
                    <a:pt x="2205" y="1258"/>
                    <a:pt x="1816" y="1412"/>
                    <a:pt x="1518" y="1669"/>
                  </a:cubicBezTo>
                  <a:cubicBezTo>
                    <a:pt x="1390" y="1617"/>
                    <a:pt x="1254" y="1589"/>
                    <a:pt x="1112" y="1589"/>
                  </a:cubicBezTo>
                  <a:cubicBezTo>
                    <a:pt x="499" y="1589"/>
                    <a:pt x="1" y="2087"/>
                    <a:pt x="1" y="2701"/>
                  </a:cubicBezTo>
                  <a:cubicBezTo>
                    <a:pt x="1" y="3312"/>
                    <a:pt x="499" y="3810"/>
                    <a:pt x="1112" y="3810"/>
                  </a:cubicBezTo>
                  <a:lnTo>
                    <a:pt x="1123" y="3810"/>
                  </a:lnTo>
                  <a:cubicBezTo>
                    <a:pt x="1416" y="4343"/>
                    <a:pt x="1982" y="4702"/>
                    <a:pt x="2633" y="4702"/>
                  </a:cubicBezTo>
                  <a:cubicBezTo>
                    <a:pt x="2988" y="4702"/>
                    <a:pt x="3320" y="4591"/>
                    <a:pt x="3596" y="4405"/>
                  </a:cubicBezTo>
                  <a:cubicBezTo>
                    <a:pt x="3950" y="5170"/>
                    <a:pt x="4719" y="5699"/>
                    <a:pt x="5614" y="5699"/>
                  </a:cubicBezTo>
                  <a:cubicBezTo>
                    <a:pt x="6331" y="5699"/>
                    <a:pt x="6967" y="5358"/>
                    <a:pt x="7372" y="4833"/>
                  </a:cubicBezTo>
                  <a:cubicBezTo>
                    <a:pt x="7465" y="4842"/>
                    <a:pt x="7557" y="4849"/>
                    <a:pt x="7649" y="4849"/>
                  </a:cubicBezTo>
                  <a:cubicBezTo>
                    <a:pt x="8041" y="4849"/>
                    <a:pt x="8410" y="4755"/>
                    <a:pt x="8736" y="4591"/>
                  </a:cubicBezTo>
                  <a:cubicBezTo>
                    <a:pt x="9033" y="4755"/>
                    <a:pt x="9377" y="4849"/>
                    <a:pt x="9740" y="4849"/>
                  </a:cubicBezTo>
                  <a:cubicBezTo>
                    <a:pt x="10597" y="4849"/>
                    <a:pt x="11335" y="4332"/>
                    <a:pt x="11657" y="3591"/>
                  </a:cubicBezTo>
                  <a:cubicBezTo>
                    <a:pt x="11828" y="3681"/>
                    <a:pt x="12024" y="3733"/>
                    <a:pt x="12230" y="3733"/>
                  </a:cubicBezTo>
                  <a:cubicBezTo>
                    <a:pt x="12916" y="3733"/>
                    <a:pt x="13470" y="3176"/>
                    <a:pt x="13470" y="2498"/>
                  </a:cubicBezTo>
                  <a:cubicBezTo>
                    <a:pt x="13470" y="1812"/>
                    <a:pt x="12916" y="1258"/>
                    <a:pt x="12230" y="1258"/>
                  </a:cubicBezTo>
                  <a:cubicBezTo>
                    <a:pt x="11930" y="1258"/>
                    <a:pt x="11653" y="1365"/>
                    <a:pt x="11438" y="1543"/>
                  </a:cubicBezTo>
                  <a:cubicBezTo>
                    <a:pt x="11058" y="1014"/>
                    <a:pt x="10439" y="668"/>
                    <a:pt x="9739" y="668"/>
                  </a:cubicBezTo>
                  <a:cubicBezTo>
                    <a:pt x="9606" y="668"/>
                    <a:pt x="9481" y="683"/>
                    <a:pt x="9355" y="705"/>
                  </a:cubicBezTo>
                  <a:cubicBezTo>
                    <a:pt x="8919" y="270"/>
                    <a:pt x="8312" y="1"/>
                    <a:pt x="76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8244879" y="194132"/>
              <a:ext cx="810834" cy="343080"/>
            </a:xfrm>
            <a:custGeom>
              <a:rect b="b" l="l" r="r" t="t"/>
              <a:pathLst>
                <a:path extrusionOk="0" h="5699" w="13469">
                  <a:moveTo>
                    <a:pt x="5824" y="0"/>
                  </a:moveTo>
                  <a:cubicBezTo>
                    <a:pt x="5157" y="0"/>
                    <a:pt x="4553" y="269"/>
                    <a:pt x="4114" y="704"/>
                  </a:cubicBezTo>
                  <a:cubicBezTo>
                    <a:pt x="3991" y="682"/>
                    <a:pt x="3864" y="668"/>
                    <a:pt x="3733" y="668"/>
                  </a:cubicBezTo>
                  <a:cubicBezTo>
                    <a:pt x="3032" y="668"/>
                    <a:pt x="2411" y="1014"/>
                    <a:pt x="2032" y="1543"/>
                  </a:cubicBezTo>
                  <a:cubicBezTo>
                    <a:pt x="1818" y="1364"/>
                    <a:pt x="1542" y="1257"/>
                    <a:pt x="1239" y="1257"/>
                  </a:cubicBezTo>
                  <a:cubicBezTo>
                    <a:pt x="556" y="1257"/>
                    <a:pt x="1" y="1812"/>
                    <a:pt x="1" y="2497"/>
                  </a:cubicBezTo>
                  <a:cubicBezTo>
                    <a:pt x="3" y="3176"/>
                    <a:pt x="556" y="3732"/>
                    <a:pt x="1239" y="3732"/>
                  </a:cubicBezTo>
                  <a:cubicBezTo>
                    <a:pt x="1448" y="3732"/>
                    <a:pt x="1643" y="3681"/>
                    <a:pt x="1812" y="3590"/>
                  </a:cubicBezTo>
                  <a:cubicBezTo>
                    <a:pt x="2135" y="4331"/>
                    <a:pt x="2872" y="4849"/>
                    <a:pt x="3729" y="4849"/>
                  </a:cubicBezTo>
                  <a:cubicBezTo>
                    <a:pt x="4094" y="4849"/>
                    <a:pt x="4437" y="4755"/>
                    <a:pt x="4733" y="4591"/>
                  </a:cubicBezTo>
                  <a:cubicBezTo>
                    <a:pt x="5061" y="4755"/>
                    <a:pt x="5430" y="4849"/>
                    <a:pt x="5821" y="4849"/>
                  </a:cubicBezTo>
                  <a:cubicBezTo>
                    <a:pt x="5913" y="4849"/>
                    <a:pt x="6005" y="4842"/>
                    <a:pt x="6097" y="4832"/>
                  </a:cubicBezTo>
                  <a:cubicBezTo>
                    <a:pt x="6503" y="5358"/>
                    <a:pt x="7138" y="5698"/>
                    <a:pt x="7855" y="5698"/>
                  </a:cubicBezTo>
                  <a:cubicBezTo>
                    <a:pt x="8751" y="5698"/>
                    <a:pt x="9521" y="5170"/>
                    <a:pt x="9873" y="4405"/>
                  </a:cubicBezTo>
                  <a:cubicBezTo>
                    <a:pt x="10150" y="4591"/>
                    <a:pt x="10481" y="4702"/>
                    <a:pt x="10839" y="4702"/>
                  </a:cubicBezTo>
                  <a:cubicBezTo>
                    <a:pt x="11487" y="4702"/>
                    <a:pt x="12055" y="4342"/>
                    <a:pt x="12348" y="3810"/>
                  </a:cubicBezTo>
                  <a:lnTo>
                    <a:pt x="12359" y="3810"/>
                  </a:lnTo>
                  <a:cubicBezTo>
                    <a:pt x="12971" y="3810"/>
                    <a:pt x="13469" y="3312"/>
                    <a:pt x="13469" y="2700"/>
                  </a:cubicBezTo>
                  <a:cubicBezTo>
                    <a:pt x="13469" y="2086"/>
                    <a:pt x="12971" y="1589"/>
                    <a:pt x="12359" y="1589"/>
                  </a:cubicBezTo>
                  <a:cubicBezTo>
                    <a:pt x="12215" y="1589"/>
                    <a:pt x="12079" y="1617"/>
                    <a:pt x="11954" y="1668"/>
                  </a:cubicBezTo>
                  <a:cubicBezTo>
                    <a:pt x="11653" y="1412"/>
                    <a:pt x="11264" y="1257"/>
                    <a:pt x="10839" y="1257"/>
                  </a:cubicBezTo>
                  <a:cubicBezTo>
                    <a:pt x="10822" y="1257"/>
                    <a:pt x="10806" y="1259"/>
                    <a:pt x="10789" y="1259"/>
                  </a:cubicBezTo>
                  <a:cubicBezTo>
                    <a:pt x="10430" y="714"/>
                    <a:pt x="9814" y="352"/>
                    <a:pt x="9110" y="352"/>
                  </a:cubicBezTo>
                  <a:cubicBezTo>
                    <a:pt x="8570" y="352"/>
                    <a:pt x="8082" y="566"/>
                    <a:pt x="7719" y="914"/>
                  </a:cubicBezTo>
                  <a:cubicBezTo>
                    <a:pt x="7275" y="356"/>
                    <a:pt x="6591" y="0"/>
                    <a:pt x="58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-8" y="1000298"/>
              <a:ext cx="452403" cy="211844"/>
            </a:xfrm>
            <a:custGeom>
              <a:rect b="b" l="l" r="r" t="t"/>
              <a:pathLst>
                <a:path extrusionOk="0" h="3519" w="7515">
                  <a:moveTo>
                    <a:pt x="3620" y="0"/>
                  </a:moveTo>
                  <a:cubicBezTo>
                    <a:pt x="3091" y="0"/>
                    <a:pt x="2636" y="297"/>
                    <a:pt x="2408" y="736"/>
                  </a:cubicBezTo>
                  <a:cubicBezTo>
                    <a:pt x="2085" y="830"/>
                    <a:pt x="1809" y="1032"/>
                    <a:pt x="1625" y="1307"/>
                  </a:cubicBezTo>
                  <a:cubicBezTo>
                    <a:pt x="1567" y="1294"/>
                    <a:pt x="1507" y="1289"/>
                    <a:pt x="1448" y="1289"/>
                  </a:cubicBezTo>
                  <a:cubicBezTo>
                    <a:pt x="980" y="1289"/>
                    <a:pt x="602" y="1664"/>
                    <a:pt x="602" y="2133"/>
                  </a:cubicBezTo>
                  <a:cubicBezTo>
                    <a:pt x="602" y="2158"/>
                    <a:pt x="604" y="2182"/>
                    <a:pt x="607" y="2204"/>
                  </a:cubicBezTo>
                  <a:lnTo>
                    <a:pt x="417" y="2204"/>
                  </a:lnTo>
                  <a:cubicBezTo>
                    <a:pt x="187" y="2204"/>
                    <a:pt x="1" y="2391"/>
                    <a:pt x="1" y="2621"/>
                  </a:cubicBezTo>
                  <a:cubicBezTo>
                    <a:pt x="1" y="2851"/>
                    <a:pt x="187" y="3039"/>
                    <a:pt x="417" y="3039"/>
                  </a:cubicBezTo>
                  <a:lnTo>
                    <a:pt x="1744" y="3039"/>
                  </a:lnTo>
                  <a:cubicBezTo>
                    <a:pt x="2004" y="3330"/>
                    <a:pt x="2380" y="3518"/>
                    <a:pt x="2802" y="3518"/>
                  </a:cubicBezTo>
                  <a:cubicBezTo>
                    <a:pt x="3169" y="3518"/>
                    <a:pt x="3501" y="3376"/>
                    <a:pt x="3753" y="3150"/>
                  </a:cubicBezTo>
                  <a:cubicBezTo>
                    <a:pt x="3934" y="3321"/>
                    <a:pt x="4175" y="3428"/>
                    <a:pt x="4442" y="3428"/>
                  </a:cubicBezTo>
                  <a:cubicBezTo>
                    <a:pt x="4763" y="3428"/>
                    <a:pt x="5049" y="3275"/>
                    <a:pt x="5229" y="3039"/>
                  </a:cubicBezTo>
                  <a:lnTo>
                    <a:pt x="7098" y="3039"/>
                  </a:lnTo>
                  <a:cubicBezTo>
                    <a:pt x="7328" y="3039"/>
                    <a:pt x="7514" y="2851"/>
                    <a:pt x="7514" y="2621"/>
                  </a:cubicBezTo>
                  <a:cubicBezTo>
                    <a:pt x="7512" y="2389"/>
                    <a:pt x="7326" y="2203"/>
                    <a:pt x="7096" y="2203"/>
                  </a:cubicBezTo>
                  <a:lnTo>
                    <a:pt x="7087" y="2203"/>
                  </a:lnTo>
                  <a:cubicBezTo>
                    <a:pt x="7124" y="2092"/>
                    <a:pt x="7144" y="1972"/>
                    <a:pt x="7144" y="1849"/>
                  </a:cubicBezTo>
                  <a:cubicBezTo>
                    <a:pt x="7144" y="1228"/>
                    <a:pt x="6639" y="723"/>
                    <a:pt x="6018" y="723"/>
                  </a:cubicBezTo>
                  <a:cubicBezTo>
                    <a:pt x="5990" y="723"/>
                    <a:pt x="5963" y="726"/>
                    <a:pt x="5935" y="728"/>
                  </a:cubicBezTo>
                  <a:cubicBezTo>
                    <a:pt x="5808" y="474"/>
                    <a:pt x="5546" y="303"/>
                    <a:pt x="5244" y="303"/>
                  </a:cubicBezTo>
                  <a:cubicBezTo>
                    <a:pt x="5030" y="303"/>
                    <a:pt x="4839" y="387"/>
                    <a:pt x="4698" y="527"/>
                  </a:cubicBezTo>
                  <a:cubicBezTo>
                    <a:pt x="4446" y="207"/>
                    <a:pt x="4057" y="0"/>
                    <a:pt x="36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-181230" y="1765548"/>
              <a:ext cx="385942" cy="207509"/>
            </a:xfrm>
            <a:custGeom>
              <a:rect b="b" l="l" r="r" t="t"/>
              <a:pathLst>
                <a:path extrusionOk="0" h="3447" w="6411">
                  <a:moveTo>
                    <a:pt x="2159" y="0"/>
                  </a:moveTo>
                  <a:cubicBezTo>
                    <a:pt x="1702" y="0"/>
                    <a:pt x="1300" y="222"/>
                    <a:pt x="1046" y="561"/>
                  </a:cubicBezTo>
                  <a:cubicBezTo>
                    <a:pt x="977" y="542"/>
                    <a:pt x="906" y="529"/>
                    <a:pt x="832" y="529"/>
                  </a:cubicBezTo>
                  <a:cubicBezTo>
                    <a:pt x="375" y="529"/>
                    <a:pt x="4" y="902"/>
                    <a:pt x="4" y="1357"/>
                  </a:cubicBezTo>
                  <a:cubicBezTo>
                    <a:pt x="1" y="1817"/>
                    <a:pt x="371" y="2186"/>
                    <a:pt x="826" y="2186"/>
                  </a:cubicBezTo>
                  <a:cubicBezTo>
                    <a:pt x="887" y="2186"/>
                    <a:pt x="944" y="2181"/>
                    <a:pt x="1001" y="2168"/>
                  </a:cubicBezTo>
                  <a:cubicBezTo>
                    <a:pt x="1182" y="2435"/>
                    <a:pt x="1453" y="2636"/>
                    <a:pt x="1770" y="2728"/>
                  </a:cubicBezTo>
                  <a:cubicBezTo>
                    <a:pt x="1993" y="3154"/>
                    <a:pt x="2443" y="3447"/>
                    <a:pt x="2959" y="3447"/>
                  </a:cubicBezTo>
                  <a:cubicBezTo>
                    <a:pt x="3388" y="3447"/>
                    <a:pt x="3769" y="3244"/>
                    <a:pt x="4015" y="2929"/>
                  </a:cubicBezTo>
                  <a:cubicBezTo>
                    <a:pt x="4153" y="3065"/>
                    <a:pt x="4343" y="3150"/>
                    <a:pt x="4549" y="3150"/>
                  </a:cubicBezTo>
                  <a:cubicBezTo>
                    <a:pt x="4847" y="3150"/>
                    <a:pt x="5102" y="2978"/>
                    <a:pt x="5227" y="2733"/>
                  </a:cubicBezTo>
                  <a:cubicBezTo>
                    <a:pt x="5255" y="2735"/>
                    <a:pt x="5281" y="2737"/>
                    <a:pt x="5308" y="2737"/>
                  </a:cubicBezTo>
                  <a:cubicBezTo>
                    <a:pt x="5916" y="2737"/>
                    <a:pt x="6410" y="2245"/>
                    <a:pt x="6410" y="1633"/>
                  </a:cubicBezTo>
                  <a:cubicBezTo>
                    <a:pt x="6410" y="1025"/>
                    <a:pt x="5918" y="529"/>
                    <a:pt x="5308" y="529"/>
                  </a:cubicBezTo>
                  <a:cubicBezTo>
                    <a:pt x="5072" y="529"/>
                    <a:pt x="4855" y="603"/>
                    <a:pt x="4678" y="728"/>
                  </a:cubicBezTo>
                  <a:cubicBezTo>
                    <a:pt x="4543" y="356"/>
                    <a:pt x="4182" y="87"/>
                    <a:pt x="3764" y="87"/>
                  </a:cubicBezTo>
                  <a:cubicBezTo>
                    <a:pt x="3502" y="87"/>
                    <a:pt x="3264" y="192"/>
                    <a:pt x="3089" y="360"/>
                  </a:cubicBezTo>
                  <a:cubicBezTo>
                    <a:pt x="2842" y="137"/>
                    <a:pt x="2516" y="0"/>
                    <a:pt x="21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8728412" y="2352162"/>
              <a:ext cx="1220134" cy="369508"/>
            </a:xfrm>
            <a:custGeom>
              <a:rect b="b" l="l" r="r" t="t"/>
              <a:pathLst>
                <a:path extrusionOk="0" h="6138" w="20268">
                  <a:moveTo>
                    <a:pt x="9839" y="1"/>
                  </a:moveTo>
                  <a:cubicBezTo>
                    <a:pt x="8936" y="1"/>
                    <a:pt x="8151" y="500"/>
                    <a:pt x="7742" y="1235"/>
                  </a:cubicBezTo>
                  <a:cubicBezTo>
                    <a:pt x="7497" y="1117"/>
                    <a:pt x="7239" y="1060"/>
                    <a:pt x="6992" y="1060"/>
                  </a:cubicBezTo>
                  <a:cubicBezTo>
                    <a:pt x="5997" y="1060"/>
                    <a:pt x="5190" y="1860"/>
                    <a:pt x="5177" y="2850"/>
                  </a:cubicBezTo>
                  <a:cubicBezTo>
                    <a:pt x="5134" y="2846"/>
                    <a:pt x="5094" y="2842"/>
                    <a:pt x="5049" y="2842"/>
                  </a:cubicBezTo>
                  <a:cubicBezTo>
                    <a:pt x="4309" y="2842"/>
                    <a:pt x="3706" y="3443"/>
                    <a:pt x="3706" y="4186"/>
                  </a:cubicBezTo>
                  <a:cubicBezTo>
                    <a:pt x="3706" y="4280"/>
                    <a:pt x="3715" y="4376"/>
                    <a:pt x="3737" y="4464"/>
                  </a:cubicBezTo>
                  <a:lnTo>
                    <a:pt x="837" y="4464"/>
                  </a:lnTo>
                  <a:cubicBezTo>
                    <a:pt x="374" y="4464"/>
                    <a:pt x="0" y="4840"/>
                    <a:pt x="0" y="5301"/>
                  </a:cubicBezTo>
                  <a:cubicBezTo>
                    <a:pt x="0" y="5763"/>
                    <a:pt x="376" y="6137"/>
                    <a:pt x="837" y="6137"/>
                  </a:cubicBezTo>
                  <a:lnTo>
                    <a:pt x="19431" y="6137"/>
                  </a:lnTo>
                  <a:cubicBezTo>
                    <a:pt x="19894" y="6137"/>
                    <a:pt x="20268" y="5761"/>
                    <a:pt x="20268" y="5301"/>
                  </a:cubicBezTo>
                  <a:cubicBezTo>
                    <a:pt x="20264" y="4840"/>
                    <a:pt x="19890" y="4464"/>
                    <a:pt x="19426" y="4464"/>
                  </a:cubicBezTo>
                  <a:lnTo>
                    <a:pt x="16527" y="4464"/>
                  </a:lnTo>
                  <a:cubicBezTo>
                    <a:pt x="16545" y="4376"/>
                    <a:pt x="16556" y="4283"/>
                    <a:pt x="16556" y="4186"/>
                  </a:cubicBezTo>
                  <a:cubicBezTo>
                    <a:pt x="16556" y="3445"/>
                    <a:pt x="15956" y="2842"/>
                    <a:pt x="15213" y="2842"/>
                  </a:cubicBezTo>
                  <a:cubicBezTo>
                    <a:pt x="15169" y="2842"/>
                    <a:pt x="15128" y="2844"/>
                    <a:pt x="15086" y="2850"/>
                  </a:cubicBezTo>
                  <a:cubicBezTo>
                    <a:pt x="15073" y="1860"/>
                    <a:pt x="14266" y="1060"/>
                    <a:pt x="13270" y="1060"/>
                  </a:cubicBezTo>
                  <a:cubicBezTo>
                    <a:pt x="13022" y="1060"/>
                    <a:pt x="12767" y="1117"/>
                    <a:pt x="12520" y="1235"/>
                  </a:cubicBezTo>
                  <a:cubicBezTo>
                    <a:pt x="12109" y="498"/>
                    <a:pt x="11324" y="1"/>
                    <a:pt x="10423" y="1"/>
                  </a:cubicBezTo>
                  <a:cubicBezTo>
                    <a:pt x="10326" y="1"/>
                    <a:pt x="10228" y="8"/>
                    <a:pt x="10132" y="19"/>
                  </a:cubicBezTo>
                  <a:cubicBezTo>
                    <a:pt x="10034" y="8"/>
                    <a:pt x="9939" y="1"/>
                    <a:pt x="98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" name="Google Shape;127;p16"/>
          <p:cNvGrpSpPr/>
          <p:nvPr/>
        </p:nvGrpSpPr>
        <p:grpSpPr>
          <a:xfrm>
            <a:off x="-2054700" y="3606575"/>
            <a:ext cx="11459686" cy="1245892"/>
            <a:chOff x="-2054700" y="3606575"/>
            <a:chExt cx="11459686" cy="1245892"/>
          </a:xfrm>
        </p:grpSpPr>
        <p:sp>
          <p:nvSpPr>
            <p:cNvPr id="128" name="Google Shape;128;p16"/>
            <p:cNvSpPr/>
            <p:nvPr/>
          </p:nvSpPr>
          <p:spPr>
            <a:xfrm>
              <a:off x="-2054700" y="3606575"/>
              <a:ext cx="2700633" cy="1245892"/>
            </a:xfrm>
            <a:custGeom>
              <a:rect b="b" l="l" r="r" t="t"/>
              <a:pathLst>
                <a:path extrusionOk="0" h="34099" w="73914">
                  <a:moveTo>
                    <a:pt x="0" y="34099"/>
                  </a:moveTo>
                  <a:lnTo>
                    <a:pt x="73914" y="33147"/>
                  </a:lnTo>
                  <a:lnTo>
                    <a:pt x="73724" y="7810"/>
                  </a:lnTo>
                  <a:lnTo>
                    <a:pt x="70104" y="7620"/>
                  </a:lnTo>
                  <a:lnTo>
                    <a:pt x="70104" y="16192"/>
                  </a:lnTo>
                  <a:lnTo>
                    <a:pt x="59627" y="14287"/>
                  </a:lnTo>
                  <a:lnTo>
                    <a:pt x="59436" y="25146"/>
                  </a:lnTo>
                  <a:lnTo>
                    <a:pt x="48197" y="24574"/>
                  </a:lnTo>
                  <a:lnTo>
                    <a:pt x="48006" y="15240"/>
                  </a:lnTo>
                  <a:lnTo>
                    <a:pt x="42863" y="16764"/>
                  </a:lnTo>
                  <a:lnTo>
                    <a:pt x="42672" y="24765"/>
                  </a:lnTo>
                  <a:lnTo>
                    <a:pt x="35243" y="24003"/>
                  </a:lnTo>
                  <a:lnTo>
                    <a:pt x="35624" y="0"/>
                  </a:lnTo>
                  <a:lnTo>
                    <a:pt x="22098" y="381"/>
                  </a:lnTo>
                  <a:lnTo>
                    <a:pt x="22479" y="22098"/>
                  </a:lnTo>
                  <a:lnTo>
                    <a:pt x="9144" y="28194"/>
                  </a:lnTo>
                  <a:lnTo>
                    <a:pt x="8763" y="21907"/>
                  </a:lnTo>
                  <a:lnTo>
                    <a:pt x="2858" y="24384"/>
                  </a:lnTo>
                  <a:close/>
                </a:path>
              </a:pathLst>
            </a:custGeom>
            <a:solidFill>
              <a:srgbClr val="91CB91">
                <a:alpha val="40880"/>
              </a:srgbClr>
            </a:solidFill>
            <a:ln>
              <a:noFill/>
            </a:ln>
          </p:spPr>
        </p:sp>
        <p:sp>
          <p:nvSpPr>
            <p:cNvPr id="129" name="Google Shape;129;p16"/>
            <p:cNvSpPr/>
            <p:nvPr/>
          </p:nvSpPr>
          <p:spPr>
            <a:xfrm>
              <a:off x="8040701" y="3801525"/>
              <a:ext cx="1364285" cy="948604"/>
            </a:xfrm>
            <a:custGeom>
              <a:rect b="b" l="l" r="r" t="t"/>
              <a:pathLst>
                <a:path extrusionOk="0" h="33909" w="48768">
                  <a:moveTo>
                    <a:pt x="48768" y="1143"/>
                  </a:moveTo>
                  <a:lnTo>
                    <a:pt x="46863" y="33337"/>
                  </a:lnTo>
                  <a:lnTo>
                    <a:pt x="0" y="33909"/>
                  </a:lnTo>
                  <a:lnTo>
                    <a:pt x="381" y="29718"/>
                  </a:lnTo>
                  <a:lnTo>
                    <a:pt x="11621" y="29337"/>
                  </a:lnTo>
                  <a:lnTo>
                    <a:pt x="16002" y="20383"/>
                  </a:lnTo>
                  <a:lnTo>
                    <a:pt x="15050" y="8001"/>
                  </a:lnTo>
                  <a:lnTo>
                    <a:pt x="25527" y="8382"/>
                  </a:lnTo>
                  <a:lnTo>
                    <a:pt x="25718" y="17526"/>
                  </a:lnTo>
                  <a:lnTo>
                    <a:pt x="31242" y="16764"/>
                  </a:lnTo>
                  <a:lnTo>
                    <a:pt x="31242" y="4000"/>
                  </a:lnTo>
                  <a:lnTo>
                    <a:pt x="37910" y="3810"/>
                  </a:lnTo>
                  <a:lnTo>
                    <a:pt x="37719" y="0"/>
                  </a:lnTo>
                  <a:close/>
                </a:path>
              </a:pathLst>
            </a:custGeom>
            <a:solidFill>
              <a:srgbClr val="91CB91">
                <a:alpha val="40880"/>
              </a:srgbClr>
            </a:solidFill>
            <a:ln>
              <a:noFill/>
            </a:ln>
          </p:spPr>
        </p:sp>
      </p:grpSp>
      <p:grpSp>
        <p:nvGrpSpPr>
          <p:cNvPr id="130" name="Google Shape;130;p16"/>
          <p:cNvGrpSpPr/>
          <p:nvPr/>
        </p:nvGrpSpPr>
        <p:grpSpPr>
          <a:xfrm>
            <a:off x="8504819" y="4057471"/>
            <a:ext cx="695071" cy="727849"/>
            <a:chOff x="-1562181" y="-54429"/>
            <a:chExt cx="695071" cy="727849"/>
          </a:xfrm>
        </p:grpSpPr>
        <p:sp>
          <p:nvSpPr>
            <p:cNvPr id="131" name="Google Shape;131;p16"/>
            <p:cNvSpPr/>
            <p:nvPr/>
          </p:nvSpPr>
          <p:spPr>
            <a:xfrm>
              <a:off x="-1562181" y="-54429"/>
              <a:ext cx="695071" cy="381141"/>
            </a:xfrm>
            <a:custGeom>
              <a:rect b="b" l="l" r="r" t="t"/>
              <a:pathLst>
                <a:path extrusionOk="0" h="5512" w="10052">
                  <a:moveTo>
                    <a:pt x="7240" y="0"/>
                  </a:moveTo>
                  <a:cubicBezTo>
                    <a:pt x="6612" y="0"/>
                    <a:pt x="6455" y="546"/>
                    <a:pt x="5038" y="546"/>
                  </a:cubicBezTo>
                  <a:cubicBezTo>
                    <a:pt x="4763" y="546"/>
                    <a:pt x="4441" y="526"/>
                    <a:pt x="4059" y="477"/>
                  </a:cubicBezTo>
                  <a:cubicBezTo>
                    <a:pt x="3933" y="460"/>
                    <a:pt x="3811" y="453"/>
                    <a:pt x="3692" y="453"/>
                  </a:cubicBezTo>
                  <a:cubicBezTo>
                    <a:pt x="1119" y="453"/>
                    <a:pt x="1" y="4067"/>
                    <a:pt x="1230" y="4794"/>
                  </a:cubicBezTo>
                  <a:cubicBezTo>
                    <a:pt x="2269" y="5408"/>
                    <a:pt x="3528" y="5511"/>
                    <a:pt x="4426" y="5511"/>
                  </a:cubicBezTo>
                  <a:cubicBezTo>
                    <a:pt x="4626" y="5511"/>
                    <a:pt x="4808" y="5506"/>
                    <a:pt x="4965" y="5500"/>
                  </a:cubicBezTo>
                  <a:cubicBezTo>
                    <a:pt x="6025" y="5464"/>
                    <a:pt x="5809" y="4571"/>
                    <a:pt x="7170" y="4571"/>
                  </a:cubicBezTo>
                  <a:cubicBezTo>
                    <a:pt x="7381" y="4571"/>
                    <a:pt x="7629" y="4592"/>
                    <a:pt x="7927" y="4641"/>
                  </a:cubicBezTo>
                  <a:cubicBezTo>
                    <a:pt x="8015" y="4656"/>
                    <a:pt x="8097" y="4663"/>
                    <a:pt x="8175" y="4663"/>
                  </a:cubicBezTo>
                  <a:cubicBezTo>
                    <a:pt x="10051" y="4663"/>
                    <a:pt x="8975" y="515"/>
                    <a:pt x="7803" y="112"/>
                  </a:cubicBezTo>
                  <a:cubicBezTo>
                    <a:pt x="7572" y="32"/>
                    <a:pt x="7392" y="0"/>
                    <a:pt x="72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-1316081" y="126187"/>
              <a:ext cx="161667" cy="547233"/>
            </a:xfrm>
            <a:custGeom>
              <a:rect b="b" l="l" r="r" t="t"/>
              <a:pathLst>
                <a:path extrusionOk="0" h="7914" w="2338">
                  <a:moveTo>
                    <a:pt x="979" y="1"/>
                  </a:moveTo>
                  <a:cubicBezTo>
                    <a:pt x="979" y="1"/>
                    <a:pt x="1172" y="1373"/>
                    <a:pt x="850" y="1982"/>
                  </a:cubicBezTo>
                  <a:cubicBezTo>
                    <a:pt x="825" y="2029"/>
                    <a:pt x="798" y="2050"/>
                    <a:pt x="770" y="2050"/>
                  </a:cubicBezTo>
                  <a:cubicBezTo>
                    <a:pt x="542" y="2050"/>
                    <a:pt x="255" y="598"/>
                    <a:pt x="255" y="598"/>
                  </a:cubicBezTo>
                  <a:lnTo>
                    <a:pt x="0" y="754"/>
                  </a:lnTo>
                  <a:cubicBezTo>
                    <a:pt x="0" y="754"/>
                    <a:pt x="1451" y="5155"/>
                    <a:pt x="142" y="7914"/>
                  </a:cubicBezTo>
                  <a:lnTo>
                    <a:pt x="2282" y="7846"/>
                  </a:lnTo>
                  <a:cubicBezTo>
                    <a:pt x="2282" y="7846"/>
                    <a:pt x="1478" y="5881"/>
                    <a:pt x="1738" y="3865"/>
                  </a:cubicBezTo>
                  <a:cubicBezTo>
                    <a:pt x="1930" y="2369"/>
                    <a:pt x="2337" y="1082"/>
                    <a:pt x="2337" y="1082"/>
                  </a:cubicBezTo>
                  <a:lnTo>
                    <a:pt x="2059" y="907"/>
                  </a:lnTo>
                  <a:cubicBezTo>
                    <a:pt x="2059" y="907"/>
                    <a:pt x="1932" y="2026"/>
                    <a:pt x="1598" y="2081"/>
                  </a:cubicBezTo>
                  <a:cubicBezTo>
                    <a:pt x="1589" y="2083"/>
                    <a:pt x="1580" y="2083"/>
                    <a:pt x="1571" y="2083"/>
                  </a:cubicBezTo>
                  <a:cubicBezTo>
                    <a:pt x="1138" y="2083"/>
                    <a:pt x="1427" y="176"/>
                    <a:pt x="1427" y="176"/>
                  </a:cubicBezTo>
                  <a:lnTo>
                    <a:pt x="9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" name="Google Shape;133;p16"/>
          <p:cNvGrpSpPr/>
          <p:nvPr/>
        </p:nvGrpSpPr>
        <p:grpSpPr>
          <a:xfrm>
            <a:off x="-63500" y="4595386"/>
            <a:ext cx="9263410" cy="562284"/>
            <a:chOff x="-63500" y="4595386"/>
            <a:chExt cx="9263410" cy="562284"/>
          </a:xfrm>
        </p:grpSpPr>
        <p:sp>
          <p:nvSpPr>
            <p:cNvPr id="134" name="Google Shape;134;p16"/>
            <p:cNvSpPr/>
            <p:nvPr/>
          </p:nvSpPr>
          <p:spPr>
            <a:xfrm>
              <a:off x="115500" y="4595386"/>
              <a:ext cx="221410" cy="257090"/>
            </a:xfrm>
            <a:custGeom>
              <a:rect b="b" l="l" r="r" t="t"/>
              <a:pathLst>
                <a:path extrusionOk="0" h="3718" w="3202">
                  <a:moveTo>
                    <a:pt x="2103" y="1"/>
                  </a:moveTo>
                  <a:cubicBezTo>
                    <a:pt x="1307" y="1"/>
                    <a:pt x="1613" y="1628"/>
                    <a:pt x="1613" y="1628"/>
                  </a:cubicBezTo>
                  <a:cubicBezTo>
                    <a:pt x="1613" y="1628"/>
                    <a:pt x="1374" y="950"/>
                    <a:pt x="986" y="950"/>
                  </a:cubicBezTo>
                  <a:cubicBezTo>
                    <a:pt x="923" y="950"/>
                    <a:pt x="856" y="968"/>
                    <a:pt x="785" y="1009"/>
                  </a:cubicBezTo>
                  <a:cubicBezTo>
                    <a:pt x="130" y="1396"/>
                    <a:pt x="725" y="2303"/>
                    <a:pt x="969" y="2626"/>
                  </a:cubicBezTo>
                  <a:lnTo>
                    <a:pt x="969" y="2626"/>
                  </a:lnTo>
                  <a:cubicBezTo>
                    <a:pt x="852" y="2488"/>
                    <a:pt x="646" y="2276"/>
                    <a:pt x="483" y="2276"/>
                  </a:cubicBezTo>
                  <a:cubicBezTo>
                    <a:pt x="408" y="2276"/>
                    <a:pt x="341" y="2322"/>
                    <a:pt x="297" y="2443"/>
                  </a:cubicBezTo>
                  <a:cubicBezTo>
                    <a:pt x="0" y="3255"/>
                    <a:pt x="1062" y="3718"/>
                    <a:pt x="1062" y="3718"/>
                  </a:cubicBezTo>
                  <a:lnTo>
                    <a:pt x="2225" y="3718"/>
                  </a:lnTo>
                  <a:cubicBezTo>
                    <a:pt x="2225" y="3718"/>
                    <a:pt x="3201" y="2021"/>
                    <a:pt x="2684" y="1632"/>
                  </a:cubicBezTo>
                  <a:cubicBezTo>
                    <a:pt x="2596" y="1566"/>
                    <a:pt x="2520" y="1539"/>
                    <a:pt x="2454" y="1539"/>
                  </a:cubicBezTo>
                  <a:cubicBezTo>
                    <a:pt x="2354" y="1539"/>
                    <a:pt x="2277" y="1601"/>
                    <a:pt x="2217" y="1688"/>
                  </a:cubicBezTo>
                  <a:lnTo>
                    <a:pt x="2217" y="1688"/>
                  </a:lnTo>
                  <a:cubicBezTo>
                    <a:pt x="2416" y="1036"/>
                    <a:pt x="2647" y="1"/>
                    <a:pt x="21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-63500" y="4697598"/>
              <a:ext cx="9263374" cy="197076"/>
            </a:xfrm>
            <a:custGeom>
              <a:rect b="b" l="l" r="r" t="t"/>
              <a:pathLst>
                <a:path extrusionOk="0" h="5154" w="103739">
                  <a:moveTo>
                    <a:pt x="80339" y="0"/>
                  </a:moveTo>
                  <a:cubicBezTo>
                    <a:pt x="69397" y="0"/>
                    <a:pt x="55260" y="1698"/>
                    <a:pt x="43777" y="1698"/>
                  </a:cubicBezTo>
                  <a:cubicBezTo>
                    <a:pt x="43306" y="1698"/>
                    <a:pt x="42839" y="1695"/>
                    <a:pt x="42377" y="1689"/>
                  </a:cubicBezTo>
                  <a:cubicBezTo>
                    <a:pt x="33262" y="1571"/>
                    <a:pt x="25137" y="473"/>
                    <a:pt x="19763" y="473"/>
                  </a:cubicBezTo>
                  <a:cubicBezTo>
                    <a:pt x="14822" y="473"/>
                    <a:pt x="0" y="1680"/>
                    <a:pt x="0" y="1680"/>
                  </a:cubicBezTo>
                  <a:lnTo>
                    <a:pt x="0" y="5154"/>
                  </a:lnTo>
                  <a:lnTo>
                    <a:pt x="103739" y="5154"/>
                  </a:lnTo>
                  <a:lnTo>
                    <a:pt x="103739" y="722"/>
                  </a:lnTo>
                  <a:cubicBezTo>
                    <a:pt x="103739" y="722"/>
                    <a:pt x="95368" y="244"/>
                    <a:pt x="81989" y="14"/>
                  </a:cubicBezTo>
                  <a:cubicBezTo>
                    <a:pt x="81448" y="5"/>
                    <a:pt x="80897" y="0"/>
                    <a:pt x="803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6" name="Google Shape;136;p16"/>
            <p:cNvGrpSpPr/>
            <p:nvPr/>
          </p:nvGrpSpPr>
          <p:grpSpPr>
            <a:xfrm>
              <a:off x="126720" y="4724849"/>
              <a:ext cx="586509" cy="142582"/>
              <a:chOff x="-994955" y="1628924"/>
              <a:chExt cx="586509" cy="142582"/>
            </a:xfrm>
          </p:grpSpPr>
          <p:sp>
            <p:nvSpPr>
              <p:cNvPr id="137" name="Google Shape;137;p16"/>
              <p:cNvSpPr/>
              <p:nvPr/>
            </p:nvSpPr>
            <p:spPr>
              <a:xfrm>
                <a:off x="-994955" y="1628924"/>
                <a:ext cx="586509" cy="142582"/>
              </a:xfrm>
              <a:custGeom>
                <a:rect b="b" l="l" r="r" t="t"/>
                <a:pathLst>
                  <a:path extrusionOk="0" h="2062" w="8482">
                    <a:moveTo>
                      <a:pt x="5971" y="0"/>
                    </a:moveTo>
                    <a:cubicBezTo>
                      <a:pt x="5919" y="0"/>
                      <a:pt x="5868" y="2"/>
                      <a:pt x="5816" y="7"/>
                    </a:cubicBezTo>
                    <a:cubicBezTo>
                      <a:pt x="5393" y="44"/>
                      <a:pt x="4987" y="222"/>
                      <a:pt x="4637" y="466"/>
                    </a:cubicBezTo>
                    <a:cubicBezTo>
                      <a:pt x="4464" y="585"/>
                      <a:pt x="4298" y="718"/>
                      <a:pt x="4250" y="921"/>
                    </a:cubicBezTo>
                    <a:cubicBezTo>
                      <a:pt x="3961" y="646"/>
                      <a:pt x="3562" y="491"/>
                      <a:pt x="3162" y="491"/>
                    </a:cubicBezTo>
                    <a:cubicBezTo>
                      <a:pt x="3074" y="491"/>
                      <a:pt x="2986" y="498"/>
                      <a:pt x="2899" y="514"/>
                    </a:cubicBezTo>
                    <a:cubicBezTo>
                      <a:pt x="2418" y="598"/>
                      <a:pt x="2005" y="925"/>
                      <a:pt x="1792" y="1361"/>
                    </a:cubicBezTo>
                    <a:cubicBezTo>
                      <a:pt x="1618" y="1284"/>
                      <a:pt x="1428" y="1245"/>
                      <a:pt x="1239" y="1245"/>
                    </a:cubicBezTo>
                    <a:cubicBezTo>
                      <a:pt x="1072" y="1245"/>
                      <a:pt x="906" y="1275"/>
                      <a:pt x="750" y="1335"/>
                    </a:cubicBezTo>
                    <a:cubicBezTo>
                      <a:pt x="419" y="1464"/>
                      <a:pt x="142" y="1728"/>
                      <a:pt x="0" y="2054"/>
                    </a:cubicBezTo>
                    <a:lnTo>
                      <a:pt x="8481" y="2062"/>
                    </a:lnTo>
                    <a:cubicBezTo>
                      <a:pt x="8453" y="1940"/>
                      <a:pt x="8428" y="1813"/>
                      <a:pt x="8369" y="1702"/>
                    </a:cubicBezTo>
                    <a:cubicBezTo>
                      <a:pt x="8312" y="1590"/>
                      <a:pt x="8214" y="1492"/>
                      <a:pt x="8092" y="1461"/>
                    </a:cubicBezTo>
                    <a:cubicBezTo>
                      <a:pt x="8057" y="1451"/>
                      <a:pt x="8021" y="1447"/>
                      <a:pt x="7985" y="1447"/>
                    </a:cubicBezTo>
                    <a:cubicBezTo>
                      <a:pt x="7864" y="1447"/>
                      <a:pt x="7744" y="1496"/>
                      <a:pt x="7632" y="1553"/>
                    </a:cubicBezTo>
                    <a:cubicBezTo>
                      <a:pt x="7515" y="1114"/>
                      <a:pt x="7350" y="665"/>
                      <a:pt x="7009" y="366"/>
                    </a:cubicBezTo>
                    <a:cubicBezTo>
                      <a:pt x="6729" y="118"/>
                      <a:pt x="6347" y="0"/>
                      <a:pt x="59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16"/>
              <p:cNvSpPr/>
              <p:nvPr/>
            </p:nvSpPr>
            <p:spPr>
              <a:xfrm>
                <a:off x="-601154" y="1644966"/>
                <a:ext cx="30563" cy="111742"/>
              </a:xfrm>
              <a:custGeom>
                <a:rect b="b" l="l" r="r" t="t"/>
                <a:pathLst>
                  <a:path extrusionOk="0" h="1616" w="442">
                    <a:moveTo>
                      <a:pt x="356" y="0"/>
                    </a:moveTo>
                    <a:cubicBezTo>
                      <a:pt x="329" y="0"/>
                      <a:pt x="304" y="15"/>
                      <a:pt x="296" y="51"/>
                    </a:cubicBezTo>
                    <a:cubicBezTo>
                      <a:pt x="202" y="545"/>
                      <a:pt x="107" y="1035"/>
                      <a:pt x="11" y="1527"/>
                    </a:cubicBezTo>
                    <a:cubicBezTo>
                      <a:pt x="1" y="1581"/>
                      <a:pt x="45" y="1616"/>
                      <a:pt x="87" y="1616"/>
                    </a:cubicBezTo>
                    <a:cubicBezTo>
                      <a:pt x="114" y="1616"/>
                      <a:pt x="140" y="1600"/>
                      <a:pt x="147" y="1564"/>
                    </a:cubicBezTo>
                    <a:cubicBezTo>
                      <a:pt x="241" y="1072"/>
                      <a:pt x="335" y="582"/>
                      <a:pt x="433" y="88"/>
                    </a:cubicBezTo>
                    <a:cubicBezTo>
                      <a:pt x="442" y="36"/>
                      <a:pt x="397" y="0"/>
                      <a:pt x="3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16"/>
              <p:cNvSpPr/>
              <p:nvPr/>
            </p:nvSpPr>
            <p:spPr>
              <a:xfrm>
                <a:off x="-801547" y="1679195"/>
                <a:ext cx="55041" cy="79105"/>
              </a:xfrm>
              <a:custGeom>
                <a:rect b="b" l="l" r="r" t="t"/>
                <a:pathLst>
                  <a:path extrusionOk="0" h="1144" w="796">
                    <a:moveTo>
                      <a:pt x="98" y="0"/>
                    </a:moveTo>
                    <a:cubicBezTo>
                      <a:pt x="49" y="0"/>
                      <a:pt x="1" y="51"/>
                      <a:pt x="34" y="105"/>
                    </a:cubicBezTo>
                    <a:cubicBezTo>
                      <a:pt x="250" y="432"/>
                      <a:pt x="452" y="765"/>
                      <a:pt x="644" y="1108"/>
                    </a:cubicBezTo>
                    <a:cubicBezTo>
                      <a:pt x="658" y="1133"/>
                      <a:pt x="680" y="1143"/>
                      <a:pt x="702" y="1143"/>
                    </a:cubicBezTo>
                    <a:cubicBezTo>
                      <a:pt x="749" y="1143"/>
                      <a:pt x="796" y="1094"/>
                      <a:pt x="766" y="1038"/>
                    </a:cubicBezTo>
                    <a:cubicBezTo>
                      <a:pt x="576" y="697"/>
                      <a:pt x="369" y="360"/>
                      <a:pt x="156" y="34"/>
                    </a:cubicBezTo>
                    <a:cubicBezTo>
                      <a:pt x="141" y="10"/>
                      <a:pt x="120" y="0"/>
                      <a:pt x="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16"/>
              <p:cNvSpPr/>
              <p:nvPr/>
            </p:nvSpPr>
            <p:spPr>
              <a:xfrm>
                <a:off x="-932514" y="1729742"/>
                <a:ext cx="30909" cy="31739"/>
              </a:xfrm>
              <a:custGeom>
                <a:rect b="b" l="l" r="r" t="t"/>
                <a:pathLst>
                  <a:path extrusionOk="0" h="459" w="447">
                    <a:moveTo>
                      <a:pt x="77" y="0"/>
                    </a:moveTo>
                    <a:cubicBezTo>
                      <a:pt x="58" y="0"/>
                      <a:pt x="40" y="7"/>
                      <a:pt x="28" y="21"/>
                    </a:cubicBezTo>
                    <a:cubicBezTo>
                      <a:pt x="0" y="51"/>
                      <a:pt x="0" y="91"/>
                      <a:pt x="28" y="121"/>
                    </a:cubicBezTo>
                    <a:cubicBezTo>
                      <a:pt x="124" y="226"/>
                      <a:pt x="223" y="331"/>
                      <a:pt x="319" y="438"/>
                    </a:cubicBezTo>
                    <a:cubicBezTo>
                      <a:pt x="332" y="452"/>
                      <a:pt x="350" y="458"/>
                      <a:pt x="369" y="458"/>
                    </a:cubicBezTo>
                    <a:cubicBezTo>
                      <a:pt x="387" y="458"/>
                      <a:pt x="406" y="452"/>
                      <a:pt x="419" y="438"/>
                    </a:cubicBezTo>
                    <a:cubicBezTo>
                      <a:pt x="446" y="410"/>
                      <a:pt x="446" y="370"/>
                      <a:pt x="419" y="338"/>
                    </a:cubicBezTo>
                    <a:cubicBezTo>
                      <a:pt x="323" y="233"/>
                      <a:pt x="223" y="126"/>
                      <a:pt x="126" y="21"/>
                    </a:cubicBezTo>
                    <a:cubicBezTo>
                      <a:pt x="114" y="7"/>
                      <a:pt x="95" y="0"/>
                      <a:pt x="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16"/>
              <p:cNvSpPr/>
              <p:nvPr/>
            </p:nvSpPr>
            <p:spPr>
              <a:xfrm>
                <a:off x="-448682" y="1737210"/>
                <a:ext cx="16388" cy="23787"/>
              </a:xfrm>
              <a:custGeom>
                <a:rect b="b" l="l" r="r" t="t"/>
                <a:pathLst>
                  <a:path extrusionOk="0" h="344" w="237">
                    <a:moveTo>
                      <a:pt x="160" y="0"/>
                    </a:moveTo>
                    <a:cubicBezTo>
                      <a:pt x="147" y="0"/>
                      <a:pt x="135" y="3"/>
                      <a:pt x="126" y="9"/>
                    </a:cubicBezTo>
                    <a:lnTo>
                      <a:pt x="111" y="22"/>
                    </a:lnTo>
                    <a:cubicBezTo>
                      <a:pt x="102" y="31"/>
                      <a:pt x="98" y="40"/>
                      <a:pt x="93" y="51"/>
                    </a:cubicBezTo>
                    <a:cubicBezTo>
                      <a:pt x="65" y="120"/>
                      <a:pt x="36" y="190"/>
                      <a:pt x="8" y="256"/>
                    </a:cubicBezTo>
                    <a:cubicBezTo>
                      <a:pt x="1" y="273"/>
                      <a:pt x="8" y="295"/>
                      <a:pt x="15" y="309"/>
                    </a:cubicBezTo>
                    <a:cubicBezTo>
                      <a:pt x="25" y="322"/>
                      <a:pt x="39" y="337"/>
                      <a:pt x="56" y="341"/>
                    </a:cubicBezTo>
                    <a:cubicBezTo>
                      <a:pt x="63" y="343"/>
                      <a:pt x="70" y="344"/>
                      <a:pt x="77" y="344"/>
                    </a:cubicBezTo>
                    <a:cubicBezTo>
                      <a:pt x="89" y="344"/>
                      <a:pt x="100" y="341"/>
                      <a:pt x="109" y="335"/>
                    </a:cubicBezTo>
                    <a:cubicBezTo>
                      <a:pt x="113" y="330"/>
                      <a:pt x="119" y="328"/>
                      <a:pt x="122" y="322"/>
                    </a:cubicBezTo>
                    <a:cubicBezTo>
                      <a:pt x="131" y="313"/>
                      <a:pt x="137" y="304"/>
                      <a:pt x="141" y="293"/>
                    </a:cubicBezTo>
                    <a:cubicBezTo>
                      <a:pt x="168" y="225"/>
                      <a:pt x="200" y="155"/>
                      <a:pt x="227" y="88"/>
                    </a:cubicBezTo>
                    <a:cubicBezTo>
                      <a:pt x="237" y="72"/>
                      <a:pt x="231" y="50"/>
                      <a:pt x="222" y="35"/>
                    </a:cubicBezTo>
                    <a:cubicBezTo>
                      <a:pt x="213" y="22"/>
                      <a:pt x="196" y="7"/>
                      <a:pt x="181" y="4"/>
                    </a:cubicBezTo>
                    <a:cubicBezTo>
                      <a:pt x="174" y="1"/>
                      <a:pt x="167" y="0"/>
                      <a:pt x="1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" name="Google Shape;142;p16"/>
            <p:cNvGrpSpPr/>
            <p:nvPr/>
          </p:nvGrpSpPr>
          <p:grpSpPr>
            <a:xfrm>
              <a:off x="-63375" y="4861142"/>
              <a:ext cx="9263285" cy="296529"/>
              <a:chOff x="-63379" y="4923731"/>
              <a:chExt cx="9263285" cy="969682"/>
            </a:xfrm>
          </p:grpSpPr>
          <p:sp>
            <p:nvSpPr>
              <p:cNvPr id="143" name="Google Shape;143;p16"/>
              <p:cNvSpPr/>
              <p:nvPr/>
            </p:nvSpPr>
            <p:spPr>
              <a:xfrm>
                <a:off x="-63379" y="4923731"/>
                <a:ext cx="9263285" cy="969682"/>
              </a:xfrm>
              <a:custGeom>
                <a:rect b="b" l="l" r="r" t="t"/>
                <a:pathLst>
                  <a:path extrusionOk="0" h="10859" w="103738">
                    <a:moveTo>
                      <a:pt x="1" y="0"/>
                    </a:moveTo>
                    <a:lnTo>
                      <a:pt x="1" y="10858"/>
                    </a:lnTo>
                    <a:lnTo>
                      <a:pt x="103737" y="10858"/>
                    </a:lnTo>
                    <a:lnTo>
                      <a:pt x="10373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16"/>
              <p:cNvSpPr/>
              <p:nvPr/>
            </p:nvSpPr>
            <p:spPr>
              <a:xfrm>
                <a:off x="120932" y="5321109"/>
                <a:ext cx="843034" cy="64919"/>
              </a:xfrm>
              <a:custGeom>
                <a:rect b="b" l="l" r="r" t="t"/>
                <a:pathLst>
                  <a:path extrusionOk="0" h="727" w="9441">
                    <a:moveTo>
                      <a:pt x="1" y="1"/>
                    </a:moveTo>
                    <a:lnTo>
                      <a:pt x="1" y="727"/>
                    </a:lnTo>
                    <a:lnTo>
                      <a:pt x="9440" y="727"/>
                    </a:lnTo>
                    <a:lnTo>
                      <a:pt x="944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6"/>
              <p:cNvSpPr/>
              <p:nvPr/>
            </p:nvSpPr>
            <p:spPr>
              <a:xfrm>
                <a:off x="1341010" y="5321109"/>
                <a:ext cx="842856" cy="64919"/>
              </a:xfrm>
              <a:custGeom>
                <a:rect b="b" l="l" r="r" t="t"/>
                <a:pathLst>
                  <a:path extrusionOk="0" h="727" w="9439">
                    <a:moveTo>
                      <a:pt x="1" y="1"/>
                    </a:moveTo>
                    <a:lnTo>
                      <a:pt x="1" y="727"/>
                    </a:lnTo>
                    <a:lnTo>
                      <a:pt x="9438" y="727"/>
                    </a:lnTo>
                    <a:lnTo>
                      <a:pt x="94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6"/>
              <p:cNvSpPr/>
              <p:nvPr/>
            </p:nvSpPr>
            <p:spPr>
              <a:xfrm>
                <a:off x="2439822" y="5321109"/>
                <a:ext cx="842945" cy="64919"/>
              </a:xfrm>
              <a:custGeom>
                <a:rect b="b" l="l" r="r" t="t"/>
                <a:pathLst>
                  <a:path extrusionOk="0" h="727" w="9440">
                    <a:moveTo>
                      <a:pt x="1" y="1"/>
                    </a:moveTo>
                    <a:lnTo>
                      <a:pt x="1" y="727"/>
                    </a:lnTo>
                    <a:lnTo>
                      <a:pt x="9440" y="727"/>
                    </a:lnTo>
                    <a:lnTo>
                      <a:pt x="944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6"/>
              <p:cNvSpPr/>
              <p:nvPr/>
            </p:nvSpPr>
            <p:spPr>
              <a:xfrm>
                <a:off x="3659900" y="5321109"/>
                <a:ext cx="842945" cy="64919"/>
              </a:xfrm>
              <a:custGeom>
                <a:rect b="b" l="l" r="r" t="t"/>
                <a:pathLst>
                  <a:path extrusionOk="0" h="727" w="9440">
                    <a:moveTo>
                      <a:pt x="1" y="1"/>
                    </a:moveTo>
                    <a:lnTo>
                      <a:pt x="1" y="727"/>
                    </a:lnTo>
                    <a:lnTo>
                      <a:pt x="9440" y="727"/>
                    </a:lnTo>
                    <a:lnTo>
                      <a:pt x="944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6"/>
              <p:cNvSpPr/>
              <p:nvPr/>
            </p:nvSpPr>
            <p:spPr>
              <a:xfrm>
                <a:off x="4807736" y="5321109"/>
                <a:ext cx="842766" cy="64919"/>
              </a:xfrm>
              <a:custGeom>
                <a:rect b="b" l="l" r="r" t="t"/>
                <a:pathLst>
                  <a:path extrusionOk="0" h="727" w="9438">
                    <a:moveTo>
                      <a:pt x="1" y="1"/>
                    </a:moveTo>
                    <a:lnTo>
                      <a:pt x="1" y="727"/>
                    </a:lnTo>
                    <a:lnTo>
                      <a:pt x="9438" y="727"/>
                    </a:lnTo>
                    <a:lnTo>
                      <a:pt x="94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6"/>
              <p:cNvSpPr/>
              <p:nvPr/>
            </p:nvSpPr>
            <p:spPr>
              <a:xfrm>
                <a:off x="6027814" y="5321109"/>
                <a:ext cx="842766" cy="64919"/>
              </a:xfrm>
              <a:custGeom>
                <a:rect b="b" l="l" r="r" t="t"/>
                <a:pathLst>
                  <a:path extrusionOk="0" h="727" w="9438">
                    <a:moveTo>
                      <a:pt x="1" y="1"/>
                    </a:moveTo>
                    <a:lnTo>
                      <a:pt x="1" y="727"/>
                    </a:lnTo>
                    <a:lnTo>
                      <a:pt x="9438" y="727"/>
                    </a:lnTo>
                    <a:lnTo>
                      <a:pt x="94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6"/>
              <p:cNvSpPr/>
              <p:nvPr/>
            </p:nvSpPr>
            <p:spPr>
              <a:xfrm>
                <a:off x="7126804" y="5321109"/>
                <a:ext cx="842766" cy="64919"/>
              </a:xfrm>
              <a:custGeom>
                <a:rect b="b" l="l" r="r" t="t"/>
                <a:pathLst>
                  <a:path extrusionOk="0" h="727" w="9438">
                    <a:moveTo>
                      <a:pt x="0" y="1"/>
                    </a:moveTo>
                    <a:lnTo>
                      <a:pt x="0" y="727"/>
                    </a:lnTo>
                    <a:lnTo>
                      <a:pt x="9437" y="727"/>
                    </a:lnTo>
                    <a:lnTo>
                      <a:pt x="943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6"/>
              <p:cNvSpPr/>
              <p:nvPr/>
            </p:nvSpPr>
            <p:spPr>
              <a:xfrm>
                <a:off x="8346703" y="5321109"/>
                <a:ext cx="842945" cy="64919"/>
              </a:xfrm>
              <a:custGeom>
                <a:rect b="b" l="l" r="r" t="t"/>
                <a:pathLst>
                  <a:path extrusionOk="0" h="727" w="9440">
                    <a:moveTo>
                      <a:pt x="0" y="1"/>
                    </a:moveTo>
                    <a:lnTo>
                      <a:pt x="0" y="727"/>
                    </a:lnTo>
                    <a:lnTo>
                      <a:pt x="9439" y="727"/>
                    </a:lnTo>
                    <a:lnTo>
                      <a:pt x="943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713225" y="445025"/>
            <a:ext cx="771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4" name="Google Shape;154;p17"/>
          <p:cNvSpPr txBox="1"/>
          <p:nvPr>
            <p:ph idx="1" type="subTitle"/>
          </p:nvPr>
        </p:nvSpPr>
        <p:spPr>
          <a:xfrm>
            <a:off x="6145333" y="3576412"/>
            <a:ext cx="206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5" name="Google Shape;155;p17"/>
          <p:cNvSpPr txBox="1"/>
          <p:nvPr>
            <p:ph idx="2" type="subTitle"/>
          </p:nvPr>
        </p:nvSpPr>
        <p:spPr>
          <a:xfrm>
            <a:off x="3535266" y="3576412"/>
            <a:ext cx="206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6" name="Google Shape;156;p17"/>
          <p:cNvSpPr txBox="1"/>
          <p:nvPr>
            <p:ph idx="3" type="subTitle"/>
          </p:nvPr>
        </p:nvSpPr>
        <p:spPr>
          <a:xfrm>
            <a:off x="6145326" y="3244813"/>
            <a:ext cx="20667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000">
                <a:solidFill>
                  <a:schemeClr val="dk1"/>
                </a:solidFill>
                <a:latin typeface="Quando"/>
                <a:ea typeface="Quando"/>
                <a:cs typeface="Quando"/>
                <a:sym typeface="Quand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9pPr>
          </a:lstStyle>
          <a:p/>
        </p:txBody>
      </p:sp>
      <p:sp>
        <p:nvSpPr>
          <p:cNvPr id="157" name="Google Shape;157;p17"/>
          <p:cNvSpPr txBox="1"/>
          <p:nvPr>
            <p:ph idx="4" type="subTitle"/>
          </p:nvPr>
        </p:nvSpPr>
        <p:spPr>
          <a:xfrm>
            <a:off x="3535075" y="3244813"/>
            <a:ext cx="20664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000">
                <a:solidFill>
                  <a:schemeClr val="dk1"/>
                </a:solidFill>
                <a:latin typeface="Quando"/>
                <a:ea typeface="Quando"/>
                <a:cs typeface="Quando"/>
                <a:sym typeface="Quand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9pPr>
          </a:lstStyle>
          <a:p/>
        </p:txBody>
      </p:sp>
      <p:sp>
        <p:nvSpPr>
          <p:cNvPr id="158" name="Google Shape;158;p17"/>
          <p:cNvSpPr txBox="1"/>
          <p:nvPr>
            <p:ph idx="5" type="subTitle"/>
          </p:nvPr>
        </p:nvSpPr>
        <p:spPr>
          <a:xfrm>
            <a:off x="925198" y="3576412"/>
            <a:ext cx="206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9" name="Google Shape;159;p17"/>
          <p:cNvSpPr txBox="1"/>
          <p:nvPr>
            <p:ph idx="6" type="subTitle"/>
          </p:nvPr>
        </p:nvSpPr>
        <p:spPr>
          <a:xfrm>
            <a:off x="925013" y="3244813"/>
            <a:ext cx="20664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000">
                <a:solidFill>
                  <a:schemeClr val="dk1"/>
                </a:solidFill>
                <a:latin typeface="Quando"/>
                <a:ea typeface="Quando"/>
                <a:cs typeface="Quando"/>
                <a:sym typeface="Quand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9pPr>
          </a:lstStyle>
          <a:p/>
        </p:txBody>
      </p:sp>
      <p:sp>
        <p:nvSpPr>
          <p:cNvPr id="160" name="Google Shape;160;p17"/>
          <p:cNvSpPr/>
          <p:nvPr/>
        </p:nvSpPr>
        <p:spPr>
          <a:xfrm>
            <a:off x="8212027" y="3191938"/>
            <a:ext cx="5987987" cy="1414667"/>
          </a:xfrm>
          <a:custGeom>
            <a:rect b="b" l="l" r="r" t="t"/>
            <a:pathLst>
              <a:path extrusionOk="0" h="18746" w="89097">
                <a:moveTo>
                  <a:pt x="25513" y="0"/>
                </a:moveTo>
                <a:lnTo>
                  <a:pt x="24746" y="16175"/>
                </a:lnTo>
                <a:lnTo>
                  <a:pt x="9902" y="16851"/>
                </a:lnTo>
                <a:lnTo>
                  <a:pt x="9902" y="3933"/>
                </a:lnTo>
                <a:lnTo>
                  <a:pt x="6218" y="3933"/>
                </a:lnTo>
                <a:lnTo>
                  <a:pt x="6059" y="7005"/>
                </a:lnTo>
                <a:lnTo>
                  <a:pt x="4797" y="7005"/>
                </a:lnTo>
                <a:lnTo>
                  <a:pt x="2166" y="7374"/>
                </a:lnTo>
                <a:lnTo>
                  <a:pt x="0" y="18746"/>
                </a:lnTo>
                <a:lnTo>
                  <a:pt x="89097" y="17847"/>
                </a:lnTo>
                <a:lnTo>
                  <a:pt x="86756" y="4178"/>
                </a:lnTo>
                <a:lnTo>
                  <a:pt x="79085" y="4178"/>
                </a:lnTo>
                <a:lnTo>
                  <a:pt x="78980" y="8536"/>
                </a:lnTo>
                <a:lnTo>
                  <a:pt x="76143" y="7742"/>
                </a:lnTo>
                <a:lnTo>
                  <a:pt x="76143" y="13396"/>
                </a:lnTo>
                <a:lnTo>
                  <a:pt x="69026" y="12781"/>
                </a:lnTo>
                <a:lnTo>
                  <a:pt x="69026" y="9342"/>
                </a:lnTo>
                <a:lnTo>
                  <a:pt x="69026" y="0"/>
                </a:lnTo>
                <a:lnTo>
                  <a:pt x="65470" y="0"/>
                </a:lnTo>
                <a:lnTo>
                  <a:pt x="65470" y="12043"/>
                </a:lnTo>
                <a:lnTo>
                  <a:pt x="59355" y="17076"/>
                </a:lnTo>
                <a:lnTo>
                  <a:pt x="59829" y="612"/>
                </a:lnTo>
                <a:lnTo>
                  <a:pt x="56611" y="0"/>
                </a:lnTo>
                <a:lnTo>
                  <a:pt x="56611" y="1965"/>
                </a:lnTo>
                <a:lnTo>
                  <a:pt x="54768" y="1965"/>
                </a:lnTo>
                <a:lnTo>
                  <a:pt x="54768" y="8970"/>
                </a:lnTo>
                <a:lnTo>
                  <a:pt x="53170" y="9342"/>
                </a:lnTo>
                <a:lnTo>
                  <a:pt x="53170" y="4423"/>
                </a:lnTo>
                <a:lnTo>
                  <a:pt x="50096" y="4055"/>
                </a:lnTo>
                <a:lnTo>
                  <a:pt x="50096" y="4055"/>
                </a:lnTo>
                <a:lnTo>
                  <a:pt x="50353" y="10811"/>
                </a:lnTo>
                <a:lnTo>
                  <a:pt x="49169" y="15676"/>
                </a:lnTo>
                <a:lnTo>
                  <a:pt x="43084" y="16175"/>
                </a:lnTo>
                <a:lnTo>
                  <a:pt x="31904" y="13520"/>
                </a:lnTo>
                <a:lnTo>
                  <a:pt x="32068" y="1965"/>
                </a:lnTo>
                <a:lnTo>
                  <a:pt x="29327" y="1965"/>
                </a:lnTo>
                <a:lnTo>
                  <a:pt x="29327" y="0"/>
                </a:lnTo>
                <a:close/>
              </a:path>
            </a:pathLst>
          </a:custGeom>
          <a:solidFill>
            <a:srgbClr val="91CB91">
              <a:alpha val="27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1" name="Google Shape;161;p17"/>
          <p:cNvGrpSpPr/>
          <p:nvPr/>
        </p:nvGrpSpPr>
        <p:grpSpPr>
          <a:xfrm>
            <a:off x="-1441001" y="3549647"/>
            <a:ext cx="12018909" cy="1607505"/>
            <a:chOff x="-1441001" y="3549647"/>
            <a:chExt cx="12018909" cy="1607505"/>
          </a:xfrm>
        </p:grpSpPr>
        <p:grpSp>
          <p:nvGrpSpPr>
            <p:cNvPr id="162" name="Google Shape;162;p17"/>
            <p:cNvGrpSpPr/>
            <p:nvPr/>
          </p:nvGrpSpPr>
          <p:grpSpPr>
            <a:xfrm>
              <a:off x="-63500" y="4584482"/>
              <a:ext cx="9263406" cy="572669"/>
              <a:chOff x="-63500" y="4056756"/>
              <a:chExt cx="9263406" cy="1836656"/>
            </a:xfrm>
          </p:grpSpPr>
          <p:grpSp>
            <p:nvGrpSpPr>
              <p:cNvPr id="163" name="Google Shape;163;p17"/>
              <p:cNvGrpSpPr/>
              <p:nvPr/>
            </p:nvGrpSpPr>
            <p:grpSpPr>
              <a:xfrm>
                <a:off x="-63379" y="4923731"/>
                <a:ext cx="9263285" cy="969682"/>
                <a:chOff x="-63379" y="4923731"/>
                <a:chExt cx="9263285" cy="969682"/>
              </a:xfrm>
            </p:grpSpPr>
            <p:sp>
              <p:nvSpPr>
                <p:cNvPr id="164" name="Google Shape;164;p17"/>
                <p:cNvSpPr/>
                <p:nvPr/>
              </p:nvSpPr>
              <p:spPr>
                <a:xfrm>
                  <a:off x="-63379" y="4923731"/>
                  <a:ext cx="9263285" cy="969682"/>
                </a:xfrm>
                <a:custGeom>
                  <a:rect b="b" l="l" r="r" t="t"/>
                  <a:pathLst>
                    <a:path extrusionOk="0" h="10859" w="103738">
                      <a:moveTo>
                        <a:pt x="1" y="0"/>
                      </a:moveTo>
                      <a:lnTo>
                        <a:pt x="1" y="10858"/>
                      </a:lnTo>
                      <a:lnTo>
                        <a:pt x="103737" y="10858"/>
                      </a:lnTo>
                      <a:lnTo>
                        <a:pt x="103737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" name="Google Shape;165;p17"/>
                <p:cNvSpPr/>
                <p:nvPr/>
              </p:nvSpPr>
              <p:spPr>
                <a:xfrm>
                  <a:off x="120932" y="5321109"/>
                  <a:ext cx="843034" cy="64919"/>
                </a:xfrm>
                <a:custGeom>
                  <a:rect b="b" l="l" r="r" t="t"/>
                  <a:pathLst>
                    <a:path extrusionOk="0" h="727" w="9441">
                      <a:moveTo>
                        <a:pt x="1" y="1"/>
                      </a:moveTo>
                      <a:lnTo>
                        <a:pt x="1" y="727"/>
                      </a:lnTo>
                      <a:lnTo>
                        <a:pt x="9440" y="727"/>
                      </a:lnTo>
                      <a:lnTo>
                        <a:pt x="944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" name="Google Shape;166;p17"/>
                <p:cNvSpPr/>
                <p:nvPr/>
              </p:nvSpPr>
              <p:spPr>
                <a:xfrm>
                  <a:off x="1341010" y="5321109"/>
                  <a:ext cx="842856" cy="64919"/>
                </a:xfrm>
                <a:custGeom>
                  <a:rect b="b" l="l" r="r" t="t"/>
                  <a:pathLst>
                    <a:path extrusionOk="0" h="727" w="9439">
                      <a:moveTo>
                        <a:pt x="1" y="1"/>
                      </a:moveTo>
                      <a:lnTo>
                        <a:pt x="1" y="727"/>
                      </a:lnTo>
                      <a:lnTo>
                        <a:pt x="9438" y="727"/>
                      </a:lnTo>
                      <a:lnTo>
                        <a:pt x="943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7" name="Google Shape;167;p17"/>
                <p:cNvSpPr/>
                <p:nvPr/>
              </p:nvSpPr>
              <p:spPr>
                <a:xfrm>
                  <a:off x="2439822" y="5321109"/>
                  <a:ext cx="842945" cy="64919"/>
                </a:xfrm>
                <a:custGeom>
                  <a:rect b="b" l="l" r="r" t="t"/>
                  <a:pathLst>
                    <a:path extrusionOk="0" h="727" w="9440">
                      <a:moveTo>
                        <a:pt x="1" y="1"/>
                      </a:moveTo>
                      <a:lnTo>
                        <a:pt x="1" y="727"/>
                      </a:lnTo>
                      <a:lnTo>
                        <a:pt x="9440" y="727"/>
                      </a:lnTo>
                      <a:lnTo>
                        <a:pt x="944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" name="Google Shape;168;p17"/>
                <p:cNvSpPr/>
                <p:nvPr/>
              </p:nvSpPr>
              <p:spPr>
                <a:xfrm>
                  <a:off x="3659900" y="5321109"/>
                  <a:ext cx="842945" cy="64919"/>
                </a:xfrm>
                <a:custGeom>
                  <a:rect b="b" l="l" r="r" t="t"/>
                  <a:pathLst>
                    <a:path extrusionOk="0" h="727" w="9440">
                      <a:moveTo>
                        <a:pt x="1" y="1"/>
                      </a:moveTo>
                      <a:lnTo>
                        <a:pt x="1" y="727"/>
                      </a:lnTo>
                      <a:lnTo>
                        <a:pt x="9440" y="727"/>
                      </a:lnTo>
                      <a:lnTo>
                        <a:pt x="944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9" name="Google Shape;169;p17"/>
                <p:cNvSpPr/>
                <p:nvPr/>
              </p:nvSpPr>
              <p:spPr>
                <a:xfrm>
                  <a:off x="4807736" y="5321109"/>
                  <a:ext cx="842766" cy="64919"/>
                </a:xfrm>
                <a:custGeom>
                  <a:rect b="b" l="l" r="r" t="t"/>
                  <a:pathLst>
                    <a:path extrusionOk="0" h="727" w="9438">
                      <a:moveTo>
                        <a:pt x="1" y="1"/>
                      </a:moveTo>
                      <a:lnTo>
                        <a:pt x="1" y="727"/>
                      </a:lnTo>
                      <a:lnTo>
                        <a:pt x="9438" y="727"/>
                      </a:lnTo>
                      <a:lnTo>
                        <a:pt x="943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0" name="Google Shape;170;p17"/>
                <p:cNvSpPr/>
                <p:nvPr/>
              </p:nvSpPr>
              <p:spPr>
                <a:xfrm>
                  <a:off x="6027814" y="5321109"/>
                  <a:ext cx="842766" cy="64919"/>
                </a:xfrm>
                <a:custGeom>
                  <a:rect b="b" l="l" r="r" t="t"/>
                  <a:pathLst>
                    <a:path extrusionOk="0" h="727" w="9438">
                      <a:moveTo>
                        <a:pt x="1" y="1"/>
                      </a:moveTo>
                      <a:lnTo>
                        <a:pt x="1" y="727"/>
                      </a:lnTo>
                      <a:lnTo>
                        <a:pt x="9438" y="727"/>
                      </a:lnTo>
                      <a:lnTo>
                        <a:pt x="943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" name="Google Shape;171;p17"/>
                <p:cNvSpPr/>
                <p:nvPr/>
              </p:nvSpPr>
              <p:spPr>
                <a:xfrm>
                  <a:off x="7126804" y="5321109"/>
                  <a:ext cx="842766" cy="64919"/>
                </a:xfrm>
                <a:custGeom>
                  <a:rect b="b" l="l" r="r" t="t"/>
                  <a:pathLst>
                    <a:path extrusionOk="0" h="727" w="9438">
                      <a:moveTo>
                        <a:pt x="0" y="1"/>
                      </a:moveTo>
                      <a:lnTo>
                        <a:pt x="0" y="727"/>
                      </a:lnTo>
                      <a:lnTo>
                        <a:pt x="9437" y="727"/>
                      </a:lnTo>
                      <a:lnTo>
                        <a:pt x="943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" name="Google Shape;172;p17"/>
                <p:cNvSpPr/>
                <p:nvPr/>
              </p:nvSpPr>
              <p:spPr>
                <a:xfrm>
                  <a:off x="8346703" y="5321109"/>
                  <a:ext cx="842945" cy="64919"/>
                </a:xfrm>
                <a:custGeom>
                  <a:rect b="b" l="l" r="r" t="t"/>
                  <a:pathLst>
                    <a:path extrusionOk="0" h="727" w="9440">
                      <a:moveTo>
                        <a:pt x="0" y="1"/>
                      </a:moveTo>
                      <a:lnTo>
                        <a:pt x="0" y="727"/>
                      </a:lnTo>
                      <a:lnTo>
                        <a:pt x="9439" y="727"/>
                      </a:lnTo>
                      <a:lnTo>
                        <a:pt x="943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73" name="Google Shape;173;p17"/>
              <p:cNvSpPr/>
              <p:nvPr/>
            </p:nvSpPr>
            <p:spPr>
              <a:xfrm>
                <a:off x="-63500" y="4056756"/>
                <a:ext cx="9263374" cy="866967"/>
              </a:xfrm>
              <a:custGeom>
                <a:rect b="b" l="l" r="r" t="t"/>
                <a:pathLst>
                  <a:path extrusionOk="0" h="5154" w="103739">
                    <a:moveTo>
                      <a:pt x="80339" y="0"/>
                    </a:moveTo>
                    <a:cubicBezTo>
                      <a:pt x="69397" y="0"/>
                      <a:pt x="55260" y="1698"/>
                      <a:pt x="43777" y="1698"/>
                    </a:cubicBezTo>
                    <a:cubicBezTo>
                      <a:pt x="43306" y="1698"/>
                      <a:pt x="42839" y="1695"/>
                      <a:pt x="42377" y="1689"/>
                    </a:cubicBezTo>
                    <a:cubicBezTo>
                      <a:pt x="33262" y="1571"/>
                      <a:pt x="25137" y="473"/>
                      <a:pt x="19763" y="473"/>
                    </a:cubicBezTo>
                    <a:cubicBezTo>
                      <a:pt x="14822" y="473"/>
                      <a:pt x="0" y="1680"/>
                      <a:pt x="0" y="1680"/>
                    </a:cubicBezTo>
                    <a:lnTo>
                      <a:pt x="0" y="5154"/>
                    </a:lnTo>
                    <a:lnTo>
                      <a:pt x="103739" y="5154"/>
                    </a:lnTo>
                    <a:lnTo>
                      <a:pt x="103739" y="722"/>
                    </a:lnTo>
                    <a:cubicBezTo>
                      <a:pt x="103739" y="722"/>
                      <a:pt x="95368" y="244"/>
                      <a:pt x="81989" y="14"/>
                    </a:cubicBezTo>
                    <a:cubicBezTo>
                      <a:pt x="81448" y="5"/>
                      <a:pt x="80897" y="0"/>
                      <a:pt x="803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4" name="Google Shape;174;p17"/>
            <p:cNvSpPr/>
            <p:nvPr/>
          </p:nvSpPr>
          <p:spPr>
            <a:xfrm>
              <a:off x="-1441001" y="3678172"/>
              <a:ext cx="2505684" cy="1236421"/>
            </a:xfrm>
            <a:custGeom>
              <a:rect b="b" l="l" r="r" t="t"/>
              <a:pathLst>
                <a:path extrusionOk="0" h="9413" w="14639">
                  <a:moveTo>
                    <a:pt x="7352" y="0"/>
                  </a:moveTo>
                  <a:cubicBezTo>
                    <a:pt x="3689" y="0"/>
                    <a:pt x="3750" y="4136"/>
                    <a:pt x="3974" y="5115"/>
                  </a:cubicBezTo>
                  <a:cubicBezTo>
                    <a:pt x="3722" y="4296"/>
                    <a:pt x="3031" y="2450"/>
                    <a:pt x="1920" y="2450"/>
                  </a:cubicBezTo>
                  <a:cubicBezTo>
                    <a:pt x="1828" y="2450"/>
                    <a:pt x="1734" y="2462"/>
                    <a:pt x="1637" y="2489"/>
                  </a:cubicBezTo>
                  <a:cubicBezTo>
                    <a:pt x="80" y="2916"/>
                    <a:pt x="2287" y="5640"/>
                    <a:pt x="2444" y="5832"/>
                  </a:cubicBezTo>
                  <a:cubicBezTo>
                    <a:pt x="2364" y="5738"/>
                    <a:pt x="1776" y="5099"/>
                    <a:pt x="1036" y="5099"/>
                  </a:cubicBezTo>
                  <a:cubicBezTo>
                    <a:pt x="730" y="5099"/>
                    <a:pt x="398" y="5208"/>
                    <a:pt x="65" y="5509"/>
                  </a:cubicBezTo>
                  <a:cubicBezTo>
                    <a:pt x="43" y="5530"/>
                    <a:pt x="21" y="5550"/>
                    <a:pt x="0" y="5570"/>
                  </a:cubicBezTo>
                  <a:lnTo>
                    <a:pt x="0" y="6840"/>
                  </a:lnTo>
                  <a:cubicBezTo>
                    <a:pt x="358" y="7336"/>
                    <a:pt x="984" y="7747"/>
                    <a:pt x="1246" y="7907"/>
                  </a:cubicBezTo>
                  <a:cubicBezTo>
                    <a:pt x="1046" y="7797"/>
                    <a:pt x="616" y="7603"/>
                    <a:pt x="115" y="7603"/>
                  </a:cubicBezTo>
                  <a:cubicBezTo>
                    <a:pt x="77" y="7603"/>
                    <a:pt x="39" y="7604"/>
                    <a:pt x="0" y="7606"/>
                  </a:cubicBezTo>
                  <a:lnTo>
                    <a:pt x="0" y="9412"/>
                  </a:lnTo>
                  <a:lnTo>
                    <a:pt x="6788" y="8920"/>
                  </a:lnTo>
                  <a:lnTo>
                    <a:pt x="6935" y="8909"/>
                  </a:lnTo>
                  <a:lnTo>
                    <a:pt x="7189" y="8891"/>
                  </a:lnTo>
                  <a:lnTo>
                    <a:pt x="7446" y="8872"/>
                  </a:lnTo>
                  <a:lnTo>
                    <a:pt x="8043" y="8828"/>
                  </a:lnTo>
                  <a:lnTo>
                    <a:pt x="11590" y="8570"/>
                  </a:lnTo>
                  <a:lnTo>
                    <a:pt x="13216" y="8452"/>
                  </a:lnTo>
                  <a:lnTo>
                    <a:pt x="13814" y="8408"/>
                  </a:lnTo>
                  <a:lnTo>
                    <a:pt x="14284" y="8375"/>
                  </a:lnTo>
                  <a:lnTo>
                    <a:pt x="14638" y="8349"/>
                  </a:lnTo>
                  <a:lnTo>
                    <a:pt x="14638" y="8344"/>
                  </a:lnTo>
                  <a:cubicBezTo>
                    <a:pt x="14633" y="8312"/>
                    <a:pt x="14609" y="8104"/>
                    <a:pt x="14502" y="7879"/>
                  </a:cubicBezTo>
                  <a:cubicBezTo>
                    <a:pt x="14439" y="7748"/>
                    <a:pt x="14349" y="7606"/>
                    <a:pt x="14218" y="7492"/>
                  </a:cubicBezTo>
                  <a:cubicBezTo>
                    <a:pt x="14089" y="7382"/>
                    <a:pt x="13925" y="7291"/>
                    <a:pt x="13709" y="7254"/>
                  </a:cubicBezTo>
                  <a:cubicBezTo>
                    <a:pt x="13636" y="7241"/>
                    <a:pt x="13556" y="7234"/>
                    <a:pt x="13470" y="7234"/>
                  </a:cubicBezTo>
                  <a:cubicBezTo>
                    <a:pt x="13231" y="7234"/>
                    <a:pt x="12942" y="7289"/>
                    <a:pt x="12596" y="7422"/>
                  </a:cubicBezTo>
                  <a:cubicBezTo>
                    <a:pt x="12945" y="6847"/>
                    <a:pt x="13087" y="6175"/>
                    <a:pt x="12375" y="5697"/>
                  </a:cubicBezTo>
                  <a:cubicBezTo>
                    <a:pt x="11963" y="5421"/>
                    <a:pt x="11631" y="5322"/>
                    <a:pt x="11365" y="5322"/>
                  </a:cubicBezTo>
                  <a:cubicBezTo>
                    <a:pt x="10714" y="5322"/>
                    <a:pt x="10465" y="5923"/>
                    <a:pt x="10436" y="6003"/>
                  </a:cubicBezTo>
                  <a:cubicBezTo>
                    <a:pt x="10448" y="5957"/>
                    <a:pt x="10503" y="5740"/>
                    <a:pt x="10562" y="5410"/>
                  </a:cubicBezTo>
                  <a:cubicBezTo>
                    <a:pt x="10615" y="5117"/>
                    <a:pt x="10671" y="4737"/>
                    <a:pt x="10698" y="4313"/>
                  </a:cubicBezTo>
                  <a:cubicBezTo>
                    <a:pt x="10707" y="4182"/>
                    <a:pt x="10713" y="4048"/>
                    <a:pt x="10715" y="3912"/>
                  </a:cubicBezTo>
                  <a:cubicBezTo>
                    <a:pt x="10718" y="3606"/>
                    <a:pt x="10706" y="3283"/>
                    <a:pt x="10667" y="2966"/>
                  </a:cubicBezTo>
                  <a:cubicBezTo>
                    <a:pt x="10641" y="2773"/>
                    <a:pt x="10608" y="2581"/>
                    <a:pt x="10562" y="2395"/>
                  </a:cubicBezTo>
                  <a:cubicBezTo>
                    <a:pt x="10464" y="1986"/>
                    <a:pt x="10307" y="1590"/>
                    <a:pt x="10070" y="1245"/>
                  </a:cubicBezTo>
                  <a:cubicBezTo>
                    <a:pt x="9589" y="534"/>
                    <a:pt x="8771" y="23"/>
                    <a:pt x="7434" y="1"/>
                  </a:cubicBezTo>
                  <a:cubicBezTo>
                    <a:pt x="7407" y="1"/>
                    <a:pt x="7379" y="0"/>
                    <a:pt x="73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7"/>
            <p:cNvSpPr/>
            <p:nvPr/>
          </p:nvSpPr>
          <p:spPr>
            <a:xfrm flipH="1">
              <a:off x="8072224" y="3549647"/>
              <a:ext cx="2505684" cy="1236421"/>
            </a:xfrm>
            <a:custGeom>
              <a:rect b="b" l="l" r="r" t="t"/>
              <a:pathLst>
                <a:path extrusionOk="0" h="9413" w="14639">
                  <a:moveTo>
                    <a:pt x="7352" y="0"/>
                  </a:moveTo>
                  <a:cubicBezTo>
                    <a:pt x="3689" y="0"/>
                    <a:pt x="3750" y="4136"/>
                    <a:pt x="3974" y="5115"/>
                  </a:cubicBezTo>
                  <a:cubicBezTo>
                    <a:pt x="3722" y="4296"/>
                    <a:pt x="3031" y="2450"/>
                    <a:pt x="1920" y="2450"/>
                  </a:cubicBezTo>
                  <a:cubicBezTo>
                    <a:pt x="1828" y="2450"/>
                    <a:pt x="1734" y="2462"/>
                    <a:pt x="1637" y="2489"/>
                  </a:cubicBezTo>
                  <a:cubicBezTo>
                    <a:pt x="80" y="2916"/>
                    <a:pt x="2287" y="5640"/>
                    <a:pt x="2444" y="5832"/>
                  </a:cubicBezTo>
                  <a:cubicBezTo>
                    <a:pt x="2364" y="5738"/>
                    <a:pt x="1776" y="5099"/>
                    <a:pt x="1036" y="5099"/>
                  </a:cubicBezTo>
                  <a:cubicBezTo>
                    <a:pt x="730" y="5099"/>
                    <a:pt x="398" y="5208"/>
                    <a:pt x="65" y="5509"/>
                  </a:cubicBezTo>
                  <a:cubicBezTo>
                    <a:pt x="43" y="5530"/>
                    <a:pt x="21" y="5550"/>
                    <a:pt x="0" y="5570"/>
                  </a:cubicBezTo>
                  <a:lnTo>
                    <a:pt x="0" y="6840"/>
                  </a:lnTo>
                  <a:cubicBezTo>
                    <a:pt x="358" y="7336"/>
                    <a:pt x="984" y="7747"/>
                    <a:pt x="1246" y="7907"/>
                  </a:cubicBezTo>
                  <a:cubicBezTo>
                    <a:pt x="1046" y="7797"/>
                    <a:pt x="616" y="7603"/>
                    <a:pt x="115" y="7603"/>
                  </a:cubicBezTo>
                  <a:cubicBezTo>
                    <a:pt x="77" y="7603"/>
                    <a:pt x="39" y="7604"/>
                    <a:pt x="0" y="7606"/>
                  </a:cubicBezTo>
                  <a:lnTo>
                    <a:pt x="0" y="9412"/>
                  </a:lnTo>
                  <a:lnTo>
                    <a:pt x="6788" y="8920"/>
                  </a:lnTo>
                  <a:lnTo>
                    <a:pt x="6935" y="8909"/>
                  </a:lnTo>
                  <a:lnTo>
                    <a:pt x="7189" y="8891"/>
                  </a:lnTo>
                  <a:lnTo>
                    <a:pt x="7446" y="8872"/>
                  </a:lnTo>
                  <a:lnTo>
                    <a:pt x="8043" y="8828"/>
                  </a:lnTo>
                  <a:lnTo>
                    <a:pt x="11590" y="8570"/>
                  </a:lnTo>
                  <a:lnTo>
                    <a:pt x="13216" y="8452"/>
                  </a:lnTo>
                  <a:lnTo>
                    <a:pt x="13814" y="8408"/>
                  </a:lnTo>
                  <a:lnTo>
                    <a:pt x="14284" y="8375"/>
                  </a:lnTo>
                  <a:lnTo>
                    <a:pt x="14638" y="8349"/>
                  </a:lnTo>
                  <a:lnTo>
                    <a:pt x="14638" y="8344"/>
                  </a:lnTo>
                  <a:cubicBezTo>
                    <a:pt x="14633" y="8312"/>
                    <a:pt x="14609" y="8104"/>
                    <a:pt x="14502" y="7879"/>
                  </a:cubicBezTo>
                  <a:cubicBezTo>
                    <a:pt x="14439" y="7748"/>
                    <a:pt x="14349" y="7606"/>
                    <a:pt x="14218" y="7492"/>
                  </a:cubicBezTo>
                  <a:cubicBezTo>
                    <a:pt x="14089" y="7382"/>
                    <a:pt x="13925" y="7291"/>
                    <a:pt x="13709" y="7254"/>
                  </a:cubicBezTo>
                  <a:cubicBezTo>
                    <a:pt x="13636" y="7241"/>
                    <a:pt x="13556" y="7234"/>
                    <a:pt x="13470" y="7234"/>
                  </a:cubicBezTo>
                  <a:cubicBezTo>
                    <a:pt x="13231" y="7234"/>
                    <a:pt x="12942" y="7289"/>
                    <a:pt x="12596" y="7422"/>
                  </a:cubicBezTo>
                  <a:cubicBezTo>
                    <a:pt x="12945" y="6847"/>
                    <a:pt x="13087" y="6175"/>
                    <a:pt x="12375" y="5697"/>
                  </a:cubicBezTo>
                  <a:cubicBezTo>
                    <a:pt x="11963" y="5421"/>
                    <a:pt x="11631" y="5322"/>
                    <a:pt x="11365" y="5322"/>
                  </a:cubicBezTo>
                  <a:cubicBezTo>
                    <a:pt x="10714" y="5322"/>
                    <a:pt x="10465" y="5923"/>
                    <a:pt x="10436" y="6003"/>
                  </a:cubicBezTo>
                  <a:cubicBezTo>
                    <a:pt x="10448" y="5957"/>
                    <a:pt x="10503" y="5740"/>
                    <a:pt x="10562" y="5410"/>
                  </a:cubicBezTo>
                  <a:cubicBezTo>
                    <a:pt x="10615" y="5117"/>
                    <a:pt x="10671" y="4737"/>
                    <a:pt x="10698" y="4313"/>
                  </a:cubicBezTo>
                  <a:cubicBezTo>
                    <a:pt x="10707" y="4182"/>
                    <a:pt x="10713" y="4048"/>
                    <a:pt x="10715" y="3912"/>
                  </a:cubicBezTo>
                  <a:cubicBezTo>
                    <a:pt x="10718" y="3606"/>
                    <a:pt x="10706" y="3283"/>
                    <a:pt x="10667" y="2966"/>
                  </a:cubicBezTo>
                  <a:cubicBezTo>
                    <a:pt x="10641" y="2773"/>
                    <a:pt x="10608" y="2581"/>
                    <a:pt x="10562" y="2395"/>
                  </a:cubicBezTo>
                  <a:cubicBezTo>
                    <a:pt x="10464" y="1986"/>
                    <a:pt x="10307" y="1590"/>
                    <a:pt x="10070" y="1245"/>
                  </a:cubicBezTo>
                  <a:cubicBezTo>
                    <a:pt x="9589" y="534"/>
                    <a:pt x="8771" y="23"/>
                    <a:pt x="7434" y="1"/>
                  </a:cubicBezTo>
                  <a:cubicBezTo>
                    <a:pt x="7407" y="1"/>
                    <a:pt x="7379" y="0"/>
                    <a:pt x="73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" name="Google Shape;176;p17"/>
          <p:cNvGrpSpPr/>
          <p:nvPr/>
        </p:nvGrpSpPr>
        <p:grpSpPr>
          <a:xfrm>
            <a:off x="-181230" y="-369201"/>
            <a:ext cx="9461248" cy="2342259"/>
            <a:chOff x="-181230" y="-369201"/>
            <a:chExt cx="9461248" cy="2342259"/>
          </a:xfrm>
        </p:grpSpPr>
        <p:grpSp>
          <p:nvGrpSpPr>
            <p:cNvPr id="177" name="Google Shape;177;p17"/>
            <p:cNvGrpSpPr/>
            <p:nvPr/>
          </p:nvGrpSpPr>
          <p:grpSpPr>
            <a:xfrm>
              <a:off x="-181230" y="-353122"/>
              <a:ext cx="9461248" cy="2326179"/>
              <a:chOff x="-181230" y="-353122"/>
              <a:chExt cx="9461248" cy="2326179"/>
            </a:xfrm>
          </p:grpSpPr>
          <p:sp>
            <p:nvSpPr>
              <p:cNvPr id="178" name="Google Shape;178;p17"/>
              <p:cNvSpPr/>
              <p:nvPr/>
            </p:nvSpPr>
            <p:spPr>
              <a:xfrm>
                <a:off x="-181230" y="1765548"/>
                <a:ext cx="385942" cy="207509"/>
              </a:xfrm>
              <a:custGeom>
                <a:rect b="b" l="l" r="r" t="t"/>
                <a:pathLst>
                  <a:path extrusionOk="0" h="3447" w="6411">
                    <a:moveTo>
                      <a:pt x="2159" y="0"/>
                    </a:moveTo>
                    <a:cubicBezTo>
                      <a:pt x="1702" y="0"/>
                      <a:pt x="1300" y="222"/>
                      <a:pt x="1046" y="561"/>
                    </a:cubicBezTo>
                    <a:cubicBezTo>
                      <a:pt x="977" y="542"/>
                      <a:pt x="906" y="529"/>
                      <a:pt x="832" y="529"/>
                    </a:cubicBezTo>
                    <a:cubicBezTo>
                      <a:pt x="375" y="529"/>
                      <a:pt x="4" y="902"/>
                      <a:pt x="4" y="1357"/>
                    </a:cubicBezTo>
                    <a:cubicBezTo>
                      <a:pt x="1" y="1817"/>
                      <a:pt x="371" y="2186"/>
                      <a:pt x="826" y="2186"/>
                    </a:cubicBezTo>
                    <a:cubicBezTo>
                      <a:pt x="887" y="2186"/>
                      <a:pt x="944" y="2181"/>
                      <a:pt x="1001" y="2168"/>
                    </a:cubicBezTo>
                    <a:cubicBezTo>
                      <a:pt x="1182" y="2435"/>
                      <a:pt x="1453" y="2636"/>
                      <a:pt x="1770" y="2728"/>
                    </a:cubicBezTo>
                    <a:cubicBezTo>
                      <a:pt x="1993" y="3154"/>
                      <a:pt x="2443" y="3447"/>
                      <a:pt x="2959" y="3447"/>
                    </a:cubicBezTo>
                    <a:cubicBezTo>
                      <a:pt x="3388" y="3447"/>
                      <a:pt x="3769" y="3244"/>
                      <a:pt x="4015" y="2929"/>
                    </a:cubicBezTo>
                    <a:cubicBezTo>
                      <a:pt x="4153" y="3065"/>
                      <a:pt x="4343" y="3150"/>
                      <a:pt x="4549" y="3150"/>
                    </a:cubicBezTo>
                    <a:cubicBezTo>
                      <a:pt x="4847" y="3150"/>
                      <a:pt x="5102" y="2978"/>
                      <a:pt x="5227" y="2733"/>
                    </a:cubicBezTo>
                    <a:cubicBezTo>
                      <a:pt x="5255" y="2735"/>
                      <a:pt x="5281" y="2737"/>
                      <a:pt x="5308" y="2737"/>
                    </a:cubicBezTo>
                    <a:cubicBezTo>
                      <a:pt x="5916" y="2737"/>
                      <a:pt x="6410" y="2245"/>
                      <a:pt x="6410" y="1633"/>
                    </a:cubicBezTo>
                    <a:cubicBezTo>
                      <a:pt x="6410" y="1025"/>
                      <a:pt x="5918" y="529"/>
                      <a:pt x="5308" y="529"/>
                    </a:cubicBezTo>
                    <a:cubicBezTo>
                      <a:pt x="5072" y="529"/>
                      <a:pt x="4855" y="603"/>
                      <a:pt x="4678" y="728"/>
                    </a:cubicBezTo>
                    <a:cubicBezTo>
                      <a:pt x="4543" y="356"/>
                      <a:pt x="4182" y="87"/>
                      <a:pt x="3764" y="87"/>
                    </a:cubicBezTo>
                    <a:cubicBezTo>
                      <a:pt x="3502" y="87"/>
                      <a:pt x="3264" y="192"/>
                      <a:pt x="3089" y="360"/>
                    </a:cubicBezTo>
                    <a:cubicBezTo>
                      <a:pt x="2842" y="137"/>
                      <a:pt x="2516" y="0"/>
                      <a:pt x="215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7"/>
              <p:cNvSpPr/>
              <p:nvPr/>
            </p:nvSpPr>
            <p:spPr>
              <a:xfrm>
                <a:off x="-8" y="1000298"/>
                <a:ext cx="452403" cy="211844"/>
              </a:xfrm>
              <a:custGeom>
                <a:rect b="b" l="l" r="r" t="t"/>
                <a:pathLst>
                  <a:path extrusionOk="0" h="3519" w="7515">
                    <a:moveTo>
                      <a:pt x="3620" y="0"/>
                    </a:moveTo>
                    <a:cubicBezTo>
                      <a:pt x="3091" y="0"/>
                      <a:pt x="2636" y="297"/>
                      <a:pt x="2408" y="736"/>
                    </a:cubicBezTo>
                    <a:cubicBezTo>
                      <a:pt x="2085" y="830"/>
                      <a:pt x="1809" y="1032"/>
                      <a:pt x="1625" y="1307"/>
                    </a:cubicBezTo>
                    <a:cubicBezTo>
                      <a:pt x="1567" y="1294"/>
                      <a:pt x="1507" y="1289"/>
                      <a:pt x="1448" y="1289"/>
                    </a:cubicBezTo>
                    <a:cubicBezTo>
                      <a:pt x="980" y="1289"/>
                      <a:pt x="602" y="1664"/>
                      <a:pt x="602" y="2133"/>
                    </a:cubicBezTo>
                    <a:cubicBezTo>
                      <a:pt x="602" y="2158"/>
                      <a:pt x="604" y="2182"/>
                      <a:pt x="607" y="2204"/>
                    </a:cubicBezTo>
                    <a:lnTo>
                      <a:pt x="417" y="2204"/>
                    </a:lnTo>
                    <a:cubicBezTo>
                      <a:pt x="187" y="2204"/>
                      <a:pt x="1" y="2391"/>
                      <a:pt x="1" y="2621"/>
                    </a:cubicBezTo>
                    <a:cubicBezTo>
                      <a:pt x="1" y="2851"/>
                      <a:pt x="187" y="3039"/>
                      <a:pt x="417" y="3039"/>
                    </a:cubicBezTo>
                    <a:lnTo>
                      <a:pt x="1744" y="3039"/>
                    </a:lnTo>
                    <a:cubicBezTo>
                      <a:pt x="2004" y="3330"/>
                      <a:pt x="2380" y="3518"/>
                      <a:pt x="2802" y="3518"/>
                    </a:cubicBezTo>
                    <a:cubicBezTo>
                      <a:pt x="3169" y="3518"/>
                      <a:pt x="3501" y="3376"/>
                      <a:pt x="3753" y="3150"/>
                    </a:cubicBezTo>
                    <a:cubicBezTo>
                      <a:pt x="3934" y="3321"/>
                      <a:pt x="4175" y="3428"/>
                      <a:pt x="4442" y="3428"/>
                    </a:cubicBezTo>
                    <a:cubicBezTo>
                      <a:pt x="4763" y="3428"/>
                      <a:pt x="5049" y="3275"/>
                      <a:pt x="5229" y="3039"/>
                    </a:cubicBezTo>
                    <a:lnTo>
                      <a:pt x="7098" y="3039"/>
                    </a:lnTo>
                    <a:cubicBezTo>
                      <a:pt x="7328" y="3039"/>
                      <a:pt x="7514" y="2851"/>
                      <a:pt x="7514" y="2621"/>
                    </a:cubicBezTo>
                    <a:cubicBezTo>
                      <a:pt x="7512" y="2389"/>
                      <a:pt x="7326" y="2203"/>
                      <a:pt x="7096" y="2203"/>
                    </a:cubicBezTo>
                    <a:lnTo>
                      <a:pt x="7087" y="2203"/>
                    </a:lnTo>
                    <a:cubicBezTo>
                      <a:pt x="7124" y="2092"/>
                      <a:pt x="7144" y="1972"/>
                      <a:pt x="7144" y="1849"/>
                    </a:cubicBezTo>
                    <a:cubicBezTo>
                      <a:pt x="7144" y="1228"/>
                      <a:pt x="6639" y="723"/>
                      <a:pt x="6018" y="723"/>
                    </a:cubicBezTo>
                    <a:cubicBezTo>
                      <a:pt x="5990" y="723"/>
                      <a:pt x="5963" y="726"/>
                      <a:pt x="5935" y="728"/>
                    </a:cubicBezTo>
                    <a:cubicBezTo>
                      <a:pt x="5808" y="474"/>
                      <a:pt x="5546" y="303"/>
                      <a:pt x="5244" y="303"/>
                    </a:cubicBezTo>
                    <a:cubicBezTo>
                      <a:pt x="5030" y="303"/>
                      <a:pt x="4839" y="387"/>
                      <a:pt x="4698" y="527"/>
                    </a:cubicBezTo>
                    <a:cubicBezTo>
                      <a:pt x="4446" y="207"/>
                      <a:pt x="4057" y="0"/>
                      <a:pt x="362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7"/>
              <p:cNvSpPr/>
              <p:nvPr/>
            </p:nvSpPr>
            <p:spPr>
              <a:xfrm>
                <a:off x="8728406" y="1296433"/>
                <a:ext cx="551613" cy="296485"/>
              </a:xfrm>
              <a:custGeom>
                <a:rect b="b" l="l" r="r" t="t"/>
                <a:pathLst>
                  <a:path extrusionOk="0" h="4925" w="9163">
                    <a:moveTo>
                      <a:pt x="4937" y="0"/>
                    </a:moveTo>
                    <a:cubicBezTo>
                      <a:pt x="4322" y="0"/>
                      <a:pt x="3776" y="292"/>
                      <a:pt x="3426" y="741"/>
                    </a:cubicBezTo>
                    <a:cubicBezTo>
                      <a:pt x="3231" y="544"/>
                      <a:pt x="2962" y="424"/>
                      <a:pt x="2661" y="424"/>
                    </a:cubicBezTo>
                    <a:cubicBezTo>
                      <a:pt x="2238" y="424"/>
                      <a:pt x="1874" y="669"/>
                      <a:pt x="1694" y="1021"/>
                    </a:cubicBezTo>
                    <a:cubicBezTo>
                      <a:pt x="1655" y="1019"/>
                      <a:pt x="1618" y="1014"/>
                      <a:pt x="1576" y="1014"/>
                    </a:cubicBezTo>
                    <a:cubicBezTo>
                      <a:pt x="706" y="1014"/>
                      <a:pt x="0" y="1720"/>
                      <a:pt x="0" y="2590"/>
                    </a:cubicBezTo>
                    <a:cubicBezTo>
                      <a:pt x="0" y="3461"/>
                      <a:pt x="706" y="4165"/>
                      <a:pt x="1576" y="4165"/>
                    </a:cubicBezTo>
                    <a:cubicBezTo>
                      <a:pt x="1911" y="4165"/>
                      <a:pt x="2221" y="4060"/>
                      <a:pt x="2477" y="3883"/>
                    </a:cubicBezTo>
                    <a:cubicBezTo>
                      <a:pt x="2672" y="4416"/>
                      <a:pt x="3185" y="4799"/>
                      <a:pt x="3786" y="4799"/>
                    </a:cubicBezTo>
                    <a:cubicBezTo>
                      <a:pt x="4161" y="4799"/>
                      <a:pt x="4501" y="4650"/>
                      <a:pt x="4751" y="4410"/>
                    </a:cubicBezTo>
                    <a:cubicBezTo>
                      <a:pt x="5103" y="4727"/>
                      <a:pt x="5569" y="4924"/>
                      <a:pt x="6082" y="4924"/>
                    </a:cubicBezTo>
                    <a:cubicBezTo>
                      <a:pt x="6734" y="4924"/>
                      <a:pt x="7311" y="4608"/>
                      <a:pt x="7674" y="4125"/>
                    </a:cubicBezTo>
                    <a:cubicBezTo>
                      <a:pt x="7773" y="4150"/>
                      <a:pt x="7875" y="4165"/>
                      <a:pt x="7982" y="4165"/>
                    </a:cubicBezTo>
                    <a:cubicBezTo>
                      <a:pt x="8636" y="4165"/>
                      <a:pt x="9163" y="3636"/>
                      <a:pt x="9163" y="2984"/>
                    </a:cubicBezTo>
                    <a:cubicBezTo>
                      <a:pt x="9163" y="2332"/>
                      <a:pt x="8636" y="1801"/>
                      <a:pt x="7982" y="1801"/>
                    </a:cubicBezTo>
                    <a:cubicBezTo>
                      <a:pt x="7895" y="1801"/>
                      <a:pt x="7812" y="1810"/>
                      <a:pt x="7733" y="1828"/>
                    </a:cubicBezTo>
                    <a:cubicBezTo>
                      <a:pt x="7475" y="1445"/>
                      <a:pt x="7088" y="1160"/>
                      <a:pt x="6635" y="1029"/>
                    </a:cubicBezTo>
                    <a:cubicBezTo>
                      <a:pt x="6316" y="419"/>
                      <a:pt x="5674" y="0"/>
                      <a:pt x="493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7"/>
              <p:cNvSpPr/>
              <p:nvPr/>
            </p:nvSpPr>
            <p:spPr>
              <a:xfrm>
                <a:off x="8244879" y="194132"/>
                <a:ext cx="810834" cy="343080"/>
              </a:xfrm>
              <a:custGeom>
                <a:rect b="b" l="l" r="r" t="t"/>
                <a:pathLst>
                  <a:path extrusionOk="0" h="5699" w="13469">
                    <a:moveTo>
                      <a:pt x="5824" y="0"/>
                    </a:moveTo>
                    <a:cubicBezTo>
                      <a:pt x="5157" y="0"/>
                      <a:pt x="4553" y="269"/>
                      <a:pt x="4114" y="704"/>
                    </a:cubicBezTo>
                    <a:cubicBezTo>
                      <a:pt x="3991" y="682"/>
                      <a:pt x="3864" y="668"/>
                      <a:pt x="3733" y="668"/>
                    </a:cubicBezTo>
                    <a:cubicBezTo>
                      <a:pt x="3032" y="668"/>
                      <a:pt x="2411" y="1014"/>
                      <a:pt x="2032" y="1543"/>
                    </a:cubicBezTo>
                    <a:cubicBezTo>
                      <a:pt x="1818" y="1364"/>
                      <a:pt x="1542" y="1257"/>
                      <a:pt x="1239" y="1257"/>
                    </a:cubicBezTo>
                    <a:cubicBezTo>
                      <a:pt x="556" y="1257"/>
                      <a:pt x="1" y="1812"/>
                      <a:pt x="1" y="2497"/>
                    </a:cubicBezTo>
                    <a:cubicBezTo>
                      <a:pt x="3" y="3176"/>
                      <a:pt x="556" y="3732"/>
                      <a:pt x="1239" y="3732"/>
                    </a:cubicBezTo>
                    <a:cubicBezTo>
                      <a:pt x="1448" y="3732"/>
                      <a:pt x="1643" y="3681"/>
                      <a:pt x="1812" y="3590"/>
                    </a:cubicBezTo>
                    <a:cubicBezTo>
                      <a:pt x="2135" y="4331"/>
                      <a:pt x="2872" y="4849"/>
                      <a:pt x="3729" y="4849"/>
                    </a:cubicBezTo>
                    <a:cubicBezTo>
                      <a:pt x="4094" y="4849"/>
                      <a:pt x="4437" y="4755"/>
                      <a:pt x="4733" y="4591"/>
                    </a:cubicBezTo>
                    <a:cubicBezTo>
                      <a:pt x="5061" y="4755"/>
                      <a:pt x="5430" y="4849"/>
                      <a:pt x="5821" y="4849"/>
                    </a:cubicBezTo>
                    <a:cubicBezTo>
                      <a:pt x="5913" y="4849"/>
                      <a:pt x="6005" y="4842"/>
                      <a:pt x="6097" y="4832"/>
                    </a:cubicBezTo>
                    <a:cubicBezTo>
                      <a:pt x="6503" y="5358"/>
                      <a:pt x="7138" y="5698"/>
                      <a:pt x="7855" y="5698"/>
                    </a:cubicBezTo>
                    <a:cubicBezTo>
                      <a:pt x="8751" y="5698"/>
                      <a:pt x="9521" y="5170"/>
                      <a:pt x="9873" y="4405"/>
                    </a:cubicBezTo>
                    <a:cubicBezTo>
                      <a:pt x="10150" y="4591"/>
                      <a:pt x="10481" y="4702"/>
                      <a:pt x="10839" y="4702"/>
                    </a:cubicBezTo>
                    <a:cubicBezTo>
                      <a:pt x="11487" y="4702"/>
                      <a:pt x="12055" y="4342"/>
                      <a:pt x="12348" y="3810"/>
                    </a:cubicBezTo>
                    <a:lnTo>
                      <a:pt x="12359" y="3810"/>
                    </a:lnTo>
                    <a:cubicBezTo>
                      <a:pt x="12971" y="3810"/>
                      <a:pt x="13469" y="3312"/>
                      <a:pt x="13469" y="2700"/>
                    </a:cubicBezTo>
                    <a:cubicBezTo>
                      <a:pt x="13469" y="2086"/>
                      <a:pt x="12971" y="1589"/>
                      <a:pt x="12359" y="1589"/>
                    </a:cubicBezTo>
                    <a:cubicBezTo>
                      <a:pt x="12215" y="1589"/>
                      <a:pt x="12079" y="1617"/>
                      <a:pt x="11954" y="1668"/>
                    </a:cubicBezTo>
                    <a:cubicBezTo>
                      <a:pt x="11653" y="1412"/>
                      <a:pt x="11264" y="1257"/>
                      <a:pt x="10839" y="1257"/>
                    </a:cubicBezTo>
                    <a:cubicBezTo>
                      <a:pt x="10822" y="1257"/>
                      <a:pt x="10806" y="1259"/>
                      <a:pt x="10789" y="1259"/>
                    </a:cubicBezTo>
                    <a:cubicBezTo>
                      <a:pt x="10430" y="714"/>
                      <a:pt x="9814" y="352"/>
                      <a:pt x="9110" y="352"/>
                    </a:cubicBezTo>
                    <a:cubicBezTo>
                      <a:pt x="8570" y="352"/>
                      <a:pt x="8082" y="566"/>
                      <a:pt x="7719" y="914"/>
                    </a:cubicBezTo>
                    <a:cubicBezTo>
                      <a:pt x="7275" y="356"/>
                      <a:pt x="6591" y="0"/>
                      <a:pt x="582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7"/>
              <p:cNvSpPr/>
              <p:nvPr/>
            </p:nvSpPr>
            <p:spPr>
              <a:xfrm>
                <a:off x="2613200" y="-353122"/>
                <a:ext cx="1432641" cy="606089"/>
              </a:xfrm>
              <a:custGeom>
                <a:rect b="b" l="l" r="r" t="t"/>
                <a:pathLst>
                  <a:path extrusionOk="0" h="5699" w="13471">
                    <a:moveTo>
                      <a:pt x="7647" y="1"/>
                    </a:moveTo>
                    <a:cubicBezTo>
                      <a:pt x="6879" y="1"/>
                      <a:pt x="6195" y="356"/>
                      <a:pt x="5751" y="915"/>
                    </a:cubicBezTo>
                    <a:cubicBezTo>
                      <a:pt x="5389" y="567"/>
                      <a:pt x="4901" y="353"/>
                      <a:pt x="4359" y="353"/>
                    </a:cubicBezTo>
                    <a:cubicBezTo>
                      <a:pt x="3657" y="353"/>
                      <a:pt x="3040" y="714"/>
                      <a:pt x="2680" y="1259"/>
                    </a:cubicBezTo>
                    <a:cubicBezTo>
                      <a:pt x="2664" y="1259"/>
                      <a:pt x="2647" y="1258"/>
                      <a:pt x="2633" y="1258"/>
                    </a:cubicBezTo>
                    <a:cubicBezTo>
                      <a:pt x="2205" y="1258"/>
                      <a:pt x="1816" y="1412"/>
                      <a:pt x="1518" y="1669"/>
                    </a:cubicBezTo>
                    <a:cubicBezTo>
                      <a:pt x="1390" y="1617"/>
                      <a:pt x="1254" y="1589"/>
                      <a:pt x="1112" y="1589"/>
                    </a:cubicBezTo>
                    <a:cubicBezTo>
                      <a:pt x="499" y="1589"/>
                      <a:pt x="1" y="2087"/>
                      <a:pt x="1" y="2701"/>
                    </a:cubicBezTo>
                    <a:cubicBezTo>
                      <a:pt x="1" y="3312"/>
                      <a:pt x="499" y="3810"/>
                      <a:pt x="1112" y="3810"/>
                    </a:cubicBezTo>
                    <a:lnTo>
                      <a:pt x="1123" y="3810"/>
                    </a:lnTo>
                    <a:cubicBezTo>
                      <a:pt x="1416" y="4343"/>
                      <a:pt x="1982" y="4702"/>
                      <a:pt x="2633" y="4702"/>
                    </a:cubicBezTo>
                    <a:cubicBezTo>
                      <a:pt x="2988" y="4702"/>
                      <a:pt x="3320" y="4591"/>
                      <a:pt x="3596" y="4405"/>
                    </a:cubicBezTo>
                    <a:cubicBezTo>
                      <a:pt x="3950" y="5170"/>
                      <a:pt x="4719" y="5699"/>
                      <a:pt x="5614" y="5699"/>
                    </a:cubicBezTo>
                    <a:cubicBezTo>
                      <a:pt x="6331" y="5699"/>
                      <a:pt x="6967" y="5358"/>
                      <a:pt x="7372" y="4833"/>
                    </a:cubicBezTo>
                    <a:cubicBezTo>
                      <a:pt x="7465" y="4842"/>
                      <a:pt x="7557" y="4849"/>
                      <a:pt x="7649" y="4849"/>
                    </a:cubicBezTo>
                    <a:cubicBezTo>
                      <a:pt x="8041" y="4849"/>
                      <a:pt x="8410" y="4755"/>
                      <a:pt x="8736" y="4591"/>
                    </a:cubicBezTo>
                    <a:cubicBezTo>
                      <a:pt x="9033" y="4755"/>
                      <a:pt x="9377" y="4849"/>
                      <a:pt x="9740" y="4849"/>
                    </a:cubicBezTo>
                    <a:cubicBezTo>
                      <a:pt x="10597" y="4849"/>
                      <a:pt x="11335" y="4332"/>
                      <a:pt x="11657" y="3591"/>
                    </a:cubicBezTo>
                    <a:cubicBezTo>
                      <a:pt x="11828" y="3681"/>
                      <a:pt x="12024" y="3733"/>
                      <a:pt x="12230" y="3733"/>
                    </a:cubicBezTo>
                    <a:cubicBezTo>
                      <a:pt x="12916" y="3733"/>
                      <a:pt x="13470" y="3176"/>
                      <a:pt x="13470" y="2498"/>
                    </a:cubicBezTo>
                    <a:cubicBezTo>
                      <a:pt x="13470" y="1812"/>
                      <a:pt x="12916" y="1258"/>
                      <a:pt x="12230" y="1258"/>
                    </a:cubicBezTo>
                    <a:cubicBezTo>
                      <a:pt x="11930" y="1258"/>
                      <a:pt x="11653" y="1365"/>
                      <a:pt x="11438" y="1543"/>
                    </a:cubicBezTo>
                    <a:cubicBezTo>
                      <a:pt x="11058" y="1014"/>
                      <a:pt x="10439" y="668"/>
                      <a:pt x="9739" y="668"/>
                    </a:cubicBezTo>
                    <a:cubicBezTo>
                      <a:pt x="9606" y="668"/>
                      <a:pt x="9481" y="683"/>
                      <a:pt x="9355" y="705"/>
                    </a:cubicBezTo>
                    <a:cubicBezTo>
                      <a:pt x="8919" y="270"/>
                      <a:pt x="8312" y="1"/>
                      <a:pt x="76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7"/>
              <p:cNvSpPr/>
              <p:nvPr/>
            </p:nvSpPr>
            <p:spPr>
              <a:xfrm>
                <a:off x="103162" y="12"/>
                <a:ext cx="1220134" cy="369508"/>
              </a:xfrm>
              <a:custGeom>
                <a:rect b="b" l="l" r="r" t="t"/>
                <a:pathLst>
                  <a:path extrusionOk="0" h="6138" w="20268">
                    <a:moveTo>
                      <a:pt x="9839" y="1"/>
                    </a:moveTo>
                    <a:cubicBezTo>
                      <a:pt x="8936" y="1"/>
                      <a:pt x="8151" y="500"/>
                      <a:pt x="7742" y="1235"/>
                    </a:cubicBezTo>
                    <a:cubicBezTo>
                      <a:pt x="7497" y="1117"/>
                      <a:pt x="7239" y="1060"/>
                      <a:pt x="6992" y="1060"/>
                    </a:cubicBezTo>
                    <a:cubicBezTo>
                      <a:pt x="5997" y="1060"/>
                      <a:pt x="5190" y="1860"/>
                      <a:pt x="5177" y="2850"/>
                    </a:cubicBezTo>
                    <a:cubicBezTo>
                      <a:pt x="5134" y="2846"/>
                      <a:pt x="5094" y="2842"/>
                      <a:pt x="5049" y="2842"/>
                    </a:cubicBezTo>
                    <a:cubicBezTo>
                      <a:pt x="4309" y="2842"/>
                      <a:pt x="3706" y="3443"/>
                      <a:pt x="3706" y="4186"/>
                    </a:cubicBezTo>
                    <a:cubicBezTo>
                      <a:pt x="3706" y="4280"/>
                      <a:pt x="3715" y="4376"/>
                      <a:pt x="3737" y="4464"/>
                    </a:cubicBezTo>
                    <a:lnTo>
                      <a:pt x="837" y="4464"/>
                    </a:lnTo>
                    <a:cubicBezTo>
                      <a:pt x="374" y="4464"/>
                      <a:pt x="0" y="4840"/>
                      <a:pt x="0" y="5301"/>
                    </a:cubicBezTo>
                    <a:cubicBezTo>
                      <a:pt x="0" y="5763"/>
                      <a:pt x="376" y="6137"/>
                      <a:pt x="837" y="6137"/>
                    </a:cubicBezTo>
                    <a:lnTo>
                      <a:pt x="19431" y="6137"/>
                    </a:lnTo>
                    <a:cubicBezTo>
                      <a:pt x="19894" y="6137"/>
                      <a:pt x="20268" y="5761"/>
                      <a:pt x="20268" y="5301"/>
                    </a:cubicBezTo>
                    <a:cubicBezTo>
                      <a:pt x="20264" y="4840"/>
                      <a:pt x="19890" y="4464"/>
                      <a:pt x="19426" y="4464"/>
                    </a:cubicBezTo>
                    <a:lnTo>
                      <a:pt x="16527" y="4464"/>
                    </a:lnTo>
                    <a:cubicBezTo>
                      <a:pt x="16545" y="4376"/>
                      <a:pt x="16556" y="4283"/>
                      <a:pt x="16556" y="4186"/>
                    </a:cubicBezTo>
                    <a:cubicBezTo>
                      <a:pt x="16556" y="3445"/>
                      <a:pt x="15956" y="2842"/>
                      <a:pt x="15213" y="2842"/>
                    </a:cubicBezTo>
                    <a:cubicBezTo>
                      <a:pt x="15169" y="2842"/>
                      <a:pt x="15128" y="2844"/>
                      <a:pt x="15086" y="2850"/>
                    </a:cubicBezTo>
                    <a:cubicBezTo>
                      <a:pt x="15073" y="1860"/>
                      <a:pt x="14266" y="1060"/>
                      <a:pt x="13270" y="1060"/>
                    </a:cubicBezTo>
                    <a:cubicBezTo>
                      <a:pt x="13022" y="1060"/>
                      <a:pt x="12767" y="1117"/>
                      <a:pt x="12520" y="1235"/>
                    </a:cubicBezTo>
                    <a:cubicBezTo>
                      <a:pt x="12109" y="498"/>
                      <a:pt x="11324" y="1"/>
                      <a:pt x="10423" y="1"/>
                    </a:cubicBezTo>
                    <a:cubicBezTo>
                      <a:pt x="10326" y="1"/>
                      <a:pt x="10228" y="8"/>
                      <a:pt x="10132" y="19"/>
                    </a:cubicBezTo>
                    <a:cubicBezTo>
                      <a:pt x="10034" y="8"/>
                      <a:pt x="9939" y="1"/>
                      <a:pt x="98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4" name="Google Shape;184;p17"/>
            <p:cNvSpPr/>
            <p:nvPr/>
          </p:nvSpPr>
          <p:spPr>
            <a:xfrm>
              <a:off x="3535075" y="-369201"/>
              <a:ext cx="1927161" cy="815299"/>
            </a:xfrm>
            <a:custGeom>
              <a:rect b="b" l="l" r="r" t="t"/>
              <a:pathLst>
                <a:path extrusionOk="0" h="5699" w="13471">
                  <a:moveTo>
                    <a:pt x="7647" y="1"/>
                  </a:moveTo>
                  <a:cubicBezTo>
                    <a:pt x="6879" y="1"/>
                    <a:pt x="6195" y="356"/>
                    <a:pt x="5751" y="915"/>
                  </a:cubicBezTo>
                  <a:cubicBezTo>
                    <a:pt x="5389" y="567"/>
                    <a:pt x="4901" y="353"/>
                    <a:pt x="4359" y="353"/>
                  </a:cubicBezTo>
                  <a:cubicBezTo>
                    <a:pt x="3657" y="353"/>
                    <a:pt x="3040" y="714"/>
                    <a:pt x="2680" y="1259"/>
                  </a:cubicBezTo>
                  <a:cubicBezTo>
                    <a:pt x="2664" y="1259"/>
                    <a:pt x="2647" y="1258"/>
                    <a:pt x="2633" y="1258"/>
                  </a:cubicBezTo>
                  <a:cubicBezTo>
                    <a:pt x="2205" y="1258"/>
                    <a:pt x="1816" y="1412"/>
                    <a:pt x="1518" y="1669"/>
                  </a:cubicBezTo>
                  <a:cubicBezTo>
                    <a:pt x="1390" y="1617"/>
                    <a:pt x="1254" y="1589"/>
                    <a:pt x="1112" y="1589"/>
                  </a:cubicBezTo>
                  <a:cubicBezTo>
                    <a:pt x="499" y="1589"/>
                    <a:pt x="1" y="2087"/>
                    <a:pt x="1" y="2701"/>
                  </a:cubicBezTo>
                  <a:cubicBezTo>
                    <a:pt x="1" y="3312"/>
                    <a:pt x="499" y="3810"/>
                    <a:pt x="1112" y="3810"/>
                  </a:cubicBezTo>
                  <a:lnTo>
                    <a:pt x="1123" y="3810"/>
                  </a:lnTo>
                  <a:cubicBezTo>
                    <a:pt x="1416" y="4343"/>
                    <a:pt x="1982" y="4702"/>
                    <a:pt x="2633" y="4702"/>
                  </a:cubicBezTo>
                  <a:cubicBezTo>
                    <a:pt x="2988" y="4702"/>
                    <a:pt x="3320" y="4591"/>
                    <a:pt x="3596" y="4405"/>
                  </a:cubicBezTo>
                  <a:cubicBezTo>
                    <a:pt x="3950" y="5170"/>
                    <a:pt x="4719" y="5699"/>
                    <a:pt x="5614" y="5699"/>
                  </a:cubicBezTo>
                  <a:cubicBezTo>
                    <a:pt x="6331" y="5699"/>
                    <a:pt x="6967" y="5358"/>
                    <a:pt x="7372" y="4833"/>
                  </a:cubicBezTo>
                  <a:cubicBezTo>
                    <a:pt x="7465" y="4842"/>
                    <a:pt x="7557" y="4849"/>
                    <a:pt x="7649" y="4849"/>
                  </a:cubicBezTo>
                  <a:cubicBezTo>
                    <a:pt x="8041" y="4849"/>
                    <a:pt x="8410" y="4755"/>
                    <a:pt x="8736" y="4591"/>
                  </a:cubicBezTo>
                  <a:cubicBezTo>
                    <a:pt x="9033" y="4755"/>
                    <a:pt x="9377" y="4849"/>
                    <a:pt x="9740" y="4849"/>
                  </a:cubicBezTo>
                  <a:cubicBezTo>
                    <a:pt x="10597" y="4849"/>
                    <a:pt x="11335" y="4332"/>
                    <a:pt x="11657" y="3591"/>
                  </a:cubicBezTo>
                  <a:cubicBezTo>
                    <a:pt x="11828" y="3681"/>
                    <a:pt x="12024" y="3733"/>
                    <a:pt x="12230" y="3733"/>
                  </a:cubicBezTo>
                  <a:cubicBezTo>
                    <a:pt x="12916" y="3733"/>
                    <a:pt x="13470" y="3176"/>
                    <a:pt x="13470" y="2498"/>
                  </a:cubicBezTo>
                  <a:cubicBezTo>
                    <a:pt x="13470" y="1812"/>
                    <a:pt x="12916" y="1258"/>
                    <a:pt x="12230" y="1258"/>
                  </a:cubicBezTo>
                  <a:cubicBezTo>
                    <a:pt x="11930" y="1258"/>
                    <a:pt x="11653" y="1365"/>
                    <a:pt x="11438" y="1543"/>
                  </a:cubicBezTo>
                  <a:cubicBezTo>
                    <a:pt x="11058" y="1014"/>
                    <a:pt x="10439" y="668"/>
                    <a:pt x="9739" y="668"/>
                  </a:cubicBezTo>
                  <a:cubicBezTo>
                    <a:pt x="9606" y="668"/>
                    <a:pt x="9481" y="683"/>
                    <a:pt x="9355" y="705"/>
                  </a:cubicBezTo>
                  <a:cubicBezTo>
                    <a:pt x="8919" y="270"/>
                    <a:pt x="8312" y="1"/>
                    <a:pt x="76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87" name="Google Shape;187;p18"/>
          <p:cNvGrpSpPr/>
          <p:nvPr/>
        </p:nvGrpSpPr>
        <p:grpSpPr>
          <a:xfrm>
            <a:off x="-181230" y="-325706"/>
            <a:ext cx="10129775" cy="3047376"/>
            <a:chOff x="-181230" y="-325706"/>
            <a:chExt cx="10129775" cy="3047376"/>
          </a:xfrm>
        </p:grpSpPr>
        <p:sp>
          <p:nvSpPr>
            <p:cNvPr id="188" name="Google Shape;188;p18"/>
            <p:cNvSpPr/>
            <p:nvPr/>
          </p:nvSpPr>
          <p:spPr>
            <a:xfrm>
              <a:off x="333072" y="-325706"/>
              <a:ext cx="1065474" cy="572704"/>
            </a:xfrm>
            <a:custGeom>
              <a:rect b="b" l="l" r="r" t="t"/>
              <a:pathLst>
                <a:path extrusionOk="0" h="4925" w="9163">
                  <a:moveTo>
                    <a:pt x="4937" y="0"/>
                  </a:moveTo>
                  <a:cubicBezTo>
                    <a:pt x="4322" y="0"/>
                    <a:pt x="3776" y="292"/>
                    <a:pt x="3426" y="741"/>
                  </a:cubicBezTo>
                  <a:cubicBezTo>
                    <a:pt x="3231" y="544"/>
                    <a:pt x="2962" y="424"/>
                    <a:pt x="2661" y="424"/>
                  </a:cubicBezTo>
                  <a:cubicBezTo>
                    <a:pt x="2238" y="424"/>
                    <a:pt x="1874" y="669"/>
                    <a:pt x="1694" y="1021"/>
                  </a:cubicBezTo>
                  <a:cubicBezTo>
                    <a:pt x="1655" y="1019"/>
                    <a:pt x="1618" y="1014"/>
                    <a:pt x="1576" y="1014"/>
                  </a:cubicBezTo>
                  <a:cubicBezTo>
                    <a:pt x="706" y="1014"/>
                    <a:pt x="0" y="1720"/>
                    <a:pt x="0" y="2590"/>
                  </a:cubicBezTo>
                  <a:cubicBezTo>
                    <a:pt x="0" y="3461"/>
                    <a:pt x="706" y="4165"/>
                    <a:pt x="1576" y="4165"/>
                  </a:cubicBezTo>
                  <a:cubicBezTo>
                    <a:pt x="1911" y="4165"/>
                    <a:pt x="2221" y="4060"/>
                    <a:pt x="2477" y="3883"/>
                  </a:cubicBezTo>
                  <a:cubicBezTo>
                    <a:pt x="2672" y="4416"/>
                    <a:pt x="3185" y="4799"/>
                    <a:pt x="3786" y="4799"/>
                  </a:cubicBezTo>
                  <a:cubicBezTo>
                    <a:pt x="4161" y="4799"/>
                    <a:pt x="4501" y="4650"/>
                    <a:pt x="4751" y="4410"/>
                  </a:cubicBezTo>
                  <a:cubicBezTo>
                    <a:pt x="5103" y="4727"/>
                    <a:pt x="5569" y="4924"/>
                    <a:pt x="6082" y="4924"/>
                  </a:cubicBezTo>
                  <a:cubicBezTo>
                    <a:pt x="6734" y="4924"/>
                    <a:pt x="7311" y="4608"/>
                    <a:pt x="7674" y="4125"/>
                  </a:cubicBezTo>
                  <a:cubicBezTo>
                    <a:pt x="7773" y="4150"/>
                    <a:pt x="7875" y="4165"/>
                    <a:pt x="7982" y="4165"/>
                  </a:cubicBezTo>
                  <a:cubicBezTo>
                    <a:pt x="8636" y="4165"/>
                    <a:pt x="9163" y="3636"/>
                    <a:pt x="9163" y="2984"/>
                  </a:cubicBezTo>
                  <a:cubicBezTo>
                    <a:pt x="9163" y="2332"/>
                    <a:pt x="8636" y="1801"/>
                    <a:pt x="7982" y="1801"/>
                  </a:cubicBezTo>
                  <a:cubicBezTo>
                    <a:pt x="7895" y="1801"/>
                    <a:pt x="7812" y="1810"/>
                    <a:pt x="7733" y="1828"/>
                  </a:cubicBezTo>
                  <a:cubicBezTo>
                    <a:pt x="7475" y="1445"/>
                    <a:pt x="7088" y="1160"/>
                    <a:pt x="6635" y="1029"/>
                  </a:cubicBezTo>
                  <a:cubicBezTo>
                    <a:pt x="6316" y="419"/>
                    <a:pt x="5674" y="0"/>
                    <a:pt x="49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8"/>
            <p:cNvSpPr/>
            <p:nvPr/>
          </p:nvSpPr>
          <p:spPr>
            <a:xfrm>
              <a:off x="7295750" y="-118284"/>
              <a:ext cx="1432641" cy="606089"/>
            </a:xfrm>
            <a:custGeom>
              <a:rect b="b" l="l" r="r" t="t"/>
              <a:pathLst>
                <a:path extrusionOk="0" h="5699" w="13471">
                  <a:moveTo>
                    <a:pt x="7647" y="1"/>
                  </a:moveTo>
                  <a:cubicBezTo>
                    <a:pt x="6879" y="1"/>
                    <a:pt x="6195" y="356"/>
                    <a:pt x="5751" y="915"/>
                  </a:cubicBezTo>
                  <a:cubicBezTo>
                    <a:pt x="5389" y="567"/>
                    <a:pt x="4901" y="353"/>
                    <a:pt x="4359" y="353"/>
                  </a:cubicBezTo>
                  <a:cubicBezTo>
                    <a:pt x="3657" y="353"/>
                    <a:pt x="3040" y="714"/>
                    <a:pt x="2680" y="1259"/>
                  </a:cubicBezTo>
                  <a:cubicBezTo>
                    <a:pt x="2664" y="1259"/>
                    <a:pt x="2647" y="1258"/>
                    <a:pt x="2633" y="1258"/>
                  </a:cubicBezTo>
                  <a:cubicBezTo>
                    <a:pt x="2205" y="1258"/>
                    <a:pt x="1816" y="1412"/>
                    <a:pt x="1518" y="1669"/>
                  </a:cubicBezTo>
                  <a:cubicBezTo>
                    <a:pt x="1390" y="1617"/>
                    <a:pt x="1254" y="1589"/>
                    <a:pt x="1112" y="1589"/>
                  </a:cubicBezTo>
                  <a:cubicBezTo>
                    <a:pt x="499" y="1589"/>
                    <a:pt x="1" y="2087"/>
                    <a:pt x="1" y="2701"/>
                  </a:cubicBezTo>
                  <a:cubicBezTo>
                    <a:pt x="1" y="3312"/>
                    <a:pt x="499" y="3810"/>
                    <a:pt x="1112" y="3810"/>
                  </a:cubicBezTo>
                  <a:lnTo>
                    <a:pt x="1123" y="3810"/>
                  </a:lnTo>
                  <a:cubicBezTo>
                    <a:pt x="1416" y="4343"/>
                    <a:pt x="1982" y="4702"/>
                    <a:pt x="2633" y="4702"/>
                  </a:cubicBezTo>
                  <a:cubicBezTo>
                    <a:pt x="2988" y="4702"/>
                    <a:pt x="3320" y="4591"/>
                    <a:pt x="3596" y="4405"/>
                  </a:cubicBezTo>
                  <a:cubicBezTo>
                    <a:pt x="3950" y="5170"/>
                    <a:pt x="4719" y="5699"/>
                    <a:pt x="5614" y="5699"/>
                  </a:cubicBezTo>
                  <a:cubicBezTo>
                    <a:pt x="6331" y="5699"/>
                    <a:pt x="6967" y="5358"/>
                    <a:pt x="7372" y="4833"/>
                  </a:cubicBezTo>
                  <a:cubicBezTo>
                    <a:pt x="7465" y="4842"/>
                    <a:pt x="7557" y="4849"/>
                    <a:pt x="7649" y="4849"/>
                  </a:cubicBezTo>
                  <a:cubicBezTo>
                    <a:pt x="8041" y="4849"/>
                    <a:pt x="8410" y="4755"/>
                    <a:pt x="8736" y="4591"/>
                  </a:cubicBezTo>
                  <a:cubicBezTo>
                    <a:pt x="9033" y="4755"/>
                    <a:pt x="9377" y="4849"/>
                    <a:pt x="9740" y="4849"/>
                  </a:cubicBezTo>
                  <a:cubicBezTo>
                    <a:pt x="10597" y="4849"/>
                    <a:pt x="11335" y="4332"/>
                    <a:pt x="11657" y="3591"/>
                  </a:cubicBezTo>
                  <a:cubicBezTo>
                    <a:pt x="11828" y="3681"/>
                    <a:pt x="12024" y="3733"/>
                    <a:pt x="12230" y="3733"/>
                  </a:cubicBezTo>
                  <a:cubicBezTo>
                    <a:pt x="12916" y="3733"/>
                    <a:pt x="13470" y="3176"/>
                    <a:pt x="13470" y="2498"/>
                  </a:cubicBezTo>
                  <a:cubicBezTo>
                    <a:pt x="13470" y="1812"/>
                    <a:pt x="12916" y="1258"/>
                    <a:pt x="12230" y="1258"/>
                  </a:cubicBezTo>
                  <a:cubicBezTo>
                    <a:pt x="11930" y="1258"/>
                    <a:pt x="11653" y="1365"/>
                    <a:pt x="11438" y="1543"/>
                  </a:cubicBezTo>
                  <a:cubicBezTo>
                    <a:pt x="11058" y="1014"/>
                    <a:pt x="10439" y="668"/>
                    <a:pt x="9739" y="668"/>
                  </a:cubicBezTo>
                  <a:cubicBezTo>
                    <a:pt x="9606" y="668"/>
                    <a:pt x="9481" y="683"/>
                    <a:pt x="9355" y="705"/>
                  </a:cubicBezTo>
                  <a:cubicBezTo>
                    <a:pt x="8919" y="270"/>
                    <a:pt x="8312" y="1"/>
                    <a:pt x="76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8"/>
            <p:cNvSpPr/>
            <p:nvPr/>
          </p:nvSpPr>
          <p:spPr>
            <a:xfrm>
              <a:off x="8244879" y="194132"/>
              <a:ext cx="810834" cy="343080"/>
            </a:xfrm>
            <a:custGeom>
              <a:rect b="b" l="l" r="r" t="t"/>
              <a:pathLst>
                <a:path extrusionOk="0" h="5699" w="13469">
                  <a:moveTo>
                    <a:pt x="5824" y="0"/>
                  </a:moveTo>
                  <a:cubicBezTo>
                    <a:pt x="5157" y="0"/>
                    <a:pt x="4553" y="269"/>
                    <a:pt x="4114" y="704"/>
                  </a:cubicBezTo>
                  <a:cubicBezTo>
                    <a:pt x="3991" y="682"/>
                    <a:pt x="3864" y="668"/>
                    <a:pt x="3733" y="668"/>
                  </a:cubicBezTo>
                  <a:cubicBezTo>
                    <a:pt x="3032" y="668"/>
                    <a:pt x="2411" y="1014"/>
                    <a:pt x="2032" y="1543"/>
                  </a:cubicBezTo>
                  <a:cubicBezTo>
                    <a:pt x="1818" y="1364"/>
                    <a:pt x="1542" y="1257"/>
                    <a:pt x="1239" y="1257"/>
                  </a:cubicBezTo>
                  <a:cubicBezTo>
                    <a:pt x="556" y="1257"/>
                    <a:pt x="1" y="1812"/>
                    <a:pt x="1" y="2497"/>
                  </a:cubicBezTo>
                  <a:cubicBezTo>
                    <a:pt x="3" y="3176"/>
                    <a:pt x="556" y="3732"/>
                    <a:pt x="1239" y="3732"/>
                  </a:cubicBezTo>
                  <a:cubicBezTo>
                    <a:pt x="1448" y="3732"/>
                    <a:pt x="1643" y="3681"/>
                    <a:pt x="1812" y="3590"/>
                  </a:cubicBezTo>
                  <a:cubicBezTo>
                    <a:pt x="2135" y="4331"/>
                    <a:pt x="2872" y="4849"/>
                    <a:pt x="3729" y="4849"/>
                  </a:cubicBezTo>
                  <a:cubicBezTo>
                    <a:pt x="4094" y="4849"/>
                    <a:pt x="4437" y="4755"/>
                    <a:pt x="4733" y="4591"/>
                  </a:cubicBezTo>
                  <a:cubicBezTo>
                    <a:pt x="5061" y="4755"/>
                    <a:pt x="5430" y="4849"/>
                    <a:pt x="5821" y="4849"/>
                  </a:cubicBezTo>
                  <a:cubicBezTo>
                    <a:pt x="5913" y="4849"/>
                    <a:pt x="6005" y="4842"/>
                    <a:pt x="6097" y="4832"/>
                  </a:cubicBezTo>
                  <a:cubicBezTo>
                    <a:pt x="6503" y="5358"/>
                    <a:pt x="7138" y="5698"/>
                    <a:pt x="7855" y="5698"/>
                  </a:cubicBezTo>
                  <a:cubicBezTo>
                    <a:pt x="8751" y="5698"/>
                    <a:pt x="9521" y="5170"/>
                    <a:pt x="9873" y="4405"/>
                  </a:cubicBezTo>
                  <a:cubicBezTo>
                    <a:pt x="10150" y="4591"/>
                    <a:pt x="10481" y="4702"/>
                    <a:pt x="10839" y="4702"/>
                  </a:cubicBezTo>
                  <a:cubicBezTo>
                    <a:pt x="11487" y="4702"/>
                    <a:pt x="12055" y="4342"/>
                    <a:pt x="12348" y="3810"/>
                  </a:cubicBezTo>
                  <a:lnTo>
                    <a:pt x="12359" y="3810"/>
                  </a:lnTo>
                  <a:cubicBezTo>
                    <a:pt x="12971" y="3810"/>
                    <a:pt x="13469" y="3312"/>
                    <a:pt x="13469" y="2700"/>
                  </a:cubicBezTo>
                  <a:cubicBezTo>
                    <a:pt x="13469" y="2086"/>
                    <a:pt x="12971" y="1589"/>
                    <a:pt x="12359" y="1589"/>
                  </a:cubicBezTo>
                  <a:cubicBezTo>
                    <a:pt x="12215" y="1589"/>
                    <a:pt x="12079" y="1617"/>
                    <a:pt x="11954" y="1668"/>
                  </a:cubicBezTo>
                  <a:cubicBezTo>
                    <a:pt x="11653" y="1412"/>
                    <a:pt x="11264" y="1257"/>
                    <a:pt x="10839" y="1257"/>
                  </a:cubicBezTo>
                  <a:cubicBezTo>
                    <a:pt x="10822" y="1257"/>
                    <a:pt x="10806" y="1259"/>
                    <a:pt x="10789" y="1259"/>
                  </a:cubicBezTo>
                  <a:cubicBezTo>
                    <a:pt x="10430" y="714"/>
                    <a:pt x="9814" y="352"/>
                    <a:pt x="9110" y="352"/>
                  </a:cubicBezTo>
                  <a:cubicBezTo>
                    <a:pt x="8570" y="352"/>
                    <a:pt x="8082" y="566"/>
                    <a:pt x="7719" y="914"/>
                  </a:cubicBezTo>
                  <a:cubicBezTo>
                    <a:pt x="7275" y="356"/>
                    <a:pt x="6591" y="0"/>
                    <a:pt x="58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8"/>
            <p:cNvSpPr/>
            <p:nvPr/>
          </p:nvSpPr>
          <p:spPr>
            <a:xfrm>
              <a:off x="-8" y="1000298"/>
              <a:ext cx="452403" cy="211844"/>
            </a:xfrm>
            <a:custGeom>
              <a:rect b="b" l="l" r="r" t="t"/>
              <a:pathLst>
                <a:path extrusionOk="0" h="3519" w="7515">
                  <a:moveTo>
                    <a:pt x="3620" y="0"/>
                  </a:moveTo>
                  <a:cubicBezTo>
                    <a:pt x="3091" y="0"/>
                    <a:pt x="2636" y="297"/>
                    <a:pt x="2408" y="736"/>
                  </a:cubicBezTo>
                  <a:cubicBezTo>
                    <a:pt x="2085" y="830"/>
                    <a:pt x="1809" y="1032"/>
                    <a:pt x="1625" y="1307"/>
                  </a:cubicBezTo>
                  <a:cubicBezTo>
                    <a:pt x="1567" y="1294"/>
                    <a:pt x="1507" y="1289"/>
                    <a:pt x="1448" y="1289"/>
                  </a:cubicBezTo>
                  <a:cubicBezTo>
                    <a:pt x="980" y="1289"/>
                    <a:pt x="602" y="1664"/>
                    <a:pt x="602" y="2133"/>
                  </a:cubicBezTo>
                  <a:cubicBezTo>
                    <a:pt x="602" y="2158"/>
                    <a:pt x="604" y="2182"/>
                    <a:pt x="607" y="2204"/>
                  </a:cubicBezTo>
                  <a:lnTo>
                    <a:pt x="417" y="2204"/>
                  </a:lnTo>
                  <a:cubicBezTo>
                    <a:pt x="187" y="2204"/>
                    <a:pt x="1" y="2391"/>
                    <a:pt x="1" y="2621"/>
                  </a:cubicBezTo>
                  <a:cubicBezTo>
                    <a:pt x="1" y="2851"/>
                    <a:pt x="187" y="3039"/>
                    <a:pt x="417" y="3039"/>
                  </a:cubicBezTo>
                  <a:lnTo>
                    <a:pt x="1744" y="3039"/>
                  </a:lnTo>
                  <a:cubicBezTo>
                    <a:pt x="2004" y="3330"/>
                    <a:pt x="2380" y="3518"/>
                    <a:pt x="2802" y="3518"/>
                  </a:cubicBezTo>
                  <a:cubicBezTo>
                    <a:pt x="3169" y="3518"/>
                    <a:pt x="3501" y="3376"/>
                    <a:pt x="3753" y="3150"/>
                  </a:cubicBezTo>
                  <a:cubicBezTo>
                    <a:pt x="3934" y="3321"/>
                    <a:pt x="4175" y="3428"/>
                    <a:pt x="4442" y="3428"/>
                  </a:cubicBezTo>
                  <a:cubicBezTo>
                    <a:pt x="4763" y="3428"/>
                    <a:pt x="5049" y="3275"/>
                    <a:pt x="5229" y="3039"/>
                  </a:cubicBezTo>
                  <a:lnTo>
                    <a:pt x="7098" y="3039"/>
                  </a:lnTo>
                  <a:cubicBezTo>
                    <a:pt x="7328" y="3039"/>
                    <a:pt x="7514" y="2851"/>
                    <a:pt x="7514" y="2621"/>
                  </a:cubicBezTo>
                  <a:cubicBezTo>
                    <a:pt x="7512" y="2389"/>
                    <a:pt x="7326" y="2203"/>
                    <a:pt x="7096" y="2203"/>
                  </a:cubicBezTo>
                  <a:lnTo>
                    <a:pt x="7087" y="2203"/>
                  </a:lnTo>
                  <a:cubicBezTo>
                    <a:pt x="7124" y="2092"/>
                    <a:pt x="7144" y="1972"/>
                    <a:pt x="7144" y="1849"/>
                  </a:cubicBezTo>
                  <a:cubicBezTo>
                    <a:pt x="7144" y="1228"/>
                    <a:pt x="6639" y="723"/>
                    <a:pt x="6018" y="723"/>
                  </a:cubicBezTo>
                  <a:cubicBezTo>
                    <a:pt x="5990" y="723"/>
                    <a:pt x="5963" y="726"/>
                    <a:pt x="5935" y="728"/>
                  </a:cubicBezTo>
                  <a:cubicBezTo>
                    <a:pt x="5808" y="474"/>
                    <a:pt x="5546" y="303"/>
                    <a:pt x="5244" y="303"/>
                  </a:cubicBezTo>
                  <a:cubicBezTo>
                    <a:pt x="5030" y="303"/>
                    <a:pt x="4839" y="387"/>
                    <a:pt x="4698" y="527"/>
                  </a:cubicBezTo>
                  <a:cubicBezTo>
                    <a:pt x="4446" y="207"/>
                    <a:pt x="4057" y="0"/>
                    <a:pt x="36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8"/>
            <p:cNvSpPr/>
            <p:nvPr/>
          </p:nvSpPr>
          <p:spPr>
            <a:xfrm>
              <a:off x="-181230" y="1765548"/>
              <a:ext cx="385942" cy="207509"/>
            </a:xfrm>
            <a:custGeom>
              <a:rect b="b" l="l" r="r" t="t"/>
              <a:pathLst>
                <a:path extrusionOk="0" h="3447" w="6411">
                  <a:moveTo>
                    <a:pt x="2159" y="0"/>
                  </a:moveTo>
                  <a:cubicBezTo>
                    <a:pt x="1702" y="0"/>
                    <a:pt x="1300" y="222"/>
                    <a:pt x="1046" y="561"/>
                  </a:cubicBezTo>
                  <a:cubicBezTo>
                    <a:pt x="977" y="542"/>
                    <a:pt x="906" y="529"/>
                    <a:pt x="832" y="529"/>
                  </a:cubicBezTo>
                  <a:cubicBezTo>
                    <a:pt x="375" y="529"/>
                    <a:pt x="4" y="902"/>
                    <a:pt x="4" y="1357"/>
                  </a:cubicBezTo>
                  <a:cubicBezTo>
                    <a:pt x="1" y="1817"/>
                    <a:pt x="371" y="2186"/>
                    <a:pt x="826" y="2186"/>
                  </a:cubicBezTo>
                  <a:cubicBezTo>
                    <a:pt x="887" y="2186"/>
                    <a:pt x="944" y="2181"/>
                    <a:pt x="1001" y="2168"/>
                  </a:cubicBezTo>
                  <a:cubicBezTo>
                    <a:pt x="1182" y="2435"/>
                    <a:pt x="1453" y="2636"/>
                    <a:pt x="1770" y="2728"/>
                  </a:cubicBezTo>
                  <a:cubicBezTo>
                    <a:pt x="1993" y="3154"/>
                    <a:pt x="2443" y="3447"/>
                    <a:pt x="2959" y="3447"/>
                  </a:cubicBezTo>
                  <a:cubicBezTo>
                    <a:pt x="3388" y="3447"/>
                    <a:pt x="3769" y="3244"/>
                    <a:pt x="4015" y="2929"/>
                  </a:cubicBezTo>
                  <a:cubicBezTo>
                    <a:pt x="4153" y="3065"/>
                    <a:pt x="4343" y="3150"/>
                    <a:pt x="4549" y="3150"/>
                  </a:cubicBezTo>
                  <a:cubicBezTo>
                    <a:pt x="4847" y="3150"/>
                    <a:pt x="5102" y="2978"/>
                    <a:pt x="5227" y="2733"/>
                  </a:cubicBezTo>
                  <a:cubicBezTo>
                    <a:pt x="5255" y="2735"/>
                    <a:pt x="5281" y="2737"/>
                    <a:pt x="5308" y="2737"/>
                  </a:cubicBezTo>
                  <a:cubicBezTo>
                    <a:pt x="5916" y="2737"/>
                    <a:pt x="6410" y="2245"/>
                    <a:pt x="6410" y="1633"/>
                  </a:cubicBezTo>
                  <a:cubicBezTo>
                    <a:pt x="6410" y="1025"/>
                    <a:pt x="5918" y="529"/>
                    <a:pt x="5308" y="529"/>
                  </a:cubicBezTo>
                  <a:cubicBezTo>
                    <a:pt x="5072" y="529"/>
                    <a:pt x="4855" y="603"/>
                    <a:pt x="4678" y="728"/>
                  </a:cubicBezTo>
                  <a:cubicBezTo>
                    <a:pt x="4543" y="356"/>
                    <a:pt x="4182" y="87"/>
                    <a:pt x="3764" y="87"/>
                  </a:cubicBezTo>
                  <a:cubicBezTo>
                    <a:pt x="3502" y="87"/>
                    <a:pt x="3264" y="192"/>
                    <a:pt x="3089" y="360"/>
                  </a:cubicBezTo>
                  <a:cubicBezTo>
                    <a:pt x="2842" y="137"/>
                    <a:pt x="2516" y="0"/>
                    <a:pt x="21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8"/>
            <p:cNvSpPr/>
            <p:nvPr/>
          </p:nvSpPr>
          <p:spPr>
            <a:xfrm>
              <a:off x="8728412" y="2352162"/>
              <a:ext cx="1220134" cy="369508"/>
            </a:xfrm>
            <a:custGeom>
              <a:rect b="b" l="l" r="r" t="t"/>
              <a:pathLst>
                <a:path extrusionOk="0" h="6138" w="20268">
                  <a:moveTo>
                    <a:pt x="9839" y="1"/>
                  </a:moveTo>
                  <a:cubicBezTo>
                    <a:pt x="8936" y="1"/>
                    <a:pt x="8151" y="500"/>
                    <a:pt x="7742" y="1235"/>
                  </a:cubicBezTo>
                  <a:cubicBezTo>
                    <a:pt x="7497" y="1117"/>
                    <a:pt x="7239" y="1060"/>
                    <a:pt x="6992" y="1060"/>
                  </a:cubicBezTo>
                  <a:cubicBezTo>
                    <a:pt x="5997" y="1060"/>
                    <a:pt x="5190" y="1860"/>
                    <a:pt x="5177" y="2850"/>
                  </a:cubicBezTo>
                  <a:cubicBezTo>
                    <a:pt x="5134" y="2846"/>
                    <a:pt x="5094" y="2842"/>
                    <a:pt x="5049" y="2842"/>
                  </a:cubicBezTo>
                  <a:cubicBezTo>
                    <a:pt x="4309" y="2842"/>
                    <a:pt x="3706" y="3443"/>
                    <a:pt x="3706" y="4186"/>
                  </a:cubicBezTo>
                  <a:cubicBezTo>
                    <a:pt x="3706" y="4280"/>
                    <a:pt x="3715" y="4376"/>
                    <a:pt x="3737" y="4464"/>
                  </a:cubicBezTo>
                  <a:lnTo>
                    <a:pt x="837" y="4464"/>
                  </a:lnTo>
                  <a:cubicBezTo>
                    <a:pt x="374" y="4464"/>
                    <a:pt x="0" y="4840"/>
                    <a:pt x="0" y="5301"/>
                  </a:cubicBezTo>
                  <a:cubicBezTo>
                    <a:pt x="0" y="5763"/>
                    <a:pt x="376" y="6137"/>
                    <a:pt x="837" y="6137"/>
                  </a:cubicBezTo>
                  <a:lnTo>
                    <a:pt x="19431" y="6137"/>
                  </a:lnTo>
                  <a:cubicBezTo>
                    <a:pt x="19894" y="6137"/>
                    <a:pt x="20268" y="5761"/>
                    <a:pt x="20268" y="5301"/>
                  </a:cubicBezTo>
                  <a:cubicBezTo>
                    <a:pt x="20264" y="4840"/>
                    <a:pt x="19890" y="4464"/>
                    <a:pt x="19426" y="4464"/>
                  </a:cubicBezTo>
                  <a:lnTo>
                    <a:pt x="16527" y="4464"/>
                  </a:lnTo>
                  <a:cubicBezTo>
                    <a:pt x="16545" y="4376"/>
                    <a:pt x="16556" y="4283"/>
                    <a:pt x="16556" y="4186"/>
                  </a:cubicBezTo>
                  <a:cubicBezTo>
                    <a:pt x="16556" y="3445"/>
                    <a:pt x="15956" y="2842"/>
                    <a:pt x="15213" y="2842"/>
                  </a:cubicBezTo>
                  <a:cubicBezTo>
                    <a:pt x="15169" y="2842"/>
                    <a:pt x="15128" y="2844"/>
                    <a:pt x="15086" y="2850"/>
                  </a:cubicBezTo>
                  <a:cubicBezTo>
                    <a:pt x="15073" y="1860"/>
                    <a:pt x="14266" y="1060"/>
                    <a:pt x="13270" y="1060"/>
                  </a:cubicBezTo>
                  <a:cubicBezTo>
                    <a:pt x="13022" y="1060"/>
                    <a:pt x="12767" y="1117"/>
                    <a:pt x="12520" y="1235"/>
                  </a:cubicBezTo>
                  <a:cubicBezTo>
                    <a:pt x="12109" y="498"/>
                    <a:pt x="11324" y="1"/>
                    <a:pt x="10423" y="1"/>
                  </a:cubicBezTo>
                  <a:cubicBezTo>
                    <a:pt x="10326" y="1"/>
                    <a:pt x="10228" y="8"/>
                    <a:pt x="10132" y="19"/>
                  </a:cubicBezTo>
                  <a:cubicBezTo>
                    <a:pt x="10034" y="8"/>
                    <a:pt x="9939" y="1"/>
                    <a:pt x="98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Google Shape;194;p18"/>
          <p:cNvGrpSpPr/>
          <p:nvPr/>
        </p:nvGrpSpPr>
        <p:grpSpPr>
          <a:xfrm>
            <a:off x="-1817650" y="3583625"/>
            <a:ext cx="11222636" cy="1245892"/>
            <a:chOff x="-1817650" y="3583625"/>
            <a:chExt cx="11222636" cy="1245892"/>
          </a:xfrm>
        </p:grpSpPr>
        <p:sp>
          <p:nvSpPr>
            <p:cNvPr id="195" name="Google Shape;195;p18"/>
            <p:cNvSpPr/>
            <p:nvPr/>
          </p:nvSpPr>
          <p:spPr>
            <a:xfrm flipH="1">
              <a:off x="-1817650" y="3583625"/>
              <a:ext cx="2700633" cy="1245892"/>
            </a:xfrm>
            <a:custGeom>
              <a:rect b="b" l="l" r="r" t="t"/>
              <a:pathLst>
                <a:path extrusionOk="0" h="34099" w="73914">
                  <a:moveTo>
                    <a:pt x="0" y="34099"/>
                  </a:moveTo>
                  <a:lnTo>
                    <a:pt x="73914" y="33147"/>
                  </a:lnTo>
                  <a:lnTo>
                    <a:pt x="73724" y="7810"/>
                  </a:lnTo>
                  <a:lnTo>
                    <a:pt x="70104" y="7620"/>
                  </a:lnTo>
                  <a:lnTo>
                    <a:pt x="70104" y="16192"/>
                  </a:lnTo>
                  <a:lnTo>
                    <a:pt x="59627" y="14287"/>
                  </a:lnTo>
                  <a:lnTo>
                    <a:pt x="59436" y="25146"/>
                  </a:lnTo>
                  <a:lnTo>
                    <a:pt x="48197" y="24574"/>
                  </a:lnTo>
                  <a:lnTo>
                    <a:pt x="48006" y="15240"/>
                  </a:lnTo>
                  <a:lnTo>
                    <a:pt x="42863" y="16764"/>
                  </a:lnTo>
                  <a:lnTo>
                    <a:pt x="42672" y="24765"/>
                  </a:lnTo>
                  <a:lnTo>
                    <a:pt x="35243" y="24003"/>
                  </a:lnTo>
                  <a:lnTo>
                    <a:pt x="35624" y="0"/>
                  </a:lnTo>
                  <a:lnTo>
                    <a:pt x="22098" y="381"/>
                  </a:lnTo>
                  <a:lnTo>
                    <a:pt x="22479" y="22098"/>
                  </a:lnTo>
                  <a:lnTo>
                    <a:pt x="9144" y="28194"/>
                  </a:lnTo>
                  <a:lnTo>
                    <a:pt x="8763" y="21907"/>
                  </a:lnTo>
                  <a:lnTo>
                    <a:pt x="2858" y="24384"/>
                  </a:lnTo>
                  <a:close/>
                </a:path>
              </a:pathLst>
            </a:custGeom>
            <a:solidFill>
              <a:srgbClr val="91CB91">
                <a:alpha val="40880"/>
              </a:srgbClr>
            </a:solidFill>
            <a:ln>
              <a:noFill/>
            </a:ln>
          </p:spPr>
        </p:sp>
        <p:sp>
          <p:nvSpPr>
            <p:cNvPr id="196" name="Google Shape;196;p18"/>
            <p:cNvSpPr/>
            <p:nvPr/>
          </p:nvSpPr>
          <p:spPr>
            <a:xfrm>
              <a:off x="8040701" y="3801525"/>
              <a:ext cx="1364285" cy="948604"/>
            </a:xfrm>
            <a:custGeom>
              <a:rect b="b" l="l" r="r" t="t"/>
              <a:pathLst>
                <a:path extrusionOk="0" h="33909" w="48768">
                  <a:moveTo>
                    <a:pt x="48768" y="1143"/>
                  </a:moveTo>
                  <a:lnTo>
                    <a:pt x="46863" y="33337"/>
                  </a:lnTo>
                  <a:lnTo>
                    <a:pt x="0" y="33909"/>
                  </a:lnTo>
                  <a:lnTo>
                    <a:pt x="381" y="29718"/>
                  </a:lnTo>
                  <a:lnTo>
                    <a:pt x="11621" y="29337"/>
                  </a:lnTo>
                  <a:lnTo>
                    <a:pt x="16002" y="20383"/>
                  </a:lnTo>
                  <a:lnTo>
                    <a:pt x="15050" y="8001"/>
                  </a:lnTo>
                  <a:lnTo>
                    <a:pt x="25527" y="8382"/>
                  </a:lnTo>
                  <a:lnTo>
                    <a:pt x="25718" y="17526"/>
                  </a:lnTo>
                  <a:lnTo>
                    <a:pt x="31242" y="16764"/>
                  </a:lnTo>
                  <a:lnTo>
                    <a:pt x="31242" y="4000"/>
                  </a:lnTo>
                  <a:lnTo>
                    <a:pt x="37910" y="3810"/>
                  </a:lnTo>
                  <a:lnTo>
                    <a:pt x="37719" y="0"/>
                  </a:lnTo>
                  <a:close/>
                </a:path>
              </a:pathLst>
            </a:custGeom>
            <a:solidFill>
              <a:srgbClr val="91CB91">
                <a:alpha val="40880"/>
              </a:srgbClr>
            </a:solidFill>
            <a:ln>
              <a:noFill/>
            </a:ln>
          </p:spPr>
        </p:sp>
      </p:grpSp>
      <p:grpSp>
        <p:nvGrpSpPr>
          <p:cNvPr id="197" name="Google Shape;197;p18"/>
          <p:cNvGrpSpPr/>
          <p:nvPr/>
        </p:nvGrpSpPr>
        <p:grpSpPr>
          <a:xfrm>
            <a:off x="8504819" y="4057471"/>
            <a:ext cx="695071" cy="727849"/>
            <a:chOff x="-1562181" y="-54429"/>
            <a:chExt cx="695071" cy="727849"/>
          </a:xfrm>
        </p:grpSpPr>
        <p:sp>
          <p:nvSpPr>
            <p:cNvPr id="198" name="Google Shape;198;p18"/>
            <p:cNvSpPr/>
            <p:nvPr/>
          </p:nvSpPr>
          <p:spPr>
            <a:xfrm>
              <a:off x="-1562181" y="-54429"/>
              <a:ext cx="695071" cy="381141"/>
            </a:xfrm>
            <a:custGeom>
              <a:rect b="b" l="l" r="r" t="t"/>
              <a:pathLst>
                <a:path extrusionOk="0" h="5512" w="10052">
                  <a:moveTo>
                    <a:pt x="7240" y="0"/>
                  </a:moveTo>
                  <a:cubicBezTo>
                    <a:pt x="6612" y="0"/>
                    <a:pt x="6455" y="546"/>
                    <a:pt x="5038" y="546"/>
                  </a:cubicBezTo>
                  <a:cubicBezTo>
                    <a:pt x="4763" y="546"/>
                    <a:pt x="4441" y="526"/>
                    <a:pt x="4059" y="477"/>
                  </a:cubicBezTo>
                  <a:cubicBezTo>
                    <a:pt x="3933" y="460"/>
                    <a:pt x="3811" y="453"/>
                    <a:pt x="3692" y="453"/>
                  </a:cubicBezTo>
                  <a:cubicBezTo>
                    <a:pt x="1119" y="453"/>
                    <a:pt x="1" y="4067"/>
                    <a:pt x="1230" y="4794"/>
                  </a:cubicBezTo>
                  <a:cubicBezTo>
                    <a:pt x="2269" y="5408"/>
                    <a:pt x="3528" y="5511"/>
                    <a:pt x="4426" y="5511"/>
                  </a:cubicBezTo>
                  <a:cubicBezTo>
                    <a:pt x="4626" y="5511"/>
                    <a:pt x="4808" y="5506"/>
                    <a:pt x="4965" y="5500"/>
                  </a:cubicBezTo>
                  <a:cubicBezTo>
                    <a:pt x="6025" y="5464"/>
                    <a:pt x="5809" y="4571"/>
                    <a:pt x="7170" y="4571"/>
                  </a:cubicBezTo>
                  <a:cubicBezTo>
                    <a:pt x="7381" y="4571"/>
                    <a:pt x="7629" y="4592"/>
                    <a:pt x="7927" y="4641"/>
                  </a:cubicBezTo>
                  <a:cubicBezTo>
                    <a:pt x="8015" y="4656"/>
                    <a:pt x="8097" y="4663"/>
                    <a:pt x="8175" y="4663"/>
                  </a:cubicBezTo>
                  <a:cubicBezTo>
                    <a:pt x="10051" y="4663"/>
                    <a:pt x="8975" y="515"/>
                    <a:pt x="7803" y="112"/>
                  </a:cubicBezTo>
                  <a:cubicBezTo>
                    <a:pt x="7572" y="32"/>
                    <a:pt x="7392" y="0"/>
                    <a:pt x="72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8"/>
            <p:cNvSpPr/>
            <p:nvPr/>
          </p:nvSpPr>
          <p:spPr>
            <a:xfrm>
              <a:off x="-1316081" y="126187"/>
              <a:ext cx="161667" cy="547233"/>
            </a:xfrm>
            <a:custGeom>
              <a:rect b="b" l="l" r="r" t="t"/>
              <a:pathLst>
                <a:path extrusionOk="0" h="7914" w="2338">
                  <a:moveTo>
                    <a:pt x="979" y="1"/>
                  </a:moveTo>
                  <a:cubicBezTo>
                    <a:pt x="979" y="1"/>
                    <a:pt x="1172" y="1373"/>
                    <a:pt x="850" y="1982"/>
                  </a:cubicBezTo>
                  <a:cubicBezTo>
                    <a:pt x="825" y="2029"/>
                    <a:pt x="798" y="2050"/>
                    <a:pt x="770" y="2050"/>
                  </a:cubicBezTo>
                  <a:cubicBezTo>
                    <a:pt x="542" y="2050"/>
                    <a:pt x="255" y="598"/>
                    <a:pt x="255" y="598"/>
                  </a:cubicBezTo>
                  <a:lnTo>
                    <a:pt x="0" y="754"/>
                  </a:lnTo>
                  <a:cubicBezTo>
                    <a:pt x="0" y="754"/>
                    <a:pt x="1451" y="5155"/>
                    <a:pt x="142" y="7914"/>
                  </a:cubicBezTo>
                  <a:lnTo>
                    <a:pt x="2282" y="7846"/>
                  </a:lnTo>
                  <a:cubicBezTo>
                    <a:pt x="2282" y="7846"/>
                    <a:pt x="1478" y="5881"/>
                    <a:pt x="1738" y="3865"/>
                  </a:cubicBezTo>
                  <a:cubicBezTo>
                    <a:pt x="1930" y="2369"/>
                    <a:pt x="2337" y="1082"/>
                    <a:pt x="2337" y="1082"/>
                  </a:cubicBezTo>
                  <a:lnTo>
                    <a:pt x="2059" y="907"/>
                  </a:lnTo>
                  <a:cubicBezTo>
                    <a:pt x="2059" y="907"/>
                    <a:pt x="1932" y="2026"/>
                    <a:pt x="1598" y="2081"/>
                  </a:cubicBezTo>
                  <a:cubicBezTo>
                    <a:pt x="1589" y="2083"/>
                    <a:pt x="1580" y="2083"/>
                    <a:pt x="1571" y="2083"/>
                  </a:cubicBezTo>
                  <a:cubicBezTo>
                    <a:pt x="1138" y="2083"/>
                    <a:pt x="1427" y="176"/>
                    <a:pt x="1427" y="176"/>
                  </a:cubicBezTo>
                  <a:lnTo>
                    <a:pt x="9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" name="Google Shape;200;p18"/>
          <p:cNvGrpSpPr/>
          <p:nvPr/>
        </p:nvGrpSpPr>
        <p:grpSpPr>
          <a:xfrm>
            <a:off x="-63500" y="4595386"/>
            <a:ext cx="9263410" cy="562284"/>
            <a:chOff x="-63500" y="4595386"/>
            <a:chExt cx="9263410" cy="562284"/>
          </a:xfrm>
        </p:grpSpPr>
        <p:sp>
          <p:nvSpPr>
            <p:cNvPr id="201" name="Google Shape;201;p18"/>
            <p:cNvSpPr/>
            <p:nvPr/>
          </p:nvSpPr>
          <p:spPr>
            <a:xfrm>
              <a:off x="115500" y="4595386"/>
              <a:ext cx="221410" cy="257090"/>
            </a:xfrm>
            <a:custGeom>
              <a:rect b="b" l="l" r="r" t="t"/>
              <a:pathLst>
                <a:path extrusionOk="0" h="3718" w="3202">
                  <a:moveTo>
                    <a:pt x="2103" y="1"/>
                  </a:moveTo>
                  <a:cubicBezTo>
                    <a:pt x="1307" y="1"/>
                    <a:pt x="1613" y="1628"/>
                    <a:pt x="1613" y="1628"/>
                  </a:cubicBezTo>
                  <a:cubicBezTo>
                    <a:pt x="1613" y="1628"/>
                    <a:pt x="1374" y="950"/>
                    <a:pt x="986" y="950"/>
                  </a:cubicBezTo>
                  <a:cubicBezTo>
                    <a:pt x="923" y="950"/>
                    <a:pt x="856" y="968"/>
                    <a:pt x="785" y="1009"/>
                  </a:cubicBezTo>
                  <a:cubicBezTo>
                    <a:pt x="130" y="1396"/>
                    <a:pt x="725" y="2303"/>
                    <a:pt x="969" y="2626"/>
                  </a:cubicBezTo>
                  <a:lnTo>
                    <a:pt x="969" y="2626"/>
                  </a:lnTo>
                  <a:cubicBezTo>
                    <a:pt x="852" y="2488"/>
                    <a:pt x="646" y="2276"/>
                    <a:pt x="483" y="2276"/>
                  </a:cubicBezTo>
                  <a:cubicBezTo>
                    <a:pt x="408" y="2276"/>
                    <a:pt x="341" y="2322"/>
                    <a:pt x="297" y="2443"/>
                  </a:cubicBezTo>
                  <a:cubicBezTo>
                    <a:pt x="0" y="3255"/>
                    <a:pt x="1062" y="3718"/>
                    <a:pt x="1062" y="3718"/>
                  </a:cubicBezTo>
                  <a:lnTo>
                    <a:pt x="2225" y="3718"/>
                  </a:lnTo>
                  <a:cubicBezTo>
                    <a:pt x="2225" y="3718"/>
                    <a:pt x="3201" y="2021"/>
                    <a:pt x="2684" y="1632"/>
                  </a:cubicBezTo>
                  <a:cubicBezTo>
                    <a:pt x="2596" y="1566"/>
                    <a:pt x="2520" y="1539"/>
                    <a:pt x="2454" y="1539"/>
                  </a:cubicBezTo>
                  <a:cubicBezTo>
                    <a:pt x="2354" y="1539"/>
                    <a:pt x="2277" y="1601"/>
                    <a:pt x="2217" y="1688"/>
                  </a:cubicBezTo>
                  <a:lnTo>
                    <a:pt x="2217" y="1688"/>
                  </a:lnTo>
                  <a:cubicBezTo>
                    <a:pt x="2416" y="1036"/>
                    <a:pt x="2647" y="1"/>
                    <a:pt x="21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8"/>
            <p:cNvSpPr/>
            <p:nvPr/>
          </p:nvSpPr>
          <p:spPr>
            <a:xfrm>
              <a:off x="-63500" y="4697598"/>
              <a:ext cx="9263374" cy="197076"/>
            </a:xfrm>
            <a:custGeom>
              <a:rect b="b" l="l" r="r" t="t"/>
              <a:pathLst>
                <a:path extrusionOk="0" h="5154" w="103739">
                  <a:moveTo>
                    <a:pt x="80339" y="0"/>
                  </a:moveTo>
                  <a:cubicBezTo>
                    <a:pt x="69397" y="0"/>
                    <a:pt x="55260" y="1698"/>
                    <a:pt x="43777" y="1698"/>
                  </a:cubicBezTo>
                  <a:cubicBezTo>
                    <a:pt x="43306" y="1698"/>
                    <a:pt x="42839" y="1695"/>
                    <a:pt x="42377" y="1689"/>
                  </a:cubicBezTo>
                  <a:cubicBezTo>
                    <a:pt x="33262" y="1571"/>
                    <a:pt x="25137" y="473"/>
                    <a:pt x="19763" y="473"/>
                  </a:cubicBezTo>
                  <a:cubicBezTo>
                    <a:pt x="14822" y="473"/>
                    <a:pt x="0" y="1680"/>
                    <a:pt x="0" y="1680"/>
                  </a:cubicBezTo>
                  <a:lnTo>
                    <a:pt x="0" y="5154"/>
                  </a:lnTo>
                  <a:lnTo>
                    <a:pt x="103739" y="5154"/>
                  </a:lnTo>
                  <a:lnTo>
                    <a:pt x="103739" y="722"/>
                  </a:lnTo>
                  <a:cubicBezTo>
                    <a:pt x="103739" y="722"/>
                    <a:pt x="95368" y="244"/>
                    <a:pt x="81989" y="14"/>
                  </a:cubicBezTo>
                  <a:cubicBezTo>
                    <a:pt x="81448" y="5"/>
                    <a:pt x="80897" y="0"/>
                    <a:pt x="803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3" name="Google Shape;203;p18"/>
            <p:cNvGrpSpPr/>
            <p:nvPr/>
          </p:nvGrpSpPr>
          <p:grpSpPr>
            <a:xfrm>
              <a:off x="126720" y="4724849"/>
              <a:ext cx="586509" cy="142582"/>
              <a:chOff x="-994955" y="1628924"/>
              <a:chExt cx="586509" cy="142582"/>
            </a:xfrm>
          </p:grpSpPr>
          <p:sp>
            <p:nvSpPr>
              <p:cNvPr id="204" name="Google Shape;204;p18"/>
              <p:cNvSpPr/>
              <p:nvPr/>
            </p:nvSpPr>
            <p:spPr>
              <a:xfrm>
                <a:off x="-994955" y="1628924"/>
                <a:ext cx="586509" cy="142582"/>
              </a:xfrm>
              <a:custGeom>
                <a:rect b="b" l="l" r="r" t="t"/>
                <a:pathLst>
                  <a:path extrusionOk="0" h="2062" w="8482">
                    <a:moveTo>
                      <a:pt x="5971" y="0"/>
                    </a:moveTo>
                    <a:cubicBezTo>
                      <a:pt x="5919" y="0"/>
                      <a:pt x="5868" y="2"/>
                      <a:pt x="5816" y="7"/>
                    </a:cubicBezTo>
                    <a:cubicBezTo>
                      <a:pt x="5393" y="44"/>
                      <a:pt x="4987" y="222"/>
                      <a:pt x="4637" y="466"/>
                    </a:cubicBezTo>
                    <a:cubicBezTo>
                      <a:pt x="4464" y="585"/>
                      <a:pt x="4298" y="718"/>
                      <a:pt x="4250" y="921"/>
                    </a:cubicBezTo>
                    <a:cubicBezTo>
                      <a:pt x="3961" y="646"/>
                      <a:pt x="3562" y="491"/>
                      <a:pt x="3162" y="491"/>
                    </a:cubicBezTo>
                    <a:cubicBezTo>
                      <a:pt x="3074" y="491"/>
                      <a:pt x="2986" y="498"/>
                      <a:pt x="2899" y="514"/>
                    </a:cubicBezTo>
                    <a:cubicBezTo>
                      <a:pt x="2418" y="598"/>
                      <a:pt x="2005" y="925"/>
                      <a:pt x="1792" y="1361"/>
                    </a:cubicBezTo>
                    <a:cubicBezTo>
                      <a:pt x="1618" y="1284"/>
                      <a:pt x="1428" y="1245"/>
                      <a:pt x="1239" y="1245"/>
                    </a:cubicBezTo>
                    <a:cubicBezTo>
                      <a:pt x="1072" y="1245"/>
                      <a:pt x="906" y="1275"/>
                      <a:pt x="750" y="1335"/>
                    </a:cubicBezTo>
                    <a:cubicBezTo>
                      <a:pt x="419" y="1464"/>
                      <a:pt x="142" y="1728"/>
                      <a:pt x="0" y="2054"/>
                    </a:cubicBezTo>
                    <a:lnTo>
                      <a:pt x="8481" y="2062"/>
                    </a:lnTo>
                    <a:cubicBezTo>
                      <a:pt x="8453" y="1940"/>
                      <a:pt x="8428" y="1813"/>
                      <a:pt x="8369" y="1702"/>
                    </a:cubicBezTo>
                    <a:cubicBezTo>
                      <a:pt x="8312" y="1590"/>
                      <a:pt x="8214" y="1492"/>
                      <a:pt x="8092" y="1461"/>
                    </a:cubicBezTo>
                    <a:cubicBezTo>
                      <a:pt x="8057" y="1451"/>
                      <a:pt x="8021" y="1447"/>
                      <a:pt x="7985" y="1447"/>
                    </a:cubicBezTo>
                    <a:cubicBezTo>
                      <a:pt x="7864" y="1447"/>
                      <a:pt x="7744" y="1496"/>
                      <a:pt x="7632" y="1553"/>
                    </a:cubicBezTo>
                    <a:cubicBezTo>
                      <a:pt x="7515" y="1114"/>
                      <a:pt x="7350" y="665"/>
                      <a:pt x="7009" y="366"/>
                    </a:cubicBezTo>
                    <a:cubicBezTo>
                      <a:pt x="6729" y="118"/>
                      <a:pt x="6347" y="0"/>
                      <a:pt x="59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8"/>
              <p:cNvSpPr/>
              <p:nvPr/>
            </p:nvSpPr>
            <p:spPr>
              <a:xfrm>
                <a:off x="-601154" y="1644966"/>
                <a:ext cx="30563" cy="111742"/>
              </a:xfrm>
              <a:custGeom>
                <a:rect b="b" l="l" r="r" t="t"/>
                <a:pathLst>
                  <a:path extrusionOk="0" h="1616" w="442">
                    <a:moveTo>
                      <a:pt x="356" y="0"/>
                    </a:moveTo>
                    <a:cubicBezTo>
                      <a:pt x="329" y="0"/>
                      <a:pt x="304" y="15"/>
                      <a:pt x="296" y="51"/>
                    </a:cubicBezTo>
                    <a:cubicBezTo>
                      <a:pt x="202" y="545"/>
                      <a:pt x="107" y="1035"/>
                      <a:pt x="11" y="1527"/>
                    </a:cubicBezTo>
                    <a:cubicBezTo>
                      <a:pt x="1" y="1581"/>
                      <a:pt x="45" y="1616"/>
                      <a:pt x="87" y="1616"/>
                    </a:cubicBezTo>
                    <a:cubicBezTo>
                      <a:pt x="114" y="1616"/>
                      <a:pt x="140" y="1600"/>
                      <a:pt x="147" y="1564"/>
                    </a:cubicBezTo>
                    <a:cubicBezTo>
                      <a:pt x="241" y="1072"/>
                      <a:pt x="335" y="582"/>
                      <a:pt x="433" y="88"/>
                    </a:cubicBezTo>
                    <a:cubicBezTo>
                      <a:pt x="442" y="36"/>
                      <a:pt x="397" y="0"/>
                      <a:pt x="3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8"/>
              <p:cNvSpPr/>
              <p:nvPr/>
            </p:nvSpPr>
            <p:spPr>
              <a:xfrm>
                <a:off x="-801547" y="1679195"/>
                <a:ext cx="55041" cy="79105"/>
              </a:xfrm>
              <a:custGeom>
                <a:rect b="b" l="l" r="r" t="t"/>
                <a:pathLst>
                  <a:path extrusionOk="0" h="1144" w="796">
                    <a:moveTo>
                      <a:pt x="98" y="0"/>
                    </a:moveTo>
                    <a:cubicBezTo>
                      <a:pt x="49" y="0"/>
                      <a:pt x="1" y="51"/>
                      <a:pt x="34" y="105"/>
                    </a:cubicBezTo>
                    <a:cubicBezTo>
                      <a:pt x="250" y="432"/>
                      <a:pt x="452" y="765"/>
                      <a:pt x="644" y="1108"/>
                    </a:cubicBezTo>
                    <a:cubicBezTo>
                      <a:pt x="658" y="1133"/>
                      <a:pt x="680" y="1143"/>
                      <a:pt x="702" y="1143"/>
                    </a:cubicBezTo>
                    <a:cubicBezTo>
                      <a:pt x="749" y="1143"/>
                      <a:pt x="796" y="1094"/>
                      <a:pt x="766" y="1038"/>
                    </a:cubicBezTo>
                    <a:cubicBezTo>
                      <a:pt x="576" y="697"/>
                      <a:pt x="369" y="360"/>
                      <a:pt x="156" y="34"/>
                    </a:cubicBezTo>
                    <a:cubicBezTo>
                      <a:pt x="141" y="10"/>
                      <a:pt x="120" y="0"/>
                      <a:pt x="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8"/>
              <p:cNvSpPr/>
              <p:nvPr/>
            </p:nvSpPr>
            <p:spPr>
              <a:xfrm>
                <a:off x="-932514" y="1729742"/>
                <a:ext cx="30909" cy="31739"/>
              </a:xfrm>
              <a:custGeom>
                <a:rect b="b" l="l" r="r" t="t"/>
                <a:pathLst>
                  <a:path extrusionOk="0" h="459" w="447">
                    <a:moveTo>
                      <a:pt x="77" y="0"/>
                    </a:moveTo>
                    <a:cubicBezTo>
                      <a:pt x="58" y="0"/>
                      <a:pt x="40" y="7"/>
                      <a:pt x="28" y="21"/>
                    </a:cubicBezTo>
                    <a:cubicBezTo>
                      <a:pt x="0" y="51"/>
                      <a:pt x="0" y="91"/>
                      <a:pt x="28" y="121"/>
                    </a:cubicBezTo>
                    <a:cubicBezTo>
                      <a:pt x="124" y="226"/>
                      <a:pt x="223" y="331"/>
                      <a:pt x="319" y="438"/>
                    </a:cubicBezTo>
                    <a:cubicBezTo>
                      <a:pt x="332" y="452"/>
                      <a:pt x="350" y="458"/>
                      <a:pt x="369" y="458"/>
                    </a:cubicBezTo>
                    <a:cubicBezTo>
                      <a:pt x="387" y="458"/>
                      <a:pt x="406" y="452"/>
                      <a:pt x="419" y="438"/>
                    </a:cubicBezTo>
                    <a:cubicBezTo>
                      <a:pt x="446" y="410"/>
                      <a:pt x="446" y="370"/>
                      <a:pt x="419" y="338"/>
                    </a:cubicBezTo>
                    <a:cubicBezTo>
                      <a:pt x="323" y="233"/>
                      <a:pt x="223" y="126"/>
                      <a:pt x="126" y="21"/>
                    </a:cubicBezTo>
                    <a:cubicBezTo>
                      <a:pt x="114" y="7"/>
                      <a:pt x="95" y="0"/>
                      <a:pt x="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18"/>
              <p:cNvSpPr/>
              <p:nvPr/>
            </p:nvSpPr>
            <p:spPr>
              <a:xfrm>
                <a:off x="-448682" y="1737210"/>
                <a:ext cx="16388" cy="23787"/>
              </a:xfrm>
              <a:custGeom>
                <a:rect b="b" l="l" r="r" t="t"/>
                <a:pathLst>
                  <a:path extrusionOk="0" h="344" w="237">
                    <a:moveTo>
                      <a:pt x="160" y="0"/>
                    </a:moveTo>
                    <a:cubicBezTo>
                      <a:pt x="147" y="0"/>
                      <a:pt x="135" y="3"/>
                      <a:pt x="126" y="9"/>
                    </a:cubicBezTo>
                    <a:lnTo>
                      <a:pt x="111" y="22"/>
                    </a:lnTo>
                    <a:cubicBezTo>
                      <a:pt x="102" y="31"/>
                      <a:pt x="98" y="40"/>
                      <a:pt x="93" y="51"/>
                    </a:cubicBezTo>
                    <a:cubicBezTo>
                      <a:pt x="65" y="120"/>
                      <a:pt x="36" y="190"/>
                      <a:pt x="8" y="256"/>
                    </a:cubicBezTo>
                    <a:cubicBezTo>
                      <a:pt x="1" y="273"/>
                      <a:pt x="8" y="295"/>
                      <a:pt x="15" y="309"/>
                    </a:cubicBezTo>
                    <a:cubicBezTo>
                      <a:pt x="25" y="322"/>
                      <a:pt x="39" y="337"/>
                      <a:pt x="56" y="341"/>
                    </a:cubicBezTo>
                    <a:cubicBezTo>
                      <a:pt x="63" y="343"/>
                      <a:pt x="70" y="344"/>
                      <a:pt x="77" y="344"/>
                    </a:cubicBezTo>
                    <a:cubicBezTo>
                      <a:pt x="89" y="344"/>
                      <a:pt x="100" y="341"/>
                      <a:pt x="109" y="335"/>
                    </a:cubicBezTo>
                    <a:cubicBezTo>
                      <a:pt x="113" y="330"/>
                      <a:pt x="119" y="328"/>
                      <a:pt x="122" y="322"/>
                    </a:cubicBezTo>
                    <a:cubicBezTo>
                      <a:pt x="131" y="313"/>
                      <a:pt x="137" y="304"/>
                      <a:pt x="141" y="293"/>
                    </a:cubicBezTo>
                    <a:cubicBezTo>
                      <a:pt x="168" y="225"/>
                      <a:pt x="200" y="155"/>
                      <a:pt x="227" y="88"/>
                    </a:cubicBezTo>
                    <a:cubicBezTo>
                      <a:pt x="237" y="72"/>
                      <a:pt x="231" y="50"/>
                      <a:pt x="222" y="35"/>
                    </a:cubicBezTo>
                    <a:cubicBezTo>
                      <a:pt x="213" y="22"/>
                      <a:pt x="196" y="7"/>
                      <a:pt x="181" y="4"/>
                    </a:cubicBezTo>
                    <a:cubicBezTo>
                      <a:pt x="174" y="1"/>
                      <a:pt x="167" y="0"/>
                      <a:pt x="1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" name="Google Shape;209;p18"/>
            <p:cNvGrpSpPr/>
            <p:nvPr/>
          </p:nvGrpSpPr>
          <p:grpSpPr>
            <a:xfrm>
              <a:off x="-63375" y="4861142"/>
              <a:ext cx="9263285" cy="296529"/>
              <a:chOff x="-63379" y="4923731"/>
              <a:chExt cx="9263285" cy="969682"/>
            </a:xfrm>
          </p:grpSpPr>
          <p:sp>
            <p:nvSpPr>
              <p:cNvPr id="210" name="Google Shape;210;p18"/>
              <p:cNvSpPr/>
              <p:nvPr/>
            </p:nvSpPr>
            <p:spPr>
              <a:xfrm>
                <a:off x="-63379" y="4923731"/>
                <a:ext cx="9263285" cy="969682"/>
              </a:xfrm>
              <a:custGeom>
                <a:rect b="b" l="l" r="r" t="t"/>
                <a:pathLst>
                  <a:path extrusionOk="0" h="10859" w="103738">
                    <a:moveTo>
                      <a:pt x="1" y="0"/>
                    </a:moveTo>
                    <a:lnTo>
                      <a:pt x="1" y="10858"/>
                    </a:lnTo>
                    <a:lnTo>
                      <a:pt x="103737" y="10858"/>
                    </a:lnTo>
                    <a:lnTo>
                      <a:pt x="10373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8"/>
              <p:cNvSpPr/>
              <p:nvPr/>
            </p:nvSpPr>
            <p:spPr>
              <a:xfrm>
                <a:off x="120932" y="5321109"/>
                <a:ext cx="843034" cy="64919"/>
              </a:xfrm>
              <a:custGeom>
                <a:rect b="b" l="l" r="r" t="t"/>
                <a:pathLst>
                  <a:path extrusionOk="0" h="727" w="9441">
                    <a:moveTo>
                      <a:pt x="1" y="1"/>
                    </a:moveTo>
                    <a:lnTo>
                      <a:pt x="1" y="727"/>
                    </a:lnTo>
                    <a:lnTo>
                      <a:pt x="9440" y="727"/>
                    </a:lnTo>
                    <a:lnTo>
                      <a:pt x="944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8"/>
              <p:cNvSpPr/>
              <p:nvPr/>
            </p:nvSpPr>
            <p:spPr>
              <a:xfrm>
                <a:off x="1341010" y="5321109"/>
                <a:ext cx="842856" cy="64919"/>
              </a:xfrm>
              <a:custGeom>
                <a:rect b="b" l="l" r="r" t="t"/>
                <a:pathLst>
                  <a:path extrusionOk="0" h="727" w="9439">
                    <a:moveTo>
                      <a:pt x="1" y="1"/>
                    </a:moveTo>
                    <a:lnTo>
                      <a:pt x="1" y="727"/>
                    </a:lnTo>
                    <a:lnTo>
                      <a:pt x="9438" y="727"/>
                    </a:lnTo>
                    <a:lnTo>
                      <a:pt x="94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8"/>
              <p:cNvSpPr/>
              <p:nvPr/>
            </p:nvSpPr>
            <p:spPr>
              <a:xfrm>
                <a:off x="2439822" y="5321109"/>
                <a:ext cx="842945" cy="64919"/>
              </a:xfrm>
              <a:custGeom>
                <a:rect b="b" l="l" r="r" t="t"/>
                <a:pathLst>
                  <a:path extrusionOk="0" h="727" w="9440">
                    <a:moveTo>
                      <a:pt x="1" y="1"/>
                    </a:moveTo>
                    <a:lnTo>
                      <a:pt x="1" y="727"/>
                    </a:lnTo>
                    <a:lnTo>
                      <a:pt x="9440" y="727"/>
                    </a:lnTo>
                    <a:lnTo>
                      <a:pt x="944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8"/>
              <p:cNvSpPr/>
              <p:nvPr/>
            </p:nvSpPr>
            <p:spPr>
              <a:xfrm>
                <a:off x="3659900" y="5321109"/>
                <a:ext cx="842945" cy="64919"/>
              </a:xfrm>
              <a:custGeom>
                <a:rect b="b" l="l" r="r" t="t"/>
                <a:pathLst>
                  <a:path extrusionOk="0" h="727" w="9440">
                    <a:moveTo>
                      <a:pt x="1" y="1"/>
                    </a:moveTo>
                    <a:lnTo>
                      <a:pt x="1" y="727"/>
                    </a:lnTo>
                    <a:lnTo>
                      <a:pt x="9440" y="727"/>
                    </a:lnTo>
                    <a:lnTo>
                      <a:pt x="944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8"/>
              <p:cNvSpPr/>
              <p:nvPr/>
            </p:nvSpPr>
            <p:spPr>
              <a:xfrm>
                <a:off x="4807736" y="5321109"/>
                <a:ext cx="842766" cy="64919"/>
              </a:xfrm>
              <a:custGeom>
                <a:rect b="b" l="l" r="r" t="t"/>
                <a:pathLst>
                  <a:path extrusionOk="0" h="727" w="9438">
                    <a:moveTo>
                      <a:pt x="1" y="1"/>
                    </a:moveTo>
                    <a:lnTo>
                      <a:pt x="1" y="727"/>
                    </a:lnTo>
                    <a:lnTo>
                      <a:pt x="9438" y="727"/>
                    </a:lnTo>
                    <a:lnTo>
                      <a:pt x="94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8"/>
              <p:cNvSpPr/>
              <p:nvPr/>
            </p:nvSpPr>
            <p:spPr>
              <a:xfrm>
                <a:off x="6027814" y="5321109"/>
                <a:ext cx="842766" cy="64919"/>
              </a:xfrm>
              <a:custGeom>
                <a:rect b="b" l="l" r="r" t="t"/>
                <a:pathLst>
                  <a:path extrusionOk="0" h="727" w="9438">
                    <a:moveTo>
                      <a:pt x="1" y="1"/>
                    </a:moveTo>
                    <a:lnTo>
                      <a:pt x="1" y="727"/>
                    </a:lnTo>
                    <a:lnTo>
                      <a:pt x="9438" y="727"/>
                    </a:lnTo>
                    <a:lnTo>
                      <a:pt x="94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8"/>
              <p:cNvSpPr/>
              <p:nvPr/>
            </p:nvSpPr>
            <p:spPr>
              <a:xfrm>
                <a:off x="7126804" y="5321109"/>
                <a:ext cx="842766" cy="64919"/>
              </a:xfrm>
              <a:custGeom>
                <a:rect b="b" l="l" r="r" t="t"/>
                <a:pathLst>
                  <a:path extrusionOk="0" h="727" w="9438">
                    <a:moveTo>
                      <a:pt x="0" y="1"/>
                    </a:moveTo>
                    <a:lnTo>
                      <a:pt x="0" y="727"/>
                    </a:lnTo>
                    <a:lnTo>
                      <a:pt x="9437" y="727"/>
                    </a:lnTo>
                    <a:lnTo>
                      <a:pt x="943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8"/>
              <p:cNvSpPr/>
              <p:nvPr/>
            </p:nvSpPr>
            <p:spPr>
              <a:xfrm>
                <a:off x="8346703" y="5321109"/>
                <a:ext cx="842945" cy="64919"/>
              </a:xfrm>
              <a:custGeom>
                <a:rect b="b" l="l" r="r" t="t"/>
                <a:pathLst>
                  <a:path extrusionOk="0" h="727" w="9440">
                    <a:moveTo>
                      <a:pt x="0" y="1"/>
                    </a:moveTo>
                    <a:lnTo>
                      <a:pt x="0" y="727"/>
                    </a:lnTo>
                    <a:lnTo>
                      <a:pt x="9439" y="727"/>
                    </a:lnTo>
                    <a:lnTo>
                      <a:pt x="943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9"/>
          <p:cNvSpPr txBox="1"/>
          <p:nvPr>
            <p:ph type="title"/>
          </p:nvPr>
        </p:nvSpPr>
        <p:spPr>
          <a:xfrm>
            <a:off x="713225" y="444925"/>
            <a:ext cx="707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1" name="Google Shape;221;p19"/>
          <p:cNvSpPr txBox="1"/>
          <p:nvPr>
            <p:ph idx="1" type="subTitle"/>
          </p:nvPr>
        </p:nvSpPr>
        <p:spPr>
          <a:xfrm>
            <a:off x="713225" y="1220950"/>
            <a:ext cx="7071600" cy="16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Char char="■"/>
              <a:defRPr/>
            </a:lvl9pPr>
          </a:lstStyle>
          <a:p/>
        </p:txBody>
      </p:sp>
      <p:grpSp>
        <p:nvGrpSpPr>
          <p:cNvPr id="222" name="Google Shape;222;p19"/>
          <p:cNvGrpSpPr/>
          <p:nvPr/>
        </p:nvGrpSpPr>
        <p:grpSpPr>
          <a:xfrm>
            <a:off x="-977750" y="3851946"/>
            <a:ext cx="11553281" cy="1375208"/>
            <a:chOff x="-977750" y="3851946"/>
            <a:chExt cx="11553281" cy="1375208"/>
          </a:xfrm>
        </p:grpSpPr>
        <p:grpSp>
          <p:nvGrpSpPr>
            <p:cNvPr id="223" name="Google Shape;223;p19"/>
            <p:cNvGrpSpPr/>
            <p:nvPr/>
          </p:nvGrpSpPr>
          <p:grpSpPr>
            <a:xfrm>
              <a:off x="-977750" y="3851946"/>
              <a:ext cx="11553281" cy="754343"/>
              <a:chOff x="-977750" y="3851946"/>
              <a:chExt cx="11553281" cy="754343"/>
            </a:xfrm>
          </p:grpSpPr>
          <p:sp>
            <p:nvSpPr>
              <p:cNvPr id="224" name="Google Shape;224;p19"/>
              <p:cNvSpPr/>
              <p:nvPr/>
            </p:nvSpPr>
            <p:spPr>
              <a:xfrm>
                <a:off x="-977750" y="3880327"/>
                <a:ext cx="9263106" cy="725963"/>
              </a:xfrm>
              <a:custGeom>
                <a:rect b="b" l="l" r="r" t="t"/>
                <a:pathLst>
                  <a:path extrusionOk="0" h="17687" w="103736">
                    <a:moveTo>
                      <a:pt x="92693" y="0"/>
                    </a:moveTo>
                    <a:cubicBezTo>
                      <a:pt x="92444" y="0"/>
                      <a:pt x="92247" y="207"/>
                      <a:pt x="92262" y="456"/>
                    </a:cubicBezTo>
                    <a:lnTo>
                      <a:pt x="92920" y="11712"/>
                    </a:lnTo>
                    <a:cubicBezTo>
                      <a:pt x="92934" y="11957"/>
                      <a:pt x="92739" y="12167"/>
                      <a:pt x="92490" y="12167"/>
                    </a:cubicBezTo>
                    <a:lnTo>
                      <a:pt x="85097" y="12167"/>
                    </a:lnTo>
                    <a:cubicBezTo>
                      <a:pt x="84855" y="12167"/>
                      <a:pt x="84662" y="11970"/>
                      <a:pt x="84667" y="11726"/>
                    </a:cubicBezTo>
                    <a:lnTo>
                      <a:pt x="84802" y="4589"/>
                    </a:lnTo>
                    <a:cubicBezTo>
                      <a:pt x="84807" y="4359"/>
                      <a:pt x="84631" y="4167"/>
                      <a:pt x="84400" y="4150"/>
                    </a:cubicBezTo>
                    <a:lnTo>
                      <a:pt x="81619" y="3964"/>
                    </a:lnTo>
                    <a:cubicBezTo>
                      <a:pt x="81610" y="3964"/>
                      <a:pt x="81600" y="3963"/>
                      <a:pt x="81590" y="3963"/>
                    </a:cubicBezTo>
                    <a:cubicBezTo>
                      <a:pt x="81354" y="3963"/>
                      <a:pt x="81159" y="4156"/>
                      <a:pt x="81159" y="4396"/>
                    </a:cubicBezTo>
                    <a:lnTo>
                      <a:pt x="81159" y="7816"/>
                    </a:lnTo>
                    <a:cubicBezTo>
                      <a:pt x="81159" y="8048"/>
                      <a:pt x="80972" y="8240"/>
                      <a:pt x="80738" y="8247"/>
                    </a:cubicBezTo>
                    <a:lnTo>
                      <a:pt x="77320" y="8345"/>
                    </a:lnTo>
                    <a:cubicBezTo>
                      <a:pt x="77315" y="8345"/>
                      <a:pt x="77311" y="8345"/>
                      <a:pt x="77307" y="8345"/>
                    </a:cubicBezTo>
                    <a:cubicBezTo>
                      <a:pt x="77069" y="8345"/>
                      <a:pt x="76876" y="8154"/>
                      <a:pt x="76876" y="7915"/>
                    </a:cubicBezTo>
                    <a:lnTo>
                      <a:pt x="76876" y="6823"/>
                    </a:lnTo>
                    <a:cubicBezTo>
                      <a:pt x="76876" y="6585"/>
                      <a:pt x="76682" y="6391"/>
                      <a:pt x="76445" y="6391"/>
                    </a:cubicBezTo>
                    <a:lnTo>
                      <a:pt x="74663" y="6391"/>
                    </a:lnTo>
                    <a:cubicBezTo>
                      <a:pt x="74425" y="6391"/>
                      <a:pt x="74231" y="6198"/>
                      <a:pt x="74231" y="5962"/>
                    </a:cubicBezTo>
                    <a:lnTo>
                      <a:pt x="74231" y="1460"/>
                    </a:lnTo>
                    <a:cubicBezTo>
                      <a:pt x="74231" y="1222"/>
                      <a:pt x="74037" y="1030"/>
                      <a:pt x="73803" y="1030"/>
                    </a:cubicBezTo>
                    <a:cubicBezTo>
                      <a:pt x="73789" y="1030"/>
                      <a:pt x="73774" y="1031"/>
                      <a:pt x="73760" y="1032"/>
                    </a:cubicBezTo>
                    <a:lnTo>
                      <a:pt x="70833" y="1318"/>
                    </a:lnTo>
                    <a:cubicBezTo>
                      <a:pt x="70612" y="1338"/>
                      <a:pt x="70444" y="1524"/>
                      <a:pt x="70444" y="1746"/>
                    </a:cubicBezTo>
                    <a:lnTo>
                      <a:pt x="70444" y="10387"/>
                    </a:lnTo>
                    <a:cubicBezTo>
                      <a:pt x="70444" y="10624"/>
                      <a:pt x="70251" y="10818"/>
                      <a:pt x="70013" y="10818"/>
                    </a:cubicBezTo>
                    <a:lnTo>
                      <a:pt x="68611" y="10818"/>
                    </a:lnTo>
                    <a:cubicBezTo>
                      <a:pt x="68373" y="10818"/>
                      <a:pt x="68179" y="10624"/>
                      <a:pt x="68179" y="10387"/>
                    </a:cubicBezTo>
                    <a:lnTo>
                      <a:pt x="68179" y="8102"/>
                    </a:lnTo>
                    <a:cubicBezTo>
                      <a:pt x="68179" y="7956"/>
                      <a:pt x="68106" y="7820"/>
                      <a:pt x="67984" y="7740"/>
                    </a:cubicBezTo>
                    <a:lnTo>
                      <a:pt x="66593" y="6830"/>
                    </a:lnTo>
                    <a:cubicBezTo>
                      <a:pt x="66518" y="6782"/>
                      <a:pt x="66437" y="6760"/>
                      <a:pt x="66358" y="6760"/>
                    </a:cubicBezTo>
                    <a:cubicBezTo>
                      <a:pt x="66133" y="6760"/>
                      <a:pt x="65926" y="6938"/>
                      <a:pt x="65926" y="7191"/>
                    </a:cubicBezTo>
                    <a:cubicBezTo>
                      <a:pt x="65926" y="7429"/>
                      <a:pt x="65732" y="7622"/>
                      <a:pt x="65494" y="7622"/>
                    </a:cubicBezTo>
                    <a:lnTo>
                      <a:pt x="63699" y="7622"/>
                    </a:lnTo>
                    <a:cubicBezTo>
                      <a:pt x="63462" y="7622"/>
                      <a:pt x="63268" y="7816"/>
                      <a:pt x="63268" y="8054"/>
                    </a:cubicBezTo>
                    <a:lnTo>
                      <a:pt x="63268" y="9661"/>
                    </a:lnTo>
                    <a:cubicBezTo>
                      <a:pt x="63268" y="9893"/>
                      <a:pt x="63082" y="10084"/>
                      <a:pt x="62850" y="10092"/>
                    </a:cubicBezTo>
                    <a:lnTo>
                      <a:pt x="59693" y="10188"/>
                    </a:lnTo>
                    <a:cubicBezTo>
                      <a:pt x="59689" y="10188"/>
                      <a:pt x="59684" y="10188"/>
                      <a:pt x="59680" y="10188"/>
                    </a:cubicBezTo>
                    <a:cubicBezTo>
                      <a:pt x="59442" y="10188"/>
                      <a:pt x="59249" y="9997"/>
                      <a:pt x="59249" y="9758"/>
                    </a:cubicBezTo>
                    <a:lnTo>
                      <a:pt x="59249" y="6736"/>
                    </a:lnTo>
                    <a:cubicBezTo>
                      <a:pt x="59249" y="6535"/>
                      <a:pt x="59111" y="6362"/>
                      <a:pt x="58915" y="6316"/>
                    </a:cubicBezTo>
                    <a:lnTo>
                      <a:pt x="56088" y="5658"/>
                    </a:lnTo>
                    <a:cubicBezTo>
                      <a:pt x="56054" y="5650"/>
                      <a:pt x="56021" y="5646"/>
                      <a:pt x="55987" y="5646"/>
                    </a:cubicBezTo>
                    <a:cubicBezTo>
                      <a:pt x="55757" y="5646"/>
                      <a:pt x="55559" y="5833"/>
                      <a:pt x="55559" y="6076"/>
                    </a:cubicBezTo>
                    <a:lnTo>
                      <a:pt x="55559" y="11505"/>
                    </a:lnTo>
                    <a:cubicBezTo>
                      <a:pt x="55559" y="11739"/>
                      <a:pt x="55375" y="11929"/>
                      <a:pt x="55141" y="11937"/>
                    </a:cubicBezTo>
                    <a:lnTo>
                      <a:pt x="52311" y="12031"/>
                    </a:lnTo>
                    <a:cubicBezTo>
                      <a:pt x="52305" y="12031"/>
                      <a:pt x="52300" y="12031"/>
                      <a:pt x="52294" y="12031"/>
                    </a:cubicBezTo>
                    <a:cubicBezTo>
                      <a:pt x="52060" y="12031"/>
                      <a:pt x="51866" y="11839"/>
                      <a:pt x="51866" y="11601"/>
                    </a:cubicBezTo>
                    <a:lnTo>
                      <a:pt x="51866" y="5206"/>
                    </a:lnTo>
                    <a:cubicBezTo>
                      <a:pt x="51866" y="4976"/>
                      <a:pt x="51684" y="4786"/>
                      <a:pt x="51454" y="4775"/>
                    </a:cubicBezTo>
                    <a:lnTo>
                      <a:pt x="49579" y="4687"/>
                    </a:lnTo>
                    <a:cubicBezTo>
                      <a:pt x="49369" y="4678"/>
                      <a:pt x="49198" y="4519"/>
                      <a:pt x="49170" y="4313"/>
                    </a:cubicBezTo>
                    <a:lnTo>
                      <a:pt x="48789" y="1359"/>
                    </a:lnTo>
                    <a:cubicBezTo>
                      <a:pt x="48761" y="1145"/>
                      <a:pt x="48577" y="983"/>
                      <a:pt x="48359" y="983"/>
                    </a:cubicBezTo>
                    <a:lnTo>
                      <a:pt x="44893" y="983"/>
                    </a:lnTo>
                    <a:cubicBezTo>
                      <a:pt x="44655" y="983"/>
                      <a:pt x="44462" y="1176"/>
                      <a:pt x="44462" y="1414"/>
                    </a:cubicBezTo>
                    <a:lnTo>
                      <a:pt x="44462" y="9550"/>
                    </a:lnTo>
                    <a:cubicBezTo>
                      <a:pt x="44462" y="9779"/>
                      <a:pt x="44285" y="9967"/>
                      <a:pt x="44056" y="9981"/>
                    </a:cubicBezTo>
                    <a:lnTo>
                      <a:pt x="42954" y="10049"/>
                    </a:lnTo>
                    <a:cubicBezTo>
                      <a:pt x="42945" y="10050"/>
                      <a:pt x="42935" y="10050"/>
                      <a:pt x="42925" y="10050"/>
                    </a:cubicBezTo>
                    <a:cubicBezTo>
                      <a:pt x="42689" y="10050"/>
                      <a:pt x="42495" y="9859"/>
                      <a:pt x="42495" y="9620"/>
                    </a:cubicBezTo>
                    <a:lnTo>
                      <a:pt x="42495" y="4821"/>
                    </a:lnTo>
                    <a:cubicBezTo>
                      <a:pt x="42495" y="4595"/>
                      <a:pt x="42324" y="4408"/>
                      <a:pt x="42101" y="4390"/>
                    </a:cubicBezTo>
                    <a:lnTo>
                      <a:pt x="37317" y="3974"/>
                    </a:lnTo>
                    <a:cubicBezTo>
                      <a:pt x="37305" y="3973"/>
                      <a:pt x="37293" y="3972"/>
                      <a:pt x="37282" y="3972"/>
                    </a:cubicBezTo>
                    <a:cubicBezTo>
                      <a:pt x="37046" y="3972"/>
                      <a:pt x="36849" y="4163"/>
                      <a:pt x="36849" y="4405"/>
                    </a:cubicBezTo>
                    <a:lnTo>
                      <a:pt x="36849" y="8186"/>
                    </a:lnTo>
                    <a:cubicBezTo>
                      <a:pt x="36849" y="8419"/>
                      <a:pt x="36665" y="8608"/>
                      <a:pt x="36432" y="8618"/>
                    </a:cubicBezTo>
                    <a:lnTo>
                      <a:pt x="33781" y="8710"/>
                    </a:lnTo>
                    <a:cubicBezTo>
                      <a:pt x="33775" y="8710"/>
                      <a:pt x="33770" y="8710"/>
                      <a:pt x="33764" y="8710"/>
                    </a:cubicBezTo>
                    <a:cubicBezTo>
                      <a:pt x="33523" y="8710"/>
                      <a:pt x="33327" y="8511"/>
                      <a:pt x="33335" y="8267"/>
                    </a:cubicBezTo>
                    <a:lnTo>
                      <a:pt x="33550" y="444"/>
                    </a:lnTo>
                    <a:cubicBezTo>
                      <a:pt x="33558" y="201"/>
                      <a:pt x="33362" y="2"/>
                      <a:pt x="33119" y="2"/>
                    </a:cubicBezTo>
                    <a:lnTo>
                      <a:pt x="27699" y="2"/>
                    </a:lnTo>
                    <a:cubicBezTo>
                      <a:pt x="27460" y="2"/>
                      <a:pt x="27264" y="199"/>
                      <a:pt x="27268" y="439"/>
                    </a:cubicBezTo>
                    <a:lnTo>
                      <a:pt x="27415" y="10285"/>
                    </a:lnTo>
                    <a:cubicBezTo>
                      <a:pt x="27421" y="10516"/>
                      <a:pt x="27244" y="10709"/>
                      <a:pt x="27014" y="10722"/>
                    </a:cubicBezTo>
                    <a:lnTo>
                      <a:pt x="25969" y="10788"/>
                    </a:lnTo>
                    <a:cubicBezTo>
                      <a:pt x="25959" y="10789"/>
                      <a:pt x="25949" y="10789"/>
                      <a:pt x="25939" y="10789"/>
                    </a:cubicBezTo>
                    <a:cubicBezTo>
                      <a:pt x="25704" y="10789"/>
                      <a:pt x="25512" y="10598"/>
                      <a:pt x="25512" y="10359"/>
                    </a:cubicBezTo>
                    <a:lnTo>
                      <a:pt x="25512" y="7256"/>
                    </a:lnTo>
                    <a:cubicBezTo>
                      <a:pt x="25512" y="7018"/>
                      <a:pt x="25318" y="6824"/>
                      <a:pt x="25080" y="6824"/>
                    </a:cubicBezTo>
                    <a:lnTo>
                      <a:pt x="22652" y="6824"/>
                    </a:lnTo>
                    <a:cubicBezTo>
                      <a:pt x="22416" y="6824"/>
                      <a:pt x="22222" y="7018"/>
                      <a:pt x="22222" y="7256"/>
                    </a:cubicBezTo>
                    <a:lnTo>
                      <a:pt x="22222" y="12353"/>
                    </a:lnTo>
                    <a:cubicBezTo>
                      <a:pt x="22222" y="12591"/>
                      <a:pt x="22029" y="12784"/>
                      <a:pt x="21791" y="12784"/>
                    </a:cubicBezTo>
                    <a:lnTo>
                      <a:pt x="12125" y="12784"/>
                    </a:lnTo>
                    <a:cubicBezTo>
                      <a:pt x="11891" y="12784"/>
                      <a:pt x="11699" y="12598"/>
                      <a:pt x="11694" y="12362"/>
                    </a:cubicBezTo>
                    <a:lnTo>
                      <a:pt x="11443" y="1285"/>
                    </a:lnTo>
                    <a:cubicBezTo>
                      <a:pt x="11440" y="1051"/>
                      <a:pt x="11248" y="863"/>
                      <a:pt x="11012" y="863"/>
                    </a:cubicBezTo>
                    <a:lnTo>
                      <a:pt x="5684" y="863"/>
                    </a:lnTo>
                    <a:cubicBezTo>
                      <a:pt x="5456" y="863"/>
                      <a:pt x="5268" y="1042"/>
                      <a:pt x="5253" y="1268"/>
                    </a:cubicBezTo>
                    <a:lnTo>
                      <a:pt x="4783" y="9345"/>
                    </a:lnTo>
                    <a:cubicBezTo>
                      <a:pt x="4770" y="9556"/>
                      <a:pt x="4606" y="9727"/>
                      <a:pt x="4396" y="9749"/>
                    </a:cubicBezTo>
                    <a:lnTo>
                      <a:pt x="1" y="10202"/>
                    </a:lnTo>
                    <a:lnTo>
                      <a:pt x="1" y="17686"/>
                    </a:lnTo>
                    <a:lnTo>
                      <a:pt x="103735" y="17686"/>
                    </a:lnTo>
                    <a:lnTo>
                      <a:pt x="103735" y="1843"/>
                    </a:lnTo>
                    <a:lnTo>
                      <a:pt x="101036" y="1226"/>
                    </a:lnTo>
                    <a:cubicBezTo>
                      <a:pt x="101003" y="1219"/>
                      <a:pt x="100971" y="1215"/>
                      <a:pt x="100940" y="1215"/>
                    </a:cubicBezTo>
                    <a:cubicBezTo>
                      <a:pt x="100709" y="1215"/>
                      <a:pt x="100509" y="1403"/>
                      <a:pt x="100509" y="1646"/>
                    </a:cubicBezTo>
                    <a:lnTo>
                      <a:pt x="100509" y="4484"/>
                    </a:lnTo>
                    <a:cubicBezTo>
                      <a:pt x="100509" y="4722"/>
                      <a:pt x="100315" y="4915"/>
                      <a:pt x="100077" y="4915"/>
                    </a:cubicBezTo>
                    <a:lnTo>
                      <a:pt x="97254" y="4915"/>
                    </a:lnTo>
                    <a:cubicBezTo>
                      <a:pt x="97016" y="4915"/>
                      <a:pt x="96823" y="4722"/>
                      <a:pt x="96823" y="4484"/>
                    </a:cubicBezTo>
                    <a:lnTo>
                      <a:pt x="96823" y="430"/>
                    </a:lnTo>
                    <a:cubicBezTo>
                      <a:pt x="96823" y="194"/>
                      <a:pt x="96629" y="0"/>
                      <a:pt x="96392" y="0"/>
                    </a:cubicBezTo>
                    <a:close/>
                  </a:path>
                </a:pathLst>
              </a:custGeom>
              <a:solidFill>
                <a:srgbClr val="91CB91">
                  <a:alpha val="40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9"/>
              <p:cNvSpPr/>
              <p:nvPr/>
            </p:nvSpPr>
            <p:spPr>
              <a:xfrm>
                <a:off x="2835675" y="3851946"/>
                <a:ext cx="7739856" cy="725986"/>
              </a:xfrm>
              <a:custGeom>
                <a:rect b="b" l="l" r="r" t="t"/>
                <a:pathLst>
                  <a:path extrusionOk="0" h="18746" w="89097">
                    <a:moveTo>
                      <a:pt x="25513" y="0"/>
                    </a:moveTo>
                    <a:lnTo>
                      <a:pt x="24746" y="16175"/>
                    </a:lnTo>
                    <a:lnTo>
                      <a:pt x="9902" y="16851"/>
                    </a:lnTo>
                    <a:lnTo>
                      <a:pt x="9902" y="3933"/>
                    </a:lnTo>
                    <a:lnTo>
                      <a:pt x="6218" y="3933"/>
                    </a:lnTo>
                    <a:lnTo>
                      <a:pt x="6059" y="7005"/>
                    </a:lnTo>
                    <a:lnTo>
                      <a:pt x="4797" y="7005"/>
                    </a:lnTo>
                    <a:lnTo>
                      <a:pt x="2166" y="7374"/>
                    </a:lnTo>
                    <a:lnTo>
                      <a:pt x="0" y="18746"/>
                    </a:lnTo>
                    <a:lnTo>
                      <a:pt x="89097" y="17847"/>
                    </a:lnTo>
                    <a:lnTo>
                      <a:pt x="86756" y="4178"/>
                    </a:lnTo>
                    <a:lnTo>
                      <a:pt x="79085" y="4178"/>
                    </a:lnTo>
                    <a:lnTo>
                      <a:pt x="78980" y="8536"/>
                    </a:lnTo>
                    <a:lnTo>
                      <a:pt x="76143" y="7742"/>
                    </a:lnTo>
                    <a:lnTo>
                      <a:pt x="76143" y="13396"/>
                    </a:lnTo>
                    <a:lnTo>
                      <a:pt x="69026" y="12781"/>
                    </a:lnTo>
                    <a:lnTo>
                      <a:pt x="69026" y="9342"/>
                    </a:lnTo>
                    <a:lnTo>
                      <a:pt x="69026" y="0"/>
                    </a:lnTo>
                    <a:lnTo>
                      <a:pt x="65470" y="0"/>
                    </a:lnTo>
                    <a:lnTo>
                      <a:pt x="65470" y="12043"/>
                    </a:lnTo>
                    <a:lnTo>
                      <a:pt x="59355" y="17076"/>
                    </a:lnTo>
                    <a:lnTo>
                      <a:pt x="59829" y="612"/>
                    </a:lnTo>
                    <a:lnTo>
                      <a:pt x="56611" y="0"/>
                    </a:lnTo>
                    <a:lnTo>
                      <a:pt x="56611" y="1965"/>
                    </a:lnTo>
                    <a:lnTo>
                      <a:pt x="54768" y="1965"/>
                    </a:lnTo>
                    <a:lnTo>
                      <a:pt x="54768" y="8970"/>
                    </a:lnTo>
                    <a:lnTo>
                      <a:pt x="53170" y="9342"/>
                    </a:lnTo>
                    <a:lnTo>
                      <a:pt x="53170" y="4423"/>
                    </a:lnTo>
                    <a:lnTo>
                      <a:pt x="50096" y="4055"/>
                    </a:lnTo>
                    <a:lnTo>
                      <a:pt x="50096" y="4055"/>
                    </a:lnTo>
                    <a:lnTo>
                      <a:pt x="50353" y="10811"/>
                    </a:lnTo>
                    <a:lnTo>
                      <a:pt x="49169" y="15676"/>
                    </a:lnTo>
                    <a:lnTo>
                      <a:pt x="43084" y="16175"/>
                    </a:lnTo>
                    <a:lnTo>
                      <a:pt x="31904" y="13520"/>
                    </a:lnTo>
                    <a:lnTo>
                      <a:pt x="32068" y="1965"/>
                    </a:lnTo>
                    <a:lnTo>
                      <a:pt x="29327" y="1965"/>
                    </a:lnTo>
                    <a:lnTo>
                      <a:pt x="29327" y="0"/>
                    </a:lnTo>
                    <a:close/>
                  </a:path>
                </a:pathLst>
              </a:custGeom>
              <a:solidFill>
                <a:srgbClr val="91CB91">
                  <a:alpha val="27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6" name="Google Shape;226;p19"/>
            <p:cNvGrpSpPr/>
            <p:nvPr/>
          </p:nvGrpSpPr>
          <p:grpSpPr>
            <a:xfrm>
              <a:off x="-63500" y="4369921"/>
              <a:ext cx="9263406" cy="857234"/>
              <a:chOff x="-63500" y="4463498"/>
              <a:chExt cx="9263406" cy="1429914"/>
            </a:xfrm>
          </p:grpSpPr>
          <p:grpSp>
            <p:nvGrpSpPr>
              <p:cNvPr id="227" name="Google Shape;227;p19"/>
              <p:cNvGrpSpPr/>
              <p:nvPr/>
            </p:nvGrpSpPr>
            <p:grpSpPr>
              <a:xfrm>
                <a:off x="-63379" y="4923731"/>
                <a:ext cx="9263285" cy="969682"/>
                <a:chOff x="-63379" y="4923731"/>
                <a:chExt cx="9263285" cy="969682"/>
              </a:xfrm>
            </p:grpSpPr>
            <p:sp>
              <p:nvSpPr>
                <p:cNvPr id="228" name="Google Shape;228;p19"/>
                <p:cNvSpPr/>
                <p:nvPr/>
              </p:nvSpPr>
              <p:spPr>
                <a:xfrm>
                  <a:off x="-63379" y="4923731"/>
                  <a:ext cx="9263285" cy="969682"/>
                </a:xfrm>
                <a:custGeom>
                  <a:rect b="b" l="l" r="r" t="t"/>
                  <a:pathLst>
                    <a:path extrusionOk="0" h="10859" w="103738">
                      <a:moveTo>
                        <a:pt x="1" y="0"/>
                      </a:moveTo>
                      <a:lnTo>
                        <a:pt x="1" y="10858"/>
                      </a:lnTo>
                      <a:lnTo>
                        <a:pt x="103737" y="10858"/>
                      </a:lnTo>
                      <a:lnTo>
                        <a:pt x="103737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" name="Google Shape;229;p19"/>
                <p:cNvSpPr/>
                <p:nvPr/>
              </p:nvSpPr>
              <p:spPr>
                <a:xfrm>
                  <a:off x="120932" y="5321109"/>
                  <a:ext cx="843034" cy="64919"/>
                </a:xfrm>
                <a:custGeom>
                  <a:rect b="b" l="l" r="r" t="t"/>
                  <a:pathLst>
                    <a:path extrusionOk="0" h="727" w="9441">
                      <a:moveTo>
                        <a:pt x="1" y="1"/>
                      </a:moveTo>
                      <a:lnTo>
                        <a:pt x="1" y="727"/>
                      </a:lnTo>
                      <a:lnTo>
                        <a:pt x="9440" y="727"/>
                      </a:lnTo>
                      <a:lnTo>
                        <a:pt x="944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" name="Google Shape;230;p19"/>
                <p:cNvSpPr/>
                <p:nvPr/>
              </p:nvSpPr>
              <p:spPr>
                <a:xfrm>
                  <a:off x="1341010" y="5321109"/>
                  <a:ext cx="842856" cy="64919"/>
                </a:xfrm>
                <a:custGeom>
                  <a:rect b="b" l="l" r="r" t="t"/>
                  <a:pathLst>
                    <a:path extrusionOk="0" h="727" w="9439">
                      <a:moveTo>
                        <a:pt x="1" y="1"/>
                      </a:moveTo>
                      <a:lnTo>
                        <a:pt x="1" y="727"/>
                      </a:lnTo>
                      <a:lnTo>
                        <a:pt x="9438" y="727"/>
                      </a:lnTo>
                      <a:lnTo>
                        <a:pt x="943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" name="Google Shape;231;p19"/>
                <p:cNvSpPr/>
                <p:nvPr/>
              </p:nvSpPr>
              <p:spPr>
                <a:xfrm>
                  <a:off x="2439822" y="5321109"/>
                  <a:ext cx="842945" cy="64919"/>
                </a:xfrm>
                <a:custGeom>
                  <a:rect b="b" l="l" r="r" t="t"/>
                  <a:pathLst>
                    <a:path extrusionOk="0" h="727" w="9440">
                      <a:moveTo>
                        <a:pt x="1" y="1"/>
                      </a:moveTo>
                      <a:lnTo>
                        <a:pt x="1" y="727"/>
                      </a:lnTo>
                      <a:lnTo>
                        <a:pt x="9440" y="727"/>
                      </a:lnTo>
                      <a:lnTo>
                        <a:pt x="944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" name="Google Shape;232;p19"/>
                <p:cNvSpPr/>
                <p:nvPr/>
              </p:nvSpPr>
              <p:spPr>
                <a:xfrm>
                  <a:off x="3659900" y="5321109"/>
                  <a:ext cx="842945" cy="64919"/>
                </a:xfrm>
                <a:custGeom>
                  <a:rect b="b" l="l" r="r" t="t"/>
                  <a:pathLst>
                    <a:path extrusionOk="0" h="727" w="9440">
                      <a:moveTo>
                        <a:pt x="1" y="1"/>
                      </a:moveTo>
                      <a:lnTo>
                        <a:pt x="1" y="727"/>
                      </a:lnTo>
                      <a:lnTo>
                        <a:pt x="9440" y="727"/>
                      </a:lnTo>
                      <a:lnTo>
                        <a:pt x="944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" name="Google Shape;233;p19"/>
                <p:cNvSpPr/>
                <p:nvPr/>
              </p:nvSpPr>
              <p:spPr>
                <a:xfrm>
                  <a:off x="4807736" y="5321109"/>
                  <a:ext cx="842766" cy="64919"/>
                </a:xfrm>
                <a:custGeom>
                  <a:rect b="b" l="l" r="r" t="t"/>
                  <a:pathLst>
                    <a:path extrusionOk="0" h="727" w="9438">
                      <a:moveTo>
                        <a:pt x="1" y="1"/>
                      </a:moveTo>
                      <a:lnTo>
                        <a:pt x="1" y="727"/>
                      </a:lnTo>
                      <a:lnTo>
                        <a:pt x="9438" y="727"/>
                      </a:lnTo>
                      <a:lnTo>
                        <a:pt x="943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" name="Google Shape;234;p19"/>
                <p:cNvSpPr/>
                <p:nvPr/>
              </p:nvSpPr>
              <p:spPr>
                <a:xfrm>
                  <a:off x="6027814" y="5321109"/>
                  <a:ext cx="842766" cy="64919"/>
                </a:xfrm>
                <a:custGeom>
                  <a:rect b="b" l="l" r="r" t="t"/>
                  <a:pathLst>
                    <a:path extrusionOk="0" h="727" w="9438">
                      <a:moveTo>
                        <a:pt x="1" y="1"/>
                      </a:moveTo>
                      <a:lnTo>
                        <a:pt x="1" y="727"/>
                      </a:lnTo>
                      <a:lnTo>
                        <a:pt x="9438" y="727"/>
                      </a:lnTo>
                      <a:lnTo>
                        <a:pt x="943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" name="Google Shape;235;p19"/>
                <p:cNvSpPr/>
                <p:nvPr/>
              </p:nvSpPr>
              <p:spPr>
                <a:xfrm>
                  <a:off x="7126804" y="5321109"/>
                  <a:ext cx="842766" cy="64919"/>
                </a:xfrm>
                <a:custGeom>
                  <a:rect b="b" l="l" r="r" t="t"/>
                  <a:pathLst>
                    <a:path extrusionOk="0" h="727" w="9438">
                      <a:moveTo>
                        <a:pt x="0" y="1"/>
                      </a:moveTo>
                      <a:lnTo>
                        <a:pt x="0" y="727"/>
                      </a:lnTo>
                      <a:lnTo>
                        <a:pt x="9437" y="727"/>
                      </a:lnTo>
                      <a:lnTo>
                        <a:pt x="943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6" name="Google Shape;236;p19"/>
                <p:cNvSpPr/>
                <p:nvPr/>
              </p:nvSpPr>
              <p:spPr>
                <a:xfrm>
                  <a:off x="8346703" y="5321109"/>
                  <a:ext cx="842945" cy="64919"/>
                </a:xfrm>
                <a:custGeom>
                  <a:rect b="b" l="l" r="r" t="t"/>
                  <a:pathLst>
                    <a:path extrusionOk="0" h="727" w="9440">
                      <a:moveTo>
                        <a:pt x="0" y="1"/>
                      </a:moveTo>
                      <a:lnTo>
                        <a:pt x="0" y="727"/>
                      </a:lnTo>
                      <a:lnTo>
                        <a:pt x="9439" y="727"/>
                      </a:lnTo>
                      <a:lnTo>
                        <a:pt x="943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37" name="Google Shape;237;p19"/>
              <p:cNvSpPr/>
              <p:nvPr/>
            </p:nvSpPr>
            <p:spPr>
              <a:xfrm>
                <a:off x="-63500" y="4463498"/>
                <a:ext cx="9263374" cy="460239"/>
              </a:xfrm>
              <a:custGeom>
                <a:rect b="b" l="l" r="r" t="t"/>
                <a:pathLst>
                  <a:path extrusionOk="0" h="5154" w="103739">
                    <a:moveTo>
                      <a:pt x="80339" y="0"/>
                    </a:moveTo>
                    <a:cubicBezTo>
                      <a:pt x="69397" y="0"/>
                      <a:pt x="55260" y="1698"/>
                      <a:pt x="43777" y="1698"/>
                    </a:cubicBezTo>
                    <a:cubicBezTo>
                      <a:pt x="43306" y="1698"/>
                      <a:pt x="42839" y="1695"/>
                      <a:pt x="42377" y="1689"/>
                    </a:cubicBezTo>
                    <a:cubicBezTo>
                      <a:pt x="33262" y="1571"/>
                      <a:pt x="25137" y="473"/>
                      <a:pt x="19763" y="473"/>
                    </a:cubicBezTo>
                    <a:cubicBezTo>
                      <a:pt x="14822" y="473"/>
                      <a:pt x="0" y="1680"/>
                      <a:pt x="0" y="1680"/>
                    </a:cubicBezTo>
                    <a:lnTo>
                      <a:pt x="0" y="5154"/>
                    </a:lnTo>
                    <a:lnTo>
                      <a:pt x="103739" y="5154"/>
                    </a:lnTo>
                    <a:lnTo>
                      <a:pt x="103739" y="722"/>
                    </a:lnTo>
                    <a:cubicBezTo>
                      <a:pt x="103739" y="722"/>
                      <a:pt x="95368" y="244"/>
                      <a:pt x="81989" y="14"/>
                    </a:cubicBezTo>
                    <a:cubicBezTo>
                      <a:pt x="81448" y="5"/>
                      <a:pt x="80897" y="0"/>
                      <a:pt x="803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8" name="Google Shape;238;p19"/>
          <p:cNvGrpSpPr/>
          <p:nvPr/>
        </p:nvGrpSpPr>
        <p:grpSpPr>
          <a:xfrm>
            <a:off x="-200064" y="3457453"/>
            <a:ext cx="1031035" cy="1075026"/>
            <a:chOff x="-1091475" y="4274820"/>
            <a:chExt cx="810817" cy="845412"/>
          </a:xfrm>
        </p:grpSpPr>
        <p:sp>
          <p:nvSpPr>
            <p:cNvPr id="239" name="Google Shape;239;p19"/>
            <p:cNvSpPr/>
            <p:nvPr/>
          </p:nvSpPr>
          <p:spPr>
            <a:xfrm>
              <a:off x="-1091475" y="4274820"/>
              <a:ext cx="810817" cy="483146"/>
            </a:xfrm>
            <a:custGeom>
              <a:rect b="b" l="l" r="r" t="t"/>
              <a:pathLst>
                <a:path extrusionOk="0" h="6327" w="10618">
                  <a:moveTo>
                    <a:pt x="4251" y="1"/>
                  </a:moveTo>
                  <a:cubicBezTo>
                    <a:pt x="2306" y="1"/>
                    <a:pt x="3319" y="1743"/>
                    <a:pt x="1730" y="2387"/>
                  </a:cubicBezTo>
                  <a:cubicBezTo>
                    <a:pt x="1" y="3088"/>
                    <a:pt x="937" y="4908"/>
                    <a:pt x="2168" y="5636"/>
                  </a:cubicBezTo>
                  <a:cubicBezTo>
                    <a:pt x="3168" y="6228"/>
                    <a:pt x="4380" y="6327"/>
                    <a:pt x="5241" y="6327"/>
                  </a:cubicBezTo>
                  <a:cubicBezTo>
                    <a:pt x="5431" y="6327"/>
                    <a:pt x="5604" y="6322"/>
                    <a:pt x="5754" y="6316"/>
                  </a:cubicBezTo>
                  <a:cubicBezTo>
                    <a:pt x="6768" y="6281"/>
                    <a:pt x="6562" y="5426"/>
                    <a:pt x="7861" y="5426"/>
                  </a:cubicBezTo>
                  <a:cubicBezTo>
                    <a:pt x="8063" y="5426"/>
                    <a:pt x="8302" y="5447"/>
                    <a:pt x="8589" y="5494"/>
                  </a:cubicBezTo>
                  <a:cubicBezTo>
                    <a:pt x="8709" y="5515"/>
                    <a:pt x="8820" y="5524"/>
                    <a:pt x="8922" y="5524"/>
                  </a:cubicBezTo>
                  <a:cubicBezTo>
                    <a:pt x="10617" y="5524"/>
                    <a:pt x="9794" y="2892"/>
                    <a:pt x="8692" y="2511"/>
                  </a:cubicBezTo>
                  <a:cubicBezTo>
                    <a:pt x="7372" y="2056"/>
                    <a:pt x="7540" y="392"/>
                    <a:pt x="4826" y="41"/>
                  </a:cubicBezTo>
                  <a:cubicBezTo>
                    <a:pt x="4610" y="14"/>
                    <a:pt x="4419" y="1"/>
                    <a:pt x="4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9"/>
            <p:cNvSpPr/>
            <p:nvPr/>
          </p:nvSpPr>
          <p:spPr>
            <a:xfrm>
              <a:off x="-754560" y="4545757"/>
              <a:ext cx="176168" cy="574475"/>
            </a:xfrm>
            <a:custGeom>
              <a:rect b="b" l="l" r="r" t="t"/>
              <a:pathLst>
                <a:path extrusionOk="0" h="7523" w="2307">
                  <a:moveTo>
                    <a:pt x="2039" y="0"/>
                  </a:moveTo>
                  <a:lnTo>
                    <a:pt x="1715" y="1257"/>
                  </a:lnTo>
                  <a:cubicBezTo>
                    <a:pt x="1697" y="1325"/>
                    <a:pt x="1642" y="1357"/>
                    <a:pt x="1587" y="1357"/>
                  </a:cubicBezTo>
                  <a:cubicBezTo>
                    <a:pt x="1525" y="1357"/>
                    <a:pt x="1462" y="1315"/>
                    <a:pt x="1457" y="1237"/>
                  </a:cubicBezTo>
                  <a:lnTo>
                    <a:pt x="1361" y="168"/>
                  </a:lnTo>
                  <a:lnTo>
                    <a:pt x="1094" y="168"/>
                  </a:lnTo>
                  <a:lnTo>
                    <a:pt x="778" y="1384"/>
                  </a:lnTo>
                  <a:cubicBezTo>
                    <a:pt x="763" y="1445"/>
                    <a:pt x="709" y="1482"/>
                    <a:pt x="652" y="1482"/>
                  </a:cubicBezTo>
                  <a:cubicBezTo>
                    <a:pt x="620" y="1482"/>
                    <a:pt x="587" y="1470"/>
                    <a:pt x="561" y="1443"/>
                  </a:cubicBezTo>
                  <a:lnTo>
                    <a:pt x="126" y="1008"/>
                  </a:lnTo>
                  <a:lnTo>
                    <a:pt x="1" y="1235"/>
                  </a:lnTo>
                  <a:cubicBezTo>
                    <a:pt x="1" y="1235"/>
                    <a:pt x="1379" y="4731"/>
                    <a:pt x="126" y="7376"/>
                  </a:cubicBezTo>
                  <a:lnTo>
                    <a:pt x="2183" y="7523"/>
                  </a:lnTo>
                  <a:cubicBezTo>
                    <a:pt x="2183" y="7523"/>
                    <a:pt x="1256" y="6028"/>
                    <a:pt x="1689" y="3539"/>
                  </a:cubicBezTo>
                  <a:cubicBezTo>
                    <a:pt x="2122" y="1047"/>
                    <a:pt x="2306" y="168"/>
                    <a:pt x="2306" y="168"/>
                  </a:cubicBezTo>
                  <a:lnTo>
                    <a:pt x="20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1" name="Google Shape;241;p19"/>
          <p:cNvGrpSpPr/>
          <p:nvPr/>
        </p:nvGrpSpPr>
        <p:grpSpPr>
          <a:xfrm>
            <a:off x="7884305" y="-194497"/>
            <a:ext cx="1915120" cy="2100029"/>
            <a:chOff x="7884305" y="-194497"/>
            <a:chExt cx="1915120" cy="2100029"/>
          </a:xfrm>
        </p:grpSpPr>
        <p:sp>
          <p:nvSpPr>
            <p:cNvPr id="242" name="Google Shape;242;p19"/>
            <p:cNvSpPr/>
            <p:nvPr/>
          </p:nvSpPr>
          <p:spPr>
            <a:xfrm>
              <a:off x="7884305" y="-194497"/>
              <a:ext cx="1432641" cy="606089"/>
            </a:xfrm>
            <a:custGeom>
              <a:rect b="b" l="l" r="r" t="t"/>
              <a:pathLst>
                <a:path extrusionOk="0" h="5699" w="13471">
                  <a:moveTo>
                    <a:pt x="7647" y="1"/>
                  </a:moveTo>
                  <a:cubicBezTo>
                    <a:pt x="6879" y="1"/>
                    <a:pt x="6195" y="356"/>
                    <a:pt x="5751" y="915"/>
                  </a:cubicBezTo>
                  <a:cubicBezTo>
                    <a:pt x="5389" y="567"/>
                    <a:pt x="4901" y="353"/>
                    <a:pt x="4359" y="353"/>
                  </a:cubicBezTo>
                  <a:cubicBezTo>
                    <a:pt x="3657" y="353"/>
                    <a:pt x="3040" y="714"/>
                    <a:pt x="2680" y="1259"/>
                  </a:cubicBezTo>
                  <a:cubicBezTo>
                    <a:pt x="2664" y="1259"/>
                    <a:pt x="2647" y="1258"/>
                    <a:pt x="2633" y="1258"/>
                  </a:cubicBezTo>
                  <a:cubicBezTo>
                    <a:pt x="2205" y="1258"/>
                    <a:pt x="1816" y="1412"/>
                    <a:pt x="1518" y="1669"/>
                  </a:cubicBezTo>
                  <a:cubicBezTo>
                    <a:pt x="1390" y="1617"/>
                    <a:pt x="1254" y="1589"/>
                    <a:pt x="1112" y="1589"/>
                  </a:cubicBezTo>
                  <a:cubicBezTo>
                    <a:pt x="499" y="1589"/>
                    <a:pt x="1" y="2087"/>
                    <a:pt x="1" y="2701"/>
                  </a:cubicBezTo>
                  <a:cubicBezTo>
                    <a:pt x="1" y="3312"/>
                    <a:pt x="499" y="3810"/>
                    <a:pt x="1112" y="3810"/>
                  </a:cubicBezTo>
                  <a:lnTo>
                    <a:pt x="1123" y="3810"/>
                  </a:lnTo>
                  <a:cubicBezTo>
                    <a:pt x="1416" y="4343"/>
                    <a:pt x="1982" y="4702"/>
                    <a:pt x="2633" y="4702"/>
                  </a:cubicBezTo>
                  <a:cubicBezTo>
                    <a:pt x="2988" y="4702"/>
                    <a:pt x="3320" y="4591"/>
                    <a:pt x="3596" y="4405"/>
                  </a:cubicBezTo>
                  <a:cubicBezTo>
                    <a:pt x="3950" y="5170"/>
                    <a:pt x="4719" y="5699"/>
                    <a:pt x="5614" y="5699"/>
                  </a:cubicBezTo>
                  <a:cubicBezTo>
                    <a:pt x="6331" y="5699"/>
                    <a:pt x="6967" y="5358"/>
                    <a:pt x="7372" y="4833"/>
                  </a:cubicBezTo>
                  <a:cubicBezTo>
                    <a:pt x="7465" y="4842"/>
                    <a:pt x="7557" y="4849"/>
                    <a:pt x="7649" y="4849"/>
                  </a:cubicBezTo>
                  <a:cubicBezTo>
                    <a:pt x="8041" y="4849"/>
                    <a:pt x="8410" y="4755"/>
                    <a:pt x="8736" y="4591"/>
                  </a:cubicBezTo>
                  <a:cubicBezTo>
                    <a:pt x="9033" y="4755"/>
                    <a:pt x="9377" y="4849"/>
                    <a:pt x="9740" y="4849"/>
                  </a:cubicBezTo>
                  <a:cubicBezTo>
                    <a:pt x="10597" y="4849"/>
                    <a:pt x="11335" y="4332"/>
                    <a:pt x="11657" y="3591"/>
                  </a:cubicBezTo>
                  <a:cubicBezTo>
                    <a:pt x="11828" y="3681"/>
                    <a:pt x="12024" y="3733"/>
                    <a:pt x="12230" y="3733"/>
                  </a:cubicBezTo>
                  <a:cubicBezTo>
                    <a:pt x="12916" y="3733"/>
                    <a:pt x="13470" y="3176"/>
                    <a:pt x="13470" y="2498"/>
                  </a:cubicBezTo>
                  <a:cubicBezTo>
                    <a:pt x="13470" y="1812"/>
                    <a:pt x="12916" y="1258"/>
                    <a:pt x="12230" y="1258"/>
                  </a:cubicBezTo>
                  <a:cubicBezTo>
                    <a:pt x="11930" y="1258"/>
                    <a:pt x="11653" y="1365"/>
                    <a:pt x="11438" y="1543"/>
                  </a:cubicBezTo>
                  <a:cubicBezTo>
                    <a:pt x="11058" y="1014"/>
                    <a:pt x="10439" y="668"/>
                    <a:pt x="9739" y="668"/>
                  </a:cubicBezTo>
                  <a:cubicBezTo>
                    <a:pt x="9606" y="668"/>
                    <a:pt x="9481" y="683"/>
                    <a:pt x="9355" y="705"/>
                  </a:cubicBezTo>
                  <a:cubicBezTo>
                    <a:pt x="8919" y="270"/>
                    <a:pt x="8312" y="1"/>
                    <a:pt x="76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9"/>
            <p:cNvSpPr/>
            <p:nvPr/>
          </p:nvSpPr>
          <p:spPr>
            <a:xfrm>
              <a:off x="8579292" y="1536025"/>
              <a:ext cx="1220134" cy="369508"/>
            </a:xfrm>
            <a:custGeom>
              <a:rect b="b" l="l" r="r" t="t"/>
              <a:pathLst>
                <a:path extrusionOk="0" h="6138" w="20268">
                  <a:moveTo>
                    <a:pt x="9839" y="1"/>
                  </a:moveTo>
                  <a:cubicBezTo>
                    <a:pt x="8936" y="1"/>
                    <a:pt x="8151" y="500"/>
                    <a:pt x="7742" y="1235"/>
                  </a:cubicBezTo>
                  <a:cubicBezTo>
                    <a:pt x="7497" y="1117"/>
                    <a:pt x="7239" y="1060"/>
                    <a:pt x="6992" y="1060"/>
                  </a:cubicBezTo>
                  <a:cubicBezTo>
                    <a:pt x="5997" y="1060"/>
                    <a:pt x="5190" y="1860"/>
                    <a:pt x="5177" y="2850"/>
                  </a:cubicBezTo>
                  <a:cubicBezTo>
                    <a:pt x="5134" y="2846"/>
                    <a:pt x="5094" y="2842"/>
                    <a:pt x="5049" y="2842"/>
                  </a:cubicBezTo>
                  <a:cubicBezTo>
                    <a:pt x="4309" y="2842"/>
                    <a:pt x="3706" y="3443"/>
                    <a:pt x="3706" y="4186"/>
                  </a:cubicBezTo>
                  <a:cubicBezTo>
                    <a:pt x="3706" y="4280"/>
                    <a:pt x="3715" y="4376"/>
                    <a:pt x="3737" y="4464"/>
                  </a:cubicBezTo>
                  <a:lnTo>
                    <a:pt x="837" y="4464"/>
                  </a:lnTo>
                  <a:cubicBezTo>
                    <a:pt x="374" y="4464"/>
                    <a:pt x="0" y="4840"/>
                    <a:pt x="0" y="5301"/>
                  </a:cubicBezTo>
                  <a:cubicBezTo>
                    <a:pt x="0" y="5763"/>
                    <a:pt x="376" y="6137"/>
                    <a:pt x="837" y="6137"/>
                  </a:cubicBezTo>
                  <a:lnTo>
                    <a:pt x="19431" y="6137"/>
                  </a:lnTo>
                  <a:cubicBezTo>
                    <a:pt x="19894" y="6137"/>
                    <a:pt x="20268" y="5761"/>
                    <a:pt x="20268" y="5301"/>
                  </a:cubicBezTo>
                  <a:cubicBezTo>
                    <a:pt x="20264" y="4840"/>
                    <a:pt x="19890" y="4464"/>
                    <a:pt x="19426" y="4464"/>
                  </a:cubicBezTo>
                  <a:lnTo>
                    <a:pt x="16527" y="4464"/>
                  </a:lnTo>
                  <a:cubicBezTo>
                    <a:pt x="16545" y="4376"/>
                    <a:pt x="16556" y="4283"/>
                    <a:pt x="16556" y="4186"/>
                  </a:cubicBezTo>
                  <a:cubicBezTo>
                    <a:pt x="16556" y="3445"/>
                    <a:pt x="15956" y="2842"/>
                    <a:pt x="15213" y="2842"/>
                  </a:cubicBezTo>
                  <a:cubicBezTo>
                    <a:pt x="15169" y="2842"/>
                    <a:pt x="15128" y="2844"/>
                    <a:pt x="15086" y="2850"/>
                  </a:cubicBezTo>
                  <a:cubicBezTo>
                    <a:pt x="15073" y="1860"/>
                    <a:pt x="14266" y="1060"/>
                    <a:pt x="13270" y="1060"/>
                  </a:cubicBezTo>
                  <a:cubicBezTo>
                    <a:pt x="13022" y="1060"/>
                    <a:pt x="12767" y="1117"/>
                    <a:pt x="12520" y="1235"/>
                  </a:cubicBezTo>
                  <a:cubicBezTo>
                    <a:pt x="12109" y="498"/>
                    <a:pt x="11324" y="1"/>
                    <a:pt x="10423" y="1"/>
                  </a:cubicBezTo>
                  <a:cubicBezTo>
                    <a:pt x="10326" y="1"/>
                    <a:pt x="10228" y="8"/>
                    <a:pt x="10132" y="19"/>
                  </a:cubicBezTo>
                  <a:cubicBezTo>
                    <a:pt x="10034" y="8"/>
                    <a:pt x="9939" y="1"/>
                    <a:pt x="98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oogle Shape;245;p20"/>
          <p:cNvGrpSpPr/>
          <p:nvPr/>
        </p:nvGrpSpPr>
        <p:grpSpPr>
          <a:xfrm>
            <a:off x="-310825" y="3410200"/>
            <a:ext cx="10114879" cy="1377135"/>
            <a:chOff x="-310825" y="3410200"/>
            <a:chExt cx="10114879" cy="1377135"/>
          </a:xfrm>
        </p:grpSpPr>
        <p:sp>
          <p:nvSpPr>
            <p:cNvPr id="246" name="Google Shape;246;p20"/>
            <p:cNvSpPr/>
            <p:nvPr/>
          </p:nvSpPr>
          <p:spPr>
            <a:xfrm>
              <a:off x="4518650" y="3410200"/>
              <a:ext cx="5285404" cy="1311561"/>
            </a:xfrm>
            <a:custGeom>
              <a:rect b="b" l="l" r="r" t="t"/>
              <a:pathLst>
                <a:path extrusionOk="0" h="18754" w="25926">
                  <a:moveTo>
                    <a:pt x="8884" y="0"/>
                  </a:moveTo>
                  <a:cubicBezTo>
                    <a:pt x="8773" y="0"/>
                    <a:pt x="8669" y="88"/>
                    <a:pt x="8673" y="217"/>
                  </a:cubicBezTo>
                  <a:lnTo>
                    <a:pt x="8813" y="5246"/>
                  </a:lnTo>
                  <a:cubicBezTo>
                    <a:pt x="8816" y="5365"/>
                    <a:pt x="8722" y="5463"/>
                    <a:pt x="8602" y="5463"/>
                  </a:cubicBezTo>
                  <a:cubicBezTo>
                    <a:pt x="8600" y="5463"/>
                    <a:pt x="8598" y="5463"/>
                    <a:pt x="8595" y="5463"/>
                  </a:cubicBezTo>
                  <a:lnTo>
                    <a:pt x="8079" y="5445"/>
                  </a:lnTo>
                  <a:cubicBezTo>
                    <a:pt x="7967" y="5439"/>
                    <a:pt x="7877" y="5347"/>
                    <a:pt x="7877" y="5235"/>
                  </a:cubicBezTo>
                  <a:lnTo>
                    <a:pt x="7877" y="2741"/>
                  </a:lnTo>
                  <a:cubicBezTo>
                    <a:pt x="7877" y="2627"/>
                    <a:pt x="7783" y="2533"/>
                    <a:pt x="7668" y="2533"/>
                  </a:cubicBezTo>
                  <a:cubicBezTo>
                    <a:pt x="7552" y="2533"/>
                    <a:pt x="7458" y="2437"/>
                    <a:pt x="7458" y="2323"/>
                  </a:cubicBezTo>
                  <a:lnTo>
                    <a:pt x="7458" y="648"/>
                  </a:lnTo>
                  <a:cubicBezTo>
                    <a:pt x="7458" y="537"/>
                    <a:pt x="7374" y="445"/>
                    <a:pt x="7263" y="438"/>
                  </a:cubicBezTo>
                  <a:lnTo>
                    <a:pt x="6019" y="353"/>
                  </a:lnTo>
                  <a:cubicBezTo>
                    <a:pt x="6015" y="353"/>
                    <a:pt x="6010" y="353"/>
                    <a:pt x="6006" y="353"/>
                  </a:cubicBezTo>
                  <a:cubicBezTo>
                    <a:pt x="5888" y="353"/>
                    <a:pt x="5794" y="448"/>
                    <a:pt x="5794" y="565"/>
                  </a:cubicBezTo>
                  <a:lnTo>
                    <a:pt x="5816" y="2883"/>
                  </a:lnTo>
                  <a:cubicBezTo>
                    <a:pt x="5818" y="2997"/>
                    <a:pt x="5726" y="3090"/>
                    <a:pt x="5614" y="3093"/>
                  </a:cubicBezTo>
                  <a:lnTo>
                    <a:pt x="5009" y="3115"/>
                  </a:lnTo>
                  <a:cubicBezTo>
                    <a:pt x="4897" y="3117"/>
                    <a:pt x="4806" y="3209"/>
                    <a:pt x="4806" y="3322"/>
                  </a:cubicBezTo>
                  <a:lnTo>
                    <a:pt x="4779" y="6674"/>
                  </a:lnTo>
                  <a:cubicBezTo>
                    <a:pt x="4779" y="6783"/>
                    <a:pt x="4694" y="6875"/>
                    <a:pt x="4583" y="6880"/>
                  </a:cubicBezTo>
                  <a:lnTo>
                    <a:pt x="4093" y="6913"/>
                  </a:lnTo>
                  <a:cubicBezTo>
                    <a:pt x="4088" y="6914"/>
                    <a:pt x="4083" y="6914"/>
                    <a:pt x="4077" y="6914"/>
                  </a:cubicBezTo>
                  <a:cubicBezTo>
                    <a:pt x="3961" y="6914"/>
                    <a:pt x="3867" y="6818"/>
                    <a:pt x="3868" y="6700"/>
                  </a:cubicBezTo>
                  <a:lnTo>
                    <a:pt x="3920" y="4732"/>
                  </a:lnTo>
                  <a:cubicBezTo>
                    <a:pt x="3922" y="4623"/>
                    <a:pt x="3841" y="4531"/>
                    <a:pt x="3734" y="4518"/>
                  </a:cubicBezTo>
                  <a:lnTo>
                    <a:pt x="2577" y="4381"/>
                  </a:lnTo>
                  <a:cubicBezTo>
                    <a:pt x="2568" y="4380"/>
                    <a:pt x="2559" y="4380"/>
                    <a:pt x="2550" y="4380"/>
                  </a:cubicBezTo>
                  <a:cubicBezTo>
                    <a:pt x="2433" y="4380"/>
                    <a:pt x="2336" y="4481"/>
                    <a:pt x="2343" y="4601"/>
                  </a:cubicBezTo>
                  <a:lnTo>
                    <a:pt x="2459" y="6829"/>
                  </a:lnTo>
                  <a:cubicBezTo>
                    <a:pt x="2466" y="6941"/>
                    <a:pt x="2381" y="7039"/>
                    <a:pt x="2271" y="7050"/>
                  </a:cubicBezTo>
                  <a:lnTo>
                    <a:pt x="2140" y="7063"/>
                  </a:lnTo>
                  <a:cubicBezTo>
                    <a:pt x="2085" y="7068"/>
                    <a:pt x="2033" y="7096"/>
                    <a:pt x="1998" y="7140"/>
                  </a:cubicBezTo>
                  <a:lnTo>
                    <a:pt x="835" y="8561"/>
                  </a:lnTo>
                  <a:cubicBezTo>
                    <a:pt x="793" y="8609"/>
                    <a:pt x="734" y="8637"/>
                    <a:pt x="671" y="8637"/>
                  </a:cubicBezTo>
                  <a:lnTo>
                    <a:pt x="216" y="8637"/>
                  </a:lnTo>
                  <a:cubicBezTo>
                    <a:pt x="96" y="8637"/>
                    <a:pt x="0" y="8736"/>
                    <a:pt x="6" y="8856"/>
                  </a:cubicBezTo>
                  <a:lnTo>
                    <a:pt x="229" y="14808"/>
                  </a:lnTo>
                  <a:lnTo>
                    <a:pt x="537" y="18542"/>
                  </a:lnTo>
                  <a:cubicBezTo>
                    <a:pt x="546" y="18651"/>
                    <a:pt x="638" y="18734"/>
                    <a:pt x="745" y="18734"/>
                  </a:cubicBezTo>
                  <a:lnTo>
                    <a:pt x="25362" y="18754"/>
                  </a:lnTo>
                  <a:cubicBezTo>
                    <a:pt x="25474" y="18754"/>
                    <a:pt x="25566" y="18663"/>
                    <a:pt x="25572" y="18551"/>
                  </a:cubicBezTo>
                  <a:lnTo>
                    <a:pt x="25924" y="7487"/>
                  </a:lnTo>
                  <a:cubicBezTo>
                    <a:pt x="25926" y="7370"/>
                    <a:pt x="25833" y="7273"/>
                    <a:pt x="25716" y="7271"/>
                  </a:cubicBezTo>
                  <a:lnTo>
                    <a:pt x="25083" y="7262"/>
                  </a:lnTo>
                  <a:cubicBezTo>
                    <a:pt x="25082" y="7262"/>
                    <a:pt x="25081" y="7262"/>
                    <a:pt x="25080" y="7262"/>
                  </a:cubicBezTo>
                  <a:cubicBezTo>
                    <a:pt x="24964" y="7262"/>
                    <a:pt x="24868" y="7355"/>
                    <a:pt x="24868" y="7472"/>
                  </a:cubicBezTo>
                  <a:lnTo>
                    <a:pt x="24868" y="9022"/>
                  </a:lnTo>
                  <a:cubicBezTo>
                    <a:pt x="24868" y="9136"/>
                    <a:pt x="24774" y="9232"/>
                    <a:pt x="24660" y="9232"/>
                  </a:cubicBezTo>
                  <a:lnTo>
                    <a:pt x="24319" y="9232"/>
                  </a:lnTo>
                  <a:cubicBezTo>
                    <a:pt x="24204" y="9232"/>
                    <a:pt x="24112" y="9141"/>
                    <a:pt x="24109" y="9029"/>
                  </a:cubicBezTo>
                  <a:lnTo>
                    <a:pt x="23952" y="5109"/>
                  </a:lnTo>
                  <a:cubicBezTo>
                    <a:pt x="23946" y="4997"/>
                    <a:pt x="23854" y="4907"/>
                    <a:pt x="23742" y="4907"/>
                  </a:cubicBezTo>
                  <a:lnTo>
                    <a:pt x="23436" y="4907"/>
                  </a:lnTo>
                  <a:cubicBezTo>
                    <a:pt x="23379" y="4907"/>
                    <a:pt x="23323" y="4883"/>
                    <a:pt x="23283" y="4840"/>
                  </a:cubicBezTo>
                  <a:lnTo>
                    <a:pt x="21868" y="3346"/>
                  </a:lnTo>
                  <a:cubicBezTo>
                    <a:pt x="21825" y="3300"/>
                    <a:pt x="21771" y="3280"/>
                    <a:pt x="21718" y="3280"/>
                  </a:cubicBezTo>
                  <a:cubicBezTo>
                    <a:pt x="21610" y="3280"/>
                    <a:pt x="21505" y="3364"/>
                    <a:pt x="21505" y="3491"/>
                  </a:cubicBezTo>
                  <a:lnTo>
                    <a:pt x="21505" y="7208"/>
                  </a:lnTo>
                  <a:cubicBezTo>
                    <a:pt x="21505" y="7308"/>
                    <a:pt x="21436" y="7393"/>
                    <a:pt x="21339" y="7413"/>
                  </a:cubicBezTo>
                  <a:lnTo>
                    <a:pt x="20397" y="7616"/>
                  </a:lnTo>
                  <a:cubicBezTo>
                    <a:pt x="20382" y="7619"/>
                    <a:pt x="20368" y="7620"/>
                    <a:pt x="20354" y="7620"/>
                  </a:cubicBezTo>
                  <a:cubicBezTo>
                    <a:pt x="20238" y="7620"/>
                    <a:pt x="20140" y="7525"/>
                    <a:pt x="20145" y="7404"/>
                  </a:cubicBezTo>
                  <a:lnTo>
                    <a:pt x="20240" y="4258"/>
                  </a:lnTo>
                  <a:cubicBezTo>
                    <a:pt x="20246" y="4140"/>
                    <a:pt x="20148" y="4040"/>
                    <a:pt x="20030" y="4040"/>
                  </a:cubicBezTo>
                  <a:lnTo>
                    <a:pt x="17592" y="4040"/>
                  </a:lnTo>
                  <a:cubicBezTo>
                    <a:pt x="17483" y="4040"/>
                    <a:pt x="17395" y="4120"/>
                    <a:pt x="17382" y="4225"/>
                  </a:cubicBezTo>
                  <a:lnTo>
                    <a:pt x="17292" y="4966"/>
                  </a:lnTo>
                  <a:cubicBezTo>
                    <a:pt x="17279" y="5071"/>
                    <a:pt x="17189" y="5150"/>
                    <a:pt x="17082" y="5150"/>
                  </a:cubicBezTo>
                  <a:lnTo>
                    <a:pt x="16553" y="5150"/>
                  </a:lnTo>
                  <a:cubicBezTo>
                    <a:pt x="16437" y="5150"/>
                    <a:pt x="16343" y="5054"/>
                    <a:pt x="16343" y="4940"/>
                  </a:cubicBezTo>
                  <a:lnTo>
                    <a:pt x="16343" y="832"/>
                  </a:lnTo>
                  <a:cubicBezTo>
                    <a:pt x="16343" y="715"/>
                    <a:pt x="16249" y="622"/>
                    <a:pt x="16132" y="622"/>
                  </a:cubicBezTo>
                  <a:cubicBezTo>
                    <a:pt x="16131" y="622"/>
                    <a:pt x="16130" y="622"/>
                    <a:pt x="16129" y="622"/>
                  </a:cubicBezTo>
                  <a:lnTo>
                    <a:pt x="13553" y="677"/>
                  </a:lnTo>
                  <a:cubicBezTo>
                    <a:pt x="13438" y="679"/>
                    <a:pt x="13348" y="775"/>
                    <a:pt x="13348" y="889"/>
                  </a:cubicBezTo>
                  <a:lnTo>
                    <a:pt x="13374" y="6053"/>
                  </a:lnTo>
                  <a:cubicBezTo>
                    <a:pt x="13374" y="6167"/>
                    <a:pt x="13284" y="6259"/>
                    <a:pt x="13171" y="6265"/>
                  </a:cubicBezTo>
                  <a:lnTo>
                    <a:pt x="11723" y="6316"/>
                  </a:lnTo>
                  <a:cubicBezTo>
                    <a:pt x="11719" y="6317"/>
                    <a:pt x="11716" y="6317"/>
                    <a:pt x="11713" y="6317"/>
                  </a:cubicBezTo>
                  <a:cubicBezTo>
                    <a:pt x="11598" y="6317"/>
                    <a:pt x="11505" y="6225"/>
                    <a:pt x="11503" y="6110"/>
                  </a:cubicBezTo>
                  <a:lnTo>
                    <a:pt x="11446" y="1755"/>
                  </a:lnTo>
                  <a:cubicBezTo>
                    <a:pt x="11446" y="1654"/>
                    <a:pt x="11369" y="1567"/>
                    <a:pt x="11271" y="1551"/>
                  </a:cubicBezTo>
                  <a:lnTo>
                    <a:pt x="10635" y="1446"/>
                  </a:lnTo>
                  <a:cubicBezTo>
                    <a:pt x="10599" y="1438"/>
                    <a:pt x="10562" y="1420"/>
                    <a:pt x="10530" y="1394"/>
                  </a:cubicBezTo>
                  <a:lnTo>
                    <a:pt x="9023" y="54"/>
                  </a:lnTo>
                  <a:cubicBezTo>
                    <a:pt x="8981" y="17"/>
                    <a:pt x="8932" y="0"/>
                    <a:pt x="8884" y="0"/>
                  </a:cubicBezTo>
                  <a:close/>
                </a:path>
              </a:pathLst>
            </a:custGeom>
            <a:solidFill>
              <a:srgbClr val="91CB91">
                <a:alpha val="40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0"/>
            <p:cNvSpPr/>
            <p:nvPr/>
          </p:nvSpPr>
          <p:spPr>
            <a:xfrm>
              <a:off x="4119380" y="3868921"/>
              <a:ext cx="5024625" cy="918413"/>
            </a:xfrm>
            <a:custGeom>
              <a:rect b="b" l="l" r="r" t="t"/>
              <a:pathLst>
                <a:path extrusionOk="0" h="18746" w="89097">
                  <a:moveTo>
                    <a:pt x="25513" y="0"/>
                  </a:moveTo>
                  <a:lnTo>
                    <a:pt x="24746" y="16175"/>
                  </a:lnTo>
                  <a:lnTo>
                    <a:pt x="9902" y="16851"/>
                  </a:lnTo>
                  <a:lnTo>
                    <a:pt x="9902" y="3933"/>
                  </a:lnTo>
                  <a:lnTo>
                    <a:pt x="6218" y="3933"/>
                  </a:lnTo>
                  <a:lnTo>
                    <a:pt x="6059" y="7005"/>
                  </a:lnTo>
                  <a:lnTo>
                    <a:pt x="4797" y="7005"/>
                  </a:lnTo>
                  <a:lnTo>
                    <a:pt x="2166" y="7374"/>
                  </a:lnTo>
                  <a:lnTo>
                    <a:pt x="0" y="18746"/>
                  </a:lnTo>
                  <a:lnTo>
                    <a:pt x="89097" y="17847"/>
                  </a:lnTo>
                  <a:lnTo>
                    <a:pt x="86756" y="4178"/>
                  </a:lnTo>
                  <a:lnTo>
                    <a:pt x="79085" y="4178"/>
                  </a:lnTo>
                  <a:lnTo>
                    <a:pt x="78980" y="8536"/>
                  </a:lnTo>
                  <a:lnTo>
                    <a:pt x="76143" y="7742"/>
                  </a:lnTo>
                  <a:lnTo>
                    <a:pt x="76143" y="13396"/>
                  </a:lnTo>
                  <a:lnTo>
                    <a:pt x="69026" y="12781"/>
                  </a:lnTo>
                  <a:lnTo>
                    <a:pt x="69026" y="9342"/>
                  </a:lnTo>
                  <a:lnTo>
                    <a:pt x="69026" y="0"/>
                  </a:lnTo>
                  <a:lnTo>
                    <a:pt x="65470" y="0"/>
                  </a:lnTo>
                  <a:lnTo>
                    <a:pt x="65470" y="12043"/>
                  </a:lnTo>
                  <a:lnTo>
                    <a:pt x="59355" y="17076"/>
                  </a:lnTo>
                  <a:lnTo>
                    <a:pt x="59829" y="612"/>
                  </a:lnTo>
                  <a:lnTo>
                    <a:pt x="56611" y="0"/>
                  </a:lnTo>
                  <a:lnTo>
                    <a:pt x="56611" y="1965"/>
                  </a:lnTo>
                  <a:lnTo>
                    <a:pt x="54768" y="1965"/>
                  </a:lnTo>
                  <a:lnTo>
                    <a:pt x="54768" y="8970"/>
                  </a:lnTo>
                  <a:lnTo>
                    <a:pt x="53170" y="9342"/>
                  </a:lnTo>
                  <a:lnTo>
                    <a:pt x="53170" y="4423"/>
                  </a:lnTo>
                  <a:lnTo>
                    <a:pt x="50096" y="4055"/>
                  </a:lnTo>
                  <a:lnTo>
                    <a:pt x="50096" y="4055"/>
                  </a:lnTo>
                  <a:lnTo>
                    <a:pt x="50353" y="10811"/>
                  </a:lnTo>
                  <a:lnTo>
                    <a:pt x="49169" y="15676"/>
                  </a:lnTo>
                  <a:lnTo>
                    <a:pt x="43084" y="16175"/>
                  </a:lnTo>
                  <a:lnTo>
                    <a:pt x="31904" y="13520"/>
                  </a:lnTo>
                  <a:lnTo>
                    <a:pt x="32068" y="1965"/>
                  </a:lnTo>
                  <a:lnTo>
                    <a:pt x="29327" y="1965"/>
                  </a:lnTo>
                  <a:lnTo>
                    <a:pt x="29327" y="0"/>
                  </a:lnTo>
                  <a:close/>
                </a:path>
              </a:pathLst>
            </a:custGeom>
            <a:solidFill>
              <a:srgbClr val="91CB91">
                <a:alpha val="2766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0"/>
            <p:cNvSpPr/>
            <p:nvPr/>
          </p:nvSpPr>
          <p:spPr>
            <a:xfrm>
              <a:off x="-310825" y="3966825"/>
              <a:ext cx="2500103" cy="722610"/>
            </a:xfrm>
            <a:custGeom>
              <a:rect b="b" l="l" r="r" t="t"/>
              <a:pathLst>
                <a:path extrusionOk="0" h="17085" w="29860">
                  <a:moveTo>
                    <a:pt x="13662" y="1"/>
                  </a:moveTo>
                  <a:cubicBezTo>
                    <a:pt x="13387" y="1"/>
                    <a:pt x="13162" y="229"/>
                    <a:pt x="13169" y="504"/>
                  </a:cubicBezTo>
                  <a:lnTo>
                    <a:pt x="13394" y="11130"/>
                  </a:lnTo>
                  <a:cubicBezTo>
                    <a:pt x="13401" y="11399"/>
                    <a:pt x="13189" y="11624"/>
                    <a:pt x="12922" y="11631"/>
                  </a:cubicBezTo>
                  <a:lnTo>
                    <a:pt x="12091" y="11664"/>
                  </a:lnTo>
                  <a:cubicBezTo>
                    <a:pt x="12084" y="11665"/>
                    <a:pt x="12078" y="11665"/>
                    <a:pt x="12071" y="11665"/>
                  </a:cubicBezTo>
                  <a:cubicBezTo>
                    <a:pt x="11797" y="11665"/>
                    <a:pt x="11575" y="11440"/>
                    <a:pt x="11579" y="11165"/>
                  </a:cubicBezTo>
                  <a:lnTo>
                    <a:pt x="11704" y="4385"/>
                  </a:lnTo>
                  <a:cubicBezTo>
                    <a:pt x="11710" y="4110"/>
                    <a:pt x="11487" y="3886"/>
                    <a:pt x="11212" y="3886"/>
                  </a:cubicBezTo>
                  <a:lnTo>
                    <a:pt x="9679" y="3886"/>
                  </a:lnTo>
                  <a:cubicBezTo>
                    <a:pt x="9413" y="3886"/>
                    <a:pt x="9194" y="4098"/>
                    <a:pt x="9189" y="4365"/>
                  </a:cubicBezTo>
                  <a:lnTo>
                    <a:pt x="9089" y="8303"/>
                  </a:lnTo>
                  <a:cubicBezTo>
                    <a:pt x="9082" y="8570"/>
                    <a:pt x="8866" y="8782"/>
                    <a:pt x="8599" y="8782"/>
                  </a:cubicBezTo>
                  <a:cubicBezTo>
                    <a:pt x="8330" y="8782"/>
                    <a:pt x="8109" y="8563"/>
                    <a:pt x="8109" y="8292"/>
                  </a:cubicBezTo>
                  <a:lnTo>
                    <a:pt x="8109" y="1929"/>
                  </a:lnTo>
                  <a:cubicBezTo>
                    <a:pt x="8109" y="1658"/>
                    <a:pt x="7887" y="1438"/>
                    <a:pt x="7618" y="1438"/>
                  </a:cubicBezTo>
                  <a:cubicBezTo>
                    <a:pt x="7613" y="1438"/>
                    <a:pt x="7607" y="1438"/>
                    <a:pt x="7602" y="1438"/>
                  </a:cubicBezTo>
                  <a:lnTo>
                    <a:pt x="5501" y="1503"/>
                  </a:lnTo>
                  <a:cubicBezTo>
                    <a:pt x="5236" y="1512"/>
                    <a:pt x="5026" y="1726"/>
                    <a:pt x="5024" y="1991"/>
                  </a:cubicBezTo>
                  <a:lnTo>
                    <a:pt x="4970" y="9742"/>
                  </a:lnTo>
                  <a:cubicBezTo>
                    <a:pt x="4968" y="9998"/>
                    <a:pt x="4769" y="10210"/>
                    <a:pt x="4515" y="10229"/>
                  </a:cubicBezTo>
                  <a:lnTo>
                    <a:pt x="4322" y="10243"/>
                  </a:lnTo>
                  <a:cubicBezTo>
                    <a:pt x="4310" y="10244"/>
                    <a:pt x="4298" y="10245"/>
                    <a:pt x="4286" y="10245"/>
                  </a:cubicBezTo>
                  <a:cubicBezTo>
                    <a:pt x="3984" y="10245"/>
                    <a:pt x="3749" y="9974"/>
                    <a:pt x="3800" y="9670"/>
                  </a:cubicBezTo>
                  <a:lnTo>
                    <a:pt x="3863" y="9305"/>
                  </a:lnTo>
                  <a:cubicBezTo>
                    <a:pt x="3911" y="9025"/>
                    <a:pt x="3708" y="8760"/>
                    <a:pt x="3422" y="8734"/>
                  </a:cubicBezTo>
                  <a:lnTo>
                    <a:pt x="546" y="8474"/>
                  </a:lnTo>
                  <a:cubicBezTo>
                    <a:pt x="530" y="8473"/>
                    <a:pt x="514" y="8472"/>
                    <a:pt x="499" y="8472"/>
                  </a:cubicBezTo>
                  <a:cubicBezTo>
                    <a:pt x="225" y="8472"/>
                    <a:pt x="1" y="8702"/>
                    <a:pt x="11" y="8983"/>
                  </a:cubicBezTo>
                  <a:lnTo>
                    <a:pt x="317" y="16612"/>
                  </a:lnTo>
                  <a:cubicBezTo>
                    <a:pt x="328" y="16876"/>
                    <a:pt x="544" y="17084"/>
                    <a:pt x="803" y="17084"/>
                  </a:cubicBezTo>
                  <a:cubicBezTo>
                    <a:pt x="806" y="17084"/>
                    <a:pt x="809" y="17084"/>
                    <a:pt x="813" y="17084"/>
                  </a:cubicBezTo>
                  <a:lnTo>
                    <a:pt x="29296" y="16550"/>
                  </a:lnTo>
                  <a:cubicBezTo>
                    <a:pt x="29561" y="16546"/>
                    <a:pt x="29775" y="16329"/>
                    <a:pt x="29777" y="16065"/>
                  </a:cubicBezTo>
                  <a:lnTo>
                    <a:pt x="29856" y="8570"/>
                  </a:lnTo>
                  <a:cubicBezTo>
                    <a:pt x="29860" y="8297"/>
                    <a:pt x="29639" y="8073"/>
                    <a:pt x="29366" y="8073"/>
                  </a:cubicBezTo>
                  <a:lnTo>
                    <a:pt x="27960" y="8073"/>
                  </a:lnTo>
                  <a:cubicBezTo>
                    <a:pt x="27711" y="8073"/>
                    <a:pt x="27501" y="8261"/>
                    <a:pt x="27472" y="8506"/>
                  </a:cubicBezTo>
                  <a:lnTo>
                    <a:pt x="27120" y="11467"/>
                  </a:lnTo>
                  <a:cubicBezTo>
                    <a:pt x="27092" y="11707"/>
                    <a:pt x="26893" y="11891"/>
                    <a:pt x="26651" y="11900"/>
                  </a:cubicBezTo>
                  <a:lnTo>
                    <a:pt x="25953" y="11930"/>
                  </a:lnTo>
                  <a:cubicBezTo>
                    <a:pt x="25946" y="11930"/>
                    <a:pt x="25939" y="11930"/>
                    <a:pt x="25933" y="11930"/>
                  </a:cubicBezTo>
                  <a:cubicBezTo>
                    <a:pt x="25671" y="11930"/>
                    <a:pt x="25452" y="11722"/>
                    <a:pt x="25443" y="11458"/>
                  </a:cubicBezTo>
                  <a:lnTo>
                    <a:pt x="25142" y="3508"/>
                  </a:lnTo>
                  <a:cubicBezTo>
                    <a:pt x="25131" y="3244"/>
                    <a:pt x="24917" y="3038"/>
                    <a:pt x="24654" y="3036"/>
                  </a:cubicBezTo>
                  <a:lnTo>
                    <a:pt x="21147" y="3010"/>
                  </a:lnTo>
                  <a:cubicBezTo>
                    <a:pt x="21146" y="3010"/>
                    <a:pt x="21145" y="3010"/>
                    <a:pt x="21144" y="3010"/>
                  </a:cubicBezTo>
                  <a:cubicBezTo>
                    <a:pt x="20861" y="3010"/>
                    <a:pt x="20635" y="3245"/>
                    <a:pt x="20651" y="3528"/>
                  </a:cubicBezTo>
                  <a:lnTo>
                    <a:pt x="21003" y="10162"/>
                  </a:lnTo>
                  <a:cubicBezTo>
                    <a:pt x="21018" y="10426"/>
                    <a:pt x="20821" y="10653"/>
                    <a:pt x="20559" y="10678"/>
                  </a:cubicBezTo>
                  <a:lnTo>
                    <a:pt x="18900" y="10837"/>
                  </a:lnTo>
                  <a:cubicBezTo>
                    <a:pt x="18884" y="10838"/>
                    <a:pt x="18868" y="10839"/>
                    <a:pt x="18853" y="10839"/>
                  </a:cubicBezTo>
                  <a:cubicBezTo>
                    <a:pt x="18586" y="10839"/>
                    <a:pt x="18364" y="10623"/>
                    <a:pt x="18360" y="10350"/>
                  </a:cubicBezTo>
                  <a:lnTo>
                    <a:pt x="18305" y="526"/>
                  </a:lnTo>
                  <a:cubicBezTo>
                    <a:pt x="18303" y="259"/>
                    <a:pt x="18088" y="40"/>
                    <a:pt x="17817" y="38"/>
                  </a:cubicBezTo>
                  <a:lnTo>
                    <a:pt x="13665" y="1"/>
                  </a:lnTo>
                  <a:cubicBezTo>
                    <a:pt x="13664" y="1"/>
                    <a:pt x="13663" y="1"/>
                    <a:pt x="13662" y="1"/>
                  </a:cubicBezTo>
                  <a:close/>
                </a:path>
              </a:pathLst>
            </a:custGeom>
            <a:solidFill>
              <a:srgbClr val="91CB91">
                <a:alpha val="40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9" name="Google Shape;249;p20"/>
          <p:cNvSpPr txBox="1"/>
          <p:nvPr>
            <p:ph type="title"/>
          </p:nvPr>
        </p:nvSpPr>
        <p:spPr>
          <a:xfrm>
            <a:off x="1109750" y="1744900"/>
            <a:ext cx="3810900" cy="16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250" name="Google Shape;250;p20"/>
          <p:cNvGrpSpPr/>
          <p:nvPr/>
        </p:nvGrpSpPr>
        <p:grpSpPr>
          <a:xfrm>
            <a:off x="-101111" y="4166601"/>
            <a:ext cx="9531308" cy="990622"/>
            <a:chOff x="-101111" y="4166601"/>
            <a:chExt cx="9531308" cy="990622"/>
          </a:xfrm>
        </p:grpSpPr>
        <p:grpSp>
          <p:nvGrpSpPr>
            <p:cNvPr id="251" name="Google Shape;251;p20"/>
            <p:cNvGrpSpPr/>
            <p:nvPr/>
          </p:nvGrpSpPr>
          <p:grpSpPr>
            <a:xfrm>
              <a:off x="6329915" y="4405610"/>
              <a:ext cx="1585133" cy="322367"/>
              <a:chOff x="14102315" y="-112440"/>
              <a:chExt cx="1585133" cy="322367"/>
            </a:xfrm>
          </p:grpSpPr>
          <p:sp>
            <p:nvSpPr>
              <p:cNvPr id="252" name="Google Shape;252;p20"/>
              <p:cNvSpPr/>
              <p:nvPr/>
            </p:nvSpPr>
            <p:spPr>
              <a:xfrm>
                <a:off x="15235230" y="-112440"/>
                <a:ext cx="452218" cy="253620"/>
              </a:xfrm>
              <a:custGeom>
                <a:rect b="b" l="l" r="r" t="t"/>
                <a:pathLst>
                  <a:path extrusionOk="0" h="2254" w="4019">
                    <a:moveTo>
                      <a:pt x="3085" y="1"/>
                    </a:moveTo>
                    <a:cubicBezTo>
                      <a:pt x="2366" y="1"/>
                      <a:pt x="1962" y="1276"/>
                      <a:pt x="1764" y="1276"/>
                    </a:cubicBezTo>
                    <a:cubicBezTo>
                      <a:pt x="1723" y="1276"/>
                      <a:pt x="1691" y="1220"/>
                      <a:pt x="1667" y="1085"/>
                    </a:cubicBezTo>
                    <a:cubicBezTo>
                      <a:pt x="1577" y="582"/>
                      <a:pt x="1283" y="439"/>
                      <a:pt x="1038" y="439"/>
                    </a:cubicBezTo>
                    <a:cubicBezTo>
                      <a:pt x="900" y="439"/>
                      <a:pt x="777" y="485"/>
                      <a:pt x="716" y="536"/>
                    </a:cubicBezTo>
                    <a:cubicBezTo>
                      <a:pt x="1" y="1126"/>
                      <a:pt x="716" y="2115"/>
                      <a:pt x="716" y="2115"/>
                    </a:cubicBezTo>
                    <a:lnTo>
                      <a:pt x="2760" y="2254"/>
                    </a:lnTo>
                    <a:cubicBezTo>
                      <a:pt x="2760" y="2254"/>
                      <a:pt x="4018" y="57"/>
                      <a:pt x="3123" y="2"/>
                    </a:cubicBezTo>
                    <a:cubicBezTo>
                      <a:pt x="3110" y="1"/>
                      <a:pt x="3097" y="1"/>
                      <a:pt x="30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20"/>
              <p:cNvSpPr/>
              <p:nvPr/>
            </p:nvSpPr>
            <p:spPr>
              <a:xfrm>
                <a:off x="14586488" y="24044"/>
                <a:ext cx="477085" cy="185883"/>
              </a:xfrm>
              <a:custGeom>
                <a:rect b="b" l="l" r="r" t="t"/>
                <a:pathLst>
                  <a:path extrusionOk="0" h="1652" w="4240">
                    <a:moveTo>
                      <a:pt x="2211" y="0"/>
                    </a:moveTo>
                    <a:cubicBezTo>
                      <a:pt x="1891" y="0"/>
                      <a:pt x="1685" y="211"/>
                      <a:pt x="1615" y="500"/>
                    </a:cubicBezTo>
                    <a:cubicBezTo>
                      <a:pt x="1591" y="598"/>
                      <a:pt x="1540" y="634"/>
                      <a:pt x="1471" y="634"/>
                    </a:cubicBezTo>
                    <a:cubicBezTo>
                      <a:pt x="1300" y="634"/>
                      <a:pt x="1019" y="422"/>
                      <a:pt x="756" y="422"/>
                    </a:cubicBezTo>
                    <a:cubicBezTo>
                      <a:pt x="629" y="422"/>
                      <a:pt x="506" y="472"/>
                      <a:pt x="403" y="620"/>
                    </a:cubicBezTo>
                    <a:cubicBezTo>
                      <a:pt x="1" y="1198"/>
                      <a:pt x="898" y="1652"/>
                      <a:pt x="898" y="1652"/>
                    </a:cubicBezTo>
                    <a:lnTo>
                      <a:pt x="3725" y="1489"/>
                    </a:lnTo>
                    <a:cubicBezTo>
                      <a:pt x="3725" y="1489"/>
                      <a:pt x="4239" y="1139"/>
                      <a:pt x="4057" y="749"/>
                    </a:cubicBezTo>
                    <a:cubicBezTo>
                      <a:pt x="3873" y="360"/>
                      <a:pt x="3617" y="725"/>
                      <a:pt x="2883" y="242"/>
                    </a:cubicBezTo>
                    <a:cubicBezTo>
                      <a:pt x="2623" y="72"/>
                      <a:pt x="2398" y="0"/>
                      <a:pt x="22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20"/>
              <p:cNvSpPr/>
              <p:nvPr/>
            </p:nvSpPr>
            <p:spPr>
              <a:xfrm>
                <a:off x="14102315" y="-110530"/>
                <a:ext cx="232354" cy="269710"/>
              </a:xfrm>
              <a:custGeom>
                <a:rect b="b" l="l" r="r" t="t"/>
                <a:pathLst>
                  <a:path extrusionOk="0" h="2397" w="2065">
                    <a:moveTo>
                      <a:pt x="710" y="0"/>
                    </a:moveTo>
                    <a:cubicBezTo>
                      <a:pt x="358" y="0"/>
                      <a:pt x="507" y="668"/>
                      <a:pt x="635" y="1088"/>
                    </a:cubicBezTo>
                    <a:lnTo>
                      <a:pt x="635" y="1088"/>
                    </a:lnTo>
                    <a:cubicBezTo>
                      <a:pt x="597" y="1032"/>
                      <a:pt x="546" y="991"/>
                      <a:pt x="482" y="991"/>
                    </a:cubicBezTo>
                    <a:cubicBezTo>
                      <a:pt x="439" y="991"/>
                      <a:pt x="390" y="1009"/>
                      <a:pt x="334" y="1051"/>
                    </a:cubicBezTo>
                    <a:cubicBezTo>
                      <a:pt x="1" y="1303"/>
                      <a:pt x="629" y="2396"/>
                      <a:pt x="629" y="2396"/>
                    </a:cubicBezTo>
                    <a:lnTo>
                      <a:pt x="1381" y="2396"/>
                    </a:lnTo>
                    <a:cubicBezTo>
                      <a:pt x="1381" y="2396"/>
                      <a:pt x="2065" y="2099"/>
                      <a:pt x="1873" y="1574"/>
                    </a:cubicBezTo>
                    <a:cubicBezTo>
                      <a:pt x="1845" y="1497"/>
                      <a:pt x="1802" y="1467"/>
                      <a:pt x="1754" y="1467"/>
                    </a:cubicBezTo>
                    <a:cubicBezTo>
                      <a:pt x="1648" y="1467"/>
                      <a:pt x="1514" y="1606"/>
                      <a:pt x="1439" y="1695"/>
                    </a:cubicBezTo>
                    <a:lnTo>
                      <a:pt x="1439" y="1695"/>
                    </a:lnTo>
                    <a:cubicBezTo>
                      <a:pt x="1594" y="1489"/>
                      <a:pt x="1983" y="900"/>
                      <a:pt x="1558" y="651"/>
                    </a:cubicBezTo>
                    <a:cubicBezTo>
                      <a:pt x="1513" y="624"/>
                      <a:pt x="1469" y="613"/>
                      <a:pt x="1429" y="613"/>
                    </a:cubicBezTo>
                    <a:cubicBezTo>
                      <a:pt x="1178" y="613"/>
                      <a:pt x="1025" y="1051"/>
                      <a:pt x="1025" y="1051"/>
                    </a:cubicBezTo>
                    <a:cubicBezTo>
                      <a:pt x="1025" y="1051"/>
                      <a:pt x="1225" y="0"/>
                      <a:pt x="7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5" name="Google Shape;255;p20"/>
            <p:cNvGrpSpPr/>
            <p:nvPr/>
          </p:nvGrpSpPr>
          <p:grpSpPr>
            <a:xfrm>
              <a:off x="-101111" y="4166601"/>
              <a:ext cx="9531308" cy="990622"/>
              <a:chOff x="-101111" y="4166601"/>
              <a:chExt cx="9531308" cy="990622"/>
            </a:xfrm>
          </p:grpSpPr>
          <p:grpSp>
            <p:nvGrpSpPr>
              <p:cNvPr id="256" name="Google Shape;256;p20"/>
              <p:cNvGrpSpPr/>
              <p:nvPr/>
            </p:nvGrpSpPr>
            <p:grpSpPr>
              <a:xfrm flipH="1">
                <a:off x="-101111" y="4744624"/>
                <a:ext cx="9263285" cy="412600"/>
                <a:chOff x="-63379" y="4923731"/>
                <a:chExt cx="9263285" cy="969682"/>
              </a:xfrm>
            </p:grpSpPr>
            <p:sp>
              <p:nvSpPr>
                <p:cNvPr id="257" name="Google Shape;257;p20"/>
                <p:cNvSpPr/>
                <p:nvPr/>
              </p:nvSpPr>
              <p:spPr>
                <a:xfrm>
                  <a:off x="-63379" y="4923731"/>
                  <a:ext cx="9263285" cy="969682"/>
                </a:xfrm>
                <a:custGeom>
                  <a:rect b="b" l="l" r="r" t="t"/>
                  <a:pathLst>
                    <a:path extrusionOk="0" h="10859" w="103738">
                      <a:moveTo>
                        <a:pt x="1" y="0"/>
                      </a:moveTo>
                      <a:lnTo>
                        <a:pt x="1" y="10858"/>
                      </a:lnTo>
                      <a:lnTo>
                        <a:pt x="103737" y="10858"/>
                      </a:lnTo>
                      <a:lnTo>
                        <a:pt x="103737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8" name="Google Shape;258;p20"/>
                <p:cNvSpPr/>
                <p:nvPr/>
              </p:nvSpPr>
              <p:spPr>
                <a:xfrm>
                  <a:off x="120932" y="5321109"/>
                  <a:ext cx="843034" cy="64919"/>
                </a:xfrm>
                <a:custGeom>
                  <a:rect b="b" l="l" r="r" t="t"/>
                  <a:pathLst>
                    <a:path extrusionOk="0" h="727" w="9441">
                      <a:moveTo>
                        <a:pt x="1" y="1"/>
                      </a:moveTo>
                      <a:lnTo>
                        <a:pt x="1" y="727"/>
                      </a:lnTo>
                      <a:lnTo>
                        <a:pt x="9440" y="727"/>
                      </a:lnTo>
                      <a:lnTo>
                        <a:pt x="944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9" name="Google Shape;259;p20"/>
                <p:cNvSpPr/>
                <p:nvPr/>
              </p:nvSpPr>
              <p:spPr>
                <a:xfrm>
                  <a:off x="1341010" y="5321109"/>
                  <a:ext cx="842856" cy="64919"/>
                </a:xfrm>
                <a:custGeom>
                  <a:rect b="b" l="l" r="r" t="t"/>
                  <a:pathLst>
                    <a:path extrusionOk="0" h="727" w="9439">
                      <a:moveTo>
                        <a:pt x="1" y="1"/>
                      </a:moveTo>
                      <a:lnTo>
                        <a:pt x="1" y="727"/>
                      </a:lnTo>
                      <a:lnTo>
                        <a:pt x="9438" y="727"/>
                      </a:lnTo>
                      <a:lnTo>
                        <a:pt x="943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" name="Google Shape;260;p20"/>
                <p:cNvSpPr/>
                <p:nvPr/>
              </p:nvSpPr>
              <p:spPr>
                <a:xfrm>
                  <a:off x="2439822" y="5321109"/>
                  <a:ext cx="842945" cy="64919"/>
                </a:xfrm>
                <a:custGeom>
                  <a:rect b="b" l="l" r="r" t="t"/>
                  <a:pathLst>
                    <a:path extrusionOk="0" h="727" w="9440">
                      <a:moveTo>
                        <a:pt x="1" y="1"/>
                      </a:moveTo>
                      <a:lnTo>
                        <a:pt x="1" y="727"/>
                      </a:lnTo>
                      <a:lnTo>
                        <a:pt x="9440" y="727"/>
                      </a:lnTo>
                      <a:lnTo>
                        <a:pt x="944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" name="Google Shape;261;p20"/>
                <p:cNvSpPr/>
                <p:nvPr/>
              </p:nvSpPr>
              <p:spPr>
                <a:xfrm>
                  <a:off x="3659900" y="5321109"/>
                  <a:ext cx="842945" cy="64919"/>
                </a:xfrm>
                <a:custGeom>
                  <a:rect b="b" l="l" r="r" t="t"/>
                  <a:pathLst>
                    <a:path extrusionOk="0" h="727" w="9440">
                      <a:moveTo>
                        <a:pt x="1" y="1"/>
                      </a:moveTo>
                      <a:lnTo>
                        <a:pt x="1" y="727"/>
                      </a:lnTo>
                      <a:lnTo>
                        <a:pt x="9440" y="727"/>
                      </a:lnTo>
                      <a:lnTo>
                        <a:pt x="944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2" name="Google Shape;262;p20"/>
                <p:cNvSpPr/>
                <p:nvPr/>
              </p:nvSpPr>
              <p:spPr>
                <a:xfrm>
                  <a:off x="4807736" y="5321109"/>
                  <a:ext cx="842766" cy="64919"/>
                </a:xfrm>
                <a:custGeom>
                  <a:rect b="b" l="l" r="r" t="t"/>
                  <a:pathLst>
                    <a:path extrusionOk="0" h="727" w="9438">
                      <a:moveTo>
                        <a:pt x="1" y="1"/>
                      </a:moveTo>
                      <a:lnTo>
                        <a:pt x="1" y="727"/>
                      </a:lnTo>
                      <a:lnTo>
                        <a:pt x="9438" y="727"/>
                      </a:lnTo>
                      <a:lnTo>
                        <a:pt x="943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" name="Google Shape;263;p20"/>
                <p:cNvSpPr/>
                <p:nvPr/>
              </p:nvSpPr>
              <p:spPr>
                <a:xfrm>
                  <a:off x="6027814" y="5321109"/>
                  <a:ext cx="842766" cy="64919"/>
                </a:xfrm>
                <a:custGeom>
                  <a:rect b="b" l="l" r="r" t="t"/>
                  <a:pathLst>
                    <a:path extrusionOk="0" h="727" w="9438">
                      <a:moveTo>
                        <a:pt x="1" y="1"/>
                      </a:moveTo>
                      <a:lnTo>
                        <a:pt x="1" y="727"/>
                      </a:lnTo>
                      <a:lnTo>
                        <a:pt x="9438" y="727"/>
                      </a:lnTo>
                      <a:lnTo>
                        <a:pt x="943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" name="Google Shape;264;p20"/>
                <p:cNvSpPr/>
                <p:nvPr/>
              </p:nvSpPr>
              <p:spPr>
                <a:xfrm>
                  <a:off x="7126804" y="5321109"/>
                  <a:ext cx="842766" cy="64919"/>
                </a:xfrm>
                <a:custGeom>
                  <a:rect b="b" l="l" r="r" t="t"/>
                  <a:pathLst>
                    <a:path extrusionOk="0" h="727" w="9438">
                      <a:moveTo>
                        <a:pt x="0" y="1"/>
                      </a:moveTo>
                      <a:lnTo>
                        <a:pt x="0" y="727"/>
                      </a:lnTo>
                      <a:lnTo>
                        <a:pt x="9437" y="727"/>
                      </a:lnTo>
                      <a:lnTo>
                        <a:pt x="943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5" name="Google Shape;265;p20"/>
                <p:cNvSpPr/>
                <p:nvPr/>
              </p:nvSpPr>
              <p:spPr>
                <a:xfrm>
                  <a:off x="8346703" y="5321109"/>
                  <a:ext cx="842945" cy="64919"/>
                </a:xfrm>
                <a:custGeom>
                  <a:rect b="b" l="l" r="r" t="t"/>
                  <a:pathLst>
                    <a:path extrusionOk="0" h="727" w="9440">
                      <a:moveTo>
                        <a:pt x="0" y="1"/>
                      </a:moveTo>
                      <a:lnTo>
                        <a:pt x="0" y="727"/>
                      </a:lnTo>
                      <a:lnTo>
                        <a:pt x="9439" y="727"/>
                      </a:lnTo>
                      <a:lnTo>
                        <a:pt x="943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66" name="Google Shape;266;p20"/>
              <p:cNvGrpSpPr/>
              <p:nvPr/>
            </p:nvGrpSpPr>
            <p:grpSpPr>
              <a:xfrm>
                <a:off x="-101074" y="4166601"/>
                <a:ext cx="9531272" cy="578028"/>
                <a:chOff x="-101074" y="4166601"/>
                <a:chExt cx="9531272" cy="578028"/>
              </a:xfrm>
            </p:grpSpPr>
            <p:sp>
              <p:nvSpPr>
                <p:cNvPr id="267" name="Google Shape;267;p20"/>
                <p:cNvSpPr/>
                <p:nvPr/>
              </p:nvSpPr>
              <p:spPr>
                <a:xfrm flipH="1">
                  <a:off x="-101074" y="4603525"/>
                  <a:ext cx="9263374" cy="141104"/>
                </a:xfrm>
                <a:custGeom>
                  <a:rect b="b" l="l" r="r" t="t"/>
                  <a:pathLst>
                    <a:path extrusionOk="0" h="5154" w="103739">
                      <a:moveTo>
                        <a:pt x="80339" y="0"/>
                      </a:moveTo>
                      <a:cubicBezTo>
                        <a:pt x="69397" y="0"/>
                        <a:pt x="55260" y="1698"/>
                        <a:pt x="43777" y="1698"/>
                      </a:cubicBezTo>
                      <a:cubicBezTo>
                        <a:pt x="43306" y="1698"/>
                        <a:pt x="42839" y="1695"/>
                        <a:pt x="42377" y="1689"/>
                      </a:cubicBezTo>
                      <a:cubicBezTo>
                        <a:pt x="33262" y="1571"/>
                        <a:pt x="25137" y="473"/>
                        <a:pt x="19763" y="473"/>
                      </a:cubicBezTo>
                      <a:cubicBezTo>
                        <a:pt x="14822" y="473"/>
                        <a:pt x="0" y="1680"/>
                        <a:pt x="0" y="1680"/>
                      </a:cubicBezTo>
                      <a:lnTo>
                        <a:pt x="0" y="5154"/>
                      </a:lnTo>
                      <a:lnTo>
                        <a:pt x="103739" y="5154"/>
                      </a:lnTo>
                      <a:lnTo>
                        <a:pt x="103739" y="722"/>
                      </a:lnTo>
                      <a:cubicBezTo>
                        <a:pt x="103739" y="722"/>
                        <a:pt x="95368" y="244"/>
                        <a:pt x="81989" y="14"/>
                      </a:cubicBezTo>
                      <a:cubicBezTo>
                        <a:pt x="81448" y="5"/>
                        <a:pt x="80897" y="0"/>
                        <a:pt x="8033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8" name="Google Shape;268;p20"/>
                <p:cNvSpPr/>
                <p:nvPr/>
              </p:nvSpPr>
              <p:spPr>
                <a:xfrm flipH="1">
                  <a:off x="8023756" y="4166601"/>
                  <a:ext cx="1406442" cy="550425"/>
                </a:xfrm>
                <a:custGeom>
                  <a:rect b="b" l="l" r="r" t="t"/>
                  <a:pathLst>
                    <a:path extrusionOk="0" h="9413" w="14639">
                      <a:moveTo>
                        <a:pt x="7352" y="0"/>
                      </a:moveTo>
                      <a:cubicBezTo>
                        <a:pt x="3689" y="0"/>
                        <a:pt x="3750" y="4136"/>
                        <a:pt x="3974" y="5115"/>
                      </a:cubicBezTo>
                      <a:cubicBezTo>
                        <a:pt x="3722" y="4296"/>
                        <a:pt x="3031" y="2450"/>
                        <a:pt x="1920" y="2450"/>
                      </a:cubicBezTo>
                      <a:cubicBezTo>
                        <a:pt x="1828" y="2450"/>
                        <a:pt x="1734" y="2462"/>
                        <a:pt x="1637" y="2489"/>
                      </a:cubicBezTo>
                      <a:cubicBezTo>
                        <a:pt x="80" y="2916"/>
                        <a:pt x="2287" y="5640"/>
                        <a:pt x="2444" y="5832"/>
                      </a:cubicBezTo>
                      <a:cubicBezTo>
                        <a:pt x="2364" y="5738"/>
                        <a:pt x="1776" y="5099"/>
                        <a:pt x="1036" y="5099"/>
                      </a:cubicBezTo>
                      <a:cubicBezTo>
                        <a:pt x="730" y="5099"/>
                        <a:pt x="398" y="5208"/>
                        <a:pt x="65" y="5509"/>
                      </a:cubicBezTo>
                      <a:cubicBezTo>
                        <a:pt x="43" y="5530"/>
                        <a:pt x="21" y="5550"/>
                        <a:pt x="0" y="5570"/>
                      </a:cubicBezTo>
                      <a:lnTo>
                        <a:pt x="0" y="6840"/>
                      </a:lnTo>
                      <a:cubicBezTo>
                        <a:pt x="358" y="7336"/>
                        <a:pt x="984" y="7747"/>
                        <a:pt x="1246" y="7907"/>
                      </a:cubicBezTo>
                      <a:cubicBezTo>
                        <a:pt x="1046" y="7797"/>
                        <a:pt x="616" y="7603"/>
                        <a:pt x="115" y="7603"/>
                      </a:cubicBezTo>
                      <a:cubicBezTo>
                        <a:pt x="77" y="7603"/>
                        <a:pt x="39" y="7604"/>
                        <a:pt x="0" y="7606"/>
                      </a:cubicBezTo>
                      <a:lnTo>
                        <a:pt x="0" y="9412"/>
                      </a:lnTo>
                      <a:lnTo>
                        <a:pt x="6788" y="8920"/>
                      </a:lnTo>
                      <a:lnTo>
                        <a:pt x="6935" y="8909"/>
                      </a:lnTo>
                      <a:lnTo>
                        <a:pt x="7189" y="8891"/>
                      </a:lnTo>
                      <a:lnTo>
                        <a:pt x="7446" y="8872"/>
                      </a:lnTo>
                      <a:lnTo>
                        <a:pt x="8043" y="8828"/>
                      </a:lnTo>
                      <a:lnTo>
                        <a:pt x="11590" y="8570"/>
                      </a:lnTo>
                      <a:lnTo>
                        <a:pt x="13216" y="8452"/>
                      </a:lnTo>
                      <a:lnTo>
                        <a:pt x="13814" y="8408"/>
                      </a:lnTo>
                      <a:lnTo>
                        <a:pt x="14284" y="8375"/>
                      </a:lnTo>
                      <a:lnTo>
                        <a:pt x="14638" y="8349"/>
                      </a:lnTo>
                      <a:lnTo>
                        <a:pt x="14638" y="8344"/>
                      </a:lnTo>
                      <a:cubicBezTo>
                        <a:pt x="14633" y="8312"/>
                        <a:pt x="14609" y="8104"/>
                        <a:pt x="14502" y="7879"/>
                      </a:cubicBezTo>
                      <a:cubicBezTo>
                        <a:pt x="14439" y="7748"/>
                        <a:pt x="14349" y="7606"/>
                        <a:pt x="14218" y="7492"/>
                      </a:cubicBezTo>
                      <a:cubicBezTo>
                        <a:pt x="14089" y="7382"/>
                        <a:pt x="13925" y="7291"/>
                        <a:pt x="13709" y="7254"/>
                      </a:cubicBezTo>
                      <a:cubicBezTo>
                        <a:pt x="13636" y="7241"/>
                        <a:pt x="13556" y="7234"/>
                        <a:pt x="13470" y="7234"/>
                      </a:cubicBezTo>
                      <a:cubicBezTo>
                        <a:pt x="13231" y="7234"/>
                        <a:pt x="12942" y="7289"/>
                        <a:pt x="12596" y="7422"/>
                      </a:cubicBezTo>
                      <a:cubicBezTo>
                        <a:pt x="12945" y="6847"/>
                        <a:pt x="13087" y="6175"/>
                        <a:pt x="12375" y="5697"/>
                      </a:cubicBezTo>
                      <a:cubicBezTo>
                        <a:pt x="11963" y="5421"/>
                        <a:pt x="11631" y="5322"/>
                        <a:pt x="11365" y="5322"/>
                      </a:cubicBezTo>
                      <a:cubicBezTo>
                        <a:pt x="10714" y="5322"/>
                        <a:pt x="10465" y="5923"/>
                        <a:pt x="10436" y="6003"/>
                      </a:cubicBezTo>
                      <a:cubicBezTo>
                        <a:pt x="10448" y="5957"/>
                        <a:pt x="10503" y="5740"/>
                        <a:pt x="10562" y="5410"/>
                      </a:cubicBezTo>
                      <a:cubicBezTo>
                        <a:pt x="10615" y="5117"/>
                        <a:pt x="10671" y="4737"/>
                        <a:pt x="10698" y="4313"/>
                      </a:cubicBezTo>
                      <a:cubicBezTo>
                        <a:pt x="10707" y="4182"/>
                        <a:pt x="10713" y="4048"/>
                        <a:pt x="10715" y="3912"/>
                      </a:cubicBezTo>
                      <a:cubicBezTo>
                        <a:pt x="10718" y="3606"/>
                        <a:pt x="10706" y="3283"/>
                        <a:pt x="10667" y="2966"/>
                      </a:cubicBezTo>
                      <a:cubicBezTo>
                        <a:pt x="10641" y="2773"/>
                        <a:pt x="10608" y="2581"/>
                        <a:pt x="10562" y="2395"/>
                      </a:cubicBezTo>
                      <a:cubicBezTo>
                        <a:pt x="10464" y="1986"/>
                        <a:pt x="10307" y="1590"/>
                        <a:pt x="10070" y="1245"/>
                      </a:cubicBezTo>
                      <a:cubicBezTo>
                        <a:pt x="9589" y="534"/>
                        <a:pt x="8771" y="23"/>
                        <a:pt x="7434" y="1"/>
                      </a:cubicBezTo>
                      <a:cubicBezTo>
                        <a:pt x="7407" y="1"/>
                        <a:pt x="7379" y="0"/>
                        <a:pt x="735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269" name="Google Shape;269;p20"/>
          <p:cNvGrpSpPr/>
          <p:nvPr/>
        </p:nvGrpSpPr>
        <p:grpSpPr>
          <a:xfrm>
            <a:off x="811232" y="3763949"/>
            <a:ext cx="3967694" cy="961145"/>
            <a:chOff x="811232" y="3763949"/>
            <a:chExt cx="3967694" cy="961145"/>
          </a:xfrm>
        </p:grpSpPr>
        <p:grpSp>
          <p:nvGrpSpPr>
            <p:cNvPr id="270" name="Google Shape;270;p20"/>
            <p:cNvGrpSpPr/>
            <p:nvPr/>
          </p:nvGrpSpPr>
          <p:grpSpPr>
            <a:xfrm>
              <a:off x="3860987" y="3763949"/>
              <a:ext cx="917938" cy="961145"/>
              <a:chOff x="13024037" y="-1524001"/>
              <a:chExt cx="917938" cy="961145"/>
            </a:xfrm>
          </p:grpSpPr>
          <p:sp>
            <p:nvSpPr>
              <p:cNvPr id="271" name="Google Shape;271;p20"/>
              <p:cNvSpPr/>
              <p:nvPr/>
            </p:nvSpPr>
            <p:spPr>
              <a:xfrm>
                <a:off x="13024037" y="-1524001"/>
                <a:ext cx="917938" cy="503189"/>
              </a:xfrm>
              <a:custGeom>
                <a:rect b="b" l="l" r="r" t="t"/>
                <a:pathLst>
                  <a:path extrusionOk="0" h="4472" w="8158">
                    <a:moveTo>
                      <a:pt x="2285" y="0"/>
                    </a:moveTo>
                    <a:cubicBezTo>
                      <a:pt x="2161" y="0"/>
                      <a:pt x="2014" y="27"/>
                      <a:pt x="1825" y="92"/>
                    </a:cubicBezTo>
                    <a:cubicBezTo>
                      <a:pt x="877" y="419"/>
                      <a:pt x="1" y="3786"/>
                      <a:pt x="1526" y="3786"/>
                    </a:cubicBezTo>
                    <a:cubicBezTo>
                      <a:pt x="1589" y="3786"/>
                      <a:pt x="1655" y="3780"/>
                      <a:pt x="1726" y="3768"/>
                    </a:cubicBezTo>
                    <a:cubicBezTo>
                      <a:pt x="1969" y="3727"/>
                      <a:pt x="2172" y="3710"/>
                      <a:pt x="2344" y="3710"/>
                    </a:cubicBezTo>
                    <a:cubicBezTo>
                      <a:pt x="3445" y="3710"/>
                      <a:pt x="3272" y="4434"/>
                      <a:pt x="4129" y="4463"/>
                    </a:cubicBezTo>
                    <a:cubicBezTo>
                      <a:pt x="4256" y="4468"/>
                      <a:pt x="4403" y="4472"/>
                      <a:pt x="4565" y="4472"/>
                    </a:cubicBezTo>
                    <a:cubicBezTo>
                      <a:pt x="5294" y="4472"/>
                      <a:pt x="6317" y="4388"/>
                      <a:pt x="7160" y="3890"/>
                    </a:cubicBezTo>
                    <a:cubicBezTo>
                      <a:pt x="8158" y="3300"/>
                      <a:pt x="7250" y="367"/>
                      <a:pt x="5163" y="367"/>
                    </a:cubicBezTo>
                    <a:cubicBezTo>
                      <a:pt x="5066" y="367"/>
                      <a:pt x="4967" y="374"/>
                      <a:pt x="4866" y="387"/>
                    </a:cubicBezTo>
                    <a:cubicBezTo>
                      <a:pt x="4556" y="426"/>
                      <a:pt x="4294" y="443"/>
                      <a:pt x="4071" y="443"/>
                    </a:cubicBezTo>
                    <a:cubicBezTo>
                      <a:pt x="2920" y="443"/>
                      <a:pt x="2793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20"/>
              <p:cNvSpPr/>
              <p:nvPr/>
            </p:nvSpPr>
            <p:spPr>
              <a:xfrm>
                <a:off x="13403792" y="-1285459"/>
                <a:ext cx="213675" cy="722603"/>
              </a:xfrm>
              <a:custGeom>
                <a:rect b="b" l="l" r="r" t="t"/>
                <a:pathLst>
                  <a:path extrusionOk="0" h="6422" w="1899">
                    <a:moveTo>
                      <a:pt x="1106" y="1"/>
                    </a:moveTo>
                    <a:lnTo>
                      <a:pt x="739" y="141"/>
                    </a:lnTo>
                    <a:cubicBezTo>
                      <a:pt x="739" y="141"/>
                      <a:pt x="975" y="1691"/>
                      <a:pt x="623" y="1691"/>
                    </a:cubicBezTo>
                    <a:cubicBezTo>
                      <a:pt x="616" y="1691"/>
                      <a:pt x="609" y="1690"/>
                      <a:pt x="601" y="1689"/>
                    </a:cubicBezTo>
                    <a:cubicBezTo>
                      <a:pt x="330" y="1643"/>
                      <a:pt x="225" y="738"/>
                      <a:pt x="225" y="738"/>
                    </a:cubicBezTo>
                    <a:lnTo>
                      <a:pt x="0" y="878"/>
                    </a:lnTo>
                    <a:cubicBezTo>
                      <a:pt x="0" y="878"/>
                      <a:pt x="330" y="1919"/>
                      <a:pt x="487" y="3135"/>
                    </a:cubicBezTo>
                    <a:cubicBezTo>
                      <a:pt x="697" y="4774"/>
                      <a:pt x="44" y="6368"/>
                      <a:pt x="44" y="6368"/>
                    </a:cubicBezTo>
                    <a:lnTo>
                      <a:pt x="1780" y="6421"/>
                    </a:lnTo>
                    <a:cubicBezTo>
                      <a:pt x="719" y="4184"/>
                      <a:pt x="1898" y="611"/>
                      <a:pt x="1898" y="611"/>
                    </a:cubicBezTo>
                    <a:lnTo>
                      <a:pt x="1696" y="485"/>
                    </a:lnTo>
                    <a:cubicBezTo>
                      <a:pt x="1696" y="485"/>
                      <a:pt x="1461" y="1665"/>
                      <a:pt x="1275" y="1665"/>
                    </a:cubicBezTo>
                    <a:cubicBezTo>
                      <a:pt x="1253" y="1665"/>
                      <a:pt x="1231" y="1648"/>
                      <a:pt x="1211" y="1610"/>
                    </a:cubicBezTo>
                    <a:cubicBezTo>
                      <a:pt x="949" y="1116"/>
                      <a:pt x="1106" y="1"/>
                      <a:pt x="11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3" name="Google Shape;273;p20"/>
            <p:cNvGrpSpPr/>
            <p:nvPr/>
          </p:nvGrpSpPr>
          <p:grpSpPr>
            <a:xfrm>
              <a:off x="811232" y="3799613"/>
              <a:ext cx="853464" cy="889807"/>
              <a:chOff x="14127182" y="-1512862"/>
              <a:chExt cx="853464" cy="889807"/>
            </a:xfrm>
          </p:grpSpPr>
          <p:sp>
            <p:nvSpPr>
              <p:cNvPr id="274" name="Google Shape;274;p20"/>
              <p:cNvSpPr/>
              <p:nvPr/>
            </p:nvSpPr>
            <p:spPr>
              <a:xfrm>
                <a:off x="14127182" y="-1512862"/>
                <a:ext cx="853464" cy="508590"/>
              </a:xfrm>
              <a:custGeom>
                <a:rect b="b" l="l" r="r" t="t"/>
                <a:pathLst>
                  <a:path extrusionOk="0" h="4520" w="7585">
                    <a:moveTo>
                      <a:pt x="4549" y="0"/>
                    </a:moveTo>
                    <a:cubicBezTo>
                      <a:pt x="4429" y="0"/>
                      <a:pt x="4293" y="10"/>
                      <a:pt x="4138" y="30"/>
                    </a:cubicBezTo>
                    <a:cubicBezTo>
                      <a:pt x="2198" y="278"/>
                      <a:pt x="2317" y="1469"/>
                      <a:pt x="1376" y="1793"/>
                    </a:cubicBezTo>
                    <a:cubicBezTo>
                      <a:pt x="590" y="2066"/>
                      <a:pt x="1" y="3946"/>
                      <a:pt x="1212" y="3946"/>
                    </a:cubicBezTo>
                    <a:cubicBezTo>
                      <a:pt x="1284" y="3946"/>
                      <a:pt x="1364" y="3940"/>
                      <a:pt x="1449" y="3925"/>
                    </a:cubicBezTo>
                    <a:cubicBezTo>
                      <a:pt x="1655" y="3891"/>
                      <a:pt x="1827" y="3876"/>
                      <a:pt x="1973" y="3876"/>
                    </a:cubicBezTo>
                    <a:cubicBezTo>
                      <a:pt x="2899" y="3876"/>
                      <a:pt x="2752" y="4486"/>
                      <a:pt x="3477" y="4511"/>
                    </a:cubicBezTo>
                    <a:cubicBezTo>
                      <a:pt x="3586" y="4515"/>
                      <a:pt x="3712" y="4519"/>
                      <a:pt x="3850" y="4519"/>
                    </a:cubicBezTo>
                    <a:cubicBezTo>
                      <a:pt x="4465" y="4519"/>
                      <a:pt x="5328" y="4448"/>
                      <a:pt x="6036" y="4027"/>
                    </a:cubicBezTo>
                    <a:cubicBezTo>
                      <a:pt x="6915" y="3505"/>
                      <a:pt x="7584" y="2204"/>
                      <a:pt x="6350" y="1705"/>
                    </a:cubicBezTo>
                    <a:cubicBezTo>
                      <a:pt x="5213" y="1243"/>
                      <a:pt x="5937" y="0"/>
                      <a:pt x="45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20"/>
              <p:cNvSpPr/>
              <p:nvPr/>
            </p:nvSpPr>
            <p:spPr>
              <a:xfrm>
                <a:off x="14440775" y="-1227737"/>
                <a:ext cx="185320" cy="604682"/>
              </a:xfrm>
              <a:custGeom>
                <a:rect b="b" l="l" r="r" t="t"/>
                <a:pathLst>
                  <a:path extrusionOk="0" h="5374" w="1647">
                    <a:moveTo>
                      <a:pt x="192" y="0"/>
                    </a:moveTo>
                    <a:lnTo>
                      <a:pt x="0" y="120"/>
                    </a:lnTo>
                    <a:cubicBezTo>
                      <a:pt x="0" y="120"/>
                      <a:pt x="133" y="748"/>
                      <a:pt x="441" y="2527"/>
                    </a:cubicBezTo>
                    <a:cubicBezTo>
                      <a:pt x="750" y="4305"/>
                      <a:pt x="89" y="5374"/>
                      <a:pt x="89" y="5374"/>
                    </a:cubicBezTo>
                    <a:lnTo>
                      <a:pt x="1558" y="5267"/>
                    </a:lnTo>
                    <a:cubicBezTo>
                      <a:pt x="662" y="3378"/>
                      <a:pt x="1646" y="881"/>
                      <a:pt x="1646" y="881"/>
                    </a:cubicBezTo>
                    <a:lnTo>
                      <a:pt x="1558" y="719"/>
                    </a:lnTo>
                    <a:lnTo>
                      <a:pt x="1248" y="1028"/>
                    </a:lnTo>
                    <a:cubicBezTo>
                      <a:pt x="1229" y="1048"/>
                      <a:pt x="1205" y="1057"/>
                      <a:pt x="1182" y="1057"/>
                    </a:cubicBezTo>
                    <a:cubicBezTo>
                      <a:pt x="1142" y="1057"/>
                      <a:pt x="1103" y="1031"/>
                      <a:pt x="1091" y="988"/>
                    </a:cubicBezTo>
                    <a:lnTo>
                      <a:pt x="867" y="120"/>
                    </a:lnTo>
                    <a:lnTo>
                      <a:pt x="677" y="120"/>
                    </a:lnTo>
                    <a:lnTo>
                      <a:pt x="607" y="881"/>
                    </a:lnTo>
                    <a:cubicBezTo>
                      <a:pt x="602" y="938"/>
                      <a:pt x="557" y="968"/>
                      <a:pt x="512" y="968"/>
                    </a:cubicBezTo>
                    <a:cubicBezTo>
                      <a:pt x="473" y="968"/>
                      <a:pt x="434" y="945"/>
                      <a:pt x="422" y="897"/>
                    </a:cubicBez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76" name="Google Shape;276;p20"/>
          <p:cNvGrpSpPr/>
          <p:nvPr/>
        </p:nvGrpSpPr>
        <p:grpSpPr>
          <a:xfrm>
            <a:off x="-240520" y="-118297"/>
            <a:ext cx="9481266" cy="1558589"/>
            <a:chOff x="-240520" y="-118297"/>
            <a:chExt cx="9481266" cy="1558589"/>
          </a:xfrm>
        </p:grpSpPr>
        <p:sp>
          <p:nvSpPr>
            <p:cNvPr id="277" name="Google Shape;277;p20"/>
            <p:cNvSpPr/>
            <p:nvPr/>
          </p:nvSpPr>
          <p:spPr>
            <a:xfrm>
              <a:off x="2900867" y="118300"/>
              <a:ext cx="1220134" cy="369508"/>
            </a:xfrm>
            <a:custGeom>
              <a:rect b="b" l="l" r="r" t="t"/>
              <a:pathLst>
                <a:path extrusionOk="0" h="6138" w="20268">
                  <a:moveTo>
                    <a:pt x="9839" y="1"/>
                  </a:moveTo>
                  <a:cubicBezTo>
                    <a:pt x="8936" y="1"/>
                    <a:pt x="8151" y="500"/>
                    <a:pt x="7742" y="1235"/>
                  </a:cubicBezTo>
                  <a:cubicBezTo>
                    <a:pt x="7497" y="1117"/>
                    <a:pt x="7239" y="1060"/>
                    <a:pt x="6992" y="1060"/>
                  </a:cubicBezTo>
                  <a:cubicBezTo>
                    <a:pt x="5997" y="1060"/>
                    <a:pt x="5190" y="1860"/>
                    <a:pt x="5177" y="2850"/>
                  </a:cubicBezTo>
                  <a:cubicBezTo>
                    <a:pt x="5134" y="2846"/>
                    <a:pt x="5094" y="2842"/>
                    <a:pt x="5049" y="2842"/>
                  </a:cubicBezTo>
                  <a:cubicBezTo>
                    <a:pt x="4309" y="2842"/>
                    <a:pt x="3706" y="3443"/>
                    <a:pt x="3706" y="4186"/>
                  </a:cubicBezTo>
                  <a:cubicBezTo>
                    <a:pt x="3706" y="4280"/>
                    <a:pt x="3715" y="4376"/>
                    <a:pt x="3737" y="4464"/>
                  </a:cubicBezTo>
                  <a:lnTo>
                    <a:pt x="837" y="4464"/>
                  </a:lnTo>
                  <a:cubicBezTo>
                    <a:pt x="374" y="4464"/>
                    <a:pt x="0" y="4840"/>
                    <a:pt x="0" y="5301"/>
                  </a:cubicBezTo>
                  <a:cubicBezTo>
                    <a:pt x="0" y="5763"/>
                    <a:pt x="376" y="6137"/>
                    <a:pt x="837" y="6137"/>
                  </a:cubicBezTo>
                  <a:lnTo>
                    <a:pt x="19431" y="6137"/>
                  </a:lnTo>
                  <a:cubicBezTo>
                    <a:pt x="19894" y="6137"/>
                    <a:pt x="20268" y="5761"/>
                    <a:pt x="20268" y="5301"/>
                  </a:cubicBezTo>
                  <a:cubicBezTo>
                    <a:pt x="20264" y="4840"/>
                    <a:pt x="19890" y="4464"/>
                    <a:pt x="19426" y="4464"/>
                  </a:cubicBezTo>
                  <a:lnTo>
                    <a:pt x="16527" y="4464"/>
                  </a:lnTo>
                  <a:cubicBezTo>
                    <a:pt x="16545" y="4376"/>
                    <a:pt x="16556" y="4283"/>
                    <a:pt x="16556" y="4186"/>
                  </a:cubicBezTo>
                  <a:cubicBezTo>
                    <a:pt x="16556" y="3445"/>
                    <a:pt x="15956" y="2842"/>
                    <a:pt x="15213" y="2842"/>
                  </a:cubicBezTo>
                  <a:cubicBezTo>
                    <a:pt x="15169" y="2842"/>
                    <a:pt x="15128" y="2844"/>
                    <a:pt x="15086" y="2850"/>
                  </a:cubicBezTo>
                  <a:cubicBezTo>
                    <a:pt x="15073" y="1860"/>
                    <a:pt x="14266" y="1060"/>
                    <a:pt x="13270" y="1060"/>
                  </a:cubicBezTo>
                  <a:cubicBezTo>
                    <a:pt x="13022" y="1060"/>
                    <a:pt x="12767" y="1117"/>
                    <a:pt x="12520" y="1235"/>
                  </a:cubicBezTo>
                  <a:cubicBezTo>
                    <a:pt x="12109" y="498"/>
                    <a:pt x="11324" y="1"/>
                    <a:pt x="10423" y="1"/>
                  </a:cubicBezTo>
                  <a:cubicBezTo>
                    <a:pt x="10326" y="1"/>
                    <a:pt x="10228" y="8"/>
                    <a:pt x="10132" y="19"/>
                  </a:cubicBezTo>
                  <a:cubicBezTo>
                    <a:pt x="10034" y="8"/>
                    <a:pt x="9939" y="1"/>
                    <a:pt x="98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0"/>
            <p:cNvSpPr/>
            <p:nvPr/>
          </p:nvSpPr>
          <p:spPr>
            <a:xfrm>
              <a:off x="-240520" y="834203"/>
              <a:ext cx="1432641" cy="606089"/>
            </a:xfrm>
            <a:custGeom>
              <a:rect b="b" l="l" r="r" t="t"/>
              <a:pathLst>
                <a:path extrusionOk="0" h="5699" w="13471">
                  <a:moveTo>
                    <a:pt x="7647" y="1"/>
                  </a:moveTo>
                  <a:cubicBezTo>
                    <a:pt x="6879" y="1"/>
                    <a:pt x="6195" y="356"/>
                    <a:pt x="5751" y="915"/>
                  </a:cubicBezTo>
                  <a:cubicBezTo>
                    <a:pt x="5389" y="567"/>
                    <a:pt x="4901" y="353"/>
                    <a:pt x="4359" y="353"/>
                  </a:cubicBezTo>
                  <a:cubicBezTo>
                    <a:pt x="3657" y="353"/>
                    <a:pt x="3040" y="714"/>
                    <a:pt x="2680" y="1259"/>
                  </a:cubicBezTo>
                  <a:cubicBezTo>
                    <a:pt x="2664" y="1259"/>
                    <a:pt x="2647" y="1258"/>
                    <a:pt x="2633" y="1258"/>
                  </a:cubicBezTo>
                  <a:cubicBezTo>
                    <a:pt x="2205" y="1258"/>
                    <a:pt x="1816" y="1412"/>
                    <a:pt x="1518" y="1669"/>
                  </a:cubicBezTo>
                  <a:cubicBezTo>
                    <a:pt x="1390" y="1617"/>
                    <a:pt x="1254" y="1589"/>
                    <a:pt x="1112" y="1589"/>
                  </a:cubicBezTo>
                  <a:cubicBezTo>
                    <a:pt x="499" y="1589"/>
                    <a:pt x="1" y="2087"/>
                    <a:pt x="1" y="2701"/>
                  </a:cubicBezTo>
                  <a:cubicBezTo>
                    <a:pt x="1" y="3312"/>
                    <a:pt x="499" y="3810"/>
                    <a:pt x="1112" y="3810"/>
                  </a:cubicBezTo>
                  <a:lnTo>
                    <a:pt x="1123" y="3810"/>
                  </a:lnTo>
                  <a:cubicBezTo>
                    <a:pt x="1416" y="4343"/>
                    <a:pt x="1982" y="4702"/>
                    <a:pt x="2633" y="4702"/>
                  </a:cubicBezTo>
                  <a:cubicBezTo>
                    <a:pt x="2988" y="4702"/>
                    <a:pt x="3320" y="4591"/>
                    <a:pt x="3596" y="4405"/>
                  </a:cubicBezTo>
                  <a:cubicBezTo>
                    <a:pt x="3950" y="5170"/>
                    <a:pt x="4719" y="5699"/>
                    <a:pt x="5614" y="5699"/>
                  </a:cubicBezTo>
                  <a:cubicBezTo>
                    <a:pt x="6331" y="5699"/>
                    <a:pt x="6967" y="5358"/>
                    <a:pt x="7372" y="4833"/>
                  </a:cubicBezTo>
                  <a:cubicBezTo>
                    <a:pt x="7465" y="4842"/>
                    <a:pt x="7557" y="4849"/>
                    <a:pt x="7649" y="4849"/>
                  </a:cubicBezTo>
                  <a:cubicBezTo>
                    <a:pt x="8041" y="4849"/>
                    <a:pt x="8410" y="4755"/>
                    <a:pt x="8736" y="4591"/>
                  </a:cubicBezTo>
                  <a:cubicBezTo>
                    <a:pt x="9033" y="4755"/>
                    <a:pt x="9377" y="4849"/>
                    <a:pt x="9740" y="4849"/>
                  </a:cubicBezTo>
                  <a:cubicBezTo>
                    <a:pt x="10597" y="4849"/>
                    <a:pt x="11335" y="4332"/>
                    <a:pt x="11657" y="3591"/>
                  </a:cubicBezTo>
                  <a:cubicBezTo>
                    <a:pt x="11828" y="3681"/>
                    <a:pt x="12024" y="3733"/>
                    <a:pt x="12230" y="3733"/>
                  </a:cubicBezTo>
                  <a:cubicBezTo>
                    <a:pt x="12916" y="3733"/>
                    <a:pt x="13470" y="3176"/>
                    <a:pt x="13470" y="2498"/>
                  </a:cubicBezTo>
                  <a:cubicBezTo>
                    <a:pt x="13470" y="1812"/>
                    <a:pt x="12916" y="1258"/>
                    <a:pt x="12230" y="1258"/>
                  </a:cubicBezTo>
                  <a:cubicBezTo>
                    <a:pt x="11930" y="1258"/>
                    <a:pt x="11653" y="1365"/>
                    <a:pt x="11438" y="1543"/>
                  </a:cubicBezTo>
                  <a:cubicBezTo>
                    <a:pt x="11058" y="1014"/>
                    <a:pt x="10439" y="668"/>
                    <a:pt x="9739" y="668"/>
                  </a:cubicBezTo>
                  <a:cubicBezTo>
                    <a:pt x="9606" y="668"/>
                    <a:pt x="9481" y="683"/>
                    <a:pt x="9355" y="705"/>
                  </a:cubicBezTo>
                  <a:cubicBezTo>
                    <a:pt x="8919" y="270"/>
                    <a:pt x="8312" y="1"/>
                    <a:pt x="76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0"/>
            <p:cNvSpPr/>
            <p:nvPr/>
          </p:nvSpPr>
          <p:spPr>
            <a:xfrm>
              <a:off x="7808105" y="-118297"/>
              <a:ext cx="1432641" cy="606089"/>
            </a:xfrm>
            <a:custGeom>
              <a:rect b="b" l="l" r="r" t="t"/>
              <a:pathLst>
                <a:path extrusionOk="0" h="5699" w="13471">
                  <a:moveTo>
                    <a:pt x="7647" y="1"/>
                  </a:moveTo>
                  <a:cubicBezTo>
                    <a:pt x="6879" y="1"/>
                    <a:pt x="6195" y="356"/>
                    <a:pt x="5751" y="915"/>
                  </a:cubicBezTo>
                  <a:cubicBezTo>
                    <a:pt x="5389" y="567"/>
                    <a:pt x="4901" y="353"/>
                    <a:pt x="4359" y="353"/>
                  </a:cubicBezTo>
                  <a:cubicBezTo>
                    <a:pt x="3657" y="353"/>
                    <a:pt x="3040" y="714"/>
                    <a:pt x="2680" y="1259"/>
                  </a:cubicBezTo>
                  <a:cubicBezTo>
                    <a:pt x="2664" y="1259"/>
                    <a:pt x="2647" y="1258"/>
                    <a:pt x="2633" y="1258"/>
                  </a:cubicBezTo>
                  <a:cubicBezTo>
                    <a:pt x="2205" y="1258"/>
                    <a:pt x="1816" y="1412"/>
                    <a:pt x="1518" y="1669"/>
                  </a:cubicBezTo>
                  <a:cubicBezTo>
                    <a:pt x="1390" y="1617"/>
                    <a:pt x="1254" y="1589"/>
                    <a:pt x="1112" y="1589"/>
                  </a:cubicBezTo>
                  <a:cubicBezTo>
                    <a:pt x="499" y="1589"/>
                    <a:pt x="1" y="2087"/>
                    <a:pt x="1" y="2701"/>
                  </a:cubicBezTo>
                  <a:cubicBezTo>
                    <a:pt x="1" y="3312"/>
                    <a:pt x="499" y="3810"/>
                    <a:pt x="1112" y="3810"/>
                  </a:cubicBezTo>
                  <a:lnTo>
                    <a:pt x="1123" y="3810"/>
                  </a:lnTo>
                  <a:cubicBezTo>
                    <a:pt x="1416" y="4343"/>
                    <a:pt x="1982" y="4702"/>
                    <a:pt x="2633" y="4702"/>
                  </a:cubicBezTo>
                  <a:cubicBezTo>
                    <a:pt x="2988" y="4702"/>
                    <a:pt x="3320" y="4591"/>
                    <a:pt x="3596" y="4405"/>
                  </a:cubicBezTo>
                  <a:cubicBezTo>
                    <a:pt x="3950" y="5170"/>
                    <a:pt x="4719" y="5699"/>
                    <a:pt x="5614" y="5699"/>
                  </a:cubicBezTo>
                  <a:cubicBezTo>
                    <a:pt x="6331" y="5699"/>
                    <a:pt x="6967" y="5358"/>
                    <a:pt x="7372" y="4833"/>
                  </a:cubicBezTo>
                  <a:cubicBezTo>
                    <a:pt x="7465" y="4842"/>
                    <a:pt x="7557" y="4849"/>
                    <a:pt x="7649" y="4849"/>
                  </a:cubicBezTo>
                  <a:cubicBezTo>
                    <a:pt x="8041" y="4849"/>
                    <a:pt x="8410" y="4755"/>
                    <a:pt x="8736" y="4591"/>
                  </a:cubicBezTo>
                  <a:cubicBezTo>
                    <a:pt x="9033" y="4755"/>
                    <a:pt x="9377" y="4849"/>
                    <a:pt x="9740" y="4849"/>
                  </a:cubicBezTo>
                  <a:cubicBezTo>
                    <a:pt x="10597" y="4849"/>
                    <a:pt x="11335" y="4332"/>
                    <a:pt x="11657" y="3591"/>
                  </a:cubicBezTo>
                  <a:cubicBezTo>
                    <a:pt x="11828" y="3681"/>
                    <a:pt x="12024" y="3733"/>
                    <a:pt x="12230" y="3733"/>
                  </a:cubicBezTo>
                  <a:cubicBezTo>
                    <a:pt x="12916" y="3733"/>
                    <a:pt x="13470" y="3176"/>
                    <a:pt x="13470" y="2498"/>
                  </a:cubicBezTo>
                  <a:cubicBezTo>
                    <a:pt x="13470" y="1812"/>
                    <a:pt x="12916" y="1258"/>
                    <a:pt x="12230" y="1258"/>
                  </a:cubicBezTo>
                  <a:cubicBezTo>
                    <a:pt x="11930" y="1258"/>
                    <a:pt x="11653" y="1365"/>
                    <a:pt x="11438" y="1543"/>
                  </a:cubicBezTo>
                  <a:cubicBezTo>
                    <a:pt x="11058" y="1014"/>
                    <a:pt x="10439" y="668"/>
                    <a:pt x="9739" y="668"/>
                  </a:cubicBezTo>
                  <a:cubicBezTo>
                    <a:pt x="9606" y="668"/>
                    <a:pt x="9481" y="683"/>
                    <a:pt x="9355" y="705"/>
                  </a:cubicBezTo>
                  <a:cubicBezTo>
                    <a:pt x="8919" y="270"/>
                    <a:pt x="8312" y="1"/>
                    <a:pt x="76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1"/>
          <p:cNvSpPr txBox="1"/>
          <p:nvPr>
            <p:ph type="title"/>
          </p:nvPr>
        </p:nvSpPr>
        <p:spPr>
          <a:xfrm>
            <a:off x="4210350" y="1621000"/>
            <a:ext cx="3965700" cy="128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0"/>
            </a:lvl9pPr>
          </a:lstStyle>
          <a:p/>
        </p:txBody>
      </p:sp>
      <p:sp>
        <p:nvSpPr>
          <p:cNvPr id="282" name="Google Shape;282;p21"/>
          <p:cNvSpPr txBox="1"/>
          <p:nvPr>
            <p:ph idx="1" type="subTitle"/>
          </p:nvPr>
        </p:nvSpPr>
        <p:spPr>
          <a:xfrm>
            <a:off x="4210450" y="2827600"/>
            <a:ext cx="39657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83" name="Google Shape;283;p21"/>
          <p:cNvGrpSpPr/>
          <p:nvPr/>
        </p:nvGrpSpPr>
        <p:grpSpPr>
          <a:xfrm>
            <a:off x="-101118" y="3529625"/>
            <a:ext cx="9683710" cy="1627579"/>
            <a:chOff x="-101118" y="3529625"/>
            <a:chExt cx="9683710" cy="1627579"/>
          </a:xfrm>
        </p:grpSpPr>
        <p:grpSp>
          <p:nvGrpSpPr>
            <p:cNvPr id="284" name="Google Shape;284;p21"/>
            <p:cNvGrpSpPr/>
            <p:nvPr/>
          </p:nvGrpSpPr>
          <p:grpSpPr>
            <a:xfrm flipH="1">
              <a:off x="-101118" y="4157550"/>
              <a:ext cx="9263406" cy="999653"/>
              <a:chOff x="-63500" y="4463498"/>
              <a:chExt cx="9263406" cy="1429914"/>
            </a:xfrm>
          </p:grpSpPr>
          <p:grpSp>
            <p:nvGrpSpPr>
              <p:cNvPr id="285" name="Google Shape;285;p21"/>
              <p:cNvGrpSpPr/>
              <p:nvPr/>
            </p:nvGrpSpPr>
            <p:grpSpPr>
              <a:xfrm>
                <a:off x="-63379" y="4923731"/>
                <a:ext cx="9263285" cy="969682"/>
                <a:chOff x="-63379" y="4923731"/>
                <a:chExt cx="9263285" cy="969682"/>
              </a:xfrm>
            </p:grpSpPr>
            <p:sp>
              <p:nvSpPr>
                <p:cNvPr id="286" name="Google Shape;286;p21"/>
                <p:cNvSpPr/>
                <p:nvPr/>
              </p:nvSpPr>
              <p:spPr>
                <a:xfrm>
                  <a:off x="-63379" y="4923731"/>
                  <a:ext cx="9263285" cy="969682"/>
                </a:xfrm>
                <a:custGeom>
                  <a:rect b="b" l="l" r="r" t="t"/>
                  <a:pathLst>
                    <a:path extrusionOk="0" h="10859" w="103738">
                      <a:moveTo>
                        <a:pt x="1" y="0"/>
                      </a:moveTo>
                      <a:lnTo>
                        <a:pt x="1" y="10858"/>
                      </a:lnTo>
                      <a:lnTo>
                        <a:pt x="103737" y="10858"/>
                      </a:lnTo>
                      <a:lnTo>
                        <a:pt x="103737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7" name="Google Shape;287;p21"/>
                <p:cNvSpPr/>
                <p:nvPr/>
              </p:nvSpPr>
              <p:spPr>
                <a:xfrm>
                  <a:off x="120932" y="5321109"/>
                  <a:ext cx="843034" cy="64919"/>
                </a:xfrm>
                <a:custGeom>
                  <a:rect b="b" l="l" r="r" t="t"/>
                  <a:pathLst>
                    <a:path extrusionOk="0" h="727" w="9441">
                      <a:moveTo>
                        <a:pt x="1" y="1"/>
                      </a:moveTo>
                      <a:lnTo>
                        <a:pt x="1" y="727"/>
                      </a:lnTo>
                      <a:lnTo>
                        <a:pt x="9440" y="727"/>
                      </a:lnTo>
                      <a:lnTo>
                        <a:pt x="944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8" name="Google Shape;288;p21"/>
                <p:cNvSpPr/>
                <p:nvPr/>
              </p:nvSpPr>
              <p:spPr>
                <a:xfrm>
                  <a:off x="1341010" y="5321109"/>
                  <a:ext cx="842856" cy="64919"/>
                </a:xfrm>
                <a:custGeom>
                  <a:rect b="b" l="l" r="r" t="t"/>
                  <a:pathLst>
                    <a:path extrusionOk="0" h="727" w="9439">
                      <a:moveTo>
                        <a:pt x="1" y="1"/>
                      </a:moveTo>
                      <a:lnTo>
                        <a:pt x="1" y="727"/>
                      </a:lnTo>
                      <a:lnTo>
                        <a:pt x="9438" y="727"/>
                      </a:lnTo>
                      <a:lnTo>
                        <a:pt x="943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9" name="Google Shape;289;p21"/>
                <p:cNvSpPr/>
                <p:nvPr/>
              </p:nvSpPr>
              <p:spPr>
                <a:xfrm>
                  <a:off x="2439822" y="5321109"/>
                  <a:ext cx="842945" cy="64919"/>
                </a:xfrm>
                <a:custGeom>
                  <a:rect b="b" l="l" r="r" t="t"/>
                  <a:pathLst>
                    <a:path extrusionOk="0" h="727" w="9440">
                      <a:moveTo>
                        <a:pt x="1" y="1"/>
                      </a:moveTo>
                      <a:lnTo>
                        <a:pt x="1" y="727"/>
                      </a:lnTo>
                      <a:lnTo>
                        <a:pt x="9440" y="727"/>
                      </a:lnTo>
                      <a:lnTo>
                        <a:pt x="944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0" name="Google Shape;290;p21"/>
                <p:cNvSpPr/>
                <p:nvPr/>
              </p:nvSpPr>
              <p:spPr>
                <a:xfrm>
                  <a:off x="3659900" y="5321109"/>
                  <a:ext cx="842945" cy="64919"/>
                </a:xfrm>
                <a:custGeom>
                  <a:rect b="b" l="l" r="r" t="t"/>
                  <a:pathLst>
                    <a:path extrusionOk="0" h="727" w="9440">
                      <a:moveTo>
                        <a:pt x="1" y="1"/>
                      </a:moveTo>
                      <a:lnTo>
                        <a:pt x="1" y="727"/>
                      </a:lnTo>
                      <a:lnTo>
                        <a:pt x="9440" y="727"/>
                      </a:lnTo>
                      <a:lnTo>
                        <a:pt x="944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1" name="Google Shape;291;p21"/>
                <p:cNvSpPr/>
                <p:nvPr/>
              </p:nvSpPr>
              <p:spPr>
                <a:xfrm>
                  <a:off x="4807736" y="5321109"/>
                  <a:ext cx="842766" cy="64919"/>
                </a:xfrm>
                <a:custGeom>
                  <a:rect b="b" l="l" r="r" t="t"/>
                  <a:pathLst>
                    <a:path extrusionOk="0" h="727" w="9438">
                      <a:moveTo>
                        <a:pt x="1" y="1"/>
                      </a:moveTo>
                      <a:lnTo>
                        <a:pt x="1" y="727"/>
                      </a:lnTo>
                      <a:lnTo>
                        <a:pt x="9438" y="727"/>
                      </a:lnTo>
                      <a:lnTo>
                        <a:pt x="943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2" name="Google Shape;292;p21"/>
                <p:cNvSpPr/>
                <p:nvPr/>
              </p:nvSpPr>
              <p:spPr>
                <a:xfrm>
                  <a:off x="6027814" y="5321109"/>
                  <a:ext cx="842766" cy="64919"/>
                </a:xfrm>
                <a:custGeom>
                  <a:rect b="b" l="l" r="r" t="t"/>
                  <a:pathLst>
                    <a:path extrusionOk="0" h="727" w="9438">
                      <a:moveTo>
                        <a:pt x="1" y="1"/>
                      </a:moveTo>
                      <a:lnTo>
                        <a:pt x="1" y="727"/>
                      </a:lnTo>
                      <a:lnTo>
                        <a:pt x="9438" y="727"/>
                      </a:lnTo>
                      <a:lnTo>
                        <a:pt x="943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3" name="Google Shape;293;p21"/>
                <p:cNvSpPr/>
                <p:nvPr/>
              </p:nvSpPr>
              <p:spPr>
                <a:xfrm>
                  <a:off x="7126804" y="5321109"/>
                  <a:ext cx="842766" cy="64919"/>
                </a:xfrm>
                <a:custGeom>
                  <a:rect b="b" l="l" r="r" t="t"/>
                  <a:pathLst>
                    <a:path extrusionOk="0" h="727" w="9438">
                      <a:moveTo>
                        <a:pt x="0" y="1"/>
                      </a:moveTo>
                      <a:lnTo>
                        <a:pt x="0" y="727"/>
                      </a:lnTo>
                      <a:lnTo>
                        <a:pt x="9437" y="727"/>
                      </a:lnTo>
                      <a:lnTo>
                        <a:pt x="943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4" name="Google Shape;294;p21"/>
                <p:cNvSpPr/>
                <p:nvPr/>
              </p:nvSpPr>
              <p:spPr>
                <a:xfrm>
                  <a:off x="8346703" y="5321109"/>
                  <a:ext cx="842945" cy="64919"/>
                </a:xfrm>
                <a:custGeom>
                  <a:rect b="b" l="l" r="r" t="t"/>
                  <a:pathLst>
                    <a:path extrusionOk="0" h="727" w="9440">
                      <a:moveTo>
                        <a:pt x="0" y="1"/>
                      </a:moveTo>
                      <a:lnTo>
                        <a:pt x="0" y="727"/>
                      </a:lnTo>
                      <a:lnTo>
                        <a:pt x="9439" y="727"/>
                      </a:lnTo>
                      <a:lnTo>
                        <a:pt x="943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95" name="Google Shape;295;p21"/>
              <p:cNvSpPr/>
              <p:nvPr/>
            </p:nvSpPr>
            <p:spPr>
              <a:xfrm>
                <a:off x="-63500" y="4463498"/>
                <a:ext cx="9263374" cy="460239"/>
              </a:xfrm>
              <a:custGeom>
                <a:rect b="b" l="l" r="r" t="t"/>
                <a:pathLst>
                  <a:path extrusionOk="0" h="5154" w="103739">
                    <a:moveTo>
                      <a:pt x="80339" y="0"/>
                    </a:moveTo>
                    <a:cubicBezTo>
                      <a:pt x="69397" y="0"/>
                      <a:pt x="55260" y="1698"/>
                      <a:pt x="43777" y="1698"/>
                    </a:cubicBezTo>
                    <a:cubicBezTo>
                      <a:pt x="43306" y="1698"/>
                      <a:pt x="42839" y="1695"/>
                      <a:pt x="42377" y="1689"/>
                    </a:cubicBezTo>
                    <a:cubicBezTo>
                      <a:pt x="33262" y="1571"/>
                      <a:pt x="25137" y="473"/>
                      <a:pt x="19763" y="473"/>
                    </a:cubicBezTo>
                    <a:cubicBezTo>
                      <a:pt x="14822" y="473"/>
                      <a:pt x="0" y="1680"/>
                      <a:pt x="0" y="1680"/>
                    </a:cubicBezTo>
                    <a:lnTo>
                      <a:pt x="0" y="5154"/>
                    </a:lnTo>
                    <a:lnTo>
                      <a:pt x="103739" y="5154"/>
                    </a:lnTo>
                    <a:lnTo>
                      <a:pt x="103739" y="722"/>
                    </a:lnTo>
                    <a:cubicBezTo>
                      <a:pt x="103739" y="722"/>
                      <a:pt x="95368" y="244"/>
                      <a:pt x="81989" y="14"/>
                    </a:cubicBezTo>
                    <a:cubicBezTo>
                      <a:pt x="81448" y="5"/>
                      <a:pt x="80897" y="0"/>
                      <a:pt x="803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96" name="Google Shape;296;p21"/>
            <p:cNvSpPr/>
            <p:nvPr/>
          </p:nvSpPr>
          <p:spPr>
            <a:xfrm flipH="1">
              <a:off x="8176150" y="3529625"/>
              <a:ext cx="1406442" cy="904354"/>
            </a:xfrm>
            <a:custGeom>
              <a:rect b="b" l="l" r="r" t="t"/>
              <a:pathLst>
                <a:path extrusionOk="0" h="9413" w="14639">
                  <a:moveTo>
                    <a:pt x="7352" y="0"/>
                  </a:moveTo>
                  <a:cubicBezTo>
                    <a:pt x="3689" y="0"/>
                    <a:pt x="3750" y="4136"/>
                    <a:pt x="3974" y="5115"/>
                  </a:cubicBezTo>
                  <a:cubicBezTo>
                    <a:pt x="3722" y="4296"/>
                    <a:pt x="3031" y="2450"/>
                    <a:pt x="1920" y="2450"/>
                  </a:cubicBezTo>
                  <a:cubicBezTo>
                    <a:pt x="1828" y="2450"/>
                    <a:pt x="1734" y="2462"/>
                    <a:pt x="1637" y="2489"/>
                  </a:cubicBezTo>
                  <a:cubicBezTo>
                    <a:pt x="80" y="2916"/>
                    <a:pt x="2287" y="5640"/>
                    <a:pt x="2444" y="5832"/>
                  </a:cubicBezTo>
                  <a:cubicBezTo>
                    <a:pt x="2364" y="5738"/>
                    <a:pt x="1776" y="5099"/>
                    <a:pt x="1036" y="5099"/>
                  </a:cubicBezTo>
                  <a:cubicBezTo>
                    <a:pt x="730" y="5099"/>
                    <a:pt x="398" y="5208"/>
                    <a:pt x="65" y="5509"/>
                  </a:cubicBezTo>
                  <a:cubicBezTo>
                    <a:pt x="43" y="5530"/>
                    <a:pt x="21" y="5550"/>
                    <a:pt x="0" y="5570"/>
                  </a:cubicBezTo>
                  <a:lnTo>
                    <a:pt x="0" y="6840"/>
                  </a:lnTo>
                  <a:cubicBezTo>
                    <a:pt x="358" y="7336"/>
                    <a:pt x="984" y="7747"/>
                    <a:pt x="1246" y="7907"/>
                  </a:cubicBezTo>
                  <a:cubicBezTo>
                    <a:pt x="1046" y="7797"/>
                    <a:pt x="616" y="7603"/>
                    <a:pt x="115" y="7603"/>
                  </a:cubicBezTo>
                  <a:cubicBezTo>
                    <a:pt x="77" y="7603"/>
                    <a:pt x="39" y="7604"/>
                    <a:pt x="0" y="7606"/>
                  </a:cubicBezTo>
                  <a:lnTo>
                    <a:pt x="0" y="9412"/>
                  </a:lnTo>
                  <a:lnTo>
                    <a:pt x="6788" y="8920"/>
                  </a:lnTo>
                  <a:lnTo>
                    <a:pt x="6935" y="8909"/>
                  </a:lnTo>
                  <a:lnTo>
                    <a:pt x="7189" y="8891"/>
                  </a:lnTo>
                  <a:lnTo>
                    <a:pt x="7446" y="8872"/>
                  </a:lnTo>
                  <a:lnTo>
                    <a:pt x="8043" y="8828"/>
                  </a:lnTo>
                  <a:lnTo>
                    <a:pt x="11590" y="8570"/>
                  </a:lnTo>
                  <a:lnTo>
                    <a:pt x="13216" y="8452"/>
                  </a:lnTo>
                  <a:lnTo>
                    <a:pt x="13814" y="8408"/>
                  </a:lnTo>
                  <a:lnTo>
                    <a:pt x="14284" y="8375"/>
                  </a:lnTo>
                  <a:lnTo>
                    <a:pt x="14638" y="8349"/>
                  </a:lnTo>
                  <a:lnTo>
                    <a:pt x="14638" y="8344"/>
                  </a:lnTo>
                  <a:cubicBezTo>
                    <a:pt x="14633" y="8312"/>
                    <a:pt x="14609" y="8104"/>
                    <a:pt x="14502" y="7879"/>
                  </a:cubicBezTo>
                  <a:cubicBezTo>
                    <a:pt x="14439" y="7748"/>
                    <a:pt x="14349" y="7606"/>
                    <a:pt x="14218" y="7492"/>
                  </a:cubicBezTo>
                  <a:cubicBezTo>
                    <a:pt x="14089" y="7382"/>
                    <a:pt x="13925" y="7291"/>
                    <a:pt x="13709" y="7254"/>
                  </a:cubicBezTo>
                  <a:cubicBezTo>
                    <a:pt x="13636" y="7241"/>
                    <a:pt x="13556" y="7234"/>
                    <a:pt x="13470" y="7234"/>
                  </a:cubicBezTo>
                  <a:cubicBezTo>
                    <a:pt x="13231" y="7234"/>
                    <a:pt x="12942" y="7289"/>
                    <a:pt x="12596" y="7422"/>
                  </a:cubicBezTo>
                  <a:cubicBezTo>
                    <a:pt x="12945" y="6847"/>
                    <a:pt x="13087" y="6175"/>
                    <a:pt x="12375" y="5697"/>
                  </a:cubicBezTo>
                  <a:cubicBezTo>
                    <a:pt x="11963" y="5421"/>
                    <a:pt x="11631" y="5322"/>
                    <a:pt x="11365" y="5322"/>
                  </a:cubicBezTo>
                  <a:cubicBezTo>
                    <a:pt x="10714" y="5322"/>
                    <a:pt x="10465" y="5923"/>
                    <a:pt x="10436" y="6003"/>
                  </a:cubicBezTo>
                  <a:cubicBezTo>
                    <a:pt x="10448" y="5957"/>
                    <a:pt x="10503" y="5740"/>
                    <a:pt x="10562" y="5410"/>
                  </a:cubicBezTo>
                  <a:cubicBezTo>
                    <a:pt x="10615" y="5117"/>
                    <a:pt x="10671" y="4737"/>
                    <a:pt x="10698" y="4313"/>
                  </a:cubicBezTo>
                  <a:cubicBezTo>
                    <a:pt x="10707" y="4182"/>
                    <a:pt x="10713" y="4048"/>
                    <a:pt x="10715" y="3912"/>
                  </a:cubicBezTo>
                  <a:cubicBezTo>
                    <a:pt x="10718" y="3606"/>
                    <a:pt x="10706" y="3283"/>
                    <a:pt x="10667" y="2966"/>
                  </a:cubicBezTo>
                  <a:cubicBezTo>
                    <a:pt x="10641" y="2773"/>
                    <a:pt x="10608" y="2581"/>
                    <a:pt x="10562" y="2395"/>
                  </a:cubicBezTo>
                  <a:cubicBezTo>
                    <a:pt x="10464" y="1986"/>
                    <a:pt x="10307" y="1590"/>
                    <a:pt x="10070" y="1245"/>
                  </a:cubicBezTo>
                  <a:cubicBezTo>
                    <a:pt x="9589" y="534"/>
                    <a:pt x="8771" y="23"/>
                    <a:pt x="7434" y="1"/>
                  </a:cubicBezTo>
                  <a:cubicBezTo>
                    <a:pt x="7407" y="1"/>
                    <a:pt x="7379" y="0"/>
                    <a:pt x="73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7" name="Google Shape;297;p21"/>
          <p:cNvGrpSpPr/>
          <p:nvPr/>
        </p:nvGrpSpPr>
        <p:grpSpPr>
          <a:xfrm>
            <a:off x="-310837" y="-40147"/>
            <a:ext cx="9579908" cy="2141784"/>
            <a:chOff x="-310837" y="-40147"/>
            <a:chExt cx="9579908" cy="2141784"/>
          </a:xfrm>
        </p:grpSpPr>
        <p:sp>
          <p:nvSpPr>
            <p:cNvPr id="298" name="Google Shape;298;p21"/>
            <p:cNvSpPr/>
            <p:nvPr/>
          </p:nvSpPr>
          <p:spPr>
            <a:xfrm flipH="1">
              <a:off x="8430726" y="792798"/>
              <a:ext cx="385942" cy="207509"/>
            </a:xfrm>
            <a:custGeom>
              <a:rect b="b" l="l" r="r" t="t"/>
              <a:pathLst>
                <a:path extrusionOk="0" h="3447" w="6411">
                  <a:moveTo>
                    <a:pt x="2159" y="0"/>
                  </a:moveTo>
                  <a:cubicBezTo>
                    <a:pt x="1702" y="0"/>
                    <a:pt x="1300" y="222"/>
                    <a:pt x="1046" y="561"/>
                  </a:cubicBezTo>
                  <a:cubicBezTo>
                    <a:pt x="977" y="542"/>
                    <a:pt x="906" y="529"/>
                    <a:pt x="832" y="529"/>
                  </a:cubicBezTo>
                  <a:cubicBezTo>
                    <a:pt x="375" y="529"/>
                    <a:pt x="4" y="902"/>
                    <a:pt x="4" y="1357"/>
                  </a:cubicBezTo>
                  <a:cubicBezTo>
                    <a:pt x="1" y="1817"/>
                    <a:pt x="371" y="2186"/>
                    <a:pt x="826" y="2186"/>
                  </a:cubicBezTo>
                  <a:cubicBezTo>
                    <a:pt x="887" y="2186"/>
                    <a:pt x="944" y="2181"/>
                    <a:pt x="1001" y="2168"/>
                  </a:cubicBezTo>
                  <a:cubicBezTo>
                    <a:pt x="1182" y="2435"/>
                    <a:pt x="1453" y="2636"/>
                    <a:pt x="1770" y="2728"/>
                  </a:cubicBezTo>
                  <a:cubicBezTo>
                    <a:pt x="1993" y="3154"/>
                    <a:pt x="2443" y="3447"/>
                    <a:pt x="2959" y="3447"/>
                  </a:cubicBezTo>
                  <a:cubicBezTo>
                    <a:pt x="3388" y="3447"/>
                    <a:pt x="3769" y="3244"/>
                    <a:pt x="4015" y="2929"/>
                  </a:cubicBezTo>
                  <a:cubicBezTo>
                    <a:pt x="4153" y="3065"/>
                    <a:pt x="4343" y="3150"/>
                    <a:pt x="4549" y="3150"/>
                  </a:cubicBezTo>
                  <a:cubicBezTo>
                    <a:pt x="4847" y="3150"/>
                    <a:pt x="5102" y="2978"/>
                    <a:pt x="5227" y="2733"/>
                  </a:cubicBezTo>
                  <a:cubicBezTo>
                    <a:pt x="5255" y="2735"/>
                    <a:pt x="5281" y="2737"/>
                    <a:pt x="5308" y="2737"/>
                  </a:cubicBezTo>
                  <a:cubicBezTo>
                    <a:pt x="5916" y="2737"/>
                    <a:pt x="6410" y="2245"/>
                    <a:pt x="6410" y="1633"/>
                  </a:cubicBezTo>
                  <a:cubicBezTo>
                    <a:pt x="6410" y="1025"/>
                    <a:pt x="5918" y="529"/>
                    <a:pt x="5308" y="529"/>
                  </a:cubicBezTo>
                  <a:cubicBezTo>
                    <a:pt x="5072" y="529"/>
                    <a:pt x="4855" y="603"/>
                    <a:pt x="4678" y="728"/>
                  </a:cubicBezTo>
                  <a:cubicBezTo>
                    <a:pt x="4543" y="356"/>
                    <a:pt x="4182" y="87"/>
                    <a:pt x="3764" y="87"/>
                  </a:cubicBezTo>
                  <a:cubicBezTo>
                    <a:pt x="3502" y="87"/>
                    <a:pt x="3264" y="192"/>
                    <a:pt x="3089" y="360"/>
                  </a:cubicBezTo>
                  <a:cubicBezTo>
                    <a:pt x="2842" y="137"/>
                    <a:pt x="2516" y="0"/>
                    <a:pt x="21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1"/>
            <p:cNvSpPr/>
            <p:nvPr/>
          </p:nvSpPr>
          <p:spPr>
            <a:xfrm flipH="1">
              <a:off x="8816668" y="1000298"/>
              <a:ext cx="452403" cy="211844"/>
            </a:xfrm>
            <a:custGeom>
              <a:rect b="b" l="l" r="r" t="t"/>
              <a:pathLst>
                <a:path extrusionOk="0" h="3519" w="7515">
                  <a:moveTo>
                    <a:pt x="3620" y="0"/>
                  </a:moveTo>
                  <a:cubicBezTo>
                    <a:pt x="3091" y="0"/>
                    <a:pt x="2636" y="297"/>
                    <a:pt x="2408" y="736"/>
                  </a:cubicBezTo>
                  <a:cubicBezTo>
                    <a:pt x="2085" y="830"/>
                    <a:pt x="1809" y="1032"/>
                    <a:pt x="1625" y="1307"/>
                  </a:cubicBezTo>
                  <a:cubicBezTo>
                    <a:pt x="1567" y="1294"/>
                    <a:pt x="1507" y="1289"/>
                    <a:pt x="1448" y="1289"/>
                  </a:cubicBezTo>
                  <a:cubicBezTo>
                    <a:pt x="980" y="1289"/>
                    <a:pt x="602" y="1664"/>
                    <a:pt x="602" y="2133"/>
                  </a:cubicBezTo>
                  <a:cubicBezTo>
                    <a:pt x="602" y="2158"/>
                    <a:pt x="604" y="2182"/>
                    <a:pt x="607" y="2204"/>
                  </a:cubicBezTo>
                  <a:lnTo>
                    <a:pt x="417" y="2204"/>
                  </a:lnTo>
                  <a:cubicBezTo>
                    <a:pt x="187" y="2204"/>
                    <a:pt x="1" y="2391"/>
                    <a:pt x="1" y="2621"/>
                  </a:cubicBezTo>
                  <a:cubicBezTo>
                    <a:pt x="1" y="2851"/>
                    <a:pt x="187" y="3039"/>
                    <a:pt x="417" y="3039"/>
                  </a:cubicBezTo>
                  <a:lnTo>
                    <a:pt x="1744" y="3039"/>
                  </a:lnTo>
                  <a:cubicBezTo>
                    <a:pt x="2004" y="3330"/>
                    <a:pt x="2380" y="3518"/>
                    <a:pt x="2802" y="3518"/>
                  </a:cubicBezTo>
                  <a:cubicBezTo>
                    <a:pt x="3169" y="3518"/>
                    <a:pt x="3501" y="3376"/>
                    <a:pt x="3753" y="3150"/>
                  </a:cubicBezTo>
                  <a:cubicBezTo>
                    <a:pt x="3934" y="3321"/>
                    <a:pt x="4175" y="3428"/>
                    <a:pt x="4442" y="3428"/>
                  </a:cubicBezTo>
                  <a:cubicBezTo>
                    <a:pt x="4763" y="3428"/>
                    <a:pt x="5049" y="3275"/>
                    <a:pt x="5229" y="3039"/>
                  </a:cubicBezTo>
                  <a:lnTo>
                    <a:pt x="7098" y="3039"/>
                  </a:lnTo>
                  <a:cubicBezTo>
                    <a:pt x="7328" y="3039"/>
                    <a:pt x="7514" y="2851"/>
                    <a:pt x="7514" y="2621"/>
                  </a:cubicBezTo>
                  <a:cubicBezTo>
                    <a:pt x="7512" y="2389"/>
                    <a:pt x="7326" y="2203"/>
                    <a:pt x="7096" y="2203"/>
                  </a:cubicBezTo>
                  <a:lnTo>
                    <a:pt x="7087" y="2203"/>
                  </a:lnTo>
                  <a:cubicBezTo>
                    <a:pt x="7124" y="2092"/>
                    <a:pt x="7144" y="1972"/>
                    <a:pt x="7144" y="1849"/>
                  </a:cubicBezTo>
                  <a:cubicBezTo>
                    <a:pt x="7144" y="1228"/>
                    <a:pt x="6639" y="723"/>
                    <a:pt x="6018" y="723"/>
                  </a:cubicBezTo>
                  <a:cubicBezTo>
                    <a:pt x="5990" y="723"/>
                    <a:pt x="5963" y="726"/>
                    <a:pt x="5935" y="728"/>
                  </a:cubicBezTo>
                  <a:cubicBezTo>
                    <a:pt x="5808" y="474"/>
                    <a:pt x="5546" y="303"/>
                    <a:pt x="5244" y="303"/>
                  </a:cubicBezTo>
                  <a:cubicBezTo>
                    <a:pt x="5030" y="303"/>
                    <a:pt x="4839" y="387"/>
                    <a:pt x="4698" y="527"/>
                  </a:cubicBezTo>
                  <a:cubicBezTo>
                    <a:pt x="4446" y="207"/>
                    <a:pt x="4057" y="0"/>
                    <a:pt x="36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1"/>
            <p:cNvSpPr/>
            <p:nvPr/>
          </p:nvSpPr>
          <p:spPr>
            <a:xfrm flipH="1">
              <a:off x="-181230" y="1296433"/>
              <a:ext cx="551613" cy="296485"/>
            </a:xfrm>
            <a:custGeom>
              <a:rect b="b" l="l" r="r" t="t"/>
              <a:pathLst>
                <a:path extrusionOk="0" h="4925" w="9163">
                  <a:moveTo>
                    <a:pt x="4937" y="0"/>
                  </a:moveTo>
                  <a:cubicBezTo>
                    <a:pt x="4322" y="0"/>
                    <a:pt x="3776" y="292"/>
                    <a:pt x="3426" y="741"/>
                  </a:cubicBezTo>
                  <a:cubicBezTo>
                    <a:pt x="3231" y="544"/>
                    <a:pt x="2962" y="424"/>
                    <a:pt x="2661" y="424"/>
                  </a:cubicBezTo>
                  <a:cubicBezTo>
                    <a:pt x="2238" y="424"/>
                    <a:pt x="1874" y="669"/>
                    <a:pt x="1694" y="1021"/>
                  </a:cubicBezTo>
                  <a:cubicBezTo>
                    <a:pt x="1655" y="1019"/>
                    <a:pt x="1618" y="1014"/>
                    <a:pt x="1576" y="1014"/>
                  </a:cubicBezTo>
                  <a:cubicBezTo>
                    <a:pt x="706" y="1014"/>
                    <a:pt x="0" y="1720"/>
                    <a:pt x="0" y="2590"/>
                  </a:cubicBezTo>
                  <a:cubicBezTo>
                    <a:pt x="0" y="3461"/>
                    <a:pt x="706" y="4165"/>
                    <a:pt x="1576" y="4165"/>
                  </a:cubicBezTo>
                  <a:cubicBezTo>
                    <a:pt x="1911" y="4165"/>
                    <a:pt x="2221" y="4060"/>
                    <a:pt x="2477" y="3883"/>
                  </a:cubicBezTo>
                  <a:cubicBezTo>
                    <a:pt x="2672" y="4416"/>
                    <a:pt x="3185" y="4799"/>
                    <a:pt x="3786" y="4799"/>
                  </a:cubicBezTo>
                  <a:cubicBezTo>
                    <a:pt x="4161" y="4799"/>
                    <a:pt x="4501" y="4650"/>
                    <a:pt x="4751" y="4410"/>
                  </a:cubicBezTo>
                  <a:cubicBezTo>
                    <a:pt x="5103" y="4727"/>
                    <a:pt x="5569" y="4924"/>
                    <a:pt x="6082" y="4924"/>
                  </a:cubicBezTo>
                  <a:cubicBezTo>
                    <a:pt x="6734" y="4924"/>
                    <a:pt x="7311" y="4608"/>
                    <a:pt x="7674" y="4125"/>
                  </a:cubicBezTo>
                  <a:cubicBezTo>
                    <a:pt x="7773" y="4150"/>
                    <a:pt x="7875" y="4165"/>
                    <a:pt x="7982" y="4165"/>
                  </a:cubicBezTo>
                  <a:cubicBezTo>
                    <a:pt x="8636" y="4165"/>
                    <a:pt x="9163" y="3636"/>
                    <a:pt x="9163" y="2984"/>
                  </a:cubicBezTo>
                  <a:cubicBezTo>
                    <a:pt x="9163" y="2332"/>
                    <a:pt x="8636" y="1801"/>
                    <a:pt x="7982" y="1801"/>
                  </a:cubicBezTo>
                  <a:cubicBezTo>
                    <a:pt x="7895" y="1801"/>
                    <a:pt x="7812" y="1810"/>
                    <a:pt x="7733" y="1828"/>
                  </a:cubicBezTo>
                  <a:cubicBezTo>
                    <a:pt x="7475" y="1445"/>
                    <a:pt x="7088" y="1160"/>
                    <a:pt x="6635" y="1029"/>
                  </a:cubicBezTo>
                  <a:cubicBezTo>
                    <a:pt x="6316" y="419"/>
                    <a:pt x="5674" y="0"/>
                    <a:pt x="49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1"/>
            <p:cNvSpPr/>
            <p:nvPr/>
          </p:nvSpPr>
          <p:spPr>
            <a:xfrm flipH="1">
              <a:off x="-310837" y="1758557"/>
              <a:ext cx="810834" cy="343080"/>
            </a:xfrm>
            <a:custGeom>
              <a:rect b="b" l="l" r="r" t="t"/>
              <a:pathLst>
                <a:path extrusionOk="0" h="5699" w="13469">
                  <a:moveTo>
                    <a:pt x="5824" y="0"/>
                  </a:moveTo>
                  <a:cubicBezTo>
                    <a:pt x="5157" y="0"/>
                    <a:pt x="4553" y="269"/>
                    <a:pt x="4114" y="704"/>
                  </a:cubicBezTo>
                  <a:cubicBezTo>
                    <a:pt x="3991" y="682"/>
                    <a:pt x="3864" y="668"/>
                    <a:pt x="3733" y="668"/>
                  </a:cubicBezTo>
                  <a:cubicBezTo>
                    <a:pt x="3032" y="668"/>
                    <a:pt x="2411" y="1014"/>
                    <a:pt x="2032" y="1543"/>
                  </a:cubicBezTo>
                  <a:cubicBezTo>
                    <a:pt x="1818" y="1364"/>
                    <a:pt x="1542" y="1257"/>
                    <a:pt x="1239" y="1257"/>
                  </a:cubicBezTo>
                  <a:cubicBezTo>
                    <a:pt x="556" y="1257"/>
                    <a:pt x="1" y="1812"/>
                    <a:pt x="1" y="2497"/>
                  </a:cubicBezTo>
                  <a:cubicBezTo>
                    <a:pt x="3" y="3176"/>
                    <a:pt x="556" y="3732"/>
                    <a:pt x="1239" y="3732"/>
                  </a:cubicBezTo>
                  <a:cubicBezTo>
                    <a:pt x="1448" y="3732"/>
                    <a:pt x="1643" y="3681"/>
                    <a:pt x="1812" y="3590"/>
                  </a:cubicBezTo>
                  <a:cubicBezTo>
                    <a:pt x="2135" y="4331"/>
                    <a:pt x="2872" y="4849"/>
                    <a:pt x="3729" y="4849"/>
                  </a:cubicBezTo>
                  <a:cubicBezTo>
                    <a:pt x="4094" y="4849"/>
                    <a:pt x="4437" y="4755"/>
                    <a:pt x="4733" y="4591"/>
                  </a:cubicBezTo>
                  <a:cubicBezTo>
                    <a:pt x="5061" y="4755"/>
                    <a:pt x="5430" y="4849"/>
                    <a:pt x="5821" y="4849"/>
                  </a:cubicBezTo>
                  <a:cubicBezTo>
                    <a:pt x="5913" y="4849"/>
                    <a:pt x="6005" y="4842"/>
                    <a:pt x="6097" y="4832"/>
                  </a:cubicBezTo>
                  <a:cubicBezTo>
                    <a:pt x="6503" y="5358"/>
                    <a:pt x="7138" y="5698"/>
                    <a:pt x="7855" y="5698"/>
                  </a:cubicBezTo>
                  <a:cubicBezTo>
                    <a:pt x="8751" y="5698"/>
                    <a:pt x="9521" y="5170"/>
                    <a:pt x="9873" y="4405"/>
                  </a:cubicBezTo>
                  <a:cubicBezTo>
                    <a:pt x="10150" y="4591"/>
                    <a:pt x="10481" y="4702"/>
                    <a:pt x="10839" y="4702"/>
                  </a:cubicBezTo>
                  <a:cubicBezTo>
                    <a:pt x="11487" y="4702"/>
                    <a:pt x="12055" y="4342"/>
                    <a:pt x="12348" y="3810"/>
                  </a:cubicBezTo>
                  <a:lnTo>
                    <a:pt x="12359" y="3810"/>
                  </a:lnTo>
                  <a:cubicBezTo>
                    <a:pt x="12971" y="3810"/>
                    <a:pt x="13469" y="3312"/>
                    <a:pt x="13469" y="2700"/>
                  </a:cubicBezTo>
                  <a:cubicBezTo>
                    <a:pt x="13469" y="2086"/>
                    <a:pt x="12971" y="1589"/>
                    <a:pt x="12359" y="1589"/>
                  </a:cubicBezTo>
                  <a:cubicBezTo>
                    <a:pt x="12215" y="1589"/>
                    <a:pt x="12079" y="1617"/>
                    <a:pt x="11954" y="1668"/>
                  </a:cubicBezTo>
                  <a:cubicBezTo>
                    <a:pt x="11653" y="1412"/>
                    <a:pt x="11264" y="1257"/>
                    <a:pt x="10839" y="1257"/>
                  </a:cubicBezTo>
                  <a:cubicBezTo>
                    <a:pt x="10822" y="1257"/>
                    <a:pt x="10806" y="1259"/>
                    <a:pt x="10789" y="1259"/>
                  </a:cubicBezTo>
                  <a:cubicBezTo>
                    <a:pt x="10430" y="714"/>
                    <a:pt x="9814" y="352"/>
                    <a:pt x="9110" y="352"/>
                  </a:cubicBezTo>
                  <a:cubicBezTo>
                    <a:pt x="8570" y="352"/>
                    <a:pt x="8082" y="566"/>
                    <a:pt x="7719" y="914"/>
                  </a:cubicBezTo>
                  <a:cubicBezTo>
                    <a:pt x="7275" y="356"/>
                    <a:pt x="6591" y="0"/>
                    <a:pt x="58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1"/>
            <p:cNvSpPr/>
            <p:nvPr/>
          </p:nvSpPr>
          <p:spPr>
            <a:xfrm flipH="1">
              <a:off x="-181228" y="-40147"/>
              <a:ext cx="1432641" cy="606089"/>
            </a:xfrm>
            <a:custGeom>
              <a:rect b="b" l="l" r="r" t="t"/>
              <a:pathLst>
                <a:path extrusionOk="0" h="5699" w="13471">
                  <a:moveTo>
                    <a:pt x="7647" y="1"/>
                  </a:moveTo>
                  <a:cubicBezTo>
                    <a:pt x="6879" y="1"/>
                    <a:pt x="6195" y="356"/>
                    <a:pt x="5751" y="915"/>
                  </a:cubicBezTo>
                  <a:cubicBezTo>
                    <a:pt x="5389" y="567"/>
                    <a:pt x="4901" y="353"/>
                    <a:pt x="4359" y="353"/>
                  </a:cubicBezTo>
                  <a:cubicBezTo>
                    <a:pt x="3657" y="353"/>
                    <a:pt x="3040" y="714"/>
                    <a:pt x="2680" y="1259"/>
                  </a:cubicBezTo>
                  <a:cubicBezTo>
                    <a:pt x="2664" y="1259"/>
                    <a:pt x="2647" y="1258"/>
                    <a:pt x="2633" y="1258"/>
                  </a:cubicBezTo>
                  <a:cubicBezTo>
                    <a:pt x="2205" y="1258"/>
                    <a:pt x="1816" y="1412"/>
                    <a:pt x="1518" y="1669"/>
                  </a:cubicBezTo>
                  <a:cubicBezTo>
                    <a:pt x="1390" y="1617"/>
                    <a:pt x="1254" y="1589"/>
                    <a:pt x="1112" y="1589"/>
                  </a:cubicBezTo>
                  <a:cubicBezTo>
                    <a:pt x="499" y="1589"/>
                    <a:pt x="1" y="2087"/>
                    <a:pt x="1" y="2701"/>
                  </a:cubicBezTo>
                  <a:cubicBezTo>
                    <a:pt x="1" y="3312"/>
                    <a:pt x="499" y="3810"/>
                    <a:pt x="1112" y="3810"/>
                  </a:cubicBezTo>
                  <a:lnTo>
                    <a:pt x="1123" y="3810"/>
                  </a:lnTo>
                  <a:cubicBezTo>
                    <a:pt x="1416" y="4343"/>
                    <a:pt x="1982" y="4702"/>
                    <a:pt x="2633" y="4702"/>
                  </a:cubicBezTo>
                  <a:cubicBezTo>
                    <a:pt x="2988" y="4702"/>
                    <a:pt x="3320" y="4591"/>
                    <a:pt x="3596" y="4405"/>
                  </a:cubicBezTo>
                  <a:cubicBezTo>
                    <a:pt x="3950" y="5170"/>
                    <a:pt x="4719" y="5699"/>
                    <a:pt x="5614" y="5699"/>
                  </a:cubicBezTo>
                  <a:cubicBezTo>
                    <a:pt x="6331" y="5699"/>
                    <a:pt x="6967" y="5358"/>
                    <a:pt x="7372" y="4833"/>
                  </a:cubicBezTo>
                  <a:cubicBezTo>
                    <a:pt x="7465" y="4842"/>
                    <a:pt x="7557" y="4849"/>
                    <a:pt x="7649" y="4849"/>
                  </a:cubicBezTo>
                  <a:cubicBezTo>
                    <a:pt x="8041" y="4849"/>
                    <a:pt x="8410" y="4755"/>
                    <a:pt x="8736" y="4591"/>
                  </a:cubicBezTo>
                  <a:cubicBezTo>
                    <a:pt x="9033" y="4755"/>
                    <a:pt x="9377" y="4849"/>
                    <a:pt x="9740" y="4849"/>
                  </a:cubicBezTo>
                  <a:cubicBezTo>
                    <a:pt x="10597" y="4849"/>
                    <a:pt x="11335" y="4332"/>
                    <a:pt x="11657" y="3591"/>
                  </a:cubicBezTo>
                  <a:cubicBezTo>
                    <a:pt x="11828" y="3681"/>
                    <a:pt x="12024" y="3733"/>
                    <a:pt x="12230" y="3733"/>
                  </a:cubicBezTo>
                  <a:cubicBezTo>
                    <a:pt x="12916" y="3733"/>
                    <a:pt x="13470" y="3176"/>
                    <a:pt x="13470" y="2498"/>
                  </a:cubicBezTo>
                  <a:cubicBezTo>
                    <a:pt x="13470" y="1812"/>
                    <a:pt x="12916" y="1258"/>
                    <a:pt x="12230" y="1258"/>
                  </a:cubicBezTo>
                  <a:cubicBezTo>
                    <a:pt x="11930" y="1258"/>
                    <a:pt x="11653" y="1365"/>
                    <a:pt x="11438" y="1543"/>
                  </a:cubicBezTo>
                  <a:cubicBezTo>
                    <a:pt x="11058" y="1014"/>
                    <a:pt x="10439" y="668"/>
                    <a:pt x="9739" y="668"/>
                  </a:cubicBezTo>
                  <a:cubicBezTo>
                    <a:pt x="9606" y="668"/>
                    <a:pt x="9481" y="683"/>
                    <a:pt x="9355" y="705"/>
                  </a:cubicBezTo>
                  <a:cubicBezTo>
                    <a:pt x="8919" y="270"/>
                    <a:pt x="8312" y="1"/>
                    <a:pt x="76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1"/>
            <p:cNvSpPr/>
            <p:nvPr/>
          </p:nvSpPr>
          <p:spPr>
            <a:xfrm flipH="1">
              <a:off x="3442543" y="-2263"/>
              <a:ext cx="1220134" cy="369508"/>
            </a:xfrm>
            <a:custGeom>
              <a:rect b="b" l="l" r="r" t="t"/>
              <a:pathLst>
                <a:path extrusionOk="0" h="6138" w="20268">
                  <a:moveTo>
                    <a:pt x="9839" y="1"/>
                  </a:moveTo>
                  <a:cubicBezTo>
                    <a:pt x="8936" y="1"/>
                    <a:pt x="8151" y="500"/>
                    <a:pt x="7742" y="1235"/>
                  </a:cubicBezTo>
                  <a:cubicBezTo>
                    <a:pt x="7497" y="1117"/>
                    <a:pt x="7239" y="1060"/>
                    <a:pt x="6992" y="1060"/>
                  </a:cubicBezTo>
                  <a:cubicBezTo>
                    <a:pt x="5997" y="1060"/>
                    <a:pt x="5190" y="1860"/>
                    <a:pt x="5177" y="2850"/>
                  </a:cubicBezTo>
                  <a:cubicBezTo>
                    <a:pt x="5134" y="2846"/>
                    <a:pt x="5094" y="2842"/>
                    <a:pt x="5049" y="2842"/>
                  </a:cubicBezTo>
                  <a:cubicBezTo>
                    <a:pt x="4309" y="2842"/>
                    <a:pt x="3706" y="3443"/>
                    <a:pt x="3706" y="4186"/>
                  </a:cubicBezTo>
                  <a:cubicBezTo>
                    <a:pt x="3706" y="4280"/>
                    <a:pt x="3715" y="4376"/>
                    <a:pt x="3737" y="4464"/>
                  </a:cubicBezTo>
                  <a:lnTo>
                    <a:pt x="837" y="4464"/>
                  </a:lnTo>
                  <a:cubicBezTo>
                    <a:pt x="374" y="4464"/>
                    <a:pt x="0" y="4840"/>
                    <a:pt x="0" y="5301"/>
                  </a:cubicBezTo>
                  <a:cubicBezTo>
                    <a:pt x="0" y="5763"/>
                    <a:pt x="376" y="6137"/>
                    <a:pt x="837" y="6137"/>
                  </a:cubicBezTo>
                  <a:lnTo>
                    <a:pt x="19431" y="6137"/>
                  </a:lnTo>
                  <a:cubicBezTo>
                    <a:pt x="19894" y="6137"/>
                    <a:pt x="20268" y="5761"/>
                    <a:pt x="20268" y="5301"/>
                  </a:cubicBezTo>
                  <a:cubicBezTo>
                    <a:pt x="20264" y="4840"/>
                    <a:pt x="19890" y="4464"/>
                    <a:pt x="19426" y="4464"/>
                  </a:cubicBezTo>
                  <a:lnTo>
                    <a:pt x="16527" y="4464"/>
                  </a:lnTo>
                  <a:cubicBezTo>
                    <a:pt x="16545" y="4376"/>
                    <a:pt x="16556" y="4283"/>
                    <a:pt x="16556" y="4186"/>
                  </a:cubicBezTo>
                  <a:cubicBezTo>
                    <a:pt x="16556" y="3445"/>
                    <a:pt x="15956" y="2842"/>
                    <a:pt x="15213" y="2842"/>
                  </a:cubicBezTo>
                  <a:cubicBezTo>
                    <a:pt x="15169" y="2842"/>
                    <a:pt x="15128" y="2844"/>
                    <a:pt x="15086" y="2850"/>
                  </a:cubicBezTo>
                  <a:cubicBezTo>
                    <a:pt x="15073" y="1860"/>
                    <a:pt x="14266" y="1060"/>
                    <a:pt x="13270" y="1060"/>
                  </a:cubicBezTo>
                  <a:cubicBezTo>
                    <a:pt x="13022" y="1060"/>
                    <a:pt x="12767" y="1117"/>
                    <a:pt x="12520" y="1235"/>
                  </a:cubicBezTo>
                  <a:cubicBezTo>
                    <a:pt x="12109" y="498"/>
                    <a:pt x="11324" y="1"/>
                    <a:pt x="10423" y="1"/>
                  </a:cubicBezTo>
                  <a:cubicBezTo>
                    <a:pt x="10326" y="1"/>
                    <a:pt x="10228" y="8"/>
                    <a:pt x="10132" y="19"/>
                  </a:cubicBezTo>
                  <a:cubicBezTo>
                    <a:pt x="10034" y="8"/>
                    <a:pt x="9939" y="1"/>
                    <a:pt x="98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1"/>
            <p:cNvSpPr/>
            <p:nvPr/>
          </p:nvSpPr>
          <p:spPr>
            <a:xfrm flipH="1">
              <a:off x="4995668" y="78150"/>
              <a:ext cx="1220134" cy="369508"/>
            </a:xfrm>
            <a:custGeom>
              <a:rect b="b" l="l" r="r" t="t"/>
              <a:pathLst>
                <a:path extrusionOk="0" h="6138" w="20268">
                  <a:moveTo>
                    <a:pt x="9839" y="1"/>
                  </a:moveTo>
                  <a:cubicBezTo>
                    <a:pt x="8936" y="1"/>
                    <a:pt x="8151" y="500"/>
                    <a:pt x="7742" y="1235"/>
                  </a:cubicBezTo>
                  <a:cubicBezTo>
                    <a:pt x="7497" y="1117"/>
                    <a:pt x="7239" y="1060"/>
                    <a:pt x="6992" y="1060"/>
                  </a:cubicBezTo>
                  <a:cubicBezTo>
                    <a:pt x="5997" y="1060"/>
                    <a:pt x="5190" y="1860"/>
                    <a:pt x="5177" y="2850"/>
                  </a:cubicBezTo>
                  <a:cubicBezTo>
                    <a:pt x="5134" y="2846"/>
                    <a:pt x="5094" y="2842"/>
                    <a:pt x="5049" y="2842"/>
                  </a:cubicBezTo>
                  <a:cubicBezTo>
                    <a:pt x="4309" y="2842"/>
                    <a:pt x="3706" y="3443"/>
                    <a:pt x="3706" y="4186"/>
                  </a:cubicBezTo>
                  <a:cubicBezTo>
                    <a:pt x="3706" y="4280"/>
                    <a:pt x="3715" y="4376"/>
                    <a:pt x="3737" y="4464"/>
                  </a:cubicBezTo>
                  <a:lnTo>
                    <a:pt x="837" y="4464"/>
                  </a:lnTo>
                  <a:cubicBezTo>
                    <a:pt x="374" y="4464"/>
                    <a:pt x="0" y="4840"/>
                    <a:pt x="0" y="5301"/>
                  </a:cubicBezTo>
                  <a:cubicBezTo>
                    <a:pt x="0" y="5763"/>
                    <a:pt x="376" y="6137"/>
                    <a:pt x="837" y="6137"/>
                  </a:cubicBezTo>
                  <a:lnTo>
                    <a:pt x="19431" y="6137"/>
                  </a:lnTo>
                  <a:cubicBezTo>
                    <a:pt x="19894" y="6137"/>
                    <a:pt x="20268" y="5761"/>
                    <a:pt x="20268" y="5301"/>
                  </a:cubicBezTo>
                  <a:cubicBezTo>
                    <a:pt x="20264" y="4840"/>
                    <a:pt x="19890" y="4464"/>
                    <a:pt x="19426" y="4464"/>
                  </a:cubicBezTo>
                  <a:lnTo>
                    <a:pt x="16527" y="4464"/>
                  </a:lnTo>
                  <a:cubicBezTo>
                    <a:pt x="16545" y="4376"/>
                    <a:pt x="16556" y="4283"/>
                    <a:pt x="16556" y="4186"/>
                  </a:cubicBezTo>
                  <a:cubicBezTo>
                    <a:pt x="16556" y="3445"/>
                    <a:pt x="15956" y="2842"/>
                    <a:pt x="15213" y="2842"/>
                  </a:cubicBezTo>
                  <a:cubicBezTo>
                    <a:pt x="15169" y="2842"/>
                    <a:pt x="15128" y="2844"/>
                    <a:pt x="15086" y="2850"/>
                  </a:cubicBezTo>
                  <a:cubicBezTo>
                    <a:pt x="15073" y="1860"/>
                    <a:pt x="14266" y="1060"/>
                    <a:pt x="13270" y="1060"/>
                  </a:cubicBezTo>
                  <a:cubicBezTo>
                    <a:pt x="13022" y="1060"/>
                    <a:pt x="12767" y="1117"/>
                    <a:pt x="12520" y="1235"/>
                  </a:cubicBezTo>
                  <a:cubicBezTo>
                    <a:pt x="12109" y="498"/>
                    <a:pt x="11324" y="1"/>
                    <a:pt x="10423" y="1"/>
                  </a:cubicBezTo>
                  <a:cubicBezTo>
                    <a:pt x="10326" y="1"/>
                    <a:pt x="10228" y="8"/>
                    <a:pt x="10132" y="19"/>
                  </a:cubicBezTo>
                  <a:cubicBezTo>
                    <a:pt x="10034" y="8"/>
                    <a:pt x="9939" y="1"/>
                    <a:pt x="98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5" name="Google Shape;305;p21"/>
          <p:cNvGrpSpPr/>
          <p:nvPr/>
        </p:nvGrpSpPr>
        <p:grpSpPr>
          <a:xfrm>
            <a:off x="1570433" y="86252"/>
            <a:ext cx="1108125" cy="411188"/>
            <a:chOff x="1570433" y="86252"/>
            <a:chExt cx="1108125" cy="411188"/>
          </a:xfrm>
        </p:grpSpPr>
        <p:sp>
          <p:nvSpPr>
            <p:cNvPr id="306" name="Google Shape;306;p21"/>
            <p:cNvSpPr/>
            <p:nvPr/>
          </p:nvSpPr>
          <p:spPr>
            <a:xfrm>
              <a:off x="2077592" y="86252"/>
              <a:ext cx="370707" cy="193599"/>
            </a:xfrm>
            <a:custGeom>
              <a:rect b="b" l="l" r="r" t="t"/>
              <a:pathLst>
                <a:path extrusionOk="0" h="2194" w="4201">
                  <a:moveTo>
                    <a:pt x="303" y="0"/>
                  </a:moveTo>
                  <a:cubicBezTo>
                    <a:pt x="262" y="0"/>
                    <a:pt x="219" y="11"/>
                    <a:pt x="177" y="35"/>
                  </a:cubicBezTo>
                  <a:cubicBezTo>
                    <a:pt x="67" y="97"/>
                    <a:pt x="0" y="278"/>
                    <a:pt x="85" y="389"/>
                  </a:cubicBezTo>
                  <a:cubicBezTo>
                    <a:pt x="332" y="718"/>
                    <a:pt x="619" y="1002"/>
                    <a:pt x="964" y="1233"/>
                  </a:cubicBezTo>
                  <a:cubicBezTo>
                    <a:pt x="1123" y="1338"/>
                    <a:pt x="1296" y="1417"/>
                    <a:pt x="1456" y="1516"/>
                  </a:cubicBezTo>
                  <a:cubicBezTo>
                    <a:pt x="1583" y="1592"/>
                    <a:pt x="1721" y="1706"/>
                    <a:pt x="1670" y="1867"/>
                  </a:cubicBezTo>
                  <a:cubicBezTo>
                    <a:pt x="1668" y="1891"/>
                    <a:pt x="1661" y="1914"/>
                    <a:pt x="1661" y="1942"/>
                  </a:cubicBezTo>
                  <a:cubicBezTo>
                    <a:pt x="1661" y="2108"/>
                    <a:pt x="1784" y="2194"/>
                    <a:pt x="1911" y="2194"/>
                  </a:cubicBezTo>
                  <a:cubicBezTo>
                    <a:pt x="2018" y="2194"/>
                    <a:pt x="2127" y="2134"/>
                    <a:pt x="2171" y="2010"/>
                  </a:cubicBezTo>
                  <a:cubicBezTo>
                    <a:pt x="2182" y="1977"/>
                    <a:pt x="2186" y="1944"/>
                    <a:pt x="2191" y="1913"/>
                  </a:cubicBezTo>
                  <a:cubicBezTo>
                    <a:pt x="2226" y="1765"/>
                    <a:pt x="2462" y="1697"/>
                    <a:pt x="2580" y="1647"/>
                  </a:cubicBezTo>
                  <a:cubicBezTo>
                    <a:pt x="2785" y="1559"/>
                    <a:pt x="2982" y="1454"/>
                    <a:pt x="3166" y="1328"/>
                  </a:cubicBezTo>
                  <a:cubicBezTo>
                    <a:pt x="3537" y="1083"/>
                    <a:pt x="3848" y="779"/>
                    <a:pt x="4119" y="425"/>
                  </a:cubicBezTo>
                  <a:cubicBezTo>
                    <a:pt x="4200" y="315"/>
                    <a:pt x="4130" y="136"/>
                    <a:pt x="4023" y="72"/>
                  </a:cubicBezTo>
                  <a:cubicBezTo>
                    <a:pt x="3981" y="46"/>
                    <a:pt x="3938" y="35"/>
                    <a:pt x="3897" y="35"/>
                  </a:cubicBezTo>
                  <a:cubicBezTo>
                    <a:pt x="3808" y="35"/>
                    <a:pt x="3726" y="88"/>
                    <a:pt x="3667" y="164"/>
                  </a:cubicBezTo>
                  <a:cubicBezTo>
                    <a:pt x="3382" y="534"/>
                    <a:pt x="3013" y="838"/>
                    <a:pt x="2604" y="1059"/>
                  </a:cubicBezTo>
                  <a:cubicBezTo>
                    <a:pt x="2422" y="1157"/>
                    <a:pt x="2208" y="1236"/>
                    <a:pt x="2027" y="1347"/>
                  </a:cubicBezTo>
                  <a:cubicBezTo>
                    <a:pt x="1906" y="1198"/>
                    <a:pt x="1738" y="1076"/>
                    <a:pt x="1572" y="986"/>
                  </a:cubicBezTo>
                  <a:cubicBezTo>
                    <a:pt x="1167" y="770"/>
                    <a:pt x="809" y="497"/>
                    <a:pt x="533" y="127"/>
                  </a:cubicBezTo>
                  <a:cubicBezTo>
                    <a:pt x="475" y="50"/>
                    <a:pt x="392" y="0"/>
                    <a:pt x="3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1"/>
            <p:cNvSpPr/>
            <p:nvPr/>
          </p:nvSpPr>
          <p:spPr>
            <a:xfrm>
              <a:off x="1797393" y="356345"/>
              <a:ext cx="270552" cy="141096"/>
            </a:xfrm>
            <a:custGeom>
              <a:rect b="b" l="l" r="r" t="t"/>
              <a:pathLst>
                <a:path extrusionOk="0" h="1599" w="3066">
                  <a:moveTo>
                    <a:pt x="221" y="1"/>
                  </a:moveTo>
                  <a:cubicBezTo>
                    <a:pt x="191" y="1"/>
                    <a:pt x="160" y="9"/>
                    <a:pt x="130" y="27"/>
                  </a:cubicBezTo>
                  <a:cubicBezTo>
                    <a:pt x="49" y="73"/>
                    <a:pt x="1" y="203"/>
                    <a:pt x="64" y="285"/>
                  </a:cubicBezTo>
                  <a:cubicBezTo>
                    <a:pt x="242" y="524"/>
                    <a:pt x="452" y="731"/>
                    <a:pt x="701" y="896"/>
                  </a:cubicBezTo>
                  <a:cubicBezTo>
                    <a:pt x="817" y="974"/>
                    <a:pt x="943" y="1033"/>
                    <a:pt x="1061" y="1105"/>
                  </a:cubicBezTo>
                  <a:cubicBezTo>
                    <a:pt x="1153" y="1160"/>
                    <a:pt x="1254" y="1243"/>
                    <a:pt x="1217" y="1361"/>
                  </a:cubicBezTo>
                  <a:cubicBezTo>
                    <a:pt x="1215" y="1379"/>
                    <a:pt x="1210" y="1394"/>
                    <a:pt x="1210" y="1416"/>
                  </a:cubicBezTo>
                  <a:cubicBezTo>
                    <a:pt x="1210" y="1536"/>
                    <a:pt x="1299" y="1598"/>
                    <a:pt x="1392" y="1598"/>
                  </a:cubicBezTo>
                  <a:cubicBezTo>
                    <a:pt x="1470" y="1598"/>
                    <a:pt x="1550" y="1555"/>
                    <a:pt x="1582" y="1466"/>
                  </a:cubicBezTo>
                  <a:cubicBezTo>
                    <a:pt x="1591" y="1440"/>
                    <a:pt x="1593" y="1418"/>
                    <a:pt x="1597" y="1392"/>
                  </a:cubicBezTo>
                  <a:cubicBezTo>
                    <a:pt x="1623" y="1283"/>
                    <a:pt x="1796" y="1235"/>
                    <a:pt x="1881" y="1199"/>
                  </a:cubicBezTo>
                  <a:cubicBezTo>
                    <a:pt x="2030" y="1134"/>
                    <a:pt x="2172" y="1059"/>
                    <a:pt x="2306" y="968"/>
                  </a:cubicBezTo>
                  <a:cubicBezTo>
                    <a:pt x="2577" y="789"/>
                    <a:pt x="2804" y="568"/>
                    <a:pt x="3003" y="310"/>
                  </a:cubicBezTo>
                  <a:cubicBezTo>
                    <a:pt x="3066" y="231"/>
                    <a:pt x="3014" y="100"/>
                    <a:pt x="2933" y="54"/>
                  </a:cubicBezTo>
                  <a:cubicBezTo>
                    <a:pt x="2903" y="36"/>
                    <a:pt x="2873" y="29"/>
                    <a:pt x="2844" y="29"/>
                  </a:cubicBezTo>
                  <a:cubicBezTo>
                    <a:pt x="2779" y="29"/>
                    <a:pt x="2718" y="67"/>
                    <a:pt x="2675" y="121"/>
                  </a:cubicBezTo>
                  <a:cubicBezTo>
                    <a:pt x="2469" y="390"/>
                    <a:pt x="2200" y="611"/>
                    <a:pt x="1899" y="773"/>
                  </a:cubicBezTo>
                  <a:cubicBezTo>
                    <a:pt x="1768" y="845"/>
                    <a:pt x="1612" y="902"/>
                    <a:pt x="1481" y="983"/>
                  </a:cubicBezTo>
                  <a:cubicBezTo>
                    <a:pt x="1391" y="874"/>
                    <a:pt x="1269" y="784"/>
                    <a:pt x="1145" y="719"/>
                  </a:cubicBezTo>
                  <a:cubicBezTo>
                    <a:pt x="851" y="563"/>
                    <a:pt x="591" y="366"/>
                    <a:pt x="388" y="93"/>
                  </a:cubicBezTo>
                  <a:cubicBezTo>
                    <a:pt x="345" y="37"/>
                    <a:pt x="285" y="1"/>
                    <a:pt x="2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1"/>
            <p:cNvSpPr/>
            <p:nvPr/>
          </p:nvSpPr>
          <p:spPr>
            <a:xfrm>
              <a:off x="1570433" y="279846"/>
              <a:ext cx="226960" cy="118506"/>
            </a:xfrm>
            <a:custGeom>
              <a:rect b="b" l="l" r="r" t="t"/>
              <a:pathLst>
                <a:path extrusionOk="0" h="1343" w="2572">
                  <a:moveTo>
                    <a:pt x="186" y="0"/>
                  </a:moveTo>
                  <a:cubicBezTo>
                    <a:pt x="161" y="0"/>
                    <a:pt x="135" y="7"/>
                    <a:pt x="110" y="21"/>
                  </a:cubicBezTo>
                  <a:cubicBezTo>
                    <a:pt x="41" y="60"/>
                    <a:pt x="1" y="170"/>
                    <a:pt x="53" y="238"/>
                  </a:cubicBezTo>
                  <a:cubicBezTo>
                    <a:pt x="202" y="441"/>
                    <a:pt x="379" y="613"/>
                    <a:pt x="589" y="754"/>
                  </a:cubicBezTo>
                  <a:cubicBezTo>
                    <a:pt x="686" y="819"/>
                    <a:pt x="791" y="867"/>
                    <a:pt x="891" y="930"/>
                  </a:cubicBezTo>
                  <a:cubicBezTo>
                    <a:pt x="968" y="976"/>
                    <a:pt x="1055" y="1046"/>
                    <a:pt x="1022" y="1143"/>
                  </a:cubicBezTo>
                  <a:cubicBezTo>
                    <a:pt x="1020" y="1160"/>
                    <a:pt x="1014" y="1173"/>
                    <a:pt x="1014" y="1189"/>
                  </a:cubicBezTo>
                  <a:cubicBezTo>
                    <a:pt x="1014" y="1290"/>
                    <a:pt x="1089" y="1343"/>
                    <a:pt x="1167" y="1343"/>
                  </a:cubicBezTo>
                  <a:cubicBezTo>
                    <a:pt x="1233" y="1343"/>
                    <a:pt x="1301" y="1306"/>
                    <a:pt x="1328" y="1230"/>
                  </a:cubicBezTo>
                  <a:cubicBezTo>
                    <a:pt x="1335" y="1210"/>
                    <a:pt x="1337" y="1189"/>
                    <a:pt x="1343" y="1169"/>
                  </a:cubicBezTo>
                  <a:cubicBezTo>
                    <a:pt x="1363" y="1079"/>
                    <a:pt x="1508" y="1036"/>
                    <a:pt x="1580" y="1005"/>
                  </a:cubicBezTo>
                  <a:cubicBezTo>
                    <a:pt x="1704" y="950"/>
                    <a:pt x="1823" y="887"/>
                    <a:pt x="1936" y="812"/>
                  </a:cubicBezTo>
                  <a:cubicBezTo>
                    <a:pt x="2163" y="659"/>
                    <a:pt x="2356" y="473"/>
                    <a:pt x="2522" y="259"/>
                  </a:cubicBezTo>
                  <a:cubicBezTo>
                    <a:pt x="2572" y="189"/>
                    <a:pt x="2531" y="82"/>
                    <a:pt x="2465" y="41"/>
                  </a:cubicBezTo>
                  <a:cubicBezTo>
                    <a:pt x="2439" y="26"/>
                    <a:pt x="2414" y="20"/>
                    <a:pt x="2389" y="20"/>
                  </a:cubicBezTo>
                  <a:cubicBezTo>
                    <a:pt x="2334" y="20"/>
                    <a:pt x="2283" y="52"/>
                    <a:pt x="2247" y="100"/>
                  </a:cubicBezTo>
                  <a:cubicBezTo>
                    <a:pt x="2072" y="325"/>
                    <a:pt x="1847" y="511"/>
                    <a:pt x="1595" y="648"/>
                  </a:cubicBezTo>
                  <a:cubicBezTo>
                    <a:pt x="1484" y="708"/>
                    <a:pt x="1354" y="756"/>
                    <a:pt x="1243" y="825"/>
                  </a:cubicBezTo>
                  <a:cubicBezTo>
                    <a:pt x="1167" y="732"/>
                    <a:pt x="1066" y="659"/>
                    <a:pt x="963" y="603"/>
                  </a:cubicBezTo>
                  <a:cubicBezTo>
                    <a:pt x="714" y="471"/>
                    <a:pt x="495" y="305"/>
                    <a:pt x="327" y="78"/>
                  </a:cubicBezTo>
                  <a:cubicBezTo>
                    <a:pt x="292" y="31"/>
                    <a:pt x="241" y="0"/>
                    <a:pt x="1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1"/>
            <p:cNvSpPr/>
            <p:nvPr/>
          </p:nvSpPr>
          <p:spPr>
            <a:xfrm>
              <a:off x="2408006" y="327394"/>
              <a:ext cx="270552" cy="141096"/>
            </a:xfrm>
            <a:custGeom>
              <a:rect b="b" l="l" r="r" t="t"/>
              <a:pathLst>
                <a:path extrusionOk="0" h="1599" w="3066">
                  <a:moveTo>
                    <a:pt x="221" y="1"/>
                  </a:moveTo>
                  <a:cubicBezTo>
                    <a:pt x="191" y="1"/>
                    <a:pt x="160" y="9"/>
                    <a:pt x="130" y="27"/>
                  </a:cubicBezTo>
                  <a:cubicBezTo>
                    <a:pt x="49" y="73"/>
                    <a:pt x="1" y="203"/>
                    <a:pt x="64" y="285"/>
                  </a:cubicBezTo>
                  <a:cubicBezTo>
                    <a:pt x="242" y="524"/>
                    <a:pt x="452" y="731"/>
                    <a:pt x="701" y="896"/>
                  </a:cubicBezTo>
                  <a:cubicBezTo>
                    <a:pt x="817" y="974"/>
                    <a:pt x="943" y="1033"/>
                    <a:pt x="1061" y="1105"/>
                  </a:cubicBezTo>
                  <a:cubicBezTo>
                    <a:pt x="1153" y="1160"/>
                    <a:pt x="1254" y="1243"/>
                    <a:pt x="1217" y="1361"/>
                  </a:cubicBezTo>
                  <a:cubicBezTo>
                    <a:pt x="1215" y="1379"/>
                    <a:pt x="1210" y="1394"/>
                    <a:pt x="1210" y="1416"/>
                  </a:cubicBezTo>
                  <a:cubicBezTo>
                    <a:pt x="1210" y="1536"/>
                    <a:pt x="1299" y="1598"/>
                    <a:pt x="1392" y="1598"/>
                  </a:cubicBezTo>
                  <a:cubicBezTo>
                    <a:pt x="1470" y="1598"/>
                    <a:pt x="1550" y="1555"/>
                    <a:pt x="1582" y="1466"/>
                  </a:cubicBezTo>
                  <a:cubicBezTo>
                    <a:pt x="1591" y="1440"/>
                    <a:pt x="1593" y="1418"/>
                    <a:pt x="1597" y="1392"/>
                  </a:cubicBezTo>
                  <a:cubicBezTo>
                    <a:pt x="1623" y="1283"/>
                    <a:pt x="1796" y="1235"/>
                    <a:pt x="1881" y="1199"/>
                  </a:cubicBezTo>
                  <a:cubicBezTo>
                    <a:pt x="2030" y="1134"/>
                    <a:pt x="2172" y="1059"/>
                    <a:pt x="2306" y="968"/>
                  </a:cubicBezTo>
                  <a:cubicBezTo>
                    <a:pt x="2577" y="789"/>
                    <a:pt x="2804" y="568"/>
                    <a:pt x="3003" y="310"/>
                  </a:cubicBezTo>
                  <a:cubicBezTo>
                    <a:pt x="3066" y="231"/>
                    <a:pt x="3014" y="100"/>
                    <a:pt x="2933" y="54"/>
                  </a:cubicBezTo>
                  <a:cubicBezTo>
                    <a:pt x="2903" y="36"/>
                    <a:pt x="2873" y="29"/>
                    <a:pt x="2844" y="29"/>
                  </a:cubicBezTo>
                  <a:cubicBezTo>
                    <a:pt x="2779" y="29"/>
                    <a:pt x="2718" y="67"/>
                    <a:pt x="2675" y="121"/>
                  </a:cubicBezTo>
                  <a:cubicBezTo>
                    <a:pt x="2469" y="390"/>
                    <a:pt x="2200" y="611"/>
                    <a:pt x="1899" y="773"/>
                  </a:cubicBezTo>
                  <a:cubicBezTo>
                    <a:pt x="1768" y="845"/>
                    <a:pt x="1612" y="902"/>
                    <a:pt x="1481" y="983"/>
                  </a:cubicBezTo>
                  <a:cubicBezTo>
                    <a:pt x="1391" y="874"/>
                    <a:pt x="1269" y="784"/>
                    <a:pt x="1145" y="719"/>
                  </a:cubicBezTo>
                  <a:cubicBezTo>
                    <a:pt x="851" y="563"/>
                    <a:pt x="591" y="366"/>
                    <a:pt x="388" y="93"/>
                  </a:cubicBezTo>
                  <a:cubicBezTo>
                    <a:pt x="345" y="37"/>
                    <a:pt x="285" y="1"/>
                    <a:pt x="2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2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12" name="Google Shape;312;p22"/>
          <p:cNvSpPr txBox="1"/>
          <p:nvPr>
            <p:ph type="title"/>
          </p:nvPr>
        </p:nvSpPr>
        <p:spPr>
          <a:xfrm>
            <a:off x="720000" y="3611875"/>
            <a:ext cx="3932100" cy="975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3"/>
          <p:cNvSpPr txBox="1"/>
          <p:nvPr>
            <p:ph hasCustomPrompt="1" type="title"/>
          </p:nvPr>
        </p:nvSpPr>
        <p:spPr>
          <a:xfrm>
            <a:off x="3953375" y="1628775"/>
            <a:ext cx="4089600" cy="10467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5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3"/>
          <p:cNvSpPr txBox="1"/>
          <p:nvPr>
            <p:ph idx="1" type="subTitle"/>
          </p:nvPr>
        </p:nvSpPr>
        <p:spPr>
          <a:xfrm>
            <a:off x="3953391" y="2879650"/>
            <a:ext cx="4089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316" name="Google Shape;316;p23"/>
          <p:cNvGrpSpPr/>
          <p:nvPr/>
        </p:nvGrpSpPr>
        <p:grpSpPr>
          <a:xfrm>
            <a:off x="-181230" y="-196197"/>
            <a:ext cx="9461248" cy="2169254"/>
            <a:chOff x="-181230" y="-196197"/>
            <a:chExt cx="9461248" cy="2169254"/>
          </a:xfrm>
        </p:grpSpPr>
        <p:sp>
          <p:nvSpPr>
            <p:cNvPr id="317" name="Google Shape;317;p23"/>
            <p:cNvSpPr/>
            <p:nvPr/>
          </p:nvSpPr>
          <p:spPr>
            <a:xfrm>
              <a:off x="-181230" y="1765548"/>
              <a:ext cx="385942" cy="207509"/>
            </a:xfrm>
            <a:custGeom>
              <a:rect b="b" l="l" r="r" t="t"/>
              <a:pathLst>
                <a:path extrusionOk="0" h="3447" w="6411">
                  <a:moveTo>
                    <a:pt x="2159" y="0"/>
                  </a:moveTo>
                  <a:cubicBezTo>
                    <a:pt x="1702" y="0"/>
                    <a:pt x="1300" y="222"/>
                    <a:pt x="1046" y="561"/>
                  </a:cubicBezTo>
                  <a:cubicBezTo>
                    <a:pt x="977" y="542"/>
                    <a:pt x="906" y="529"/>
                    <a:pt x="832" y="529"/>
                  </a:cubicBezTo>
                  <a:cubicBezTo>
                    <a:pt x="375" y="529"/>
                    <a:pt x="4" y="902"/>
                    <a:pt x="4" y="1357"/>
                  </a:cubicBezTo>
                  <a:cubicBezTo>
                    <a:pt x="1" y="1817"/>
                    <a:pt x="371" y="2186"/>
                    <a:pt x="826" y="2186"/>
                  </a:cubicBezTo>
                  <a:cubicBezTo>
                    <a:pt x="887" y="2186"/>
                    <a:pt x="944" y="2181"/>
                    <a:pt x="1001" y="2168"/>
                  </a:cubicBezTo>
                  <a:cubicBezTo>
                    <a:pt x="1182" y="2435"/>
                    <a:pt x="1453" y="2636"/>
                    <a:pt x="1770" y="2728"/>
                  </a:cubicBezTo>
                  <a:cubicBezTo>
                    <a:pt x="1993" y="3154"/>
                    <a:pt x="2443" y="3447"/>
                    <a:pt x="2959" y="3447"/>
                  </a:cubicBezTo>
                  <a:cubicBezTo>
                    <a:pt x="3388" y="3447"/>
                    <a:pt x="3769" y="3244"/>
                    <a:pt x="4015" y="2929"/>
                  </a:cubicBezTo>
                  <a:cubicBezTo>
                    <a:pt x="4153" y="3065"/>
                    <a:pt x="4343" y="3150"/>
                    <a:pt x="4549" y="3150"/>
                  </a:cubicBezTo>
                  <a:cubicBezTo>
                    <a:pt x="4847" y="3150"/>
                    <a:pt x="5102" y="2978"/>
                    <a:pt x="5227" y="2733"/>
                  </a:cubicBezTo>
                  <a:cubicBezTo>
                    <a:pt x="5255" y="2735"/>
                    <a:pt x="5281" y="2737"/>
                    <a:pt x="5308" y="2737"/>
                  </a:cubicBezTo>
                  <a:cubicBezTo>
                    <a:pt x="5916" y="2737"/>
                    <a:pt x="6410" y="2245"/>
                    <a:pt x="6410" y="1633"/>
                  </a:cubicBezTo>
                  <a:cubicBezTo>
                    <a:pt x="6410" y="1025"/>
                    <a:pt x="5918" y="529"/>
                    <a:pt x="5308" y="529"/>
                  </a:cubicBezTo>
                  <a:cubicBezTo>
                    <a:pt x="5072" y="529"/>
                    <a:pt x="4855" y="603"/>
                    <a:pt x="4678" y="728"/>
                  </a:cubicBezTo>
                  <a:cubicBezTo>
                    <a:pt x="4543" y="356"/>
                    <a:pt x="4182" y="87"/>
                    <a:pt x="3764" y="87"/>
                  </a:cubicBezTo>
                  <a:cubicBezTo>
                    <a:pt x="3502" y="87"/>
                    <a:pt x="3264" y="192"/>
                    <a:pt x="3089" y="360"/>
                  </a:cubicBezTo>
                  <a:cubicBezTo>
                    <a:pt x="2842" y="137"/>
                    <a:pt x="2516" y="0"/>
                    <a:pt x="21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3"/>
            <p:cNvSpPr/>
            <p:nvPr/>
          </p:nvSpPr>
          <p:spPr>
            <a:xfrm>
              <a:off x="-8" y="1000298"/>
              <a:ext cx="452403" cy="211844"/>
            </a:xfrm>
            <a:custGeom>
              <a:rect b="b" l="l" r="r" t="t"/>
              <a:pathLst>
                <a:path extrusionOk="0" h="3519" w="7515">
                  <a:moveTo>
                    <a:pt x="3620" y="0"/>
                  </a:moveTo>
                  <a:cubicBezTo>
                    <a:pt x="3091" y="0"/>
                    <a:pt x="2636" y="297"/>
                    <a:pt x="2408" y="736"/>
                  </a:cubicBezTo>
                  <a:cubicBezTo>
                    <a:pt x="2085" y="830"/>
                    <a:pt x="1809" y="1032"/>
                    <a:pt x="1625" y="1307"/>
                  </a:cubicBezTo>
                  <a:cubicBezTo>
                    <a:pt x="1567" y="1294"/>
                    <a:pt x="1507" y="1289"/>
                    <a:pt x="1448" y="1289"/>
                  </a:cubicBezTo>
                  <a:cubicBezTo>
                    <a:pt x="980" y="1289"/>
                    <a:pt x="602" y="1664"/>
                    <a:pt x="602" y="2133"/>
                  </a:cubicBezTo>
                  <a:cubicBezTo>
                    <a:pt x="602" y="2158"/>
                    <a:pt x="604" y="2182"/>
                    <a:pt x="607" y="2204"/>
                  </a:cubicBezTo>
                  <a:lnTo>
                    <a:pt x="417" y="2204"/>
                  </a:lnTo>
                  <a:cubicBezTo>
                    <a:pt x="187" y="2204"/>
                    <a:pt x="1" y="2391"/>
                    <a:pt x="1" y="2621"/>
                  </a:cubicBezTo>
                  <a:cubicBezTo>
                    <a:pt x="1" y="2851"/>
                    <a:pt x="187" y="3039"/>
                    <a:pt x="417" y="3039"/>
                  </a:cubicBezTo>
                  <a:lnTo>
                    <a:pt x="1744" y="3039"/>
                  </a:lnTo>
                  <a:cubicBezTo>
                    <a:pt x="2004" y="3330"/>
                    <a:pt x="2380" y="3518"/>
                    <a:pt x="2802" y="3518"/>
                  </a:cubicBezTo>
                  <a:cubicBezTo>
                    <a:pt x="3169" y="3518"/>
                    <a:pt x="3501" y="3376"/>
                    <a:pt x="3753" y="3150"/>
                  </a:cubicBezTo>
                  <a:cubicBezTo>
                    <a:pt x="3934" y="3321"/>
                    <a:pt x="4175" y="3428"/>
                    <a:pt x="4442" y="3428"/>
                  </a:cubicBezTo>
                  <a:cubicBezTo>
                    <a:pt x="4763" y="3428"/>
                    <a:pt x="5049" y="3275"/>
                    <a:pt x="5229" y="3039"/>
                  </a:cubicBezTo>
                  <a:lnTo>
                    <a:pt x="7098" y="3039"/>
                  </a:lnTo>
                  <a:cubicBezTo>
                    <a:pt x="7328" y="3039"/>
                    <a:pt x="7514" y="2851"/>
                    <a:pt x="7514" y="2621"/>
                  </a:cubicBezTo>
                  <a:cubicBezTo>
                    <a:pt x="7512" y="2389"/>
                    <a:pt x="7326" y="2203"/>
                    <a:pt x="7096" y="2203"/>
                  </a:cubicBezTo>
                  <a:lnTo>
                    <a:pt x="7087" y="2203"/>
                  </a:lnTo>
                  <a:cubicBezTo>
                    <a:pt x="7124" y="2092"/>
                    <a:pt x="7144" y="1972"/>
                    <a:pt x="7144" y="1849"/>
                  </a:cubicBezTo>
                  <a:cubicBezTo>
                    <a:pt x="7144" y="1228"/>
                    <a:pt x="6639" y="723"/>
                    <a:pt x="6018" y="723"/>
                  </a:cubicBezTo>
                  <a:cubicBezTo>
                    <a:pt x="5990" y="723"/>
                    <a:pt x="5963" y="726"/>
                    <a:pt x="5935" y="728"/>
                  </a:cubicBezTo>
                  <a:cubicBezTo>
                    <a:pt x="5808" y="474"/>
                    <a:pt x="5546" y="303"/>
                    <a:pt x="5244" y="303"/>
                  </a:cubicBezTo>
                  <a:cubicBezTo>
                    <a:pt x="5030" y="303"/>
                    <a:pt x="4839" y="387"/>
                    <a:pt x="4698" y="527"/>
                  </a:cubicBezTo>
                  <a:cubicBezTo>
                    <a:pt x="4446" y="207"/>
                    <a:pt x="4057" y="0"/>
                    <a:pt x="36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3"/>
            <p:cNvSpPr/>
            <p:nvPr/>
          </p:nvSpPr>
          <p:spPr>
            <a:xfrm>
              <a:off x="8728406" y="1296433"/>
              <a:ext cx="551613" cy="296485"/>
            </a:xfrm>
            <a:custGeom>
              <a:rect b="b" l="l" r="r" t="t"/>
              <a:pathLst>
                <a:path extrusionOk="0" h="4925" w="9163">
                  <a:moveTo>
                    <a:pt x="4937" y="0"/>
                  </a:moveTo>
                  <a:cubicBezTo>
                    <a:pt x="4322" y="0"/>
                    <a:pt x="3776" y="292"/>
                    <a:pt x="3426" y="741"/>
                  </a:cubicBezTo>
                  <a:cubicBezTo>
                    <a:pt x="3231" y="544"/>
                    <a:pt x="2962" y="424"/>
                    <a:pt x="2661" y="424"/>
                  </a:cubicBezTo>
                  <a:cubicBezTo>
                    <a:pt x="2238" y="424"/>
                    <a:pt x="1874" y="669"/>
                    <a:pt x="1694" y="1021"/>
                  </a:cubicBezTo>
                  <a:cubicBezTo>
                    <a:pt x="1655" y="1019"/>
                    <a:pt x="1618" y="1014"/>
                    <a:pt x="1576" y="1014"/>
                  </a:cubicBezTo>
                  <a:cubicBezTo>
                    <a:pt x="706" y="1014"/>
                    <a:pt x="0" y="1720"/>
                    <a:pt x="0" y="2590"/>
                  </a:cubicBezTo>
                  <a:cubicBezTo>
                    <a:pt x="0" y="3461"/>
                    <a:pt x="706" y="4165"/>
                    <a:pt x="1576" y="4165"/>
                  </a:cubicBezTo>
                  <a:cubicBezTo>
                    <a:pt x="1911" y="4165"/>
                    <a:pt x="2221" y="4060"/>
                    <a:pt x="2477" y="3883"/>
                  </a:cubicBezTo>
                  <a:cubicBezTo>
                    <a:pt x="2672" y="4416"/>
                    <a:pt x="3185" y="4799"/>
                    <a:pt x="3786" y="4799"/>
                  </a:cubicBezTo>
                  <a:cubicBezTo>
                    <a:pt x="4161" y="4799"/>
                    <a:pt x="4501" y="4650"/>
                    <a:pt x="4751" y="4410"/>
                  </a:cubicBezTo>
                  <a:cubicBezTo>
                    <a:pt x="5103" y="4727"/>
                    <a:pt x="5569" y="4924"/>
                    <a:pt x="6082" y="4924"/>
                  </a:cubicBezTo>
                  <a:cubicBezTo>
                    <a:pt x="6734" y="4924"/>
                    <a:pt x="7311" y="4608"/>
                    <a:pt x="7674" y="4125"/>
                  </a:cubicBezTo>
                  <a:cubicBezTo>
                    <a:pt x="7773" y="4150"/>
                    <a:pt x="7875" y="4165"/>
                    <a:pt x="7982" y="4165"/>
                  </a:cubicBezTo>
                  <a:cubicBezTo>
                    <a:pt x="8636" y="4165"/>
                    <a:pt x="9163" y="3636"/>
                    <a:pt x="9163" y="2984"/>
                  </a:cubicBezTo>
                  <a:cubicBezTo>
                    <a:pt x="9163" y="2332"/>
                    <a:pt x="8636" y="1801"/>
                    <a:pt x="7982" y="1801"/>
                  </a:cubicBezTo>
                  <a:cubicBezTo>
                    <a:pt x="7895" y="1801"/>
                    <a:pt x="7812" y="1810"/>
                    <a:pt x="7733" y="1828"/>
                  </a:cubicBezTo>
                  <a:cubicBezTo>
                    <a:pt x="7475" y="1445"/>
                    <a:pt x="7088" y="1160"/>
                    <a:pt x="6635" y="1029"/>
                  </a:cubicBezTo>
                  <a:cubicBezTo>
                    <a:pt x="6316" y="419"/>
                    <a:pt x="5674" y="0"/>
                    <a:pt x="49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3"/>
            <p:cNvSpPr/>
            <p:nvPr/>
          </p:nvSpPr>
          <p:spPr>
            <a:xfrm>
              <a:off x="8244879" y="194132"/>
              <a:ext cx="810834" cy="343080"/>
            </a:xfrm>
            <a:custGeom>
              <a:rect b="b" l="l" r="r" t="t"/>
              <a:pathLst>
                <a:path extrusionOk="0" h="5699" w="13469">
                  <a:moveTo>
                    <a:pt x="5824" y="0"/>
                  </a:moveTo>
                  <a:cubicBezTo>
                    <a:pt x="5157" y="0"/>
                    <a:pt x="4553" y="269"/>
                    <a:pt x="4114" y="704"/>
                  </a:cubicBezTo>
                  <a:cubicBezTo>
                    <a:pt x="3991" y="682"/>
                    <a:pt x="3864" y="668"/>
                    <a:pt x="3733" y="668"/>
                  </a:cubicBezTo>
                  <a:cubicBezTo>
                    <a:pt x="3032" y="668"/>
                    <a:pt x="2411" y="1014"/>
                    <a:pt x="2032" y="1543"/>
                  </a:cubicBezTo>
                  <a:cubicBezTo>
                    <a:pt x="1818" y="1364"/>
                    <a:pt x="1542" y="1257"/>
                    <a:pt x="1239" y="1257"/>
                  </a:cubicBezTo>
                  <a:cubicBezTo>
                    <a:pt x="556" y="1257"/>
                    <a:pt x="1" y="1812"/>
                    <a:pt x="1" y="2497"/>
                  </a:cubicBezTo>
                  <a:cubicBezTo>
                    <a:pt x="3" y="3176"/>
                    <a:pt x="556" y="3732"/>
                    <a:pt x="1239" y="3732"/>
                  </a:cubicBezTo>
                  <a:cubicBezTo>
                    <a:pt x="1448" y="3732"/>
                    <a:pt x="1643" y="3681"/>
                    <a:pt x="1812" y="3590"/>
                  </a:cubicBezTo>
                  <a:cubicBezTo>
                    <a:pt x="2135" y="4331"/>
                    <a:pt x="2872" y="4849"/>
                    <a:pt x="3729" y="4849"/>
                  </a:cubicBezTo>
                  <a:cubicBezTo>
                    <a:pt x="4094" y="4849"/>
                    <a:pt x="4437" y="4755"/>
                    <a:pt x="4733" y="4591"/>
                  </a:cubicBezTo>
                  <a:cubicBezTo>
                    <a:pt x="5061" y="4755"/>
                    <a:pt x="5430" y="4849"/>
                    <a:pt x="5821" y="4849"/>
                  </a:cubicBezTo>
                  <a:cubicBezTo>
                    <a:pt x="5913" y="4849"/>
                    <a:pt x="6005" y="4842"/>
                    <a:pt x="6097" y="4832"/>
                  </a:cubicBezTo>
                  <a:cubicBezTo>
                    <a:pt x="6503" y="5358"/>
                    <a:pt x="7138" y="5698"/>
                    <a:pt x="7855" y="5698"/>
                  </a:cubicBezTo>
                  <a:cubicBezTo>
                    <a:pt x="8751" y="5698"/>
                    <a:pt x="9521" y="5170"/>
                    <a:pt x="9873" y="4405"/>
                  </a:cubicBezTo>
                  <a:cubicBezTo>
                    <a:pt x="10150" y="4591"/>
                    <a:pt x="10481" y="4702"/>
                    <a:pt x="10839" y="4702"/>
                  </a:cubicBezTo>
                  <a:cubicBezTo>
                    <a:pt x="11487" y="4702"/>
                    <a:pt x="12055" y="4342"/>
                    <a:pt x="12348" y="3810"/>
                  </a:cubicBezTo>
                  <a:lnTo>
                    <a:pt x="12359" y="3810"/>
                  </a:lnTo>
                  <a:cubicBezTo>
                    <a:pt x="12971" y="3810"/>
                    <a:pt x="13469" y="3312"/>
                    <a:pt x="13469" y="2700"/>
                  </a:cubicBezTo>
                  <a:cubicBezTo>
                    <a:pt x="13469" y="2086"/>
                    <a:pt x="12971" y="1589"/>
                    <a:pt x="12359" y="1589"/>
                  </a:cubicBezTo>
                  <a:cubicBezTo>
                    <a:pt x="12215" y="1589"/>
                    <a:pt x="12079" y="1617"/>
                    <a:pt x="11954" y="1668"/>
                  </a:cubicBezTo>
                  <a:cubicBezTo>
                    <a:pt x="11653" y="1412"/>
                    <a:pt x="11264" y="1257"/>
                    <a:pt x="10839" y="1257"/>
                  </a:cubicBezTo>
                  <a:cubicBezTo>
                    <a:pt x="10822" y="1257"/>
                    <a:pt x="10806" y="1259"/>
                    <a:pt x="10789" y="1259"/>
                  </a:cubicBezTo>
                  <a:cubicBezTo>
                    <a:pt x="10430" y="714"/>
                    <a:pt x="9814" y="352"/>
                    <a:pt x="9110" y="352"/>
                  </a:cubicBezTo>
                  <a:cubicBezTo>
                    <a:pt x="8570" y="352"/>
                    <a:pt x="8082" y="566"/>
                    <a:pt x="7719" y="914"/>
                  </a:cubicBezTo>
                  <a:cubicBezTo>
                    <a:pt x="7275" y="356"/>
                    <a:pt x="6591" y="0"/>
                    <a:pt x="58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3"/>
            <p:cNvSpPr/>
            <p:nvPr/>
          </p:nvSpPr>
          <p:spPr>
            <a:xfrm>
              <a:off x="4784900" y="-196197"/>
              <a:ext cx="1432641" cy="606089"/>
            </a:xfrm>
            <a:custGeom>
              <a:rect b="b" l="l" r="r" t="t"/>
              <a:pathLst>
                <a:path extrusionOk="0" h="5699" w="13471">
                  <a:moveTo>
                    <a:pt x="7647" y="1"/>
                  </a:moveTo>
                  <a:cubicBezTo>
                    <a:pt x="6879" y="1"/>
                    <a:pt x="6195" y="356"/>
                    <a:pt x="5751" y="915"/>
                  </a:cubicBezTo>
                  <a:cubicBezTo>
                    <a:pt x="5389" y="567"/>
                    <a:pt x="4901" y="353"/>
                    <a:pt x="4359" y="353"/>
                  </a:cubicBezTo>
                  <a:cubicBezTo>
                    <a:pt x="3657" y="353"/>
                    <a:pt x="3040" y="714"/>
                    <a:pt x="2680" y="1259"/>
                  </a:cubicBezTo>
                  <a:cubicBezTo>
                    <a:pt x="2664" y="1259"/>
                    <a:pt x="2647" y="1258"/>
                    <a:pt x="2633" y="1258"/>
                  </a:cubicBezTo>
                  <a:cubicBezTo>
                    <a:pt x="2205" y="1258"/>
                    <a:pt x="1816" y="1412"/>
                    <a:pt x="1518" y="1669"/>
                  </a:cubicBezTo>
                  <a:cubicBezTo>
                    <a:pt x="1390" y="1617"/>
                    <a:pt x="1254" y="1589"/>
                    <a:pt x="1112" y="1589"/>
                  </a:cubicBezTo>
                  <a:cubicBezTo>
                    <a:pt x="499" y="1589"/>
                    <a:pt x="1" y="2087"/>
                    <a:pt x="1" y="2701"/>
                  </a:cubicBezTo>
                  <a:cubicBezTo>
                    <a:pt x="1" y="3312"/>
                    <a:pt x="499" y="3810"/>
                    <a:pt x="1112" y="3810"/>
                  </a:cubicBezTo>
                  <a:lnTo>
                    <a:pt x="1123" y="3810"/>
                  </a:lnTo>
                  <a:cubicBezTo>
                    <a:pt x="1416" y="4343"/>
                    <a:pt x="1982" y="4702"/>
                    <a:pt x="2633" y="4702"/>
                  </a:cubicBezTo>
                  <a:cubicBezTo>
                    <a:pt x="2988" y="4702"/>
                    <a:pt x="3320" y="4591"/>
                    <a:pt x="3596" y="4405"/>
                  </a:cubicBezTo>
                  <a:cubicBezTo>
                    <a:pt x="3950" y="5170"/>
                    <a:pt x="4719" y="5699"/>
                    <a:pt x="5614" y="5699"/>
                  </a:cubicBezTo>
                  <a:cubicBezTo>
                    <a:pt x="6331" y="5699"/>
                    <a:pt x="6967" y="5358"/>
                    <a:pt x="7372" y="4833"/>
                  </a:cubicBezTo>
                  <a:cubicBezTo>
                    <a:pt x="7465" y="4842"/>
                    <a:pt x="7557" y="4849"/>
                    <a:pt x="7649" y="4849"/>
                  </a:cubicBezTo>
                  <a:cubicBezTo>
                    <a:pt x="8041" y="4849"/>
                    <a:pt x="8410" y="4755"/>
                    <a:pt x="8736" y="4591"/>
                  </a:cubicBezTo>
                  <a:cubicBezTo>
                    <a:pt x="9033" y="4755"/>
                    <a:pt x="9377" y="4849"/>
                    <a:pt x="9740" y="4849"/>
                  </a:cubicBezTo>
                  <a:cubicBezTo>
                    <a:pt x="10597" y="4849"/>
                    <a:pt x="11335" y="4332"/>
                    <a:pt x="11657" y="3591"/>
                  </a:cubicBezTo>
                  <a:cubicBezTo>
                    <a:pt x="11828" y="3681"/>
                    <a:pt x="12024" y="3733"/>
                    <a:pt x="12230" y="3733"/>
                  </a:cubicBezTo>
                  <a:cubicBezTo>
                    <a:pt x="12916" y="3733"/>
                    <a:pt x="13470" y="3176"/>
                    <a:pt x="13470" y="2498"/>
                  </a:cubicBezTo>
                  <a:cubicBezTo>
                    <a:pt x="13470" y="1812"/>
                    <a:pt x="12916" y="1258"/>
                    <a:pt x="12230" y="1258"/>
                  </a:cubicBezTo>
                  <a:cubicBezTo>
                    <a:pt x="11930" y="1258"/>
                    <a:pt x="11653" y="1365"/>
                    <a:pt x="11438" y="1543"/>
                  </a:cubicBezTo>
                  <a:cubicBezTo>
                    <a:pt x="11058" y="1014"/>
                    <a:pt x="10439" y="668"/>
                    <a:pt x="9739" y="668"/>
                  </a:cubicBezTo>
                  <a:cubicBezTo>
                    <a:pt x="9606" y="668"/>
                    <a:pt x="9481" y="683"/>
                    <a:pt x="9355" y="705"/>
                  </a:cubicBezTo>
                  <a:cubicBezTo>
                    <a:pt x="8919" y="270"/>
                    <a:pt x="8312" y="1"/>
                    <a:pt x="76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3"/>
            <p:cNvSpPr/>
            <p:nvPr/>
          </p:nvSpPr>
          <p:spPr>
            <a:xfrm>
              <a:off x="103162" y="12"/>
              <a:ext cx="1220134" cy="369508"/>
            </a:xfrm>
            <a:custGeom>
              <a:rect b="b" l="l" r="r" t="t"/>
              <a:pathLst>
                <a:path extrusionOk="0" h="6138" w="20268">
                  <a:moveTo>
                    <a:pt x="9839" y="1"/>
                  </a:moveTo>
                  <a:cubicBezTo>
                    <a:pt x="8936" y="1"/>
                    <a:pt x="8151" y="500"/>
                    <a:pt x="7742" y="1235"/>
                  </a:cubicBezTo>
                  <a:cubicBezTo>
                    <a:pt x="7497" y="1117"/>
                    <a:pt x="7239" y="1060"/>
                    <a:pt x="6992" y="1060"/>
                  </a:cubicBezTo>
                  <a:cubicBezTo>
                    <a:pt x="5997" y="1060"/>
                    <a:pt x="5190" y="1860"/>
                    <a:pt x="5177" y="2850"/>
                  </a:cubicBezTo>
                  <a:cubicBezTo>
                    <a:pt x="5134" y="2846"/>
                    <a:pt x="5094" y="2842"/>
                    <a:pt x="5049" y="2842"/>
                  </a:cubicBezTo>
                  <a:cubicBezTo>
                    <a:pt x="4309" y="2842"/>
                    <a:pt x="3706" y="3443"/>
                    <a:pt x="3706" y="4186"/>
                  </a:cubicBezTo>
                  <a:cubicBezTo>
                    <a:pt x="3706" y="4280"/>
                    <a:pt x="3715" y="4376"/>
                    <a:pt x="3737" y="4464"/>
                  </a:cubicBezTo>
                  <a:lnTo>
                    <a:pt x="837" y="4464"/>
                  </a:lnTo>
                  <a:cubicBezTo>
                    <a:pt x="374" y="4464"/>
                    <a:pt x="0" y="4840"/>
                    <a:pt x="0" y="5301"/>
                  </a:cubicBezTo>
                  <a:cubicBezTo>
                    <a:pt x="0" y="5763"/>
                    <a:pt x="376" y="6137"/>
                    <a:pt x="837" y="6137"/>
                  </a:cubicBezTo>
                  <a:lnTo>
                    <a:pt x="19431" y="6137"/>
                  </a:lnTo>
                  <a:cubicBezTo>
                    <a:pt x="19894" y="6137"/>
                    <a:pt x="20268" y="5761"/>
                    <a:pt x="20268" y="5301"/>
                  </a:cubicBezTo>
                  <a:cubicBezTo>
                    <a:pt x="20264" y="4840"/>
                    <a:pt x="19890" y="4464"/>
                    <a:pt x="19426" y="4464"/>
                  </a:cubicBezTo>
                  <a:lnTo>
                    <a:pt x="16527" y="4464"/>
                  </a:lnTo>
                  <a:cubicBezTo>
                    <a:pt x="16545" y="4376"/>
                    <a:pt x="16556" y="4283"/>
                    <a:pt x="16556" y="4186"/>
                  </a:cubicBezTo>
                  <a:cubicBezTo>
                    <a:pt x="16556" y="3445"/>
                    <a:pt x="15956" y="2842"/>
                    <a:pt x="15213" y="2842"/>
                  </a:cubicBezTo>
                  <a:cubicBezTo>
                    <a:pt x="15169" y="2842"/>
                    <a:pt x="15128" y="2844"/>
                    <a:pt x="15086" y="2850"/>
                  </a:cubicBezTo>
                  <a:cubicBezTo>
                    <a:pt x="15073" y="1860"/>
                    <a:pt x="14266" y="1060"/>
                    <a:pt x="13270" y="1060"/>
                  </a:cubicBezTo>
                  <a:cubicBezTo>
                    <a:pt x="13022" y="1060"/>
                    <a:pt x="12767" y="1117"/>
                    <a:pt x="12520" y="1235"/>
                  </a:cubicBezTo>
                  <a:cubicBezTo>
                    <a:pt x="12109" y="498"/>
                    <a:pt x="11324" y="1"/>
                    <a:pt x="10423" y="1"/>
                  </a:cubicBezTo>
                  <a:cubicBezTo>
                    <a:pt x="10326" y="1"/>
                    <a:pt x="10228" y="8"/>
                    <a:pt x="10132" y="19"/>
                  </a:cubicBezTo>
                  <a:cubicBezTo>
                    <a:pt x="10034" y="8"/>
                    <a:pt x="9939" y="1"/>
                    <a:pt x="98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3" name="Google Shape;323;p23"/>
          <p:cNvGrpSpPr/>
          <p:nvPr/>
        </p:nvGrpSpPr>
        <p:grpSpPr>
          <a:xfrm>
            <a:off x="-63500" y="3316200"/>
            <a:ext cx="9263406" cy="1841004"/>
            <a:chOff x="-63500" y="3316200"/>
            <a:chExt cx="9263406" cy="1841004"/>
          </a:xfrm>
        </p:grpSpPr>
        <p:grpSp>
          <p:nvGrpSpPr>
            <p:cNvPr id="324" name="Google Shape;324;p23"/>
            <p:cNvGrpSpPr/>
            <p:nvPr/>
          </p:nvGrpSpPr>
          <p:grpSpPr>
            <a:xfrm>
              <a:off x="-63289" y="3316200"/>
              <a:ext cx="9263106" cy="1414667"/>
              <a:chOff x="-63289" y="3163800"/>
              <a:chExt cx="9263106" cy="1414667"/>
            </a:xfrm>
          </p:grpSpPr>
          <p:sp>
            <p:nvSpPr>
              <p:cNvPr id="325" name="Google Shape;325;p23"/>
              <p:cNvSpPr/>
              <p:nvPr/>
            </p:nvSpPr>
            <p:spPr>
              <a:xfrm>
                <a:off x="606835" y="3163800"/>
                <a:ext cx="7739856" cy="1414667"/>
              </a:xfrm>
              <a:custGeom>
                <a:rect b="b" l="l" r="r" t="t"/>
                <a:pathLst>
                  <a:path extrusionOk="0" h="18746" w="89097">
                    <a:moveTo>
                      <a:pt x="25513" y="0"/>
                    </a:moveTo>
                    <a:lnTo>
                      <a:pt x="24746" y="16175"/>
                    </a:lnTo>
                    <a:lnTo>
                      <a:pt x="9902" y="16851"/>
                    </a:lnTo>
                    <a:lnTo>
                      <a:pt x="9902" y="3933"/>
                    </a:lnTo>
                    <a:lnTo>
                      <a:pt x="6218" y="3933"/>
                    </a:lnTo>
                    <a:lnTo>
                      <a:pt x="6059" y="7005"/>
                    </a:lnTo>
                    <a:lnTo>
                      <a:pt x="4797" y="7005"/>
                    </a:lnTo>
                    <a:lnTo>
                      <a:pt x="2166" y="7374"/>
                    </a:lnTo>
                    <a:lnTo>
                      <a:pt x="0" y="18746"/>
                    </a:lnTo>
                    <a:lnTo>
                      <a:pt x="89097" y="17847"/>
                    </a:lnTo>
                    <a:lnTo>
                      <a:pt x="86756" y="4178"/>
                    </a:lnTo>
                    <a:lnTo>
                      <a:pt x="79085" y="4178"/>
                    </a:lnTo>
                    <a:lnTo>
                      <a:pt x="78980" y="8536"/>
                    </a:lnTo>
                    <a:lnTo>
                      <a:pt x="76143" y="7742"/>
                    </a:lnTo>
                    <a:lnTo>
                      <a:pt x="76143" y="13396"/>
                    </a:lnTo>
                    <a:lnTo>
                      <a:pt x="69026" y="12781"/>
                    </a:lnTo>
                    <a:lnTo>
                      <a:pt x="69026" y="9342"/>
                    </a:lnTo>
                    <a:lnTo>
                      <a:pt x="69026" y="0"/>
                    </a:lnTo>
                    <a:lnTo>
                      <a:pt x="65470" y="0"/>
                    </a:lnTo>
                    <a:lnTo>
                      <a:pt x="65470" y="12043"/>
                    </a:lnTo>
                    <a:lnTo>
                      <a:pt x="59355" y="17076"/>
                    </a:lnTo>
                    <a:lnTo>
                      <a:pt x="59829" y="612"/>
                    </a:lnTo>
                    <a:lnTo>
                      <a:pt x="56611" y="0"/>
                    </a:lnTo>
                    <a:lnTo>
                      <a:pt x="56611" y="1965"/>
                    </a:lnTo>
                    <a:lnTo>
                      <a:pt x="54768" y="1965"/>
                    </a:lnTo>
                    <a:lnTo>
                      <a:pt x="54768" y="8970"/>
                    </a:lnTo>
                    <a:lnTo>
                      <a:pt x="53170" y="9342"/>
                    </a:lnTo>
                    <a:lnTo>
                      <a:pt x="53170" y="4423"/>
                    </a:lnTo>
                    <a:lnTo>
                      <a:pt x="50096" y="4055"/>
                    </a:lnTo>
                    <a:lnTo>
                      <a:pt x="50096" y="4055"/>
                    </a:lnTo>
                    <a:lnTo>
                      <a:pt x="50353" y="10811"/>
                    </a:lnTo>
                    <a:lnTo>
                      <a:pt x="49169" y="15676"/>
                    </a:lnTo>
                    <a:lnTo>
                      <a:pt x="43084" y="16175"/>
                    </a:lnTo>
                    <a:lnTo>
                      <a:pt x="31904" y="13520"/>
                    </a:lnTo>
                    <a:lnTo>
                      <a:pt x="32068" y="1965"/>
                    </a:lnTo>
                    <a:lnTo>
                      <a:pt x="29327" y="1965"/>
                    </a:lnTo>
                    <a:lnTo>
                      <a:pt x="29327" y="0"/>
                    </a:lnTo>
                    <a:close/>
                  </a:path>
                </a:pathLst>
              </a:custGeom>
              <a:solidFill>
                <a:srgbClr val="91CB91">
                  <a:alpha val="27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23"/>
              <p:cNvSpPr/>
              <p:nvPr/>
            </p:nvSpPr>
            <p:spPr>
              <a:xfrm>
                <a:off x="-63289" y="3185116"/>
                <a:ext cx="9263106" cy="1372069"/>
              </a:xfrm>
              <a:custGeom>
                <a:rect b="b" l="l" r="r" t="t"/>
                <a:pathLst>
                  <a:path extrusionOk="0" h="17687" w="103736">
                    <a:moveTo>
                      <a:pt x="92693" y="0"/>
                    </a:moveTo>
                    <a:cubicBezTo>
                      <a:pt x="92444" y="0"/>
                      <a:pt x="92247" y="207"/>
                      <a:pt x="92262" y="456"/>
                    </a:cubicBezTo>
                    <a:lnTo>
                      <a:pt x="92920" y="11712"/>
                    </a:lnTo>
                    <a:cubicBezTo>
                      <a:pt x="92934" y="11957"/>
                      <a:pt x="92739" y="12167"/>
                      <a:pt x="92490" y="12167"/>
                    </a:cubicBezTo>
                    <a:lnTo>
                      <a:pt x="85097" y="12167"/>
                    </a:lnTo>
                    <a:cubicBezTo>
                      <a:pt x="84855" y="12167"/>
                      <a:pt x="84662" y="11970"/>
                      <a:pt x="84667" y="11726"/>
                    </a:cubicBezTo>
                    <a:lnTo>
                      <a:pt x="84802" y="4589"/>
                    </a:lnTo>
                    <a:cubicBezTo>
                      <a:pt x="84807" y="4359"/>
                      <a:pt x="84631" y="4167"/>
                      <a:pt x="84400" y="4150"/>
                    </a:cubicBezTo>
                    <a:lnTo>
                      <a:pt x="81619" y="3964"/>
                    </a:lnTo>
                    <a:cubicBezTo>
                      <a:pt x="81610" y="3964"/>
                      <a:pt x="81600" y="3963"/>
                      <a:pt x="81590" y="3963"/>
                    </a:cubicBezTo>
                    <a:cubicBezTo>
                      <a:pt x="81354" y="3963"/>
                      <a:pt x="81159" y="4156"/>
                      <a:pt x="81159" y="4396"/>
                    </a:cubicBezTo>
                    <a:lnTo>
                      <a:pt x="81159" y="7816"/>
                    </a:lnTo>
                    <a:cubicBezTo>
                      <a:pt x="81159" y="8048"/>
                      <a:pt x="80972" y="8240"/>
                      <a:pt x="80738" y="8247"/>
                    </a:cubicBezTo>
                    <a:lnTo>
                      <a:pt x="77320" y="8345"/>
                    </a:lnTo>
                    <a:cubicBezTo>
                      <a:pt x="77315" y="8345"/>
                      <a:pt x="77311" y="8345"/>
                      <a:pt x="77307" y="8345"/>
                    </a:cubicBezTo>
                    <a:cubicBezTo>
                      <a:pt x="77069" y="8345"/>
                      <a:pt x="76876" y="8154"/>
                      <a:pt x="76876" y="7915"/>
                    </a:cubicBezTo>
                    <a:lnTo>
                      <a:pt x="76876" y="6823"/>
                    </a:lnTo>
                    <a:cubicBezTo>
                      <a:pt x="76876" y="6585"/>
                      <a:pt x="76682" y="6391"/>
                      <a:pt x="76445" y="6391"/>
                    </a:cubicBezTo>
                    <a:lnTo>
                      <a:pt x="74663" y="6391"/>
                    </a:lnTo>
                    <a:cubicBezTo>
                      <a:pt x="74425" y="6391"/>
                      <a:pt x="74231" y="6198"/>
                      <a:pt x="74231" y="5962"/>
                    </a:cubicBezTo>
                    <a:lnTo>
                      <a:pt x="74231" y="1460"/>
                    </a:lnTo>
                    <a:cubicBezTo>
                      <a:pt x="74231" y="1222"/>
                      <a:pt x="74037" y="1030"/>
                      <a:pt x="73803" y="1030"/>
                    </a:cubicBezTo>
                    <a:cubicBezTo>
                      <a:pt x="73789" y="1030"/>
                      <a:pt x="73774" y="1031"/>
                      <a:pt x="73760" y="1032"/>
                    </a:cubicBezTo>
                    <a:lnTo>
                      <a:pt x="70833" y="1318"/>
                    </a:lnTo>
                    <a:cubicBezTo>
                      <a:pt x="70612" y="1338"/>
                      <a:pt x="70444" y="1524"/>
                      <a:pt x="70444" y="1746"/>
                    </a:cubicBezTo>
                    <a:lnTo>
                      <a:pt x="70444" y="10387"/>
                    </a:lnTo>
                    <a:cubicBezTo>
                      <a:pt x="70444" y="10624"/>
                      <a:pt x="70251" y="10818"/>
                      <a:pt x="70013" y="10818"/>
                    </a:cubicBezTo>
                    <a:lnTo>
                      <a:pt x="68611" y="10818"/>
                    </a:lnTo>
                    <a:cubicBezTo>
                      <a:pt x="68373" y="10818"/>
                      <a:pt x="68179" y="10624"/>
                      <a:pt x="68179" y="10387"/>
                    </a:cubicBezTo>
                    <a:lnTo>
                      <a:pt x="68179" y="8102"/>
                    </a:lnTo>
                    <a:cubicBezTo>
                      <a:pt x="68179" y="7956"/>
                      <a:pt x="68106" y="7820"/>
                      <a:pt x="67984" y="7740"/>
                    </a:cubicBezTo>
                    <a:lnTo>
                      <a:pt x="66593" y="6830"/>
                    </a:lnTo>
                    <a:cubicBezTo>
                      <a:pt x="66518" y="6782"/>
                      <a:pt x="66437" y="6760"/>
                      <a:pt x="66358" y="6760"/>
                    </a:cubicBezTo>
                    <a:cubicBezTo>
                      <a:pt x="66133" y="6760"/>
                      <a:pt x="65926" y="6938"/>
                      <a:pt x="65926" y="7191"/>
                    </a:cubicBezTo>
                    <a:cubicBezTo>
                      <a:pt x="65926" y="7429"/>
                      <a:pt x="65732" y="7622"/>
                      <a:pt x="65494" y="7622"/>
                    </a:cubicBezTo>
                    <a:lnTo>
                      <a:pt x="63699" y="7622"/>
                    </a:lnTo>
                    <a:cubicBezTo>
                      <a:pt x="63462" y="7622"/>
                      <a:pt x="63268" y="7816"/>
                      <a:pt x="63268" y="8054"/>
                    </a:cubicBezTo>
                    <a:lnTo>
                      <a:pt x="63268" y="9661"/>
                    </a:lnTo>
                    <a:cubicBezTo>
                      <a:pt x="63268" y="9893"/>
                      <a:pt x="63082" y="10084"/>
                      <a:pt x="62850" y="10092"/>
                    </a:cubicBezTo>
                    <a:lnTo>
                      <a:pt x="59693" y="10188"/>
                    </a:lnTo>
                    <a:cubicBezTo>
                      <a:pt x="59689" y="10188"/>
                      <a:pt x="59684" y="10188"/>
                      <a:pt x="59680" y="10188"/>
                    </a:cubicBezTo>
                    <a:cubicBezTo>
                      <a:pt x="59442" y="10188"/>
                      <a:pt x="59249" y="9997"/>
                      <a:pt x="59249" y="9758"/>
                    </a:cubicBezTo>
                    <a:lnTo>
                      <a:pt x="59249" y="6736"/>
                    </a:lnTo>
                    <a:cubicBezTo>
                      <a:pt x="59249" y="6535"/>
                      <a:pt x="59111" y="6362"/>
                      <a:pt x="58915" y="6316"/>
                    </a:cubicBezTo>
                    <a:lnTo>
                      <a:pt x="56088" y="5658"/>
                    </a:lnTo>
                    <a:cubicBezTo>
                      <a:pt x="56054" y="5650"/>
                      <a:pt x="56021" y="5646"/>
                      <a:pt x="55987" y="5646"/>
                    </a:cubicBezTo>
                    <a:cubicBezTo>
                      <a:pt x="55757" y="5646"/>
                      <a:pt x="55559" y="5833"/>
                      <a:pt x="55559" y="6076"/>
                    </a:cubicBezTo>
                    <a:lnTo>
                      <a:pt x="55559" y="11505"/>
                    </a:lnTo>
                    <a:cubicBezTo>
                      <a:pt x="55559" y="11739"/>
                      <a:pt x="55375" y="11929"/>
                      <a:pt x="55141" y="11937"/>
                    </a:cubicBezTo>
                    <a:lnTo>
                      <a:pt x="52311" y="12031"/>
                    </a:lnTo>
                    <a:cubicBezTo>
                      <a:pt x="52305" y="12031"/>
                      <a:pt x="52300" y="12031"/>
                      <a:pt x="52294" y="12031"/>
                    </a:cubicBezTo>
                    <a:cubicBezTo>
                      <a:pt x="52060" y="12031"/>
                      <a:pt x="51866" y="11839"/>
                      <a:pt x="51866" y="11601"/>
                    </a:cubicBezTo>
                    <a:lnTo>
                      <a:pt x="51866" y="5206"/>
                    </a:lnTo>
                    <a:cubicBezTo>
                      <a:pt x="51866" y="4976"/>
                      <a:pt x="51684" y="4786"/>
                      <a:pt x="51454" y="4775"/>
                    </a:cubicBezTo>
                    <a:lnTo>
                      <a:pt x="49579" y="4687"/>
                    </a:lnTo>
                    <a:cubicBezTo>
                      <a:pt x="49369" y="4678"/>
                      <a:pt x="49198" y="4519"/>
                      <a:pt x="49170" y="4313"/>
                    </a:cubicBezTo>
                    <a:lnTo>
                      <a:pt x="48789" y="1359"/>
                    </a:lnTo>
                    <a:cubicBezTo>
                      <a:pt x="48761" y="1145"/>
                      <a:pt x="48577" y="983"/>
                      <a:pt x="48359" y="983"/>
                    </a:cubicBezTo>
                    <a:lnTo>
                      <a:pt x="44893" y="983"/>
                    </a:lnTo>
                    <a:cubicBezTo>
                      <a:pt x="44655" y="983"/>
                      <a:pt x="44462" y="1176"/>
                      <a:pt x="44462" y="1414"/>
                    </a:cubicBezTo>
                    <a:lnTo>
                      <a:pt x="44462" y="9550"/>
                    </a:lnTo>
                    <a:cubicBezTo>
                      <a:pt x="44462" y="9779"/>
                      <a:pt x="44285" y="9967"/>
                      <a:pt x="44056" y="9981"/>
                    </a:cubicBezTo>
                    <a:lnTo>
                      <a:pt x="42954" y="10049"/>
                    </a:lnTo>
                    <a:cubicBezTo>
                      <a:pt x="42945" y="10050"/>
                      <a:pt x="42935" y="10050"/>
                      <a:pt x="42925" y="10050"/>
                    </a:cubicBezTo>
                    <a:cubicBezTo>
                      <a:pt x="42689" y="10050"/>
                      <a:pt x="42495" y="9859"/>
                      <a:pt x="42495" y="9620"/>
                    </a:cubicBezTo>
                    <a:lnTo>
                      <a:pt x="42495" y="4821"/>
                    </a:lnTo>
                    <a:cubicBezTo>
                      <a:pt x="42495" y="4595"/>
                      <a:pt x="42324" y="4408"/>
                      <a:pt x="42101" y="4390"/>
                    </a:cubicBezTo>
                    <a:lnTo>
                      <a:pt x="37317" y="3974"/>
                    </a:lnTo>
                    <a:cubicBezTo>
                      <a:pt x="37305" y="3973"/>
                      <a:pt x="37293" y="3972"/>
                      <a:pt x="37282" y="3972"/>
                    </a:cubicBezTo>
                    <a:cubicBezTo>
                      <a:pt x="37046" y="3972"/>
                      <a:pt x="36849" y="4163"/>
                      <a:pt x="36849" y="4405"/>
                    </a:cubicBezTo>
                    <a:lnTo>
                      <a:pt x="36849" y="8186"/>
                    </a:lnTo>
                    <a:cubicBezTo>
                      <a:pt x="36849" y="8419"/>
                      <a:pt x="36665" y="8608"/>
                      <a:pt x="36432" y="8618"/>
                    </a:cubicBezTo>
                    <a:lnTo>
                      <a:pt x="33781" y="8710"/>
                    </a:lnTo>
                    <a:cubicBezTo>
                      <a:pt x="33775" y="8710"/>
                      <a:pt x="33770" y="8710"/>
                      <a:pt x="33764" y="8710"/>
                    </a:cubicBezTo>
                    <a:cubicBezTo>
                      <a:pt x="33523" y="8710"/>
                      <a:pt x="33327" y="8511"/>
                      <a:pt x="33335" y="8267"/>
                    </a:cubicBezTo>
                    <a:lnTo>
                      <a:pt x="33550" y="444"/>
                    </a:lnTo>
                    <a:cubicBezTo>
                      <a:pt x="33558" y="201"/>
                      <a:pt x="33362" y="2"/>
                      <a:pt x="33119" y="2"/>
                    </a:cubicBezTo>
                    <a:lnTo>
                      <a:pt x="27699" y="2"/>
                    </a:lnTo>
                    <a:cubicBezTo>
                      <a:pt x="27460" y="2"/>
                      <a:pt x="27264" y="199"/>
                      <a:pt x="27268" y="439"/>
                    </a:cubicBezTo>
                    <a:lnTo>
                      <a:pt x="27415" y="10285"/>
                    </a:lnTo>
                    <a:cubicBezTo>
                      <a:pt x="27421" y="10516"/>
                      <a:pt x="27244" y="10709"/>
                      <a:pt x="27014" y="10722"/>
                    </a:cubicBezTo>
                    <a:lnTo>
                      <a:pt x="25969" y="10788"/>
                    </a:lnTo>
                    <a:cubicBezTo>
                      <a:pt x="25959" y="10789"/>
                      <a:pt x="25949" y="10789"/>
                      <a:pt x="25939" y="10789"/>
                    </a:cubicBezTo>
                    <a:cubicBezTo>
                      <a:pt x="25704" y="10789"/>
                      <a:pt x="25512" y="10598"/>
                      <a:pt x="25512" y="10359"/>
                    </a:cubicBezTo>
                    <a:lnTo>
                      <a:pt x="25512" y="7256"/>
                    </a:lnTo>
                    <a:cubicBezTo>
                      <a:pt x="25512" y="7018"/>
                      <a:pt x="25318" y="6824"/>
                      <a:pt x="25080" y="6824"/>
                    </a:cubicBezTo>
                    <a:lnTo>
                      <a:pt x="22652" y="6824"/>
                    </a:lnTo>
                    <a:cubicBezTo>
                      <a:pt x="22416" y="6824"/>
                      <a:pt x="22222" y="7018"/>
                      <a:pt x="22222" y="7256"/>
                    </a:cubicBezTo>
                    <a:lnTo>
                      <a:pt x="22222" y="12353"/>
                    </a:lnTo>
                    <a:cubicBezTo>
                      <a:pt x="22222" y="12591"/>
                      <a:pt x="22029" y="12784"/>
                      <a:pt x="21791" y="12784"/>
                    </a:cubicBezTo>
                    <a:lnTo>
                      <a:pt x="12125" y="12784"/>
                    </a:lnTo>
                    <a:cubicBezTo>
                      <a:pt x="11891" y="12784"/>
                      <a:pt x="11699" y="12598"/>
                      <a:pt x="11694" y="12362"/>
                    </a:cubicBezTo>
                    <a:lnTo>
                      <a:pt x="11443" y="1285"/>
                    </a:lnTo>
                    <a:cubicBezTo>
                      <a:pt x="11440" y="1051"/>
                      <a:pt x="11248" y="863"/>
                      <a:pt x="11012" y="863"/>
                    </a:cubicBezTo>
                    <a:lnTo>
                      <a:pt x="5684" y="863"/>
                    </a:lnTo>
                    <a:cubicBezTo>
                      <a:pt x="5456" y="863"/>
                      <a:pt x="5268" y="1042"/>
                      <a:pt x="5253" y="1268"/>
                    </a:cubicBezTo>
                    <a:lnTo>
                      <a:pt x="4783" y="9345"/>
                    </a:lnTo>
                    <a:cubicBezTo>
                      <a:pt x="4770" y="9556"/>
                      <a:pt x="4606" y="9727"/>
                      <a:pt x="4396" y="9749"/>
                    </a:cubicBezTo>
                    <a:lnTo>
                      <a:pt x="1" y="10202"/>
                    </a:lnTo>
                    <a:lnTo>
                      <a:pt x="1" y="17686"/>
                    </a:lnTo>
                    <a:lnTo>
                      <a:pt x="103735" y="17686"/>
                    </a:lnTo>
                    <a:lnTo>
                      <a:pt x="103735" y="1843"/>
                    </a:lnTo>
                    <a:lnTo>
                      <a:pt x="101036" y="1226"/>
                    </a:lnTo>
                    <a:cubicBezTo>
                      <a:pt x="101003" y="1219"/>
                      <a:pt x="100971" y="1215"/>
                      <a:pt x="100940" y="1215"/>
                    </a:cubicBezTo>
                    <a:cubicBezTo>
                      <a:pt x="100709" y="1215"/>
                      <a:pt x="100509" y="1403"/>
                      <a:pt x="100509" y="1646"/>
                    </a:cubicBezTo>
                    <a:lnTo>
                      <a:pt x="100509" y="4484"/>
                    </a:lnTo>
                    <a:cubicBezTo>
                      <a:pt x="100509" y="4722"/>
                      <a:pt x="100315" y="4915"/>
                      <a:pt x="100077" y="4915"/>
                    </a:cubicBezTo>
                    <a:lnTo>
                      <a:pt x="97254" y="4915"/>
                    </a:lnTo>
                    <a:cubicBezTo>
                      <a:pt x="97016" y="4915"/>
                      <a:pt x="96823" y="4722"/>
                      <a:pt x="96823" y="4484"/>
                    </a:cubicBezTo>
                    <a:lnTo>
                      <a:pt x="96823" y="430"/>
                    </a:lnTo>
                    <a:cubicBezTo>
                      <a:pt x="96823" y="194"/>
                      <a:pt x="96629" y="0"/>
                      <a:pt x="96392" y="0"/>
                    </a:cubicBezTo>
                    <a:close/>
                  </a:path>
                </a:pathLst>
              </a:custGeom>
              <a:solidFill>
                <a:srgbClr val="91CB91">
                  <a:alpha val="40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7" name="Google Shape;327;p23"/>
            <p:cNvGrpSpPr/>
            <p:nvPr/>
          </p:nvGrpSpPr>
          <p:grpSpPr>
            <a:xfrm>
              <a:off x="-63500" y="3873197"/>
              <a:ext cx="9263406" cy="1284007"/>
              <a:chOff x="-63500" y="4056756"/>
              <a:chExt cx="9263406" cy="1836656"/>
            </a:xfrm>
          </p:grpSpPr>
          <p:grpSp>
            <p:nvGrpSpPr>
              <p:cNvPr id="328" name="Google Shape;328;p23"/>
              <p:cNvGrpSpPr/>
              <p:nvPr/>
            </p:nvGrpSpPr>
            <p:grpSpPr>
              <a:xfrm>
                <a:off x="-63379" y="4923731"/>
                <a:ext cx="9263285" cy="969682"/>
                <a:chOff x="-63379" y="4923731"/>
                <a:chExt cx="9263285" cy="969682"/>
              </a:xfrm>
            </p:grpSpPr>
            <p:sp>
              <p:nvSpPr>
                <p:cNvPr id="329" name="Google Shape;329;p23"/>
                <p:cNvSpPr/>
                <p:nvPr/>
              </p:nvSpPr>
              <p:spPr>
                <a:xfrm>
                  <a:off x="-63379" y="4923731"/>
                  <a:ext cx="9263285" cy="969682"/>
                </a:xfrm>
                <a:custGeom>
                  <a:rect b="b" l="l" r="r" t="t"/>
                  <a:pathLst>
                    <a:path extrusionOk="0" h="10859" w="103738">
                      <a:moveTo>
                        <a:pt x="1" y="0"/>
                      </a:moveTo>
                      <a:lnTo>
                        <a:pt x="1" y="10858"/>
                      </a:lnTo>
                      <a:lnTo>
                        <a:pt x="103737" y="10858"/>
                      </a:lnTo>
                      <a:lnTo>
                        <a:pt x="103737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0" name="Google Shape;330;p23"/>
                <p:cNvSpPr/>
                <p:nvPr/>
              </p:nvSpPr>
              <p:spPr>
                <a:xfrm>
                  <a:off x="120932" y="5321109"/>
                  <a:ext cx="843034" cy="64919"/>
                </a:xfrm>
                <a:custGeom>
                  <a:rect b="b" l="l" r="r" t="t"/>
                  <a:pathLst>
                    <a:path extrusionOk="0" h="727" w="9441">
                      <a:moveTo>
                        <a:pt x="1" y="1"/>
                      </a:moveTo>
                      <a:lnTo>
                        <a:pt x="1" y="727"/>
                      </a:lnTo>
                      <a:lnTo>
                        <a:pt x="9440" y="727"/>
                      </a:lnTo>
                      <a:lnTo>
                        <a:pt x="944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1" name="Google Shape;331;p23"/>
                <p:cNvSpPr/>
                <p:nvPr/>
              </p:nvSpPr>
              <p:spPr>
                <a:xfrm>
                  <a:off x="1341010" y="5321109"/>
                  <a:ext cx="842856" cy="64919"/>
                </a:xfrm>
                <a:custGeom>
                  <a:rect b="b" l="l" r="r" t="t"/>
                  <a:pathLst>
                    <a:path extrusionOk="0" h="727" w="9439">
                      <a:moveTo>
                        <a:pt x="1" y="1"/>
                      </a:moveTo>
                      <a:lnTo>
                        <a:pt x="1" y="727"/>
                      </a:lnTo>
                      <a:lnTo>
                        <a:pt x="9438" y="727"/>
                      </a:lnTo>
                      <a:lnTo>
                        <a:pt x="943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2" name="Google Shape;332;p23"/>
                <p:cNvSpPr/>
                <p:nvPr/>
              </p:nvSpPr>
              <p:spPr>
                <a:xfrm>
                  <a:off x="2439822" y="5321109"/>
                  <a:ext cx="842945" cy="64919"/>
                </a:xfrm>
                <a:custGeom>
                  <a:rect b="b" l="l" r="r" t="t"/>
                  <a:pathLst>
                    <a:path extrusionOk="0" h="727" w="9440">
                      <a:moveTo>
                        <a:pt x="1" y="1"/>
                      </a:moveTo>
                      <a:lnTo>
                        <a:pt x="1" y="727"/>
                      </a:lnTo>
                      <a:lnTo>
                        <a:pt x="9440" y="727"/>
                      </a:lnTo>
                      <a:lnTo>
                        <a:pt x="944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3" name="Google Shape;333;p23"/>
                <p:cNvSpPr/>
                <p:nvPr/>
              </p:nvSpPr>
              <p:spPr>
                <a:xfrm>
                  <a:off x="3659900" y="5321109"/>
                  <a:ext cx="842945" cy="64919"/>
                </a:xfrm>
                <a:custGeom>
                  <a:rect b="b" l="l" r="r" t="t"/>
                  <a:pathLst>
                    <a:path extrusionOk="0" h="727" w="9440">
                      <a:moveTo>
                        <a:pt x="1" y="1"/>
                      </a:moveTo>
                      <a:lnTo>
                        <a:pt x="1" y="727"/>
                      </a:lnTo>
                      <a:lnTo>
                        <a:pt x="9440" y="727"/>
                      </a:lnTo>
                      <a:lnTo>
                        <a:pt x="944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4" name="Google Shape;334;p23"/>
                <p:cNvSpPr/>
                <p:nvPr/>
              </p:nvSpPr>
              <p:spPr>
                <a:xfrm>
                  <a:off x="4807736" y="5321109"/>
                  <a:ext cx="842766" cy="64919"/>
                </a:xfrm>
                <a:custGeom>
                  <a:rect b="b" l="l" r="r" t="t"/>
                  <a:pathLst>
                    <a:path extrusionOk="0" h="727" w="9438">
                      <a:moveTo>
                        <a:pt x="1" y="1"/>
                      </a:moveTo>
                      <a:lnTo>
                        <a:pt x="1" y="727"/>
                      </a:lnTo>
                      <a:lnTo>
                        <a:pt x="9438" y="727"/>
                      </a:lnTo>
                      <a:lnTo>
                        <a:pt x="943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5" name="Google Shape;335;p23"/>
                <p:cNvSpPr/>
                <p:nvPr/>
              </p:nvSpPr>
              <p:spPr>
                <a:xfrm>
                  <a:off x="6027814" y="5321109"/>
                  <a:ext cx="842766" cy="64919"/>
                </a:xfrm>
                <a:custGeom>
                  <a:rect b="b" l="l" r="r" t="t"/>
                  <a:pathLst>
                    <a:path extrusionOk="0" h="727" w="9438">
                      <a:moveTo>
                        <a:pt x="1" y="1"/>
                      </a:moveTo>
                      <a:lnTo>
                        <a:pt x="1" y="727"/>
                      </a:lnTo>
                      <a:lnTo>
                        <a:pt x="9438" y="727"/>
                      </a:lnTo>
                      <a:lnTo>
                        <a:pt x="943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6" name="Google Shape;336;p23"/>
                <p:cNvSpPr/>
                <p:nvPr/>
              </p:nvSpPr>
              <p:spPr>
                <a:xfrm>
                  <a:off x="7126804" y="5321109"/>
                  <a:ext cx="842766" cy="64919"/>
                </a:xfrm>
                <a:custGeom>
                  <a:rect b="b" l="l" r="r" t="t"/>
                  <a:pathLst>
                    <a:path extrusionOk="0" h="727" w="9438">
                      <a:moveTo>
                        <a:pt x="0" y="1"/>
                      </a:moveTo>
                      <a:lnTo>
                        <a:pt x="0" y="727"/>
                      </a:lnTo>
                      <a:lnTo>
                        <a:pt x="9437" y="727"/>
                      </a:lnTo>
                      <a:lnTo>
                        <a:pt x="943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7" name="Google Shape;337;p23"/>
                <p:cNvSpPr/>
                <p:nvPr/>
              </p:nvSpPr>
              <p:spPr>
                <a:xfrm>
                  <a:off x="8346703" y="5321109"/>
                  <a:ext cx="842945" cy="64919"/>
                </a:xfrm>
                <a:custGeom>
                  <a:rect b="b" l="l" r="r" t="t"/>
                  <a:pathLst>
                    <a:path extrusionOk="0" h="727" w="9440">
                      <a:moveTo>
                        <a:pt x="0" y="1"/>
                      </a:moveTo>
                      <a:lnTo>
                        <a:pt x="0" y="727"/>
                      </a:lnTo>
                      <a:lnTo>
                        <a:pt x="9439" y="727"/>
                      </a:lnTo>
                      <a:lnTo>
                        <a:pt x="943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38" name="Google Shape;338;p23"/>
              <p:cNvSpPr/>
              <p:nvPr/>
            </p:nvSpPr>
            <p:spPr>
              <a:xfrm>
                <a:off x="-63500" y="4056756"/>
                <a:ext cx="9263374" cy="866967"/>
              </a:xfrm>
              <a:custGeom>
                <a:rect b="b" l="l" r="r" t="t"/>
                <a:pathLst>
                  <a:path extrusionOk="0" h="5154" w="103739">
                    <a:moveTo>
                      <a:pt x="80339" y="0"/>
                    </a:moveTo>
                    <a:cubicBezTo>
                      <a:pt x="69397" y="0"/>
                      <a:pt x="55260" y="1698"/>
                      <a:pt x="43777" y="1698"/>
                    </a:cubicBezTo>
                    <a:cubicBezTo>
                      <a:pt x="43306" y="1698"/>
                      <a:pt x="42839" y="1695"/>
                      <a:pt x="42377" y="1689"/>
                    </a:cubicBezTo>
                    <a:cubicBezTo>
                      <a:pt x="33262" y="1571"/>
                      <a:pt x="25137" y="473"/>
                      <a:pt x="19763" y="473"/>
                    </a:cubicBezTo>
                    <a:cubicBezTo>
                      <a:pt x="14822" y="473"/>
                      <a:pt x="0" y="1680"/>
                      <a:pt x="0" y="1680"/>
                    </a:cubicBezTo>
                    <a:lnTo>
                      <a:pt x="0" y="5154"/>
                    </a:lnTo>
                    <a:lnTo>
                      <a:pt x="103739" y="5154"/>
                    </a:lnTo>
                    <a:lnTo>
                      <a:pt x="103739" y="722"/>
                    </a:lnTo>
                    <a:cubicBezTo>
                      <a:pt x="103739" y="722"/>
                      <a:pt x="95368" y="244"/>
                      <a:pt x="81989" y="14"/>
                    </a:cubicBezTo>
                    <a:cubicBezTo>
                      <a:pt x="81448" y="5"/>
                      <a:pt x="80897" y="0"/>
                      <a:pt x="803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2" name="Google Shape;342;p25"/>
          <p:cNvSpPr txBox="1"/>
          <p:nvPr>
            <p:ph idx="1" type="subTitle"/>
          </p:nvPr>
        </p:nvSpPr>
        <p:spPr>
          <a:xfrm>
            <a:off x="948800" y="2116975"/>
            <a:ext cx="29508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3" name="Google Shape;343;p25"/>
          <p:cNvSpPr txBox="1"/>
          <p:nvPr>
            <p:ph idx="2" type="subTitle"/>
          </p:nvPr>
        </p:nvSpPr>
        <p:spPr>
          <a:xfrm>
            <a:off x="948804" y="3855175"/>
            <a:ext cx="29508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25"/>
          <p:cNvSpPr txBox="1"/>
          <p:nvPr>
            <p:ph idx="3" type="subTitle"/>
          </p:nvPr>
        </p:nvSpPr>
        <p:spPr>
          <a:xfrm>
            <a:off x="5062480" y="2116975"/>
            <a:ext cx="29508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5" name="Google Shape;345;p25"/>
          <p:cNvSpPr txBox="1"/>
          <p:nvPr>
            <p:ph idx="4" type="subTitle"/>
          </p:nvPr>
        </p:nvSpPr>
        <p:spPr>
          <a:xfrm>
            <a:off x="5062480" y="3855175"/>
            <a:ext cx="29508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6" name="Google Shape;346;p25"/>
          <p:cNvSpPr txBox="1"/>
          <p:nvPr>
            <p:ph hasCustomPrompt="1" idx="5" type="title"/>
          </p:nvPr>
        </p:nvSpPr>
        <p:spPr>
          <a:xfrm>
            <a:off x="1055008" y="1268575"/>
            <a:ext cx="1030500" cy="4476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7" name="Google Shape;347;p25"/>
          <p:cNvSpPr txBox="1"/>
          <p:nvPr>
            <p:ph hasCustomPrompt="1" idx="6" type="title"/>
          </p:nvPr>
        </p:nvSpPr>
        <p:spPr>
          <a:xfrm>
            <a:off x="1055009" y="3006800"/>
            <a:ext cx="1030500" cy="4476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8" name="Google Shape;348;p25"/>
          <p:cNvSpPr txBox="1"/>
          <p:nvPr>
            <p:ph hasCustomPrompt="1" idx="7" type="title"/>
          </p:nvPr>
        </p:nvSpPr>
        <p:spPr>
          <a:xfrm>
            <a:off x="5170577" y="1268575"/>
            <a:ext cx="1030500" cy="4476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9" name="Google Shape;349;p25"/>
          <p:cNvSpPr txBox="1"/>
          <p:nvPr>
            <p:ph hasCustomPrompt="1" idx="8" type="title"/>
          </p:nvPr>
        </p:nvSpPr>
        <p:spPr>
          <a:xfrm>
            <a:off x="5170577" y="3006800"/>
            <a:ext cx="1030500" cy="4476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0" name="Google Shape;350;p25"/>
          <p:cNvSpPr txBox="1"/>
          <p:nvPr>
            <p:ph idx="9" type="subTitle"/>
          </p:nvPr>
        </p:nvSpPr>
        <p:spPr>
          <a:xfrm>
            <a:off x="948799" y="1774975"/>
            <a:ext cx="29508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000">
                <a:latin typeface="Quando"/>
                <a:ea typeface="Quando"/>
                <a:cs typeface="Quando"/>
                <a:sym typeface="Quand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9pPr>
          </a:lstStyle>
          <a:p/>
        </p:txBody>
      </p:sp>
      <p:sp>
        <p:nvSpPr>
          <p:cNvPr id="351" name="Google Shape;351;p25"/>
          <p:cNvSpPr txBox="1"/>
          <p:nvPr>
            <p:ph idx="13" type="subTitle"/>
          </p:nvPr>
        </p:nvSpPr>
        <p:spPr>
          <a:xfrm>
            <a:off x="5062482" y="1774975"/>
            <a:ext cx="29508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000">
                <a:latin typeface="Quando"/>
                <a:ea typeface="Quando"/>
                <a:cs typeface="Quando"/>
                <a:sym typeface="Quand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9pPr>
          </a:lstStyle>
          <a:p/>
        </p:txBody>
      </p:sp>
      <p:sp>
        <p:nvSpPr>
          <p:cNvPr id="352" name="Google Shape;352;p25"/>
          <p:cNvSpPr txBox="1"/>
          <p:nvPr>
            <p:ph idx="14" type="subTitle"/>
          </p:nvPr>
        </p:nvSpPr>
        <p:spPr>
          <a:xfrm>
            <a:off x="948799" y="3513150"/>
            <a:ext cx="29508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000">
                <a:latin typeface="Quando"/>
                <a:ea typeface="Quando"/>
                <a:cs typeface="Quando"/>
                <a:sym typeface="Quand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9pPr>
          </a:lstStyle>
          <a:p/>
        </p:txBody>
      </p:sp>
      <p:sp>
        <p:nvSpPr>
          <p:cNvPr id="353" name="Google Shape;353;p25"/>
          <p:cNvSpPr txBox="1"/>
          <p:nvPr>
            <p:ph idx="15" type="subTitle"/>
          </p:nvPr>
        </p:nvSpPr>
        <p:spPr>
          <a:xfrm>
            <a:off x="5062482" y="3513150"/>
            <a:ext cx="29508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000">
                <a:latin typeface="Quando"/>
                <a:ea typeface="Quando"/>
                <a:cs typeface="Quando"/>
                <a:sym typeface="Quand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9pPr>
          </a:lstStyle>
          <a:p/>
        </p:txBody>
      </p:sp>
      <p:grpSp>
        <p:nvGrpSpPr>
          <p:cNvPr id="354" name="Google Shape;354;p25"/>
          <p:cNvGrpSpPr/>
          <p:nvPr/>
        </p:nvGrpSpPr>
        <p:grpSpPr>
          <a:xfrm>
            <a:off x="-63300" y="-158909"/>
            <a:ext cx="10035996" cy="3074679"/>
            <a:chOff x="-63300" y="-158909"/>
            <a:chExt cx="10035996" cy="3074679"/>
          </a:xfrm>
        </p:grpSpPr>
        <p:sp>
          <p:nvSpPr>
            <p:cNvPr id="355" name="Google Shape;355;p25"/>
            <p:cNvSpPr/>
            <p:nvPr/>
          </p:nvSpPr>
          <p:spPr>
            <a:xfrm>
              <a:off x="1267275" y="-158909"/>
              <a:ext cx="1432641" cy="606089"/>
            </a:xfrm>
            <a:custGeom>
              <a:rect b="b" l="l" r="r" t="t"/>
              <a:pathLst>
                <a:path extrusionOk="0" h="5699" w="13471">
                  <a:moveTo>
                    <a:pt x="7647" y="1"/>
                  </a:moveTo>
                  <a:cubicBezTo>
                    <a:pt x="6879" y="1"/>
                    <a:pt x="6195" y="356"/>
                    <a:pt x="5751" y="915"/>
                  </a:cubicBezTo>
                  <a:cubicBezTo>
                    <a:pt x="5389" y="567"/>
                    <a:pt x="4901" y="353"/>
                    <a:pt x="4359" y="353"/>
                  </a:cubicBezTo>
                  <a:cubicBezTo>
                    <a:pt x="3657" y="353"/>
                    <a:pt x="3040" y="714"/>
                    <a:pt x="2680" y="1259"/>
                  </a:cubicBezTo>
                  <a:cubicBezTo>
                    <a:pt x="2664" y="1259"/>
                    <a:pt x="2647" y="1258"/>
                    <a:pt x="2633" y="1258"/>
                  </a:cubicBezTo>
                  <a:cubicBezTo>
                    <a:pt x="2205" y="1258"/>
                    <a:pt x="1816" y="1412"/>
                    <a:pt x="1518" y="1669"/>
                  </a:cubicBezTo>
                  <a:cubicBezTo>
                    <a:pt x="1390" y="1617"/>
                    <a:pt x="1254" y="1589"/>
                    <a:pt x="1112" y="1589"/>
                  </a:cubicBezTo>
                  <a:cubicBezTo>
                    <a:pt x="499" y="1589"/>
                    <a:pt x="1" y="2087"/>
                    <a:pt x="1" y="2701"/>
                  </a:cubicBezTo>
                  <a:cubicBezTo>
                    <a:pt x="1" y="3312"/>
                    <a:pt x="499" y="3810"/>
                    <a:pt x="1112" y="3810"/>
                  </a:cubicBezTo>
                  <a:lnTo>
                    <a:pt x="1123" y="3810"/>
                  </a:lnTo>
                  <a:cubicBezTo>
                    <a:pt x="1416" y="4343"/>
                    <a:pt x="1982" y="4702"/>
                    <a:pt x="2633" y="4702"/>
                  </a:cubicBezTo>
                  <a:cubicBezTo>
                    <a:pt x="2988" y="4702"/>
                    <a:pt x="3320" y="4591"/>
                    <a:pt x="3596" y="4405"/>
                  </a:cubicBezTo>
                  <a:cubicBezTo>
                    <a:pt x="3950" y="5170"/>
                    <a:pt x="4719" y="5699"/>
                    <a:pt x="5614" y="5699"/>
                  </a:cubicBezTo>
                  <a:cubicBezTo>
                    <a:pt x="6331" y="5699"/>
                    <a:pt x="6967" y="5358"/>
                    <a:pt x="7372" y="4833"/>
                  </a:cubicBezTo>
                  <a:cubicBezTo>
                    <a:pt x="7465" y="4842"/>
                    <a:pt x="7557" y="4849"/>
                    <a:pt x="7649" y="4849"/>
                  </a:cubicBezTo>
                  <a:cubicBezTo>
                    <a:pt x="8041" y="4849"/>
                    <a:pt x="8410" y="4755"/>
                    <a:pt x="8736" y="4591"/>
                  </a:cubicBezTo>
                  <a:cubicBezTo>
                    <a:pt x="9033" y="4755"/>
                    <a:pt x="9377" y="4849"/>
                    <a:pt x="9740" y="4849"/>
                  </a:cubicBezTo>
                  <a:cubicBezTo>
                    <a:pt x="10597" y="4849"/>
                    <a:pt x="11335" y="4332"/>
                    <a:pt x="11657" y="3591"/>
                  </a:cubicBezTo>
                  <a:cubicBezTo>
                    <a:pt x="11828" y="3681"/>
                    <a:pt x="12024" y="3733"/>
                    <a:pt x="12230" y="3733"/>
                  </a:cubicBezTo>
                  <a:cubicBezTo>
                    <a:pt x="12916" y="3733"/>
                    <a:pt x="13470" y="3176"/>
                    <a:pt x="13470" y="2498"/>
                  </a:cubicBezTo>
                  <a:cubicBezTo>
                    <a:pt x="13470" y="1812"/>
                    <a:pt x="12916" y="1258"/>
                    <a:pt x="12230" y="1258"/>
                  </a:cubicBezTo>
                  <a:cubicBezTo>
                    <a:pt x="11930" y="1258"/>
                    <a:pt x="11653" y="1365"/>
                    <a:pt x="11438" y="1543"/>
                  </a:cubicBezTo>
                  <a:cubicBezTo>
                    <a:pt x="11058" y="1014"/>
                    <a:pt x="10439" y="668"/>
                    <a:pt x="9739" y="668"/>
                  </a:cubicBezTo>
                  <a:cubicBezTo>
                    <a:pt x="9606" y="668"/>
                    <a:pt x="9481" y="683"/>
                    <a:pt x="9355" y="705"/>
                  </a:cubicBezTo>
                  <a:cubicBezTo>
                    <a:pt x="8919" y="270"/>
                    <a:pt x="8312" y="1"/>
                    <a:pt x="76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5"/>
            <p:cNvSpPr/>
            <p:nvPr/>
          </p:nvSpPr>
          <p:spPr>
            <a:xfrm>
              <a:off x="7642984" y="-49322"/>
              <a:ext cx="1030494" cy="482560"/>
            </a:xfrm>
            <a:custGeom>
              <a:rect b="b" l="l" r="r" t="t"/>
              <a:pathLst>
                <a:path extrusionOk="0" h="3519" w="7515">
                  <a:moveTo>
                    <a:pt x="3620" y="0"/>
                  </a:moveTo>
                  <a:cubicBezTo>
                    <a:pt x="3091" y="0"/>
                    <a:pt x="2636" y="297"/>
                    <a:pt x="2408" y="736"/>
                  </a:cubicBezTo>
                  <a:cubicBezTo>
                    <a:pt x="2085" y="830"/>
                    <a:pt x="1809" y="1032"/>
                    <a:pt x="1625" y="1307"/>
                  </a:cubicBezTo>
                  <a:cubicBezTo>
                    <a:pt x="1567" y="1294"/>
                    <a:pt x="1507" y="1289"/>
                    <a:pt x="1448" y="1289"/>
                  </a:cubicBezTo>
                  <a:cubicBezTo>
                    <a:pt x="980" y="1289"/>
                    <a:pt x="602" y="1664"/>
                    <a:pt x="602" y="2133"/>
                  </a:cubicBezTo>
                  <a:cubicBezTo>
                    <a:pt x="602" y="2158"/>
                    <a:pt x="604" y="2182"/>
                    <a:pt x="607" y="2204"/>
                  </a:cubicBezTo>
                  <a:lnTo>
                    <a:pt x="417" y="2204"/>
                  </a:lnTo>
                  <a:cubicBezTo>
                    <a:pt x="187" y="2204"/>
                    <a:pt x="1" y="2391"/>
                    <a:pt x="1" y="2621"/>
                  </a:cubicBezTo>
                  <a:cubicBezTo>
                    <a:pt x="1" y="2851"/>
                    <a:pt x="187" y="3039"/>
                    <a:pt x="417" y="3039"/>
                  </a:cubicBezTo>
                  <a:lnTo>
                    <a:pt x="1744" y="3039"/>
                  </a:lnTo>
                  <a:cubicBezTo>
                    <a:pt x="2004" y="3330"/>
                    <a:pt x="2380" y="3518"/>
                    <a:pt x="2802" y="3518"/>
                  </a:cubicBezTo>
                  <a:cubicBezTo>
                    <a:pt x="3169" y="3518"/>
                    <a:pt x="3501" y="3376"/>
                    <a:pt x="3753" y="3150"/>
                  </a:cubicBezTo>
                  <a:cubicBezTo>
                    <a:pt x="3934" y="3321"/>
                    <a:pt x="4175" y="3428"/>
                    <a:pt x="4442" y="3428"/>
                  </a:cubicBezTo>
                  <a:cubicBezTo>
                    <a:pt x="4763" y="3428"/>
                    <a:pt x="5049" y="3275"/>
                    <a:pt x="5229" y="3039"/>
                  </a:cubicBezTo>
                  <a:lnTo>
                    <a:pt x="7098" y="3039"/>
                  </a:lnTo>
                  <a:cubicBezTo>
                    <a:pt x="7328" y="3039"/>
                    <a:pt x="7514" y="2851"/>
                    <a:pt x="7514" y="2621"/>
                  </a:cubicBezTo>
                  <a:cubicBezTo>
                    <a:pt x="7512" y="2389"/>
                    <a:pt x="7326" y="2203"/>
                    <a:pt x="7096" y="2203"/>
                  </a:cubicBezTo>
                  <a:lnTo>
                    <a:pt x="7087" y="2203"/>
                  </a:lnTo>
                  <a:cubicBezTo>
                    <a:pt x="7124" y="2092"/>
                    <a:pt x="7144" y="1972"/>
                    <a:pt x="7144" y="1849"/>
                  </a:cubicBezTo>
                  <a:cubicBezTo>
                    <a:pt x="7144" y="1228"/>
                    <a:pt x="6639" y="723"/>
                    <a:pt x="6018" y="723"/>
                  </a:cubicBezTo>
                  <a:cubicBezTo>
                    <a:pt x="5990" y="723"/>
                    <a:pt x="5963" y="726"/>
                    <a:pt x="5935" y="728"/>
                  </a:cubicBezTo>
                  <a:cubicBezTo>
                    <a:pt x="5808" y="474"/>
                    <a:pt x="5546" y="303"/>
                    <a:pt x="5244" y="303"/>
                  </a:cubicBezTo>
                  <a:cubicBezTo>
                    <a:pt x="5030" y="303"/>
                    <a:pt x="4839" y="387"/>
                    <a:pt x="4698" y="527"/>
                  </a:cubicBezTo>
                  <a:cubicBezTo>
                    <a:pt x="4446" y="207"/>
                    <a:pt x="4057" y="0"/>
                    <a:pt x="36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5"/>
            <p:cNvSpPr/>
            <p:nvPr/>
          </p:nvSpPr>
          <p:spPr>
            <a:xfrm>
              <a:off x="327295" y="235723"/>
              <a:ext cx="385942" cy="207509"/>
            </a:xfrm>
            <a:custGeom>
              <a:rect b="b" l="l" r="r" t="t"/>
              <a:pathLst>
                <a:path extrusionOk="0" h="3447" w="6411">
                  <a:moveTo>
                    <a:pt x="2159" y="0"/>
                  </a:moveTo>
                  <a:cubicBezTo>
                    <a:pt x="1702" y="0"/>
                    <a:pt x="1300" y="222"/>
                    <a:pt x="1046" y="561"/>
                  </a:cubicBezTo>
                  <a:cubicBezTo>
                    <a:pt x="977" y="542"/>
                    <a:pt x="906" y="529"/>
                    <a:pt x="832" y="529"/>
                  </a:cubicBezTo>
                  <a:cubicBezTo>
                    <a:pt x="375" y="529"/>
                    <a:pt x="4" y="902"/>
                    <a:pt x="4" y="1357"/>
                  </a:cubicBezTo>
                  <a:cubicBezTo>
                    <a:pt x="1" y="1817"/>
                    <a:pt x="371" y="2186"/>
                    <a:pt x="826" y="2186"/>
                  </a:cubicBezTo>
                  <a:cubicBezTo>
                    <a:pt x="887" y="2186"/>
                    <a:pt x="944" y="2181"/>
                    <a:pt x="1001" y="2168"/>
                  </a:cubicBezTo>
                  <a:cubicBezTo>
                    <a:pt x="1182" y="2435"/>
                    <a:pt x="1453" y="2636"/>
                    <a:pt x="1770" y="2728"/>
                  </a:cubicBezTo>
                  <a:cubicBezTo>
                    <a:pt x="1993" y="3154"/>
                    <a:pt x="2443" y="3447"/>
                    <a:pt x="2959" y="3447"/>
                  </a:cubicBezTo>
                  <a:cubicBezTo>
                    <a:pt x="3388" y="3447"/>
                    <a:pt x="3769" y="3244"/>
                    <a:pt x="4015" y="2929"/>
                  </a:cubicBezTo>
                  <a:cubicBezTo>
                    <a:pt x="4153" y="3065"/>
                    <a:pt x="4343" y="3150"/>
                    <a:pt x="4549" y="3150"/>
                  </a:cubicBezTo>
                  <a:cubicBezTo>
                    <a:pt x="4847" y="3150"/>
                    <a:pt x="5102" y="2978"/>
                    <a:pt x="5227" y="2733"/>
                  </a:cubicBezTo>
                  <a:cubicBezTo>
                    <a:pt x="5255" y="2735"/>
                    <a:pt x="5281" y="2737"/>
                    <a:pt x="5308" y="2737"/>
                  </a:cubicBezTo>
                  <a:cubicBezTo>
                    <a:pt x="5916" y="2737"/>
                    <a:pt x="6410" y="2245"/>
                    <a:pt x="6410" y="1633"/>
                  </a:cubicBezTo>
                  <a:cubicBezTo>
                    <a:pt x="6410" y="1025"/>
                    <a:pt x="5918" y="529"/>
                    <a:pt x="5308" y="529"/>
                  </a:cubicBezTo>
                  <a:cubicBezTo>
                    <a:pt x="5072" y="529"/>
                    <a:pt x="4855" y="603"/>
                    <a:pt x="4678" y="728"/>
                  </a:cubicBezTo>
                  <a:cubicBezTo>
                    <a:pt x="4543" y="356"/>
                    <a:pt x="4182" y="87"/>
                    <a:pt x="3764" y="87"/>
                  </a:cubicBezTo>
                  <a:cubicBezTo>
                    <a:pt x="3502" y="87"/>
                    <a:pt x="3264" y="192"/>
                    <a:pt x="3089" y="360"/>
                  </a:cubicBezTo>
                  <a:cubicBezTo>
                    <a:pt x="2842" y="137"/>
                    <a:pt x="2516" y="0"/>
                    <a:pt x="21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5"/>
            <p:cNvSpPr/>
            <p:nvPr/>
          </p:nvSpPr>
          <p:spPr>
            <a:xfrm>
              <a:off x="-63300" y="2211133"/>
              <a:ext cx="578117" cy="296485"/>
            </a:xfrm>
            <a:custGeom>
              <a:rect b="b" l="l" r="r" t="t"/>
              <a:pathLst>
                <a:path extrusionOk="0" h="4925" w="9163">
                  <a:moveTo>
                    <a:pt x="4937" y="0"/>
                  </a:moveTo>
                  <a:cubicBezTo>
                    <a:pt x="4322" y="0"/>
                    <a:pt x="3776" y="292"/>
                    <a:pt x="3426" y="741"/>
                  </a:cubicBezTo>
                  <a:cubicBezTo>
                    <a:pt x="3231" y="544"/>
                    <a:pt x="2962" y="424"/>
                    <a:pt x="2661" y="424"/>
                  </a:cubicBezTo>
                  <a:cubicBezTo>
                    <a:pt x="2238" y="424"/>
                    <a:pt x="1874" y="669"/>
                    <a:pt x="1694" y="1021"/>
                  </a:cubicBezTo>
                  <a:cubicBezTo>
                    <a:pt x="1655" y="1019"/>
                    <a:pt x="1618" y="1014"/>
                    <a:pt x="1576" y="1014"/>
                  </a:cubicBezTo>
                  <a:cubicBezTo>
                    <a:pt x="706" y="1014"/>
                    <a:pt x="0" y="1720"/>
                    <a:pt x="0" y="2590"/>
                  </a:cubicBezTo>
                  <a:cubicBezTo>
                    <a:pt x="0" y="3461"/>
                    <a:pt x="706" y="4165"/>
                    <a:pt x="1576" y="4165"/>
                  </a:cubicBezTo>
                  <a:cubicBezTo>
                    <a:pt x="1911" y="4165"/>
                    <a:pt x="2221" y="4060"/>
                    <a:pt x="2477" y="3883"/>
                  </a:cubicBezTo>
                  <a:cubicBezTo>
                    <a:pt x="2672" y="4416"/>
                    <a:pt x="3185" y="4799"/>
                    <a:pt x="3786" y="4799"/>
                  </a:cubicBezTo>
                  <a:cubicBezTo>
                    <a:pt x="4161" y="4799"/>
                    <a:pt x="4501" y="4650"/>
                    <a:pt x="4751" y="4410"/>
                  </a:cubicBezTo>
                  <a:cubicBezTo>
                    <a:pt x="5103" y="4727"/>
                    <a:pt x="5569" y="4924"/>
                    <a:pt x="6082" y="4924"/>
                  </a:cubicBezTo>
                  <a:cubicBezTo>
                    <a:pt x="6734" y="4924"/>
                    <a:pt x="7311" y="4608"/>
                    <a:pt x="7674" y="4125"/>
                  </a:cubicBezTo>
                  <a:cubicBezTo>
                    <a:pt x="7773" y="4150"/>
                    <a:pt x="7875" y="4165"/>
                    <a:pt x="7982" y="4165"/>
                  </a:cubicBezTo>
                  <a:cubicBezTo>
                    <a:pt x="8636" y="4165"/>
                    <a:pt x="9163" y="3636"/>
                    <a:pt x="9163" y="2984"/>
                  </a:cubicBezTo>
                  <a:cubicBezTo>
                    <a:pt x="9163" y="2332"/>
                    <a:pt x="8636" y="1801"/>
                    <a:pt x="7982" y="1801"/>
                  </a:cubicBezTo>
                  <a:cubicBezTo>
                    <a:pt x="7895" y="1801"/>
                    <a:pt x="7812" y="1810"/>
                    <a:pt x="7733" y="1828"/>
                  </a:cubicBezTo>
                  <a:cubicBezTo>
                    <a:pt x="7475" y="1445"/>
                    <a:pt x="7088" y="1160"/>
                    <a:pt x="6635" y="1029"/>
                  </a:cubicBezTo>
                  <a:cubicBezTo>
                    <a:pt x="6316" y="419"/>
                    <a:pt x="5674" y="0"/>
                    <a:pt x="49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5"/>
            <p:cNvSpPr/>
            <p:nvPr/>
          </p:nvSpPr>
          <p:spPr>
            <a:xfrm>
              <a:off x="8752562" y="2546262"/>
              <a:ext cx="1220134" cy="369508"/>
            </a:xfrm>
            <a:custGeom>
              <a:rect b="b" l="l" r="r" t="t"/>
              <a:pathLst>
                <a:path extrusionOk="0" h="6138" w="20268">
                  <a:moveTo>
                    <a:pt x="9839" y="1"/>
                  </a:moveTo>
                  <a:cubicBezTo>
                    <a:pt x="8936" y="1"/>
                    <a:pt x="8151" y="500"/>
                    <a:pt x="7742" y="1235"/>
                  </a:cubicBezTo>
                  <a:cubicBezTo>
                    <a:pt x="7497" y="1117"/>
                    <a:pt x="7239" y="1060"/>
                    <a:pt x="6992" y="1060"/>
                  </a:cubicBezTo>
                  <a:cubicBezTo>
                    <a:pt x="5997" y="1060"/>
                    <a:pt x="5190" y="1860"/>
                    <a:pt x="5177" y="2850"/>
                  </a:cubicBezTo>
                  <a:cubicBezTo>
                    <a:pt x="5134" y="2846"/>
                    <a:pt x="5094" y="2842"/>
                    <a:pt x="5049" y="2842"/>
                  </a:cubicBezTo>
                  <a:cubicBezTo>
                    <a:pt x="4309" y="2842"/>
                    <a:pt x="3706" y="3443"/>
                    <a:pt x="3706" y="4186"/>
                  </a:cubicBezTo>
                  <a:cubicBezTo>
                    <a:pt x="3706" y="4280"/>
                    <a:pt x="3715" y="4376"/>
                    <a:pt x="3737" y="4464"/>
                  </a:cubicBezTo>
                  <a:lnTo>
                    <a:pt x="837" y="4464"/>
                  </a:lnTo>
                  <a:cubicBezTo>
                    <a:pt x="374" y="4464"/>
                    <a:pt x="0" y="4840"/>
                    <a:pt x="0" y="5301"/>
                  </a:cubicBezTo>
                  <a:cubicBezTo>
                    <a:pt x="0" y="5763"/>
                    <a:pt x="376" y="6137"/>
                    <a:pt x="837" y="6137"/>
                  </a:cubicBezTo>
                  <a:lnTo>
                    <a:pt x="19431" y="6137"/>
                  </a:lnTo>
                  <a:cubicBezTo>
                    <a:pt x="19894" y="6137"/>
                    <a:pt x="20268" y="5761"/>
                    <a:pt x="20268" y="5301"/>
                  </a:cubicBezTo>
                  <a:cubicBezTo>
                    <a:pt x="20264" y="4840"/>
                    <a:pt x="19890" y="4464"/>
                    <a:pt x="19426" y="4464"/>
                  </a:cubicBezTo>
                  <a:lnTo>
                    <a:pt x="16527" y="4464"/>
                  </a:lnTo>
                  <a:cubicBezTo>
                    <a:pt x="16545" y="4376"/>
                    <a:pt x="16556" y="4283"/>
                    <a:pt x="16556" y="4186"/>
                  </a:cubicBezTo>
                  <a:cubicBezTo>
                    <a:pt x="16556" y="3445"/>
                    <a:pt x="15956" y="2842"/>
                    <a:pt x="15213" y="2842"/>
                  </a:cubicBezTo>
                  <a:cubicBezTo>
                    <a:pt x="15169" y="2842"/>
                    <a:pt x="15128" y="2844"/>
                    <a:pt x="15086" y="2850"/>
                  </a:cubicBezTo>
                  <a:cubicBezTo>
                    <a:pt x="15073" y="1860"/>
                    <a:pt x="14266" y="1060"/>
                    <a:pt x="13270" y="1060"/>
                  </a:cubicBezTo>
                  <a:cubicBezTo>
                    <a:pt x="13022" y="1060"/>
                    <a:pt x="12767" y="1117"/>
                    <a:pt x="12520" y="1235"/>
                  </a:cubicBezTo>
                  <a:cubicBezTo>
                    <a:pt x="12109" y="498"/>
                    <a:pt x="11324" y="1"/>
                    <a:pt x="10423" y="1"/>
                  </a:cubicBezTo>
                  <a:cubicBezTo>
                    <a:pt x="10326" y="1"/>
                    <a:pt x="10228" y="8"/>
                    <a:pt x="10132" y="19"/>
                  </a:cubicBezTo>
                  <a:cubicBezTo>
                    <a:pt x="10034" y="8"/>
                    <a:pt x="9939" y="1"/>
                    <a:pt x="98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0" name="Google Shape;360;p25"/>
          <p:cNvGrpSpPr/>
          <p:nvPr/>
        </p:nvGrpSpPr>
        <p:grpSpPr>
          <a:xfrm>
            <a:off x="8752549" y="1771614"/>
            <a:ext cx="497501" cy="721626"/>
            <a:chOff x="8752549" y="1771614"/>
            <a:chExt cx="497501" cy="721626"/>
          </a:xfrm>
        </p:grpSpPr>
        <p:sp>
          <p:nvSpPr>
            <p:cNvPr id="361" name="Google Shape;361;p25"/>
            <p:cNvSpPr/>
            <p:nvPr/>
          </p:nvSpPr>
          <p:spPr>
            <a:xfrm>
              <a:off x="8752549" y="1771614"/>
              <a:ext cx="370707" cy="193599"/>
            </a:xfrm>
            <a:custGeom>
              <a:rect b="b" l="l" r="r" t="t"/>
              <a:pathLst>
                <a:path extrusionOk="0" h="2194" w="4201">
                  <a:moveTo>
                    <a:pt x="303" y="0"/>
                  </a:moveTo>
                  <a:cubicBezTo>
                    <a:pt x="262" y="0"/>
                    <a:pt x="219" y="11"/>
                    <a:pt x="177" y="35"/>
                  </a:cubicBezTo>
                  <a:cubicBezTo>
                    <a:pt x="67" y="97"/>
                    <a:pt x="0" y="278"/>
                    <a:pt x="85" y="389"/>
                  </a:cubicBezTo>
                  <a:cubicBezTo>
                    <a:pt x="332" y="718"/>
                    <a:pt x="619" y="1002"/>
                    <a:pt x="964" y="1233"/>
                  </a:cubicBezTo>
                  <a:cubicBezTo>
                    <a:pt x="1123" y="1338"/>
                    <a:pt x="1296" y="1417"/>
                    <a:pt x="1456" y="1516"/>
                  </a:cubicBezTo>
                  <a:cubicBezTo>
                    <a:pt x="1583" y="1592"/>
                    <a:pt x="1721" y="1706"/>
                    <a:pt x="1670" y="1867"/>
                  </a:cubicBezTo>
                  <a:cubicBezTo>
                    <a:pt x="1668" y="1891"/>
                    <a:pt x="1661" y="1914"/>
                    <a:pt x="1661" y="1942"/>
                  </a:cubicBezTo>
                  <a:cubicBezTo>
                    <a:pt x="1661" y="2108"/>
                    <a:pt x="1784" y="2194"/>
                    <a:pt x="1911" y="2194"/>
                  </a:cubicBezTo>
                  <a:cubicBezTo>
                    <a:pt x="2018" y="2194"/>
                    <a:pt x="2127" y="2134"/>
                    <a:pt x="2171" y="2010"/>
                  </a:cubicBezTo>
                  <a:cubicBezTo>
                    <a:pt x="2182" y="1977"/>
                    <a:pt x="2186" y="1944"/>
                    <a:pt x="2191" y="1913"/>
                  </a:cubicBezTo>
                  <a:cubicBezTo>
                    <a:pt x="2226" y="1765"/>
                    <a:pt x="2462" y="1697"/>
                    <a:pt x="2580" y="1647"/>
                  </a:cubicBezTo>
                  <a:cubicBezTo>
                    <a:pt x="2785" y="1559"/>
                    <a:pt x="2982" y="1454"/>
                    <a:pt x="3166" y="1328"/>
                  </a:cubicBezTo>
                  <a:cubicBezTo>
                    <a:pt x="3537" y="1083"/>
                    <a:pt x="3848" y="779"/>
                    <a:pt x="4119" y="425"/>
                  </a:cubicBezTo>
                  <a:cubicBezTo>
                    <a:pt x="4200" y="315"/>
                    <a:pt x="4130" y="136"/>
                    <a:pt x="4023" y="72"/>
                  </a:cubicBezTo>
                  <a:cubicBezTo>
                    <a:pt x="3981" y="46"/>
                    <a:pt x="3938" y="35"/>
                    <a:pt x="3897" y="35"/>
                  </a:cubicBezTo>
                  <a:cubicBezTo>
                    <a:pt x="3808" y="35"/>
                    <a:pt x="3726" y="88"/>
                    <a:pt x="3667" y="164"/>
                  </a:cubicBezTo>
                  <a:cubicBezTo>
                    <a:pt x="3382" y="534"/>
                    <a:pt x="3013" y="838"/>
                    <a:pt x="2604" y="1059"/>
                  </a:cubicBezTo>
                  <a:cubicBezTo>
                    <a:pt x="2422" y="1157"/>
                    <a:pt x="2208" y="1236"/>
                    <a:pt x="2027" y="1347"/>
                  </a:cubicBezTo>
                  <a:cubicBezTo>
                    <a:pt x="1906" y="1198"/>
                    <a:pt x="1738" y="1076"/>
                    <a:pt x="1572" y="986"/>
                  </a:cubicBezTo>
                  <a:cubicBezTo>
                    <a:pt x="1167" y="770"/>
                    <a:pt x="809" y="497"/>
                    <a:pt x="533" y="127"/>
                  </a:cubicBezTo>
                  <a:cubicBezTo>
                    <a:pt x="475" y="50"/>
                    <a:pt x="392" y="0"/>
                    <a:pt x="3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5"/>
            <p:cNvSpPr/>
            <p:nvPr/>
          </p:nvSpPr>
          <p:spPr>
            <a:xfrm>
              <a:off x="9023090" y="2143896"/>
              <a:ext cx="226960" cy="118506"/>
            </a:xfrm>
            <a:custGeom>
              <a:rect b="b" l="l" r="r" t="t"/>
              <a:pathLst>
                <a:path extrusionOk="0" h="1343" w="2572">
                  <a:moveTo>
                    <a:pt x="186" y="0"/>
                  </a:moveTo>
                  <a:cubicBezTo>
                    <a:pt x="161" y="0"/>
                    <a:pt x="135" y="7"/>
                    <a:pt x="110" y="21"/>
                  </a:cubicBezTo>
                  <a:cubicBezTo>
                    <a:pt x="41" y="60"/>
                    <a:pt x="1" y="170"/>
                    <a:pt x="53" y="238"/>
                  </a:cubicBezTo>
                  <a:cubicBezTo>
                    <a:pt x="202" y="441"/>
                    <a:pt x="379" y="613"/>
                    <a:pt x="589" y="754"/>
                  </a:cubicBezTo>
                  <a:cubicBezTo>
                    <a:pt x="686" y="819"/>
                    <a:pt x="791" y="867"/>
                    <a:pt x="891" y="930"/>
                  </a:cubicBezTo>
                  <a:cubicBezTo>
                    <a:pt x="968" y="976"/>
                    <a:pt x="1055" y="1046"/>
                    <a:pt x="1022" y="1143"/>
                  </a:cubicBezTo>
                  <a:cubicBezTo>
                    <a:pt x="1020" y="1160"/>
                    <a:pt x="1014" y="1173"/>
                    <a:pt x="1014" y="1189"/>
                  </a:cubicBezTo>
                  <a:cubicBezTo>
                    <a:pt x="1014" y="1290"/>
                    <a:pt x="1089" y="1343"/>
                    <a:pt x="1167" y="1343"/>
                  </a:cubicBezTo>
                  <a:cubicBezTo>
                    <a:pt x="1233" y="1343"/>
                    <a:pt x="1301" y="1306"/>
                    <a:pt x="1328" y="1230"/>
                  </a:cubicBezTo>
                  <a:cubicBezTo>
                    <a:pt x="1335" y="1210"/>
                    <a:pt x="1337" y="1189"/>
                    <a:pt x="1343" y="1169"/>
                  </a:cubicBezTo>
                  <a:cubicBezTo>
                    <a:pt x="1363" y="1079"/>
                    <a:pt x="1508" y="1036"/>
                    <a:pt x="1580" y="1005"/>
                  </a:cubicBezTo>
                  <a:cubicBezTo>
                    <a:pt x="1704" y="950"/>
                    <a:pt x="1823" y="887"/>
                    <a:pt x="1936" y="812"/>
                  </a:cubicBezTo>
                  <a:cubicBezTo>
                    <a:pt x="2163" y="659"/>
                    <a:pt x="2356" y="473"/>
                    <a:pt x="2522" y="259"/>
                  </a:cubicBezTo>
                  <a:cubicBezTo>
                    <a:pt x="2572" y="189"/>
                    <a:pt x="2531" y="82"/>
                    <a:pt x="2465" y="41"/>
                  </a:cubicBezTo>
                  <a:cubicBezTo>
                    <a:pt x="2439" y="26"/>
                    <a:pt x="2414" y="20"/>
                    <a:pt x="2389" y="20"/>
                  </a:cubicBezTo>
                  <a:cubicBezTo>
                    <a:pt x="2334" y="20"/>
                    <a:pt x="2283" y="52"/>
                    <a:pt x="2247" y="100"/>
                  </a:cubicBezTo>
                  <a:cubicBezTo>
                    <a:pt x="2072" y="325"/>
                    <a:pt x="1847" y="511"/>
                    <a:pt x="1595" y="648"/>
                  </a:cubicBezTo>
                  <a:cubicBezTo>
                    <a:pt x="1484" y="708"/>
                    <a:pt x="1354" y="756"/>
                    <a:pt x="1243" y="825"/>
                  </a:cubicBezTo>
                  <a:cubicBezTo>
                    <a:pt x="1167" y="732"/>
                    <a:pt x="1066" y="659"/>
                    <a:pt x="963" y="603"/>
                  </a:cubicBezTo>
                  <a:cubicBezTo>
                    <a:pt x="714" y="471"/>
                    <a:pt x="495" y="305"/>
                    <a:pt x="327" y="78"/>
                  </a:cubicBezTo>
                  <a:cubicBezTo>
                    <a:pt x="292" y="31"/>
                    <a:pt x="241" y="0"/>
                    <a:pt x="1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5"/>
            <p:cNvSpPr/>
            <p:nvPr/>
          </p:nvSpPr>
          <p:spPr>
            <a:xfrm>
              <a:off x="8752550" y="2352145"/>
              <a:ext cx="270552" cy="141096"/>
            </a:xfrm>
            <a:custGeom>
              <a:rect b="b" l="l" r="r" t="t"/>
              <a:pathLst>
                <a:path extrusionOk="0" h="1599" w="3066">
                  <a:moveTo>
                    <a:pt x="221" y="1"/>
                  </a:moveTo>
                  <a:cubicBezTo>
                    <a:pt x="191" y="1"/>
                    <a:pt x="160" y="9"/>
                    <a:pt x="130" y="27"/>
                  </a:cubicBezTo>
                  <a:cubicBezTo>
                    <a:pt x="49" y="73"/>
                    <a:pt x="1" y="203"/>
                    <a:pt x="64" y="285"/>
                  </a:cubicBezTo>
                  <a:cubicBezTo>
                    <a:pt x="242" y="524"/>
                    <a:pt x="452" y="731"/>
                    <a:pt x="701" y="896"/>
                  </a:cubicBezTo>
                  <a:cubicBezTo>
                    <a:pt x="817" y="974"/>
                    <a:pt x="943" y="1033"/>
                    <a:pt x="1061" y="1105"/>
                  </a:cubicBezTo>
                  <a:cubicBezTo>
                    <a:pt x="1153" y="1160"/>
                    <a:pt x="1254" y="1243"/>
                    <a:pt x="1217" y="1361"/>
                  </a:cubicBezTo>
                  <a:cubicBezTo>
                    <a:pt x="1215" y="1379"/>
                    <a:pt x="1210" y="1394"/>
                    <a:pt x="1210" y="1416"/>
                  </a:cubicBezTo>
                  <a:cubicBezTo>
                    <a:pt x="1210" y="1536"/>
                    <a:pt x="1299" y="1598"/>
                    <a:pt x="1392" y="1598"/>
                  </a:cubicBezTo>
                  <a:cubicBezTo>
                    <a:pt x="1470" y="1598"/>
                    <a:pt x="1550" y="1555"/>
                    <a:pt x="1582" y="1466"/>
                  </a:cubicBezTo>
                  <a:cubicBezTo>
                    <a:pt x="1591" y="1440"/>
                    <a:pt x="1593" y="1418"/>
                    <a:pt x="1597" y="1392"/>
                  </a:cubicBezTo>
                  <a:cubicBezTo>
                    <a:pt x="1623" y="1283"/>
                    <a:pt x="1796" y="1235"/>
                    <a:pt x="1881" y="1199"/>
                  </a:cubicBezTo>
                  <a:cubicBezTo>
                    <a:pt x="2030" y="1134"/>
                    <a:pt x="2172" y="1059"/>
                    <a:pt x="2306" y="968"/>
                  </a:cubicBezTo>
                  <a:cubicBezTo>
                    <a:pt x="2577" y="789"/>
                    <a:pt x="2804" y="568"/>
                    <a:pt x="3003" y="310"/>
                  </a:cubicBezTo>
                  <a:cubicBezTo>
                    <a:pt x="3066" y="231"/>
                    <a:pt x="3014" y="100"/>
                    <a:pt x="2933" y="54"/>
                  </a:cubicBezTo>
                  <a:cubicBezTo>
                    <a:pt x="2903" y="36"/>
                    <a:pt x="2873" y="29"/>
                    <a:pt x="2844" y="29"/>
                  </a:cubicBezTo>
                  <a:cubicBezTo>
                    <a:pt x="2779" y="29"/>
                    <a:pt x="2718" y="67"/>
                    <a:pt x="2675" y="121"/>
                  </a:cubicBezTo>
                  <a:cubicBezTo>
                    <a:pt x="2469" y="390"/>
                    <a:pt x="2200" y="611"/>
                    <a:pt x="1899" y="773"/>
                  </a:cubicBezTo>
                  <a:cubicBezTo>
                    <a:pt x="1768" y="845"/>
                    <a:pt x="1612" y="902"/>
                    <a:pt x="1481" y="983"/>
                  </a:cubicBezTo>
                  <a:cubicBezTo>
                    <a:pt x="1391" y="874"/>
                    <a:pt x="1269" y="784"/>
                    <a:pt x="1145" y="719"/>
                  </a:cubicBezTo>
                  <a:cubicBezTo>
                    <a:pt x="851" y="563"/>
                    <a:pt x="591" y="366"/>
                    <a:pt x="388" y="93"/>
                  </a:cubicBezTo>
                  <a:cubicBezTo>
                    <a:pt x="345" y="37"/>
                    <a:pt x="285" y="1"/>
                    <a:pt x="2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4" name="Google Shape;364;p25"/>
          <p:cNvGrpSpPr/>
          <p:nvPr/>
        </p:nvGrpSpPr>
        <p:grpSpPr>
          <a:xfrm>
            <a:off x="-354225" y="3564300"/>
            <a:ext cx="11200653" cy="1592731"/>
            <a:chOff x="-354225" y="3564300"/>
            <a:chExt cx="11200653" cy="1592731"/>
          </a:xfrm>
        </p:grpSpPr>
        <p:grpSp>
          <p:nvGrpSpPr>
            <p:cNvPr id="365" name="Google Shape;365;p25"/>
            <p:cNvGrpSpPr/>
            <p:nvPr/>
          </p:nvGrpSpPr>
          <p:grpSpPr>
            <a:xfrm>
              <a:off x="-354225" y="3564300"/>
              <a:ext cx="11200653" cy="1592731"/>
              <a:chOff x="-354225" y="3564300"/>
              <a:chExt cx="11200653" cy="1592731"/>
            </a:xfrm>
          </p:grpSpPr>
          <p:grpSp>
            <p:nvGrpSpPr>
              <p:cNvPr id="366" name="Google Shape;366;p25"/>
              <p:cNvGrpSpPr/>
              <p:nvPr/>
            </p:nvGrpSpPr>
            <p:grpSpPr>
              <a:xfrm>
                <a:off x="-354225" y="3564300"/>
                <a:ext cx="10085005" cy="1260811"/>
                <a:chOff x="-354225" y="3564300"/>
                <a:chExt cx="10085005" cy="1260811"/>
              </a:xfrm>
            </p:grpSpPr>
            <p:sp>
              <p:nvSpPr>
                <p:cNvPr id="367" name="Google Shape;367;p25"/>
                <p:cNvSpPr/>
                <p:nvPr/>
              </p:nvSpPr>
              <p:spPr>
                <a:xfrm>
                  <a:off x="6585681" y="3564300"/>
                  <a:ext cx="3145100" cy="1260811"/>
                </a:xfrm>
                <a:custGeom>
                  <a:rect b="b" l="l" r="r" t="t"/>
                  <a:pathLst>
                    <a:path extrusionOk="0" h="34671" w="86487">
                      <a:moveTo>
                        <a:pt x="86487" y="26480"/>
                      </a:moveTo>
                      <a:lnTo>
                        <a:pt x="86487" y="33719"/>
                      </a:lnTo>
                      <a:lnTo>
                        <a:pt x="0" y="34671"/>
                      </a:lnTo>
                      <a:lnTo>
                        <a:pt x="6858" y="30861"/>
                      </a:lnTo>
                      <a:lnTo>
                        <a:pt x="49149" y="29909"/>
                      </a:lnTo>
                      <a:lnTo>
                        <a:pt x="51626" y="0"/>
                      </a:lnTo>
                      <a:lnTo>
                        <a:pt x="64389" y="0"/>
                      </a:lnTo>
                      <a:lnTo>
                        <a:pt x="64770" y="3239"/>
                      </a:lnTo>
                      <a:lnTo>
                        <a:pt x="74295" y="4001"/>
                      </a:lnTo>
                      <a:lnTo>
                        <a:pt x="73533" y="24575"/>
                      </a:lnTo>
                      <a:close/>
                    </a:path>
                  </a:pathLst>
                </a:custGeom>
                <a:solidFill>
                  <a:srgbClr val="91CB91">
                    <a:alpha val="40880"/>
                  </a:srgbClr>
                </a:solidFill>
                <a:ln>
                  <a:noFill/>
                </a:ln>
              </p:spPr>
            </p:sp>
            <p:sp>
              <p:nvSpPr>
                <p:cNvPr id="368" name="Google Shape;368;p25"/>
                <p:cNvSpPr/>
                <p:nvPr/>
              </p:nvSpPr>
              <p:spPr>
                <a:xfrm>
                  <a:off x="-354225" y="3969525"/>
                  <a:ext cx="1133475" cy="695325"/>
                </a:xfrm>
                <a:custGeom>
                  <a:rect b="b" l="l" r="r" t="t"/>
                  <a:pathLst>
                    <a:path extrusionOk="0" h="27813" w="45339">
                      <a:moveTo>
                        <a:pt x="44958" y="23812"/>
                      </a:moveTo>
                      <a:lnTo>
                        <a:pt x="45339" y="27051"/>
                      </a:lnTo>
                      <a:lnTo>
                        <a:pt x="0" y="27813"/>
                      </a:lnTo>
                      <a:lnTo>
                        <a:pt x="7430" y="6477"/>
                      </a:lnTo>
                      <a:lnTo>
                        <a:pt x="20765" y="5524"/>
                      </a:lnTo>
                      <a:lnTo>
                        <a:pt x="21336" y="0"/>
                      </a:lnTo>
                      <a:lnTo>
                        <a:pt x="33719" y="190"/>
                      </a:lnTo>
                      <a:lnTo>
                        <a:pt x="33719" y="23241"/>
                      </a:lnTo>
                      <a:lnTo>
                        <a:pt x="36386" y="23241"/>
                      </a:lnTo>
                      <a:lnTo>
                        <a:pt x="36195" y="15621"/>
                      </a:lnTo>
                      <a:lnTo>
                        <a:pt x="44387" y="16383"/>
                      </a:lnTo>
                      <a:close/>
                    </a:path>
                  </a:pathLst>
                </a:custGeom>
                <a:solidFill>
                  <a:srgbClr val="91CB91">
                    <a:alpha val="40880"/>
                  </a:srgbClr>
                </a:solidFill>
                <a:ln>
                  <a:noFill/>
                </a:ln>
              </p:spPr>
            </p:sp>
          </p:grpSp>
          <p:grpSp>
            <p:nvGrpSpPr>
              <p:cNvPr id="369" name="Google Shape;369;p25"/>
              <p:cNvGrpSpPr/>
              <p:nvPr/>
            </p:nvGrpSpPr>
            <p:grpSpPr>
              <a:xfrm>
                <a:off x="-63500" y="3686783"/>
                <a:ext cx="10909928" cy="1470248"/>
                <a:chOff x="-63500" y="3686783"/>
                <a:chExt cx="10909928" cy="1470248"/>
              </a:xfrm>
            </p:grpSpPr>
            <p:grpSp>
              <p:nvGrpSpPr>
                <p:cNvPr id="370" name="Google Shape;370;p25"/>
                <p:cNvGrpSpPr/>
                <p:nvPr/>
              </p:nvGrpSpPr>
              <p:grpSpPr>
                <a:xfrm>
                  <a:off x="-63500" y="3686783"/>
                  <a:ext cx="10909928" cy="1260836"/>
                  <a:chOff x="-63500" y="3686783"/>
                  <a:chExt cx="10909928" cy="1260836"/>
                </a:xfrm>
              </p:grpSpPr>
              <p:sp>
                <p:nvSpPr>
                  <p:cNvPr id="371" name="Google Shape;371;p25"/>
                  <p:cNvSpPr/>
                  <p:nvPr/>
                </p:nvSpPr>
                <p:spPr>
                  <a:xfrm>
                    <a:off x="7878825" y="3686783"/>
                    <a:ext cx="2967603" cy="1260836"/>
                  </a:xfrm>
                  <a:custGeom>
                    <a:rect b="b" l="l" r="r" t="t"/>
                    <a:pathLst>
                      <a:path extrusionOk="0" h="18234" w="42917">
                        <a:moveTo>
                          <a:pt x="23851" y="0"/>
                        </a:moveTo>
                        <a:cubicBezTo>
                          <a:pt x="23710" y="0"/>
                          <a:pt x="23562" y="11"/>
                          <a:pt x="23407" y="34"/>
                        </a:cubicBezTo>
                        <a:cubicBezTo>
                          <a:pt x="23237" y="60"/>
                          <a:pt x="23077" y="93"/>
                          <a:pt x="22933" y="139"/>
                        </a:cubicBezTo>
                        <a:cubicBezTo>
                          <a:pt x="21361" y="633"/>
                          <a:pt x="21271" y="2273"/>
                          <a:pt x="22006" y="3685"/>
                        </a:cubicBezTo>
                        <a:cubicBezTo>
                          <a:pt x="21720" y="3325"/>
                          <a:pt x="21398" y="3023"/>
                          <a:pt x="21048" y="2774"/>
                        </a:cubicBezTo>
                        <a:cubicBezTo>
                          <a:pt x="20349" y="2277"/>
                          <a:pt x="19544" y="2004"/>
                          <a:pt x="18718" y="1962"/>
                        </a:cubicBezTo>
                        <a:cubicBezTo>
                          <a:pt x="18611" y="1954"/>
                          <a:pt x="18505" y="1954"/>
                          <a:pt x="18396" y="1954"/>
                        </a:cubicBezTo>
                        <a:cubicBezTo>
                          <a:pt x="17554" y="1969"/>
                          <a:pt x="16699" y="2218"/>
                          <a:pt x="15921" y="2713"/>
                        </a:cubicBezTo>
                        <a:cubicBezTo>
                          <a:pt x="15843" y="2761"/>
                          <a:pt x="15773" y="2811"/>
                          <a:pt x="15702" y="2865"/>
                        </a:cubicBezTo>
                        <a:lnTo>
                          <a:pt x="15681" y="2879"/>
                        </a:lnTo>
                        <a:cubicBezTo>
                          <a:pt x="15678" y="2881"/>
                          <a:pt x="15676" y="2883"/>
                          <a:pt x="15674" y="2883"/>
                        </a:cubicBezTo>
                        <a:cubicBezTo>
                          <a:pt x="15657" y="2885"/>
                          <a:pt x="15641" y="2885"/>
                          <a:pt x="15626" y="2889"/>
                        </a:cubicBezTo>
                        <a:cubicBezTo>
                          <a:pt x="15455" y="2909"/>
                          <a:pt x="15296" y="2936"/>
                          <a:pt x="15151" y="2973"/>
                        </a:cubicBezTo>
                        <a:cubicBezTo>
                          <a:pt x="14821" y="3058"/>
                          <a:pt x="14557" y="3185"/>
                          <a:pt x="14351" y="3342"/>
                        </a:cubicBezTo>
                        <a:cubicBezTo>
                          <a:pt x="14308" y="3377"/>
                          <a:pt x="14266" y="3410"/>
                          <a:pt x="14227" y="3447"/>
                        </a:cubicBezTo>
                        <a:cubicBezTo>
                          <a:pt x="13778" y="3871"/>
                          <a:pt x="13687" y="4475"/>
                          <a:pt x="13866" y="5096"/>
                        </a:cubicBezTo>
                        <a:cubicBezTo>
                          <a:pt x="13888" y="5177"/>
                          <a:pt x="13916" y="5257"/>
                          <a:pt x="13945" y="5336"/>
                        </a:cubicBezTo>
                        <a:cubicBezTo>
                          <a:pt x="14017" y="5518"/>
                          <a:pt x="14111" y="5701"/>
                          <a:pt x="14225" y="5878"/>
                        </a:cubicBezTo>
                        <a:cubicBezTo>
                          <a:pt x="14054" y="5703"/>
                          <a:pt x="13872" y="5546"/>
                          <a:pt x="13682" y="5404"/>
                        </a:cubicBezTo>
                        <a:cubicBezTo>
                          <a:pt x="13590" y="5336"/>
                          <a:pt x="13497" y="5271"/>
                          <a:pt x="13400" y="5212"/>
                        </a:cubicBezTo>
                        <a:cubicBezTo>
                          <a:pt x="12908" y="4903"/>
                          <a:pt x="12359" y="4689"/>
                          <a:pt x="11784" y="4569"/>
                        </a:cubicBezTo>
                        <a:cubicBezTo>
                          <a:pt x="11684" y="4549"/>
                          <a:pt x="11585" y="4530"/>
                          <a:pt x="11483" y="4516"/>
                        </a:cubicBezTo>
                        <a:cubicBezTo>
                          <a:pt x="11332" y="4494"/>
                          <a:pt x="11177" y="4479"/>
                          <a:pt x="11023" y="4470"/>
                        </a:cubicBezTo>
                        <a:cubicBezTo>
                          <a:pt x="10921" y="4463"/>
                          <a:pt x="10820" y="4460"/>
                          <a:pt x="10717" y="4460"/>
                        </a:cubicBezTo>
                        <a:cubicBezTo>
                          <a:pt x="10688" y="4460"/>
                          <a:pt x="10658" y="4460"/>
                          <a:pt x="10628" y="4460"/>
                        </a:cubicBezTo>
                        <a:lnTo>
                          <a:pt x="10613" y="4460"/>
                        </a:lnTo>
                        <a:cubicBezTo>
                          <a:pt x="9769" y="4473"/>
                          <a:pt x="8914" y="4678"/>
                          <a:pt x="8138" y="5082"/>
                        </a:cubicBezTo>
                        <a:cubicBezTo>
                          <a:pt x="8063" y="5120"/>
                          <a:pt x="7991" y="5161"/>
                          <a:pt x="7919" y="5205"/>
                        </a:cubicBezTo>
                        <a:cubicBezTo>
                          <a:pt x="7914" y="5207"/>
                          <a:pt x="7906" y="5212"/>
                          <a:pt x="7899" y="5216"/>
                        </a:cubicBezTo>
                        <a:cubicBezTo>
                          <a:pt x="6642" y="5996"/>
                          <a:pt x="6332" y="7293"/>
                          <a:pt x="6799" y="8448"/>
                        </a:cubicBezTo>
                        <a:cubicBezTo>
                          <a:pt x="6882" y="8658"/>
                          <a:pt x="6989" y="8861"/>
                          <a:pt x="7123" y="9057"/>
                        </a:cubicBezTo>
                        <a:cubicBezTo>
                          <a:pt x="7182" y="9147"/>
                          <a:pt x="7250" y="9237"/>
                          <a:pt x="7320" y="9322"/>
                        </a:cubicBezTo>
                        <a:cubicBezTo>
                          <a:pt x="7286" y="9307"/>
                          <a:pt x="6719" y="9074"/>
                          <a:pt x="6178" y="9074"/>
                        </a:cubicBezTo>
                        <a:cubicBezTo>
                          <a:pt x="5833" y="9074"/>
                          <a:pt x="5500" y="9169"/>
                          <a:pt x="5321" y="9473"/>
                        </a:cubicBezTo>
                        <a:cubicBezTo>
                          <a:pt x="4858" y="10256"/>
                          <a:pt x="6154" y="10886"/>
                          <a:pt x="6200" y="10910"/>
                        </a:cubicBezTo>
                        <a:cubicBezTo>
                          <a:pt x="6038" y="10872"/>
                          <a:pt x="5874" y="10837"/>
                          <a:pt x="5711" y="10815"/>
                        </a:cubicBezTo>
                        <a:cubicBezTo>
                          <a:pt x="5408" y="10766"/>
                          <a:pt x="5103" y="10743"/>
                          <a:pt x="4799" y="10743"/>
                        </a:cubicBezTo>
                        <a:cubicBezTo>
                          <a:pt x="4537" y="10743"/>
                          <a:pt x="4277" y="10760"/>
                          <a:pt x="4020" y="10794"/>
                        </a:cubicBezTo>
                        <a:cubicBezTo>
                          <a:pt x="3631" y="10844"/>
                          <a:pt x="3248" y="10934"/>
                          <a:pt x="2886" y="11062"/>
                        </a:cubicBezTo>
                        <a:cubicBezTo>
                          <a:pt x="2518" y="11187"/>
                          <a:pt x="2168" y="11353"/>
                          <a:pt x="1851" y="11552"/>
                        </a:cubicBezTo>
                        <a:cubicBezTo>
                          <a:pt x="1788" y="11590"/>
                          <a:pt x="1725" y="11629"/>
                          <a:pt x="1666" y="11672"/>
                        </a:cubicBezTo>
                        <a:cubicBezTo>
                          <a:pt x="1445" y="11823"/>
                          <a:pt x="1242" y="11992"/>
                          <a:pt x="1060" y="12173"/>
                        </a:cubicBezTo>
                        <a:cubicBezTo>
                          <a:pt x="791" y="12440"/>
                          <a:pt x="564" y="12742"/>
                          <a:pt x="391" y="13076"/>
                        </a:cubicBezTo>
                        <a:cubicBezTo>
                          <a:pt x="290" y="13267"/>
                          <a:pt x="214" y="13459"/>
                          <a:pt x="157" y="13651"/>
                        </a:cubicBezTo>
                        <a:cubicBezTo>
                          <a:pt x="0" y="14176"/>
                          <a:pt x="2" y="14688"/>
                          <a:pt x="128" y="15182"/>
                        </a:cubicBezTo>
                        <a:lnTo>
                          <a:pt x="2040" y="15263"/>
                        </a:lnTo>
                        <a:lnTo>
                          <a:pt x="3810" y="15339"/>
                        </a:lnTo>
                        <a:lnTo>
                          <a:pt x="7355" y="15490"/>
                        </a:lnTo>
                        <a:lnTo>
                          <a:pt x="7821" y="15512"/>
                        </a:lnTo>
                        <a:lnTo>
                          <a:pt x="8255" y="15530"/>
                        </a:lnTo>
                        <a:lnTo>
                          <a:pt x="8811" y="15553"/>
                        </a:lnTo>
                        <a:lnTo>
                          <a:pt x="17474" y="15921"/>
                        </a:lnTo>
                        <a:lnTo>
                          <a:pt x="17474" y="15543"/>
                        </a:lnTo>
                        <a:lnTo>
                          <a:pt x="22201" y="15790"/>
                        </a:lnTo>
                        <a:lnTo>
                          <a:pt x="22367" y="15798"/>
                        </a:lnTo>
                        <a:lnTo>
                          <a:pt x="22680" y="15812"/>
                        </a:lnTo>
                        <a:lnTo>
                          <a:pt x="22929" y="15825"/>
                        </a:lnTo>
                        <a:lnTo>
                          <a:pt x="23510" y="15855"/>
                        </a:lnTo>
                        <a:lnTo>
                          <a:pt x="28537" y="16115"/>
                        </a:lnTo>
                        <a:lnTo>
                          <a:pt x="29099" y="16144"/>
                        </a:lnTo>
                        <a:lnTo>
                          <a:pt x="29536" y="16168"/>
                        </a:lnTo>
                        <a:lnTo>
                          <a:pt x="29917" y="16188"/>
                        </a:lnTo>
                        <a:cubicBezTo>
                          <a:pt x="29936" y="16225"/>
                          <a:pt x="29954" y="16260"/>
                          <a:pt x="29973" y="16297"/>
                        </a:cubicBezTo>
                        <a:cubicBezTo>
                          <a:pt x="29976" y="16297"/>
                          <a:pt x="29978" y="16295"/>
                          <a:pt x="29984" y="16292"/>
                        </a:cubicBezTo>
                        <a:cubicBezTo>
                          <a:pt x="30059" y="16264"/>
                          <a:pt x="30135" y="16234"/>
                          <a:pt x="30207" y="16203"/>
                        </a:cubicBezTo>
                        <a:lnTo>
                          <a:pt x="33563" y="16376"/>
                        </a:lnTo>
                        <a:lnTo>
                          <a:pt x="33717" y="16384"/>
                        </a:lnTo>
                        <a:lnTo>
                          <a:pt x="33994" y="16398"/>
                        </a:lnTo>
                        <a:lnTo>
                          <a:pt x="34038" y="16612"/>
                        </a:lnTo>
                        <a:lnTo>
                          <a:pt x="34125" y="17049"/>
                        </a:lnTo>
                        <a:lnTo>
                          <a:pt x="34132" y="17080"/>
                        </a:lnTo>
                        <a:lnTo>
                          <a:pt x="34231" y="17571"/>
                        </a:lnTo>
                        <a:lnTo>
                          <a:pt x="34243" y="17624"/>
                        </a:lnTo>
                        <a:lnTo>
                          <a:pt x="34243" y="17626"/>
                        </a:lnTo>
                        <a:lnTo>
                          <a:pt x="34307" y="17950"/>
                        </a:lnTo>
                        <a:lnTo>
                          <a:pt x="34349" y="18164"/>
                        </a:lnTo>
                        <a:lnTo>
                          <a:pt x="34355" y="18192"/>
                        </a:lnTo>
                        <a:cubicBezTo>
                          <a:pt x="34355" y="18192"/>
                          <a:pt x="34407" y="18195"/>
                          <a:pt x="34499" y="18199"/>
                        </a:cubicBezTo>
                        <a:lnTo>
                          <a:pt x="34506" y="18199"/>
                        </a:lnTo>
                        <a:cubicBezTo>
                          <a:pt x="34690" y="18210"/>
                          <a:pt x="35037" y="18225"/>
                          <a:pt x="35488" y="18232"/>
                        </a:cubicBezTo>
                        <a:lnTo>
                          <a:pt x="35494" y="18232"/>
                        </a:lnTo>
                        <a:cubicBezTo>
                          <a:pt x="35613" y="18233"/>
                          <a:pt x="35739" y="18234"/>
                          <a:pt x="35872" y="18234"/>
                        </a:cubicBezTo>
                        <a:cubicBezTo>
                          <a:pt x="36374" y="18234"/>
                          <a:pt x="36965" y="18223"/>
                          <a:pt x="37587" y="18182"/>
                        </a:cubicBezTo>
                        <a:lnTo>
                          <a:pt x="37593" y="18182"/>
                        </a:lnTo>
                        <a:cubicBezTo>
                          <a:pt x="37952" y="18160"/>
                          <a:pt x="38323" y="18127"/>
                          <a:pt x="38693" y="18081"/>
                        </a:cubicBezTo>
                        <a:cubicBezTo>
                          <a:pt x="38857" y="18061"/>
                          <a:pt x="39021" y="18040"/>
                          <a:pt x="39181" y="18015"/>
                        </a:cubicBezTo>
                        <a:cubicBezTo>
                          <a:pt x="39327" y="17993"/>
                          <a:pt x="39473" y="17969"/>
                          <a:pt x="39614" y="17943"/>
                        </a:cubicBezTo>
                        <a:lnTo>
                          <a:pt x="39616" y="17943"/>
                        </a:lnTo>
                        <a:cubicBezTo>
                          <a:pt x="39620" y="17943"/>
                          <a:pt x="39622" y="17943"/>
                          <a:pt x="39624" y="17941"/>
                        </a:cubicBezTo>
                        <a:cubicBezTo>
                          <a:pt x="39629" y="17941"/>
                          <a:pt x="39631" y="17941"/>
                          <a:pt x="39635" y="17939"/>
                        </a:cubicBezTo>
                        <a:cubicBezTo>
                          <a:pt x="39834" y="17902"/>
                          <a:pt x="40027" y="17860"/>
                          <a:pt x="40215" y="17814"/>
                        </a:cubicBezTo>
                        <a:cubicBezTo>
                          <a:pt x="40639" y="17712"/>
                          <a:pt x="41043" y="17587"/>
                          <a:pt x="41398" y="17427"/>
                        </a:cubicBezTo>
                        <a:lnTo>
                          <a:pt x="41459" y="17399"/>
                        </a:lnTo>
                        <a:cubicBezTo>
                          <a:pt x="41492" y="17386"/>
                          <a:pt x="41522" y="17370"/>
                          <a:pt x="41555" y="17357"/>
                        </a:cubicBezTo>
                        <a:lnTo>
                          <a:pt x="41557" y="17357"/>
                        </a:lnTo>
                        <a:cubicBezTo>
                          <a:pt x="41561" y="17353"/>
                          <a:pt x="41566" y="17351"/>
                          <a:pt x="41573" y="17349"/>
                        </a:cubicBezTo>
                        <a:lnTo>
                          <a:pt x="41642" y="17314"/>
                        </a:lnTo>
                        <a:lnTo>
                          <a:pt x="41712" y="17279"/>
                        </a:lnTo>
                        <a:cubicBezTo>
                          <a:pt x="41717" y="17276"/>
                          <a:pt x="41726" y="17270"/>
                          <a:pt x="41736" y="17266"/>
                        </a:cubicBezTo>
                        <a:cubicBezTo>
                          <a:pt x="41795" y="17237"/>
                          <a:pt x="41846" y="17204"/>
                          <a:pt x="41900" y="17172"/>
                        </a:cubicBezTo>
                        <a:cubicBezTo>
                          <a:pt x="41964" y="17132"/>
                          <a:pt x="42025" y="17093"/>
                          <a:pt x="42084" y="17053"/>
                        </a:cubicBezTo>
                        <a:lnTo>
                          <a:pt x="42091" y="17045"/>
                        </a:lnTo>
                        <a:cubicBezTo>
                          <a:pt x="42148" y="17003"/>
                          <a:pt x="42202" y="16962"/>
                          <a:pt x="42255" y="16918"/>
                        </a:cubicBezTo>
                        <a:cubicBezTo>
                          <a:pt x="42331" y="16855"/>
                          <a:pt x="42399" y="16787"/>
                          <a:pt x="42464" y="16717"/>
                        </a:cubicBezTo>
                        <a:cubicBezTo>
                          <a:pt x="42648" y="16518"/>
                          <a:pt x="42784" y="16290"/>
                          <a:pt x="42854" y="16032"/>
                        </a:cubicBezTo>
                        <a:cubicBezTo>
                          <a:pt x="42884" y="15925"/>
                          <a:pt x="42900" y="15814"/>
                          <a:pt x="42906" y="15700"/>
                        </a:cubicBezTo>
                        <a:cubicBezTo>
                          <a:pt x="42917" y="15588"/>
                          <a:pt x="42911" y="15475"/>
                          <a:pt x="42895" y="15359"/>
                        </a:cubicBezTo>
                        <a:cubicBezTo>
                          <a:pt x="42880" y="15236"/>
                          <a:pt x="42852" y="15103"/>
                          <a:pt x="42810" y="14965"/>
                        </a:cubicBezTo>
                        <a:cubicBezTo>
                          <a:pt x="42757" y="14784"/>
                          <a:pt x="42677" y="14592"/>
                          <a:pt x="42570" y="14390"/>
                        </a:cubicBezTo>
                        <a:cubicBezTo>
                          <a:pt x="42443" y="14143"/>
                          <a:pt x="42277" y="13881"/>
                          <a:pt x="42069" y="13601"/>
                        </a:cubicBezTo>
                        <a:cubicBezTo>
                          <a:pt x="41918" y="13402"/>
                          <a:pt x="41769" y="13214"/>
                          <a:pt x="41618" y="13043"/>
                        </a:cubicBezTo>
                        <a:cubicBezTo>
                          <a:pt x="41384" y="12772"/>
                          <a:pt x="41148" y="12536"/>
                          <a:pt x="40910" y="12326"/>
                        </a:cubicBezTo>
                        <a:cubicBezTo>
                          <a:pt x="40645" y="12090"/>
                          <a:pt x="40377" y="11893"/>
                          <a:pt x="40112" y="11727"/>
                        </a:cubicBezTo>
                        <a:cubicBezTo>
                          <a:pt x="39832" y="11550"/>
                          <a:pt x="39548" y="11408"/>
                          <a:pt x="39272" y="11297"/>
                        </a:cubicBezTo>
                        <a:cubicBezTo>
                          <a:pt x="39181" y="11264"/>
                          <a:pt x="39095" y="11231"/>
                          <a:pt x="39006" y="11203"/>
                        </a:cubicBezTo>
                        <a:cubicBezTo>
                          <a:pt x="38890" y="11165"/>
                          <a:pt x="38774" y="11132"/>
                          <a:pt x="38660" y="11104"/>
                        </a:cubicBezTo>
                        <a:cubicBezTo>
                          <a:pt x="38632" y="11098"/>
                          <a:pt x="38606" y="11091"/>
                          <a:pt x="38581" y="11086"/>
                        </a:cubicBezTo>
                        <a:cubicBezTo>
                          <a:pt x="38240" y="11010"/>
                          <a:pt x="37907" y="10977"/>
                          <a:pt x="37582" y="10977"/>
                        </a:cubicBezTo>
                        <a:cubicBezTo>
                          <a:pt x="37425" y="10977"/>
                          <a:pt x="37270" y="10984"/>
                          <a:pt x="37117" y="10999"/>
                        </a:cubicBezTo>
                        <a:cubicBezTo>
                          <a:pt x="37106" y="10831"/>
                          <a:pt x="37095" y="10667"/>
                          <a:pt x="37075" y="10509"/>
                        </a:cubicBezTo>
                        <a:cubicBezTo>
                          <a:pt x="37068" y="10459"/>
                          <a:pt x="37060" y="10409"/>
                          <a:pt x="37053" y="10363"/>
                        </a:cubicBezTo>
                        <a:cubicBezTo>
                          <a:pt x="37049" y="10343"/>
                          <a:pt x="37047" y="10321"/>
                          <a:pt x="37044" y="10300"/>
                        </a:cubicBezTo>
                        <a:cubicBezTo>
                          <a:pt x="37029" y="10201"/>
                          <a:pt x="37014" y="10107"/>
                          <a:pt x="36996" y="10013"/>
                        </a:cubicBezTo>
                        <a:cubicBezTo>
                          <a:pt x="36976" y="9904"/>
                          <a:pt x="36952" y="9799"/>
                          <a:pt x="36928" y="9694"/>
                        </a:cubicBezTo>
                        <a:cubicBezTo>
                          <a:pt x="36928" y="9692"/>
                          <a:pt x="36924" y="9689"/>
                          <a:pt x="36928" y="9685"/>
                        </a:cubicBezTo>
                        <a:cubicBezTo>
                          <a:pt x="36826" y="9278"/>
                          <a:pt x="36681" y="8902"/>
                          <a:pt x="36498" y="8557"/>
                        </a:cubicBezTo>
                        <a:cubicBezTo>
                          <a:pt x="36467" y="8494"/>
                          <a:pt x="36434" y="8437"/>
                          <a:pt x="36399" y="8377"/>
                        </a:cubicBezTo>
                        <a:cubicBezTo>
                          <a:pt x="36299" y="8209"/>
                          <a:pt x="36196" y="8049"/>
                          <a:pt x="36082" y="7896"/>
                        </a:cubicBezTo>
                        <a:cubicBezTo>
                          <a:pt x="36023" y="7818"/>
                          <a:pt x="35966" y="7744"/>
                          <a:pt x="35905" y="7673"/>
                        </a:cubicBezTo>
                        <a:cubicBezTo>
                          <a:pt x="35899" y="7665"/>
                          <a:pt x="35896" y="7662"/>
                          <a:pt x="35888" y="7654"/>
                        </a:cubicBezTo>
                        <a:cubicBezTo>
                          <a:pt x="35853" y="7612"/>
                          <a:pt x="35818" y="7573"/>
                          <a:pt x="35781" y="7533"/>
                        </a:cubicBezTo>
                        <a:cubicBezTo>
                          <a:pt x="35614" y="7348"/>
                          <a:pt x="35437" y="7177"/>
                          <a:pt x="35245" y="7017"/>
                        </a:cubicBezTo>
                        <a:cubicBezTo>
                          <a:pt x="35116" y="6908"/>
                          <a:pt x="34983" y="6805"/>
                          <a:pt x="34845" y="6707"/>
                        </a:cubicBezTo>
                        <a:cubicBezTo>
                          <a:pt x="34652" y="6571"/>
                          <a:pt x="34449" y="6447"/>
                          <a:pt x="34239" y="6331"/>
                        </a:cubicBezTo>
                        <a:cubicBezTo>
                          <a:pt x="33793" y="6090"/>
                          <a:pt x="33317" y="5896"/>
                          <a:pt x="32824" y="5750"/>
                        </a:cubicBezTo>
                        <a:cubicBezTo>
                          <a:pt x="32785" y="5738"/>
                          <a:pt x="32742" y="5728"/>
                          <a:pt x="32702" y="5717"/>
                        </a:cubicBezTo>
                        <a:lnTo>
                          <a:pt x="32700" y="5717"/>
                        </a:lnTo>
                        <a:cubicBezTo>
                          <a:pt x="32475" y="5655"/>
                          <a:pt x="32252" y="5603"/>
                          <a:pt x="32024" y="5562"/>
                        </a:cubicBezTo>
                        <a:cubicBezTo>
                          <a:pt x="31932" y="5544"/>
                          <a:pt x="31839" y="5527"/>
                          <a:pt x="31745" y="5515"/>
                        </a:cubicBezTo>
                        <a:cubicBezTo>
                          <a:pt x="31430" y="5465"/>
                          <a:pt x="31112" y="5433"/>
                          <a:pt x="30795" y="5419"/>
                        </a:cubicBezTo>
                        <a:cubicBezTo>
                          <a:pt x="30701" y="5415"/>
                          <a:pt x="30605" y="5413"/>
                          <a:pt x="30513" y="5413"/>
                        </a:cubicBezTo>
                        <a:cubicBezTo>
                          <a:pt x="30478" y="5412"/>
                          <a:pt x="30443" y="5412"/>
                          <a:pt x="30408" y="5412"/>
                        </a:cubicBezTo>
                        <a:cubicBezTo>
                          <a:pt x="30330" y="5412"/>
                          <a:pt x="30252" y="5414"/>
                          <a:pt x="30172" y="5415"/>
                        </a:cubicBezTo>
                        <a:cubicBezTo>
                          <a:pt x="30131" y="5415"/>
                          <a:pt x="30092" y="5417"/>
                          <a:pt x="30050" y="5419"/>
                        </a:cubicBezTo>
                        <a:cubicBezTo>
                          <a:pt x="30080" y="5391"/>
                          <a:pt x="30107" y="5367"/>
                          <a:pt x="30135" y="5336"/>
                        </a:cubicBezTo>
                        <a:cubicBezTo>
                          <a:pt x="30334" y="5146"/>
                          <a:pt x="30527" y="4929"/>
                          <a:pt x="30710" y="4695"/>
                        </a:cubicBezTo>
                        <a:cubicBezTo>
                          <a:pt x="30824" y="4543"/>
                          <a:pt x="30935" y="4387"/>
                          <a:pt x="31036" y="4226"/>
                        </a:cubicBezTo>
                        <a:cubicBezTo>
                          <a:pt x="31226" y="3926"/>
                          <a:pt x="31382" y="3611"/>
                          <a:pt x="31486" y="3296"/>
                        </a:cubicBezTo>
                        <a:cubicBezTo>
                          <a:pt x="31497" y="3263"/>
                          <a:pt x="31506" y="3231"/>
                          <a:pt x="31515" y="3198"/>
                        </a:cubicBezTo>
                        <a:cubicBezTo>
                          <a:pt x="31628" y="2820"/>
                          <a:pt x="31663" y="2448"/>
                          <a:pt x="31585" y="2100"/>
                        </a:cubicBezTo>
                        <a:cubicBezTo>
                          <a:pt x="31570" y="2037"/>
                          <a:pt x="31552" y="1976"/>
                          <a:pt x="31532" y="1915"/>
                        </a:cubicBezTo>
                        <a:cubicBezTo>
                          <a:pt x="31499" y="1823"/>
                          <a:pt x="31456" y="1731"/>
                          <a:pt x="31403" y="1646"/>
                        </a:cubicBezTo>
                        <a:cubicBezTo>
                          <a:pt x="31312" y="1492"/>
                          <a:pt x="31191" y="1344"/>
                          <a:pt x="31034" y="1212"/>
                        </a:cubicBezTo>
                        <a:lnTo>
                          <a:pt x="31032" y="1212"/>
                        </a:lnTo>
                        <a:cubicBezTo>
                          <a:pt x="30898" y="1095"/>
                          <a:pt x="30734" y="990"/>
                          <a:pt x="30546" y="895"/>
                        </a:cubicBezTo>
                        <a:cubicBezTo>
                          <a:pt x="30251" y="747"/>
                          <a:pt x="29956" y="681"/>
                          <a:pt x="29661" y="681"/>
                        </a:cubicBezTo>
                        <a:cubicBezTo>
                          <a:pt x="29499" y="681"/>
                          <a:pt x="29341" y="699"/>
                          <a:pt x="29182" y="734"/>
                        </a:cubicBezTo>
                        <a:cubicBezTo>
                          <a:pt x="29090" y="754"/>
                          <a:pt x="28998" y="780"/>
                          <a:pt x="28907" y="812"/>
                        </a:cubicBezTo>
                        <a:cubicBezTo>
                          <a:pt x="28858" y="830"/>
                          <a:pt x="28808" y="848"/>
                          <a:pt x="28758" y="871"/>
                        </a:cubicBezTo>
                        <a:cubicBezTo>
                          <a:pt x="27739" y="1287"/>
                          <a:pt x="26823" y="2321"/>
                          <a:pt x="26263" y="3187"/>
                        </a:cubicBezTo>
                        <a:cubicBezTo>
                          <a:pt x="26333" y="1630"/>
                          <a:pt x="25601" y="148"/>
                          <a:pt x="24077" y="10"/>
                        </a:cubicBezTo>
                        <a:cubicBezTo>
                          <a:pt x="24004" y="3"/>
                          <a:pt x="23929" y="0"/>
                          <a:pt x="23851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72" name="Google Shape;372;p25"/>
                  <p:cNvSpPr/>
                  <p:nvPr/>
                </p:nvSpPr>
                <p:spPr>
                  <a:xfrm>
                    <a:off x="-63500" y="4580332"/>
                    <a:ext cx="9263374" cy="210141"/>
                  </a:xfrm>
                  <a:custGeom>
                    <a:rect b="b" l="l" r="r" t="t"/>
                    <a:pathLst>
                      <a:path extrusionOk="0" h="5154" w="103739">
                        <a:moveTo>
                          <a:pt x="80339" y="0"/>
                        </a:moveTo>
                        <a:cubicBezTo>
                          <a:pt x="69397" y="0"/>
                          <a:pt x="55260" y="1698"/>
                          <a:pt x="43777" y="1698"/>
                        </a:cubicBezTo>
                        <a:cubicBezTo>
                          <a:pt x="43306" y="1698"/>
                          <a:pt x="42839" y="1695"/>
                          <a:pt x="42377" y="1689"/>
                        </a:cubicBezTo>
                        <a:cubicBezTo>
                          <a:pt x="33262" y="1571"/>
                          <a:pt x="25137" y="473"/>
                          <a:pt x="19763" y="473"/>
                        </a:cubicBezTo>
                        <a:cubicBezTo>
                          <a:pt x="14822" y="473"/>
                          <a:pt x="0" y="1680"/>
                          <a:pt x="0" y="1680"/>
                        </a:cubicBezTo>
                        <a:lnTo>
                          <a:pt x="0" y="5154"/>
                        </a:lnTo>
                        <a:lnTo>
                          <a:pt x="103739" y="5154"/>
                        </a:lnTo>
                        <a:lnTo>
                          <a:pt x="103739" y="722"/>
                        </a:lnTo>
                        <a:cubicBezTo>
                          <a:pt x="103739" y="722"/>
                          <a:pt x="95368" y="244"/>
                          <a:pt x="81989" y="14"/>
                        </a:cubicBezTo>
                        <a:cubicBezTo>
                          <a:pt x="81448" y="5"/>
                          <a:pt x="80897" y="0"/>
                          <a:pt x="8033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373" name="Google Shape;373;p25"/>
                <p:cNvGrpSpPr/>
                <p:nvPr/>
              </p:nvGrpSpPr>
              <p:grpSpPr>
                <a:xfrm>
                  <a:off x="-63379" y="4714275"/>
                  <a:ext cx="9263285" cy="442757"/>
                  <a:chOff x="-63379" y="4923731"/>
                  <a:chExt cx="9263285" cy="969682"/>
                </a:xfrm>
              </p:grpSpPr>
              <p:sp>
                <p:nvSpPr>
                  <p:cNvPr id="374" name="Google Shape;374;p25"/>
                  <p:cNvSpPr/>
                  <p:nvPr/>
                </p:nvSpPr>
                <p:spPr>
                  <a:xfrm>
                    <a:off x="-63379" y="4923731"/>
                    <a:ext cx="9263285" cy="969682"/>
                  </a:xfrm>
                  <a:custGeom>
                    <a:rect b="b" l="l" r="r" t="t"/>
                    <a:pathLst>
                      <a:path extrusionOk="0" h="10859" w="103738">
                        <a:moveTo>
                          <a:pt x="1" y="0"/>
                        </a:moveTo>
                        <a:lnTo>
                          <a:pt x="1" y="10858"/>
                        </a:lnTo>
                        <a:lnTo>
                          <a:pt x="103737" y="10858"/>
                        </a:lnTo>
                        <a:lnTo>
                          <a:pt x="103737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75" name="Google Shape;375;p25"/>
                  <p:cNvSpPr/>
                  <p:nvPr/>
                </p:nvSpPr>
                <p:spPr>
                  <a:xfrm>
                    <a:off x="120932" y="5321109"/>
                    <a:ext cx="843034" cy="64919"/>
                  </a:xfrm>
                  <a:custGeom>
                    <a:rect b="b" l="l" r="r" t="t"/>
                    <a:pathLst>
                      <a:path extrusionOk="0" h="727" w="9441">
                        <a:moveTo>
                          <a:pt x="1" y="1"/>
                        </a:moveTo>
                        <a:lnTo>
                          <a:pt x="1" y="727"/>
                        </a:lnTo>
                        <a:lnTo>
                          <a:pt x="9440" y="727"/>
                        </a:lnTo>
                        <a:lnTo>
                          <a:pt x="9440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76" name="Google Shape;376;p25"/>
                  <p:cNvSpPr/>
                  <p:nvPr/>
                </p:nvSpPr>
                <p:spPr>
                  <a:xfrm>
                    <a:off x="1341010" y="5321109"/>
                    <a:ext cx="842856" cy="64919"/>
                  </a:xfrm>
                  <a:custGeom>
                    <a:rect b="b" l="l" r="r" t="t"/>
                    <a:pathLst>
                      <a:path extrusionOk="0" h="727" w="9439">
                        <a:moveTo>
                          <a:pt x="1" y="1"/>
                        </a:moveTo>
                        <a:lnTo>
                          <a:pt x="1" y="727"/>
                        </a:lnTo>
                        <a:lnTo>
                          <a:pt x="9438" y="727"/>
                        </a:lnTo>
                        <a:lnTo>
                          <a:pt x="9438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77" name="Google Shape;377;p25"/>
                  <p:cNvSpPr/>
                  <p:nvPr/>
                </p:nvSpPr>
                <p:spPr>
                  <a:xfrm>
                    <a:off x="2439822" y="5321109"/>
                    <a:ext cx="842945" cy="64919"/>
                  </a:xfrm>
                  <a:custGeom>
                    <a:rect b="b" l="l" r="r" t="t"/>
                    <a:pathLst>
                      <a:path extrusionOk="0" h="727" w="9440">
                        <a:moveTo>
                          <a:pt x="1" y="1"/>
                        </a:moveTo>
                        <a:lnTo>
                          <a:pt x="1" y="727"/>
                        </a:lnTo>
                        <a:lnTo>
                          <a:pt x="9440" y="727"/>
                        </a:lnTo>
                        <a:lnTo>
                          <a:pt x="9440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78" name="Google Shape;378;p25"/>
                  <p:cNvSpPr/>
                  <p:nvPr/>
                </p:nvSpPr>
                <p:spPr>
                  <a:xfrm>
                    <a:off x="3659900" y="5321109"/>
                    <a:ext cx="842945" cy="64919"/>
                  </a:xfrm>
                  <a:custGeom>
                    <a:rect b="b" l="l" r="r" t="t"/>
                    <a:pathLst>
                      <a:path extrusionOk="0" h="727" w="9440">
                        <a:moveTo>
                          <a:pt x="1" y="1"/>
                        </a:moveTo>
                        <a:lnTo>
                          <a:pt x="1" y="727"/>
                        </a:lnTo>
                        <a:lnTo>
                          <a:pt x="9440" y="727"/>
                        </a:lnTo>
                        <a:lnTo>
                          <a:pt x="9440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79" name="Google Shape;379;p25"/>
                  <p:cNvSpPr/>
                  <p:nvPr/>
                </p:nvSpPr>
                <p:spPr>
                  <a:xfrm>
                    <a:off x="4807736" y="5321109"/>
                    <a:ext cx="842766" cy="64919"/>
                  </a:xfrm>
                  <a:custGeom>
                    <a:rect b="b" l="l" r="r" t="t"/>
                    <a:pathLst>
                      <a:path extrusionOk="0" h="727" w="9438">
                        <a:moveTo>
                          <a:pt x="1" y="1"/>
                        </a:moveTo>
                        <a:lnTo>
                          <a:pt x="1" y="727"/>
                        </a:lnTo>
                        <a:lnTo>
                          <a:pt x="9438" y="727"/>
                        </a:lnTo>
                        <a:lnTo>
                          <a:pt x="9438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0" name="Google Shape;380;p25"/>
                  <p:cNvSpPr/>
                  <p:nvPr/>
                </p:nvSpPr>
                <p:spPr>
                  <a:xfrm>
                    <a:off x="6027814" y="5321109"/>
                    <a:ext cx="842766" cy="64919"/>
                  </a:xfrm>
                  <a:custGeom>
                    <a:rect b="b" l="l" r="r" t="t"/>
                    <a:pathLst>
                      <a:path extrusionOk="0" h="727" w="9438">
                        <a:moveTo>
                          <a:pt x="1" y="1"/>
                        </a:moveTo>
                        <a:lnTo>
                          <a:pt x="1" y="727"/>
                        </a:lnTo>
                        <a:lnTo>
                          <a:pt x="9438" y="727"/>
                        </a:lnTo>
                        <a:lnTo>
                          <a:pt x="9438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1" name="Google Shape;381;p25"/>
                  <p:cNvSpPr/>
                  <p:nvPr/>
                </p:nvSpPr>
                <p:spPr>
                  <a:xfrm>
                    <a:off x="7126804" y="5321109"/>
                    <a:ext cx="842766" cy="64919"/>
                  </a:xfrm>
                  <a:custGeom>
                    <a:rect b="b" l="l" r="r" t="t"/>
                    <a:pathLst>
                      <a:path extrusionOk="0" h="727" w="9438">
                        <a:moveTo>
                          <a:pt x="0" y="1"/>
                        </a:moveTo>
                        <a:lnTo>
                          <a:pt x="0" y="727"/>
                        </a:lnTo>
                        <a:lnTo>
                          <a:pt x="9437" y="727"/>
                        </a:lnTo>
                        <a:lnTo>
                          <a:pt x="943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2" name="Google Shape;382;p25"/>
                  <p:cNvSpPr/>
                  <p:nvPr/>
                </p:nvSpPr>
                <p:spPr>
                  <a:xfrm>
                    <a:off x="8346703" y="5321109"/>
                    <a:ext cx="842945" cy="64919"/>
                  </a:xfrm>
                  <a:custGeom>
                    <a:rect b="b" l="l" r="r" t="t"/>
                    <a:pathLst>
                      <a:path extrusionOk="0" h="727" w="9440">
                        <a:moveTo>
                          <a:pt x="0" y="1"/>
                        </a:moveTo>
                        <a:lnTo>
                          <a:pt x="0" y="727"/>
                        </a:lnTo>
                        <a:lnTo>
                          <a:pt x="9439" y="727"/>
                        </a:lnTo>
                        <a:lnTo>
                          <a:pt x="943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sp>
          <p:nvSpPr>
            <p:cNvPr id="383" name="Google Shape;383;p25"/>
            <p:cNvSpPr/>
            <p:nvPr/>
          </p:nvSpPr>
          <p:spPr>
            <a:xfrm>
              <a:off x="-14985" y="4517725"/>
              <a:ext cx="454991" cy="177156"/>
            </a:xfrm>
            <a:custGeom>
              <a:rect b="b" l="l" r="r" t="t"/>
              <a:pathLst>
                <a:path extrusionOk="0" h="2562" w="6580">
                  <a:moveTo>
                    <a:pt x="3152" y="0"/>
                  </a:moveTo>
                  <a:cubicBezTo>
                    <a:pt x="2863" y="0"/>
                    <a:pt x="2513" y="112"/>
                    <a:pt x="2109" y="376"/>
                  </a:cubicBezTo>
                  <a:cubicBezTo>
                    <a:pt x="968" y="1123"/>
                    <a:pt x="570" y="559"/>
                    <a:pt x="285" y="1161"/>
                  </a:cubicBezTo>
                  <a:cubicBezTo>
                    <a:pt x="1" y="1766"/>
                    <a:pt x="799" y="2310"/>
                    <a:pt x="799" y="2310"/>
                  </a:cubicBezTo>
                  <a:lnTo>
                    <a:pt x="5185" y="2562"/>
                  </a:lnTo>
                  <a:cubicBezTo>
                    <a:pt x="5185" y="2562"/>
                    <a:pt x="6580" y="1858"/>
                    <a:pt x="5953" y="962"/>
                  </a:cubicBezTo>
                  <a:cubicBezTo>
                    <a:pt x="5793" y="733"/>
                    <a:pt x="5602" y="656"/>
                    <a:pt x="5405" y="656"/>
                  </a:cubicBezTo>
                  <a:cubicBezTo>
                    <a:pt x="4997" y="656"/>
                    <a:pt x="4561" y="985"/>
                    <a:pt x="4296" y="985"/>
                  </a:cubicBezTo>
                  <a:cubicBezTo>
                    <a:pt x="4189" y="985"/>
                    <a:pt x="4110" y="931"/>
                    <a:pt x="4073" y="778"/>
                  </a:cubicBezTo>
                  <a:cubicBezTo>
                    <a:pt x="3966" y="328"/>
                    <a:pt x="3648" y="0"/>
                    <a:pt x="31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4" name="Google Shape;384;p25"/>
          <p:cNvGrpSpPr/>
          <p:nvPr/>
        </p:nvGrpSpPr>
        <p:grpSpPr>
          <a:xfrm>
            <a:off x="8542876" y="4339974"/>
            <a:ext cx="373051" cy="364892"/>
            <a:chOff x="-1467724" y="1406749"/>
            <a:chExt cx="373051" cy="364892"/>
          </a:xfrm>
        </p:grpSpPr>
        <p:sp>
          <p:nvSpPr>
            <p:cNvPr id="385" name="Google Shape;385;p25"/>
            <p:cNvSpPr/>
            <p:nvPr/>
          </p:nvSpPr>
          <p:spPr>
            <a:xfrm>
              <a:off x="-1467724" y="1406749"/>
              <a:ext cx="373051" cy="364407"/>
            </a:xfrm>
            <a:custGeom>
              <a:rect b="b" l="l" r="r" t="t"/>
              <a:pathLst>
                <a:path extrusionOk="0" h="5270" w="5395">
                  <a:moveTo>
                    <a:pt x="3533" y="1"/>
                  </a:moveTo>
                  <a:cubicBezTo>
                    <a:pt x="3325" y="1"/>
                    <a:pt x="3126" y="173"/>
                    <a:pt x="2989" y="347"/>
                  </a:cubicBezTo>
                  <a:cubicBezTo>
                    <a:pt x="2672" y="760"/>
                    <a:pt x="2466" y="1259"/>
                    <a:pt x="2402" y="1779"/>
                  </a:cubicBezTo>
                  <a:cubicBezTo>
                    <a:pt x="2390" y="1873"/>
                    <a:pt x="2381" y="1972"/>
                    <a:pt x="2337" y="2057"/>
                  </a:cubicBezTo>
                  <a:cubicBezTo>
                    <a:pt x="2299" y="2132"/>
                    <a:pt x="2222" y="2196"/>
                    <a:pt x="2138" y="2196"/>
                  </a:cubicBezTo>
                  <a:cubicBezTo>
                    <a:pt x="2128" y="2196"/>
                    <a:pt x="2117" y="2195"/>
                    <a:pt x="2107" y="2193"/>
                  </a:cubicBezTo>
                  <a:cubicBezTo>
                    <a:pt x="2003" y="2171"/>
                    <a:pt x="1945" y="2064"/>
                    <a:pt x="1900" y="1967"/>
                  </a:cubicBezTo>
                  <a:cubicBezTo>
                    <a:pt x="1771" y="1683"/>
                    <a:pt x="1642" y="1397"/>
                    <a:pt x="1513" y="1115"/>
                  </a:cubicBezTo>
                  <a:cubicBezTo>
                    <a:pt x="1438" y="946"/>
                    <a:pt x="1338" y="760"/>
                    <a:pt x="1137" y="747"/>
                  </a:cubicBezTo>
                  <a:cubicBezTo>
                    <a:pt x="1131" y="746"/>
                    <a:pt x="1126" y="746"/>
                    <a:pt x="1120" y="746"/>
                  </a:cubicBezTo>
                  <a:cubicBezTo>
                    <a:pt x="969" y="746"/>
                    <a:pt x="837" y="859"/>
                    <a:pt x="785" y="1007"/>
                  </a:cubicBezTo>
                  <a:cubicBezTo>
                    <a:pt x="697" y="1265"/>
                    <a:pt x="817" y="1517"/>
                    <a:pt x="933" y="1747"/>
                  </a:cubicBezTo>
                  <a:lnTo>
                    <a:pt x="1331" y="2545"/>
                  </a:lnTo>
                  <a:cubicBezTo>
                    <a:pt x="1402" y="2687"/>
                    <a:pt x="1286" y="2829"/>
                    <a:pt x="1156" y="2829"/>
                  </a:cubicBezTo>
                  <a:cubicBezTo>
                    <a:pt x="1116" y="2829"/>
                    <a:pt x="1074" y="2815"/>
                    <a:pt x="1036" y="2783"/>
                  </a:cubicBezTo>
                  <a:cubicBezTo>
                    <a:pt x="1034" y="2783"/>
                    <a:pt x="1032" y="2779"/>
                    <a:pt x="1029" y="2778"/>
                  </a:cubicBezTo>
                  <a:cubicBezTo>
                    <a:pt x="894" y="2660"/>
                    <a:pt x="796" y="2503"/>
                    <a:pt x="695" y="2355"/>
                  </a:cubicBezTo>
                  <a:cubicBezTo>
                    <a:pt x="613" y="2240"/>
                    <a:pt x="508" y="2115"/>
                    <a:pt x="364" y="2115"/>
                  </a:cubicBezTo>
                  <a:cubicBezTo>
                    <a:pt x="342" y="2115"/>
                    <a:pt x="320" y="2117"/>
                    <a:pt x="297" y="2123"/>
                  </a:cubicBezTo>
                  <a:cubicBezTo>
                    <a:pt x="161" y="2158"/>
                    <a:pt x="74" y="2287"/>
                    <a:pt x="57" y="2427"/>
                  </a:cubicBezTo>
                  <a:cubicBezTo>
                    <a:pt x="0" y="2921"/>
                    <a:pt x="354" y="3301"/>
                    <a:pt x="618" y="3695"/>
                  </a:cubicBezTo>
                  <a:cubicBezTo>
                    <a:pt x="852" y="4045"/>
                    <a:pt x="1005" y="4425"/>
                    <a:pt x="1121" y="4829"/>
                  </a:cubicBezTo>
                  <a:cubicBezTo>
                    <a:pt x="1190" y="5069"/>
                    <a:pt x="1296" y="5269"/>
                    <a:pt x="1529" y="5269"/>
                  </a:cubicBezTo>
                  <a:cubicBezTo>
                    <a:pt x="1576" y="5269"/>
                    <a:pt x="1628" y="5261"/>
                    <a:pt x="1687" y="5243"/>
                  </a:cubicBezTo>
                  <a:cubicBezTo>
                    <a:pt x="2013" y="5140"/>
                    <a:pt x="2276" y="4797"/>
                    <a:pt x="2591" y="4644"/>
                  </a:cubicBezTo>
                  <a:cubicBezTo>
                    <a:pt x="2923" y="4482"/>
                    <a:pt x="3290" y="4388"/>
                    <a:pt x="3658" y="4379"/>
                  </a:cubicBezTo>
                  <a:cubicBezTo>
                    <a:pt x="3693" y="4378"/>
                    <a:pt x="3728" y="4378"/>
                    <a:pt x="3764" y="4378"/>
                  </a:cubicBezTo>
                  <a:cubicBezTo>
                    <a:pt x="3827" y="4378"/>
                    <a:pt x="3891" y="4379"/>
                    <a:pt x="3955" y="4379"/>
                  </a:cubicBezTo>
                  <a:cubicBezTo>
                    <a:pt x="4179" y="4379"/>
                    <a:pt x="4403" y="4366"/>
                    <a:pt x="4602" y="4248"/>
                  </a:cubicBezTo>
                  <a:cubicBezTo>
                    <a:pt x="4757" y="4156"/>
                    <a:pt x="4869" y="3994"/>
                    <a:pt x="4865" y="3815"/>
                  </a:cubicBezTo>
                  <a:cubicBezTo>
                    <a:pt x="4855" y="3533"/>
                    <a:pt x="4590" y="3402"/>
                    <a:pt x="4343" y="3402"/>
                  </a:cubicBezTo>
                  <a:cubicBezTo>
                    <a:pt x="4327" y="3402"/>
                    <a:pt x="4310" y="3403"/>
                    <a:pt x="4294" y="3404"/>
                  </a:cubicBezTo>
                  <a:cubicBezTo>
                    <a:pt x="4079" y="3417"/>
                    <a:pt x="3880" y="3509"/>
                    <a:pt x="3669" y="3563"/>
                  </a:cubicBezTo>
                  <a:cubicBezTo>
                    <a:pt x="3580" y="3585"/>
                    <a:pt x="3485" y="3601"/>
                    <a:pt x="3392" y="3601"/>
                  </a:cubicBezTo>
                  <a:cubicBezTo>
                    <a:pt x="3267" y="3601"/>
                    <a:pt x="3147" y="3573"/>
                    <a:pt x="3047" y="3502"/>
                  </a:cubicBezTo>
                  <a:cubicBezTo>
                    <a:pt x="2965" y="3367"/>
                    <a:pt x="3139" y="3220"/>
                    <a:pt x="3288" y="3179"/>
                  </a:cubicBezTo>
                  <a:cubicBezTo>
                    <a:pt x="3483" y="3124"/>
                    <a:pt x="3685" y="3117"/>
                    <a:pt x="3888" y="3117"/>
                  </a:cubicBezTo>
                  <a:cubicBezTo>
                    <a:pt x="3963" y="3117"/>
                    <a:pt x="4039" y="3118"/>
                    <a:pt x="4114" y="3118"/>
                  </a:cubicBezTo>
                  <a:cubicBezTo>
                    <a:pt x="4155" y="3118"/>
                    <a:pt x="4196" y="3118"/>
                    <a:pt x="4237" y="3117"/>
                  </a:cubicBezTo>
                  <a:cubicBezTo>
                    <a:pt x="4602" y="3111"/>
                    <a:pt x="4993" y="3047"/>
                    <a:pt x="5236" y="2755"/>
                  </a:cubicBezTo>
                  <a:cubicBezTo>
                    <a:pt x="5339" y="2628"/>
                    <a:pt x="5394" y="2464"/>
                    <a:pt x="5376" y="2300"/>
                  </a:cubicBezTo>
                  <a:cubicBezTo>
                    <a:pt x="5340" y="1973"/>
                    <a:pt x="5073" y="1847"/>
                    <a:pt x="4814" y="1847"/>
                  </a:cubicBezTo>
                  <a:cubicBezTo>
                    <a:pt x="4794" y="1847"/>
                    <a:pt x="4774" y="1847"/>
                    <a:pt x="4755" y="1849"/>
                  </a:cubicBezTo>
                  <a:cubicBezTo>
                    <a:pt x="4576" y="1863"/>
                    <a:pt x="4407" y="1928"/>
                    <a:pt x="4241" y="1992"/>
                  </a:cubicBezTo>
                  <a:cubicBezTo>
                    <a:pt x="3962" y="2101"/>
                    <a:pt x="3680" y="2208"/>
                    <a:pt x="3402" y="2317"/>
                  </a:cubicBezTo>
                  <a:cubicBezTo>
                    <a:pt x="3333" y="2343"/>
                    <a:pt x="3250" y="2367"/>
                    <a:pt x="3175" y="2367"/>
                  </a:cubicBezTo>
                  <a:cubicBezTo>
                    <a:pt x="3089" y="2367"/>
                    <a:pt x="3014" y="2336"/>
                    <a:pt x="2978" y="2245"/>
                  </a:cubicBezTo>
                  <a:cubicBezTo>
                    <a:pt x="2936" y="2142"/>
                    <a:pt x="2986" y="2027"/>
                    <a:pt x="3072" y="1957"/>
                  </a:cubicBezTo>
                  <a:cubicBezTo>
                    <a:pt x="3421" y="1681"/>
                    <a:pt x="3690" y="1311"/>
                    <a:pt x="3852" y="896"/>
                  </a:cubicBezTo>
                  <a:cubicBezTo>
                    <a:pt x="3911" y="739"/>
                    <a:pt x="3957" y="572"/>
                    <a:pt x="3935" y="406"/>
                  </a:cubicBezTo>
                  <a:cubicBezTo>
                    <a:pt x="3913" y="240"/>
                    <a:pt x="3809" y="74"/>
                    <a:pt x="3651" y="21"/>
                  </a:cubicBezTo>
                  <a:cubicBezTo>
                    <a:pt x="3611" y="7"/>
                    <a:pt x="3572" y="1"/>
                    <a:pt x="35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5"/>
            <p:cNvSpPr/>
            <p:nvPr/>
          </p:nvSpPr>
          <p:spPr>
            <a:xfrm>
              <a:off x="-1452719" y="1430675"/>
              <a:ext cx="317940" cy="340966"/>
            </a:xfrm>
            <a:custGeom>
              <a:rect b="b" l="l" r="r" t="t"/>
              <a:pathLst>
                <a:path extrusionOk="0" h="4931" w="4598">
                  <a:moveTo>
                    <a:pt x="3088" y="0"/>
                  </a:moveTo>
                  <a:cubicBezTo>
                    <a:pt x="3067" y="0"/>
                    <a:pt x="3047" y="11"/>
                    <a:pt x="3034" y="36"/>
                  </a:cubicBezTo>
                  <a:cubicBezTo>
                    <a:pt x="2454" y="1234"/>
                    <a:pt x="1954" y="2468"/>
                    <a:pt x="1540" y="3733"/>
                  </a:cubicBezTo>
                  <a:cubicBezTo>
                    <a:pt x="1514" y="3810"/>
                    <a:pt x="1492" y="3886"/>
                    <a:pt x="1466" y="3963"/>
                  </a:cubicBezTo>
                  <a:cubicBezTo>
                    <a:pt x="1562" y="3185"/>
                    <a:pt x="1527" y="2391"/>
                    <a:pt x="1355" y="1621"/>
                  </a:cubicBezTo>
                  <a:cubicBezTo>
                    <a:pt x="1289" y="1315"/>
                    <a:pt x="1199" y="1013"/>
                    <a:pt x="1088" y="718"/>
                  </a:cubicBezTo>
                  <a:cubicBezTo>
                    <a:pt x="1076" y="684"/>
                    <a:pt x="1047" y="670"/>
                    <a:pt x="1018" y="670"/>
                  </a:cubicBezTo>
                  <a:cubicBezTo>
                    <a:pt x="975" y="670"/>
                    <a:pt x="933" y="703"/>
                    <a:pt x="952" y="755"/>
                  </a:cubicBezTo>
                  <a:cubicBezTo>
                    <a:pt x="1326" y="1766"/>
                    <a:pt x="1457" y="2857"/>
                    <a:pt x="1329" y="3930"/>
                  </a:cubicBezTo>
                  <a:cubicBezTo>
                    <a:pt x="1315" y="4077"/>
                    <a:pt x="1291" y="4221"/>
                    <a:pt x="1263" y="4366"/>
                  </a:cubicBezTo>
                  <a:cubicBezTo>
                    <a:pt x="1180" y="3506"/>
                    <a:pt x="662" y="2737"/>
                    <a:pt x="161" y="2050"/>
                  </a:cubicBezTo>
                  <a:cubicBezTo>
                    <a:pt x="145" y="2028"/>
                    <a:pt x="123" y="2019"/>
                    <a:pt x="101" y="2019"/>
                  </a:cubicBezTo>
                  <a:cubicBezTo>
                    <a:pt x="49" y="2019"/>
                    <a:pt x="0" y="2068"/>
                    <a:pt x="38" y="2120"/>
                  </a:cubicBezTo>
                  <a:cubicBezTo>
                    <a:pt x="616" y="2916"/>
                    <a:pt x="1226" y="3810"/>
                    <a:pt x="1123" y="4842"/>
                  </a:cubicBezTo>
                  <a:cubicBezTo>
                    <a:pt x="1119" y="4884"/>
                    <a:pt x="1149" y="4906"/>
                    <a:pt x="1184" y="4908"/>
                  </a:cubicBezTo>
                  <a:cubicBezTo>
                    <a:pt x="1195" y="4918"/>
                    <a:pt x="1208" y="4921"/>
                    <a:pt x="1224" y="4921"/>
                  </a:cubicBezTo>
                  <a:cubicBezTo>
                    <a:pt x="1236" y="4927"/>
                    <a:pt x="1250" y="4931"/>
                    <a:pt x="1264" y="4931"/>
                  </a:cubicBezTo>
                  <a:cubicBezTo>
                    <a:pt x="1292" y="4931"/>
                    <a:pt x="1321" y="4917"/>
                    <a:pt x="1333" y="4884"/>
                  </a:cubicBezTo>
                  <a:cubicBezTo>
                    <a:pt x="1352" y="4838"/>
                    <a:pt x="1370" y="4796"/>
                    <a:pt x="1388" y="4750"/>
                  </a:cubicBezTo>
                  <a:cubicBezTo>
                    <a:pt x="2116" y="4027"/>
                    <a:pt x="3119" y="3604"/>
                    <a:pt x="4145" y="3591"/>
                  </a:cubicBezTo>
                  <a:cubicBezTo>
                    <a:pt x="4234" y="3589"/>
                    <a:pt x="4236" y="3451"/>
                    <a:pt x="4149" y="3451"/>
                  </a:cubicBezTo>
                  <a:cubicBezTo>
                    <a:pt x="4148" y="3451"/>
                    <a:pt x="4147" y="3451"/>
                    <a:pt x="4145" y="3451"/>
                  </a:cubicBezTo>
                  <a:cubicBezTo>
                    <a:pt x="3185" y="3462"/>
                    <a:pt x="2242" y="3821"/>
                    <a:pt x="1516" y="4442"/>
                  </a:cubicBezTo>
                  <a:cubicBezTo>
                    <a:pt x="1687" y="4033"/>
                    <a:pt x="1886" y="3629"/>
                    <a:pt x="2161" y="3277"/>
                  </a:cubicBezTo>
                  <a:cubicBezTo>
                    <a:pt x="2330" y="3058"/>
                    <a:pt x="2531" y="2861"/>
                    <a:pt x="2761" y="2706"/>
                  </a:cubicBezTo>
                  <a:cubicBezTo>
                    <a:pt x="3005" y="2542"/>
                    <a:pt x="3276" y="2432"/>
                    <a:pt x="3556" y="2349"/>
                  </a:cubicBezTo>
                  <a:cubicBezTo>
                    <a:pt x="3869" y="2256"/>
                    <a:pt x="4191" y="2197"/>
                    <a:pt x="4512" y="2138"/>
                  </a:cubicBezTo>
                  <a:cubicBezTo>
                    <a:pt x="4597" y="2121"/>
                    <a:pt x="4566" y="1999"/>
                    <a:pt x="4490" y="1999"/>
                  </a:cubicBezTo>
                  <a:cubicBezTo>
                    <a:pt x="4485" y="1999"/>
                    <a:pt x="4480" y="1999"/>
                    <a:pt x="4475" y="2000"/>
                  </a:cubicBezTo>
                  <a:cubicBezTo>
                    <a:pt x="3889" y="2107"/>
                    <a:pt x="3285" y="2218"/>
                    <a:pt x="2767" y="2533"/>
                  </a:cubicBezTo>
                  <a:cubicBezTo>
                    <a:pt x="2288" y="2828"/>
                    <a:pt x="1938" y="3285"/>
                    <a:pt x="1676" y="3777"/>
                  </a:cubicBezTo>
                  <a:cubicBezTo>
                    <a:pt x="1971" y="2876"/>
                    <a:pt x="2304" y="1989"/>
                    <a:pt x="2688" y="1123"/>
                  </a:cubicBezTo>
                  <a:cubicBezTo>
                    <a:pt x="2837" y="782"/>
                    <a:pt x="2994" y="443"/>
                    <a:pt x="3158" y="108"/>
                  </a:cubicBezTo>
                  <a:cubicBezTo>
                    <a:pt x="3184" y="52"/>
                    <a:pt x="3135" y="0"/>
                    <a:pt x="30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89" name="Google Shape;389;p26"/>
          <p:cNvGrpSpPr/>
          <p:nvPr/>
        </p:nvGrpSpPr>
        <p:grpSpPr>
          <a:xfrm>
            <a:off x="-63300" y="-158909"/>
            <a:ext cx="10035996" cy="3074679"/>
            <a:chOff x="-63300" y="-158909"/>
            <a:chExt cx="10035996" cy="3074679"/>
          </a:xfrm>
        </p:grpSpPr>
        <p:sp>
          <p:nvSpPr>
            <p:cNvPr id="390" name="Google Shape;390;p26"/>
            <p:cNvSpPr/>
            <p:nvPr/>
          </p:nvSpPr>
          <p:spPr>
            <a:xfrm>
              <a:off x="327295" y="235723"/>
              <a:ext cx="385942" cy="207509"/>
            </a:xfrm>
            <a:custGeom>
              <a:rect b="b" l="l" r="r" t="t"/>
              <a:pathLst>
                <a:path extrusionOk="0" h="3447" w="6411">
                  <a:moveTo>
                    <a:pt x="2159" y="0"/>
                  </a:moveTo>
                  <a:cubicBezTo>
                    <a:pt x="1702" y="0"/>
                    <a:pt x="1300" y="222"/>
                    <a:pt x="1046" y="561"/>
                  </a:cubicBezTo>
                  <a:cubicBezTo>
                    <a:pt x="977" y="542"/>
                    <a:pt x="906" y="529"/>
                    <a:pt x="832" y="529"/>
                  </a:cubicBezTo>
                  <a:cubicBezTo>
                    <a:pt x="375" y="529"/>
                    <a:pt x="4" y="902"/>
                    <a:pt x="4" y="1357"/>
                  </a:cubicBezTo>
                  <a:cubicBezTo>
                    <a:pt x="1" y="1817"/>
                    <a:pt x="371" y="2186"/>
                    <a:pt x="826" y="2186"/>
                  </a:cubicBezTo>
                  <a:cubicBezTo>
                    <a:pt x="887" y="2186"/>
                    <a:pt x="944" y="2181"/>
                    <a:pt x="1001" y="2168"/>
                  </a:cubicBezTo>
                  <a:cubicBezTo>
                    <a:pt x="1182" y="2435"/>
                    <a:pt x="1453" y="2636"/>
                    <a:pt x="1770" y="2728"/>
                  </a:cubicBezTo>
                  <a:cubicBezTo>
                    <a:pt x="1993" y="3154"/>
                    <a:pt x="2443" y="3447"/>
                    <a:pt x="2959" y="3447"/>
                  </a:cubicBezTo>
                  <a:cubicBezTo>
                    <a:pt x="3388" y="3447"/>
                    <a:pt x="3769" y="3244"/>
                    <a:pt x="4015" y="2929"/>
                  </a:cubicBezTo>
                  <a:cubicBezTo>
                    <a:pt x="4153" y="3065"/>
                    <a:pt x="4343" y="3150"/>
                    <a:pt x="4549" y="3150"/>
                  </a:cubicBezTo>
                  <a:cubicBezTo>
                    <a:pt x="4847" y="3150"/>
                    <a:pt x="5102" y="2978"/>
                    <a:pt x="5227" y="2733"/>
                  </a:cubicBezTo>
                  <a:cubicBezTo>
                    <a:pt x="5255" y="2735"/>
                    <a:pt x="5281" y="2737"/>
                    <a:pt x="5308" y="2737"/>
                  </a:cubicBezTo>
                  <a:cubicBezTo>
                    <a:pt x="5916" y="2737"/>
                    <a:pt x="6410" y="2245"/>
                    <a:pt x="6410" y="1633"/>
                  </a:cubicBezTo>
                  <a:cubicBezTo>
                    <a:pt x="6410" y="1025"/>
                    <a:pt x="5918" y="529"/>
                    <a:pt x="5308" y="529"/>
                  </a:cubicBezTo>
                  <a:cubicBezTo>
                    <a:pt x="5072" y="529"/>
                    <a:pt x="4855" y="603"/>
                    <a:pt x="4678" y="728"/>
                  </a:cubicBezTo>
                  <a:cubicBezTo>
                    <a:pt x="4543" y="356"/>
                    <a:pt x="4182" y="87"/>
                    <a:pt x="3764" y="87"/>
                  </a:cubicBezTo>
                  <a:cubicBezTo>
                    <a:pt x="3502" y="87"/>
                    <a:pt x="3264" y="192"/>
                    <a:pt x="3089" y="360"/>
                  </a:cubicBezTo>
                  <a:cubicBezTo>
                    <a:pt x="2842" y="137"/>
                    <a:pt x="2516" y="0"/>
                    <a:pt x="21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6"/>
            <p:cNvSpPr/>
            <p:nvPr/>
          </p:nvSpPr>
          <p:spPr>
            <a:xfrm>
              <a:off x="7642984" y="-49322"/>
              <a:ext cx="1030494" cy="482560"/>
            </a:xfrm>
            <a:custGeom>
              <a:rect b="b" l="l" r="r" t="t"/>
              <a:pathLst>
                <a:path extrusionOk="0" h="3519" w="7515">
                  <a:moveTo>
                    <a:pt x="3620" y="0"/>
                  </a:moveTo>
                  <a:cubicBezTo>
                    <a:pt x="3091" y="0"/>
                    <a:pt x="2636" y="297"/>
                    <a:pt x="2408" y="736"/>
                  </a:cubicBezTo>
                  <a:cubicBezTo>
                    <a:pt x="2085" y="830"/>
                    <a:pt x="1809" y="1032"/>
                    <a:pt x="1625" y="1307"/>
                  </a:cubicBezTo>
                  <a:cubicBezTo>
                    <a:pt x="1567" y="1294"/>
                    <a:pt x="1507" y="1289"/>
                    <a:pt x="1448" y="1289"/>
                  </a:cubicBezTo>
                  <a:cubicBezTo>
                    <a:pt x="980" y="1289"/>
                    <a:pt x="602" y="1664"/>
                    <a:pt x="602" y="2133"/>
                  </a:cubicBezTo>
                  <a:cubicBezTo>
                    <a:pt x="602" y="2158"/>
                    <a:pt x="604" y="2182"/>
                    <a:pt x="607" y="2204"/>
                  </a:cubicBezTo>
                  <a:lnTo>
                    <a:pt x="417" y="2204"/>
                  </a:lnTo>
                  <a:cubicBezTo>
                    <a:pt x="187" y="2204"/>
                    <a:pt x="1" y="2391"/>
                    <a:pt x="1" y="2621"/>
                  </a:cubicBezTo>
                  <a:cubicBezTo>
                    <a:pt x="1" y="2851"/>
                    <a:pt x="187" y="3039"/>
                    <a:pt x="417" y="3039"/>
                  </a:cubicBezTo>
                  <a:lnTo>
                    <a:pt x="1744" y="3039"/>
                  </a:lnTo>
                  <a:cubicBezTo>
                    <a:pt x="2004" y="3330"/>
                    <a:pt x="2380" y="3518"/>
                    <a:pt x="2802" y="3518"/>
                  </a:cubicBezTo>
                  <a:cubicBezTo>
                    <a:pt x="3169" y="3518"/>
                    <a:pt x="3501" y="3376"/>
                    <a:pt x="3753" y="3150"/>
                  </a:cubicBezTo>
                  <a:cubicBezTo>
                    <a:pt x="3934" y="3321"/>
                    <a:pt x="4175" y="3428"/>
                    <a:pt x="4442" y="3428"/>
                  </a:cubicBezTo>
                  <a:cubicBezTo>
                    <a:pt x="4763" y="3428"/>
                    <a:pt x="5049" y="3275"/>
                    <a:pt x="5229" y="3039"/>
                  </a:cubicBezTo>
                  <a:lnTo>
                    <a:pt x="7098" y="3039"/>
                  </a:lnTo>
                  <a:cubicBezTo>
                    <a:pt x="7328" y="3039"/>
                    <a:pt x="7514" y="2851"/>
                    <a:pt x="7514" y="2621"/>
                  </a:cubicBezTo>
                  <a:cubicBezTo>
                    <a:pt x="7512" y="2389"/>
                    <a:pt x="7326" y="2203"/>
                    <a:pt x="7096" y="2203"/>
                  </a:cubicBezTo>
                  <a:lnTo>
                    <a:pt x="7087" y="2203"/>
                  </a:lnTo>
                  <a:cubicBezTo>
                    <a:pt x="7124" y="2092"/>
                    <a:pt x="7144" y="1972"/>
                    <a:pt x="7144" y="1849"/>
                  </a:cubicBezTo>
                  <a:cubicBezTo>
                    <a:pt x="7144" y="1228"/>
                    <a:pt x="6639" y="723"/>
                    <a:pt x="6018" y="723"/>
                  </a:cubicBezTo>
                  <a:cubicBezTo>
                    <a:pt x="5990" y="723"/>
                    <a:pt x="5963" y="726"/>
                    <a:pt x="5935" y="728"/>
                  </a:cubicBezTo>
                  <a:cubicBezTo>
                    <a:pt x="5808" y="474"/>
                    <a:pt x="5546" y="303"/>
                    <a:pt x="5244" y="303"/>
                  </a:cubicBezTo>
                  <a:cubicBezTo>
                    <a:pt x="5030" y="303"/>
                    <a:pt x="4839" y="387"/>
                    <a:pt x="4698" y="527"/>
                  </a:cubicBezTo>
                  <a:cubicBezTo>
                    <a:pt x="4446" y="207"/>
                    <a:pt x="4057" y="0"/>
                    <a:pt x="36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6"/>
            <p:cNvSpPr/>
            <p:nvPr/>
          </p:nvSpPr>
          <p:spPr>
            <a:xfrm>
              <a:off x="-63300" y="2211133"/>
              <a:ext cx="578117" cy="296485"/>
            </a:xfrm>
            <a:custGeom>
              <a:rect b="b" l="l" r="r" t="t"/>
              <a:pathLst>
                <a:path extrusionOk="0" h="4925" w="9163">
                  <a:moveTo>
                    <a:pt x="4937" y="0"/>
                  </a:moveTo>
                  <a:cubicBezTo>
                    <a:pt x="4322" y="0"/>
                    <a:pt x="3776" y="292"/>
                    <a:pt x="3426" y="741"/>
                  </a:cubicBezTo>
                  <a:cubicBezTo>
                    <a:pt x="3231" y="544"/>
                    <a:pt x="2962" y="424"/>
                    <a:pt x="2661" y="424"/>
                  </a:cubicBezTo>
                  <a:cubicBezTo>
                    <a:pt x="2238" y="424"/>
                    <a:pt x="1874" y="669"/>
                    <a:pt x="1694" y="1021"/>
                  </a:cubicBezTo>
                  <a:cubicBezTo>
                    <a:pt x="1655" y="1019"/>
                    <a:pt x="1618" y="1014"/>
                    <a:pt x="1576" y="1014"/>
                  </a:cubicBezTo>
                  <a:cubicBezTo>
                    <a:pt x="706" y="1014"/>
                    <a:pt x="0" y="1720"/>
                    <a:pt x="0" y="2590"/>
                  </a:cubicBezTo>
                  <a:cubicBezTo>
                    <a:pt x="0" y="3461"/>
                    <a:pt x="706" y="4165"/>
                    <a:pt x="1576" y="4165"/>
                  </a:cubicBezTo>
                  <a:cubicBezTo>
                    <a:pt x="1911" y="4165"/>
                    <a:pt x="2221" y="4060"/>
                    <a:pt x="2477" y="3883"/>
                  </a:cubicBezTo>
                  <a:cubicBezTo>
                    <a:pt x="2672" y="4416"/>
                    <a:pt x="3185" y="4799"/>
                    <a:pt x="3786" y="4799"/>
                  </a:cubicBezTo>
                  <a:cubicBezTo>
                    <a:pt x="4161" y="4799"/>
                    <a:pt x="4501" y="4650"/>
                    <a:pt x="4751" y="4410"/>
                  </a:cubicBezTo>
                  <a:cubicBezTo>
                    <a:pt x="5103" y="4727"/>
                    <a:pt x="5569" y="4924"/>
                    <a:pt x="6082" y="4924"/>
                  </a:cubicBezTo>
                  <a:cubicBezTo>
                    <a:pt x="6734" y="4924"/>
                    <a:pt x="7311" y="4608"/>
                    <a:pt x="7674" y="4125"/>
                  </a:cubicBezTo>
                  <a:cubicBezTo>
                    <a:pt x="7773" y="4150"/>
                    <a:pt x="7875" y="4165"/>
                    <a:pt x="7982" y="4165"/>
                  </a:cubicBezTo>
                  <a:cubicBezTo>
                    <a:pt x="8636" y="4165"/>
                    <a:pt x="9163" y="3636"/>
                    <a:pt x="9163" y="2984"/>
                  </a:cubicBezTo>
                  <a:cubicBezTo>
                    <a:pt x="9163" y="2332"/>
                    <a:pt x="8636" y="1801"/>
                    <a:pt x="7982" y="1801"/>
                  </a:cubicBezTo>
                  <a:cubicBezTo>
                    <a:pt x="7895" y="1801"/>
                    <a:pt x="7812" y="1810"/>
                    <a:pt x="7733" y="1828"/>
                  </a:cubicBezTo>
                  <a:cubicBezTo>
                    <a:pt x="7475" y="1445"/>
                    <a:pt x="7088" y="1160"/>
                    <a:pt x="6635" y="1029"/>
                  </a:cubicBezTo>
                  <a:cubicBezTo>
                    <a:pt x="6316" y="419"/>
                    <a:pt x="5674" y="0"/>
                    <a:pt x="49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6"/>
            <p:cNvSpPr/>
            <p:nvPr/>
          </p:nvSpPr>
          <p:spPr>
            <a:xfrm>
              <a:off x="1267275" y="-158909"/>
              <a:ext cx="1432641" cy="606089"/>
            </a:xfrm>
            <a:custGeom>
              <a:rect b="b" l="l" r="r" t="t"/>
              <a:pathLst>
                <a:path extrusionOk="0" h="5699" w="13471">
                  <a:moveTo>
                    <a:pt x="7647" y="1"/>
                  </a:moveTo>
                  <a:cubicBezTo>
                    <a:pt x="6879" y="1"/>
                    <a:pt x="6195" y="356"/>
                    <a:pt x="5751" y="915"/>
                  </a:cubicBezTo>
                  <a:cubicBezTo>
                    <a:pt x="5389" y="567"/>
                    <a:pt x="4901" y="353"/>
                    <a:pt x="4359" y="353"/>
                  </a:cubicBezTo>
                  <a:cubicBezTo>
                    <a:pt x="3657" y="353"/>
                    <a:pt x="3040" y="714"/>
                    <a:pt x="2680" y="1259"/>
                  </a:cubicBezTo>
                  <a:cubicBezTo>
                    <a:pt x="2664" y="1259"/>
                    <a:pt x="2647" y="1258"/>
                    <a:pt x="2633" y="1258"/>
                  </a:cubicBezTo>
                  <a:cubicBezTo>
                    <a:pt x="2205" y="1258"/>
                    <a:pt x="1816" y="1412"/>
                    <a:pt x="1518" y="1669"/>
                  </a:cubicBezTo>
                  <a:cubicBezTo>
                    <a:pt x="1390" y="1617"/>
                    <a:pt x="1254" y="1589"/>
                    <a:pt x="1112" y="1589"/>
                  </a:cubicBezTo>
                  <a:cubicBezTo>
                    <a:pt x="499" y="1589"/>
                    <a:pt x="1" y="2087"/>
                    <a:pt x="1" y="2701"/>
                  </a:cubicBezTo>
                  <a:cubicBezTo>
                    <a:pt x="1" y="3312"/>
                    <a:pt x="499" y="3810"/>
                    <a:pt x="1112" y="3810"/>
                  </a:cubicBezTo>
                  <a:lnTo>
                    <a:pt x="1123" y="3810"/>
                  </a:lnTo>
                  <a:cubicBezTo>
                    <a:pt x="1416" y="4343"/>
                    <a:pt x="1982" y="4702"/>
                    <a:pt x="2633" y="4702"/>
                  </a:cubicBezTo>
                  <a:cubicBezTo>
                    <a:pt x="2988" y="4702"/>
                    <a:pt x="3320" y="4591"/>
                    <a:pt x="3596" y="4405"/>
                  </a:cubicBezTo>
                  <a:cubicBezTo>
                    <a:pt x="3950" y="5170"/>
                    <a:pt x="4719" y="5699"/>
                    <a:pt x="5614" y="5699"/>
                  </a:cubicBezTo>
                  <a:cubicBezTo>
                    <a:pt x="6331" y="5699"/>
                    <a:pt x="6967" y="5358"/>
                    <a:pt x="7372" y="4833"/>
                  </a:cubicBezTo>
                  <a:cubicBezTo>
                    <a:pt x="7465" y="4842"/>
                    <a:pt x="7557" y="4849"/>
                    <a:pt x="7649" y="4849"/>
                  </a:cubicBezTo>
                  <a:cubicBezTo>
                    <a:pt x="8041" y="4849"/>
                    <a:pt x="8410" y="4755"/>
                    <a:pt x="8736" y="4591"/>
                  </a:cubicBezTo>
                  <a:cubicBezTo>
                    <a:pt x="9033" y="4755"/>
                    <a:pt x="9377" y="4849"/>
                    <a:pt x="9740" y="4849"/>
                  </a:cubicBezTo>
                  <a:cubicBezTo>
                    <a:pt x="10597" y="4849"/>
                    <a:pt x="11335" y="4332"/>
                    <a:pt x="11657" y="3591"/>
                  </a:cubicBezTo>
                  <a:cubicBezTo>
                    <a:pt x="11828" y="3681"/>
                    <a:pt x="12024" y="3733"/>
                    <a:pt x="12230" y="3733"/>
                  </a:cubicBezTo>
                  <a:cubicBezTo>
                    <a:pt x="12916" y="3733"/>
                    <a:pt x="13470" y="3176"/>
                    <a:pt x="13470" y="2498"/>
                  </a:cubicBezTo>
                  <a:cubicBezTo>
                    <a:pt x="13470" y="1812"/>
                    <a:pt x="12916" y="1258"/>
                    <a:pt x="12230" y="1258"/>
                  </a:cubicBezTo>
                  <a:cubicBezTo>
                    <a:pt x="11930" y="1258"/>
                    <a:pt x="11653" y="1365"/>
                    <a:pt x="11438" y="1543"/>
                  </a:cubicBezTo>
                  <a:cubicBezTo>
                    <a:pt x="11058" y="1014"/>
                    <a:pt x="10439" y="668"/>
                    <a:pt x="9739" y="668"/>
                  </a:cubicBezTo>
                  <a:cubicBezTo>
                    <a:pt x="9606" y="668"/>
                    <a:pt x="9481" y="683"/>
                    <a:pt x="9355" y="705"/>
                  </a:cubicBezTo>
                  <a:cubicBezTo>
                    <a:pt x="8919" y="270"/>
                    <a:pt x="8312" y="1"/>
                    <a:pt x="76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6"/>
            <p:cNvSpPr/>
            <p:nvPr/>
          </p:nvSpPr>
          <p:spPr>
            <a:xfrm>
              <a:off x="8752562" y="2546262"/>
              <a:ext cx="1220134" cy="369508"/>
            </a:xfrm>
            <a:custGeom>
              <a:rect b="b" l="l" r="r" t="t"/>
              <a:pathLst>
                <a:path extrusionOk="0" h="6138" w="20268">
                  <a:moveTo>
                    <a:pt x="9839" y="1"/>
                  </a:moveTo>
                  <a:cubicBezTo>
                    <a:pt x="8936" y="1"/>
                    <a:pt x="8151" y="500"/>
                    <a:pt x="7742" y="1235"/>
                  </a:cubicBezTo>
                  <a:cubicBezTo>
                    <a:pt x="7497" y="1117"/>
                    <a:pt x="7239" y="1060"/>
                    <a:pt x="6992" y="1060"/>
                  </a:cubicBezTo>
                  <a:cubicBezTo>
                    <a:pt x="5997" y="1060"/>
                    <a:pt x="5190" y="1860"/>
                    <a:pt x="5177" y="2850"/>
                  </a:cubicBezTo>
                  <a:cubicBezTo>
                    <a:pt x="5134" y="2846"/>
                    <a:pt x="5094" y="2842"/>
                    <a:pt x="5049" y="2842"/>
                  </a:cubicBezTo>
                  <a:cubicBezTo>
                    <a:pt x="4309" y="2842"/>
                    <a:pt x="3706" y="3443"/>
                    <a:pt x="3706" y="4186"/>
                  </a:cubicBezTo>
                  <a:cubicBezTo>
                    <a:pt x="3706" y="4280"/>
                    <a:pt x="3715" y="4376"/>
                    <a:pt x="3737" y="4464"/>
                  </a:cubicBezTo>
                  <a:lnTo>
                    <a:pt x="837" y="4464"/>
                  </a:lnTo>
                  <a:cubicBezTo>
                    <a:pt x="374" y="4464"/>
                    <a:pt x="0" y="4840"/>
                    <a:pt x="0" y="5301"/>
                  </a:cubicBezTo>
                  <a:cubicBezTo>
                    <a:pt x="0" y="5763"/>
                    <a:pt x="376" y="6137"/>
                    <a:pt x="837" y="6137"/>
                  </a:cubicBezTo>
                  <a:lnTo>
                    <a:pt x="19431" y="6137"/>
                  </a:lnTo>
                  <a:cubicBezTo>
                    <a:pt x="19894" y="6137"/>
                    <a:pt x="20268" y="5761"/>
                    <a:pt x="20268" y="5301"/>
                  </a:cubicBezTo>
                  <a:cubicBezTo>
                    <a:pt x="20264" y="4840"/>
                    <a:pt x="19890" y="4464"/>
                    <a:pt x="19426" y="4464"/>
                  </a:cubicBezTo>
                  <a:lnTo>
                    <a:pt x="16527" y="4464"/>
                  </a:lnTo>
                  <a:cubicBezTo>
                    <a:pt x="16545" y="4376"/>
                    <a:pt x="16556" y="4283"/>
                    <a:pt x="16556" y="4186"/>
                  </a:cubicBezTo>
                  <a:cubicBezTo>
                    <a:pt x="16556" y="3445"/>
                    <a:pt x="15956" y="2842"/>
                    <a:pt x="15213" y="2842"/>
                  </a:cubicBezTo>
                  <a:cubicBezTo>
                    <a:pt x="15169" y="2842"/>
                    <a:pt x="15128" y="2844"/>
                    <a:pt x="15086" y="2850"/>
                  </a:cubicBezTo>
                  <a:cubicBezTo>
                    <a:pt x="15073" y="1860"/>
                    <a:pt x="14266" y="1060"/>
                    <a:pt x="13270" y="1060"/>
                  </a:cubicBezTo>
                  <a:cubicBezTo>
                    <a:pt x="13022" y="1060"/>
                    <a:pt x="12767" y="1117"/>
                    <a:pt x="12520" y="1235"/>
                  </a:cubicBezTo>
                  <a:cubicBezTo>
                    <a:pt x="12109" y="498"/>
                    <a:pt x="11324" y="1"/>
                    <a:pt x="10423" y="1"/>
                  </a:cubicBezTo>
                  <a:cubicBezTo>
                    <a:pt x="10326" y="1"/>
                    <a:pt x="10228" y="8"/>
                    <a:pt x="10132" y="19"/>
                  </a:cubicBezTo>
                  <a:cubicBezTo>
                    <a:pt x="10034" y="8"/>
                    <a:pt x="9939" y="1"/>
                    <a:pt x="98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5" name="Google Shape;395;p26"/>
          <p:cNvGrpSpPr/>
          <p:nvPr/>
        </p:nvGrpSpPr>
        <p:grpSpPr>
          <a:xfrm>
            <a:off x="8752549" y="1771614"/>
            <a:ext cx="497501" cy="721626"/>
            <a:chOff x="8752549" y="1771614"/>
            <a:chExt cx="497501" cy="721626"/>
          </a:xfrm>
        </p:grpSpPr>
        <p:sp>
          <p:nvSpPr>
            <p:cNvPr id="396" name="Google Shape;396;p26"/>
            <p:cNvSpPr/>
            <p:nvPr/>
          </p:nvSpPr>
          <p:spPr>
            <a:xfrm>
              <a:off x="8752549" y="1771614"/>
              <a:ext cx="370707" cy="193599"/>
            </a:xfrm>
            <a:custGeom>
              <a:rect b="b" l="l" r="r" t="t"/>
              <a:pathLst>
                <a:path extrusionOk="0" h="2194" w="4201">
                  <a:moveTo>
                    <a:pt x="303" y="0"/>
                  </a:moveTo>
                  <a:cubicBezTo>
                    <a:pt x="262" y="0"/>
                    <a:pt x="219" y="11"/>
                    <a:pt x="177" y="35"/>
                  </a:cubicBezTo>
                  <a:cubicBezTo>
                    <a:pt x="67" y="97"/>
                    <a:pt x="0" y="278"/>
                    <a:pt x="85" y="389"/>
                  </a:cubicBezTo>
                  <a:cubicBezTo>
                    <a:pt x="332" y="718"/>
                    <a:pt x="619" y="1002"/>
                    <a:pt x="964" y="1233"/>
                  </a:cubicBezTo>
                  <a:cubicBezTo>
                    <a:pt x="1123" y="1338"/>
                    <a:pt x="1296" y="1417"/>
                    <a:pt x="1456" y="1516"/>
                  </a:cubicBezTo>
                  <a:cubicBezTo>
                    <a:pt x="1583" y="1592"/>
                    <a:pt x="1721" y="1706"/>
                    <a:pt x="1670" y="1867"/>
                  </a:cubicBezTo>
                  <a:cubicBezTo>
                    <a:pt x="1668" y="1891"/>
                    <a:pt x="1661" y="1914"/>
                    <a:pt x="1661" y="1942"/>
                  </a:cubicBezTo>
                  <a:cubicBezTo>
                    <a:pt x="1661" y="2108"/>
                    <a:pt x="1784" y="2194"/>
                    <a:pt x="1911" y="2194"/>
                  </a:cubicBezTo>
                  <a:cubicBezTo>
                    <a:pt x="2018" y="2194"/>
                    <a:pt x="2127" y="2134"/>
                    <a:pt x="2171" y="2010"/>
                  </a:cubicBezTo>
                  <a:cubicBezTo>
                    <a:pt x="2182" y="1977"/>
                    <a:pt x="2186" y="1944"/>
                    <a:pt x="2191" y="1913"/>
                  </a:cubicBezTo>
                  <a:cubicBezTo>
                    <a:pt x="2226" y="1765"/>
                    <a:pt x="2462" y="1697"/>
                    <a:pt x="2580" y="1647"/>
                  </a:cubicBezTo>
                  <a:cubicBezTo>
                    <a:pt x="2785" y="1559"/>
                    <a:pt x="2982" y="1454"/>
                    <a:pt x="3166" y="1328"/>
                  </a:cubicBezTo>
                  <a:cubicBezTo>
                    <a:pt x="3537" y="1083"/>
                    <a:pt x="3848" y="779"/>
                    <a:pt x="4119" y="425"/>
                  </a:cubicBezTo>
                  <a:cubicBezTo>
                    <a:pt x="4200" y="315"/>
                    <a:pt x="4130" y="136"/>
                    <a:pt x="4023" y="72"/>
                  </a:cubicBezTo>
                  <a:cubicBezTo>
                    <a:pt x="3981" y="46"/>
                    <a:pt x="3938" y="35"/>
                    <a:pt x="3897" y="35"/>
                  </a:cubicBezTo>
                  <a:cubicBezTo>
                    <a:pt x="3808" y="35"/>
                    <a:pt x="3726" y="88"/>
                    <a:pt x="3667" y="164"/>
                  </a:cubicBezTo>
                  <a:cubicBezTo>
                    <a:pt x="3382" y="534"/>
                    <a:pt x="3013" y="838"/>
                    <a:pt x="2604" y="1059"/>
                  </a:cubicBezTo>
                  <a:cubicBezTo>
                    <a:pt x="2422" y="1157"/>
                    <a:pt x="2208" y="1236"/>
                    <a:pt x="2027" y="1347"/>
                  </a:cubicBezTo>
                  <a:cubicBezTo>
                    <a:pt x="1906" y="1198"/>
                    <a:pt x="1738" y="1076"/>
                    <a:pt x="1572" y="986"/>
                  </a:cubicBezTo>
                  <a:cubicBezTo>
                    <a:pt x="1167" y="770"/>
                    <a:pt x="809" y="497"/>
                    <a:pt x="533" y="127"/>
                  </a:cubicBezTo>
                  <a:cubicBezTo>
                    <a:pt x="475" y="50"/>
                    <a:pt x="392" y="0"/>
                    <a:pt x="3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6"/>
            <p:cNvSpPr/>
            <p:nvPr/>
          </p:nvSpPr>
          <p:spPr>
            <a:xfrm>
              <a:off x="8752550" y="2352145"/>
              <a:ext cx="270552" cy="141096"/>
            </a:xfrm>
            <a:custGeom>
              <a:rect b="b" l="l" r="r" t="t"/>
              <a:pathLst>
                <a:path extrusionOk="0" h="1599" w="3066">
                  <a:moveTo>
                    <a:pt x="221" y="1"/>
                  </a:moveTo>
                  <a:cubicBezTo>
                    <a:pt x="191" y="1"/>
                    <a:pt x="160" y="9"/>
                    <a:pt x="130" y="27"/>
                  </a:cubicBezTo>
                  <a:cubicBezTo>
                    <a:pt x="49" y="73"/>
                    <a:pt x="1" y="203"/>
                    <a:pt x="64" y="285"/>
                  </a:cubicBezTo>
                  <a:cubicBezTo>
                    <a:pt x="242" y="524"/>
                    <a:pt x="452" y="731"/>
                    <a:pt x="701" y="896"/>
                  </a:cubicBezTo>
                  <a:cubicBezTo>
                    <a:pt x="817" y="974"/>
                    <a:pt x="943" y="1033"/>
                    <a:pt x="1061" y="1105"/>
                  </a:cubicBezTo>
                  <a:cubicBezTo>
                    <a:pt x="1153" y="1160"/>
                    <a:pt x="1254" y="1243"/>
                    <a:pt x="1217" y="1361"/>
                  </a:cubicBezTo>
                  <a:cubicBezTo>
                    <a:pt x="1215" y="1379"/>
                    <a:pt x="1210" y="1394"/>
                    <a:pt x="1210" y="1416"/>
                  </a:cubicBezTo>
                  <a:cubicBezTo>
                    <a:pt x="1210" y="1536"/>
                    <a:pt x="1299" y="1598"/>
                    <a:pt x="1392" y="1598"/>
                  </a:cubicBezTo>
                  <a:cubicBezTo>
                    <a:pt x="1470" y="1598"/>
                    <a:pt x="1550" y="1555"/>
                    <a:pt x="1582" y="1466"/>
                  </a:cubicBezTo>
                  <a:cubicBezTo>
                    <a:pt x="1591" y="1440"/>
                    <a:pt x="1593" y="1418"/>
                    <a:pt x="1597" y="1392"/>
                  </a:cubicBezTo>
                  <a:cubicBezTo>
                    <a:pt x="1623" y="1283"/>
                    <a:pt x="1796" y="1235"/>
                    <a:pt x="1881" y="1199"/>
                  </a:cubicBezTo>
                  <a:cubicBezTo>
                    <a:pt x="2030" y="1134"/>
                    <a:pt x="2172" y="1059"/>
                    <a:pt x="2306" y="968"/>
                  </a:cubicBezTo>
                  <a:cubicBezTo>
                    <a:pt x="2577" y="789"/>
                    <a:pt x="2804" y="568"/>
                    <a:pt x="3003" y="310"/>
                  </a:cubicBezTo>
                  <a:cubicBezTo>
                    <a:pt x="3066" y="231"/>
                    <a:pt x="3014" y="100"/>
                    <a:pt x="2933" y="54"/>
                  </a:cubicBezTo>
                  <a:cubicBezTo>
                    <a:pt x="2903" y="36"/>
                    <a:pt x="2873" y="29"/>
                    <a:pt x="2844" y="29"/>
                  </a:cubicBezTo>
                  <a:cubicBezTo>
                    <a:pt x="2779" y="29"/>
                    <a:pt x="2718" y="67"/>
                    <a:pt x="2675" y="121"/>
                  </a:cubicBezTo>
                  <a:cubicBezTo>
                    <a:pt x="2469" y="390"/>
                    <a:pt x="2200" y="611"/>
                    <a:pt x="1899" y="773"/>
                  </a:cubicBezTo>
                  <a:cubicBezTo>
                    <a:pt x="1768" y="845"/>
                    <a:pt x="1612" y="902"/>
                    <a:pt x="1481" y="983"/>
                  </a:cubicBezTo>
                  <a:cubicBezTo>
                    <a:pt x="1391" y="874"/>
                    <a:pt x="1269" y="784"/>
                    <a:pt x="1145" y="719"/>
                  </a:cubicBezTo>
                  <a:cubicBezTo>
                    <a:pt x="851" y="563"/>
                    <a:pt x="591" y="366"/>
                    <a:pt x="388" y="93"/>
                  </a:cubicBezTo>
                  <a:cubicBezTo>
                    <a:pt x="345" y="37"/>
                    <a:pt x="285" y="1"/>
                    <a:pt x="2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6"/>
            <p:cNvSpPr/>
            <p:nvPr/>
          </p:nvSpPr>
          <p:spPr>
            <a:xfrm>
              <a:off x="9023090" y="2143896"/>
              <a:ext cx="226960" cy="118506"/>
            </a:xfrm>
            <a:custGeom>
              <a:rect b="b" l="l" r="r" t="t"/>
              <a:pathLst>
                <a:path extrusionOk="0" h="1343" w="2572">
                  <a:moveTo>
                    <a:pt x="186" y="0"/>
                  </a:moveTo>
                  <a:cubicBezTo>
                    <a:pt x="161" y="0"/>
                    <a:pt x="135" y="7"/>
                    <a:pt x="110" y="21"/>
                  </a:cubicBezTo>
                  <a:cubicBezTo>
                    <a:pt x="41" y="60"/>
                    <a:pt x="1" y="170"/>
                    <a:pt x="53" y="238"/>
                  </a:cubicBezTo>
                  <a:cubicBezTo>
                    <a:pt x="202" y="441"/>
                    <a:pt x="379" y="613"/>
                    <a:pt x="589" y="754"/>
                  </a:cubicBezTo>
                  <a:cubicBezTo>
                    <a:pt x="686" y="819"/>
                    <a:pt x="791" y="867"/>
                    <a:pt x="891" y="930"/>
                  </a:cubicBezTo>
                  <a:cubicBezTo>
                    <a:pt x="968" y="976"/>
                    <a:pt x="1055" y="1046"/>
                    <a:pt x="1022" y="1143"/>
                  </a:cubicBezTo>
                  <a:cubicBezTo>
                    <a:pt x="1020" y="1160"/>
                    <a:pt x="1014" y="1173"/>
                    <a:pt x="1014" y="1189"/>
                  </a:cubicBezTo>
                  <a:cubicBezTo>
                    <a:pt x="1014" y="1290"/>
                    <a:pt x="1089" y="1343"/>
                    <a:pt x="1167" y="1343"/>
                  </a:cubicBezTo>
                  <a:cubicBezTo>
                    <a:pt x="1233" y="1343"/>
                    <a:pt x="1301" y="1306"/>
                    <a:pt x="1328" y="1230"/>
                  </a:cubicBezTo>
                  <a:cubicBezTo>
                    <a:pt x="1335" y="1210"/>
                    <a:pt x="1337" y="1189"/>
                    <a:pt x="1343" y="1169"/>
                  </a:cubicBezTo>
                  <a:cubicBezTo>
                    <a:pt x="1363" y="1079"/>
                    <a:pt x="1508" y="1036"/>
                    <a:pt x="1580" y="1005"/>
                  </a:cubicBezTo>
                  <a:cubicBezTo>
                    <a:pt x="1704" y="950"/>
                    <a:pt x="1823" y="887"/>
                    <a:pt x="1936" y="812"/>
                  </a:cubicBezTo>
                  <a:cubicBezTo>
                    <a:pt x="2163" y="659"/>
                    <a:pt x="2356" y="473"/>
                    <a:pt x="2522" y="259"/>
                  </a:cubicBezTo>
                  <a:cubicBezTo>
                    <a:pt x="2572" y="189"/>
                    <a:pt x="2531" y="82"/>
                    <a:pt x="2465" y="41"/>
                  </a:cubicBezTo>
                  <a:cubicBezTo>
                    <a:pt x="2439" y="26"/>
                    <a:pt x="2414" y="20"/>
                    <a:pt x="2389" y="20"/>
                  </a:cubicBezTo>
                  <a:cubicBezTo>
                    <a:pt x="2334" y="20"/>
                    <a:pt x="2283" y="52"/>
                    <a:pt x="2247" y="100"/>
                  </a:cubicBezTo>
                  <a:cubicBezTo>
                    <a:pt x="2072" y="325"/>
                    <a:pt x="1847" y="511"/>
                    <a:pt x="1595" y="648"/>
                  </a:cubicBezTo>
                  <a:cubicBezTo>
                    <a:pt x="1484" y="708"/>
                    <a:pt x="1354" y="756"/>
                    <a:pt x="1243" y="825"/>
                  </a:cubicBezTo>
                  <a:cubicBezTo>
                    <a:pt x="1167" y="732"/>
                    <a:pt x="1066" y="659"/>
                    <a:pt x="963" y="603"/>
                  </a:cubicBezTo>
                  <a:cubicBezTo>
                    <a:pt x="714" y="471"/>
                    <a:pt x="495" y="305"/>
                    <a:pt x="327" y="78"/>
                  </a:cubicBezTo>
                  <a:cubicBezTo>
                    <a:pt x="292" y="31"/>
                    <a:pt x="241" y="0"/>
                    <a:pt x="1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9" name="Google Shape;399;p26"/>
          <p:cNvGrpSpPr/>
          <p:nvPr/>
        </p:nvGrpSpPr>
        <p:grpSpPr>
          <a:xfrm>
            <a:off x="-354225" y="3564300"/>
            <a:ext cx="11200653" cy="1592731"/>
            <a:chOff x="-354225" y="3564300"/>
            <a:chExt cx="11200653" cy="1592731"/>
          </a:xfrm>
        </p:grpSpPr>
        <p:grpSp>
          <p:nvGrpSpPr>
            <p:cNvPr id="400" name="Google Shape;400;p26"/>
            <p:cNvGrpSpPr/>
            <p:nvPr/>
          </p:nvGrpSpPr>
          <p:grpSpPr>
            <a:xfrm>
              <a:off x="-354225" y="3564300"/>
              <a:ext cx="11200653" cy="1592731"/>
              <a:chOff x="-354225" y="3564300"/>
              <a:chExt cx="11200653" cy="1592731"/>
            </a:xfrm>
          </p:grpSpPr>
          <p:grpSp>
            <p:nvGrpSpPr>
              <p:cNvPr id="401" name="Google Shape;401;p26"/>
              <p:cNvGrpSpPr/>
              <p:nvPr/>
            </p:nvGrpSpPr>
            <p:grpSpPr>
              <a:xfrm>
                <a:off x="-354225" y="3564300"/>
                <a:ext cx="10085005" cy="1260811"/>
                <a:chOff x="-354225" y="3564300"/>
                <a:chExt cx="10085005" cy="1260811"/>
              </a:xfrm>
            </p:grpSpPr>
            <p:sp>
              <p:nvSpPr>
                <p:cNvPr id="402" name="Google Shape;402;p26"/>
                <p:cNvSpPr/>
                <p:nvPr/>
              </p:nvSpPr>
              <p:spPr>
                <a:xfrm>
                  <a:off x="-354225" y="3969525"/>
                  <a:ext cx="1133475" cy="695325"/>
                </a:xfrm>
                <a:custGeom>
                  <a:rect b="b" l="l" r="r" t="t"/>
                  <a:pathLst>
                    <a:path extrusionOk="0" h="27813" w="45339">
                      <a:moveTo>
                        <a:pt x="44958" y="23812"/>
                      </a:moveTo>
                      <a:lnTo>
                        <a:pt x="45339" y="27051"/>
                      </a:lnTo>
                      <a:lnTo>
                        <a:pt x="0" y="27813"/>
                      </a:lnTo>
                      <a:lnTo>
                        <a:pt x="7430" y="6477"/>
                      </a:lnTo>
                      <a:lnTo>
                        <a:pt x="20765" y="5524"/>
                      </a:lnTo>
                      <a:lnTo>
                        <a:pt x="21336" y="0"/>
                      </a:lnTo>
                      <a:lnTo>
                        <a:pt x="33719" y="190"/>
                      </a:lnTo>
                      <a:lnTo>
                        <a:pt x="33719" y="23241"/>
                      </a:lnTo>
                      <a:lnTo>
                        <a:pt x="36386" y="23241"/>
                      </a:lnTo>
                      <a:lnTo>
                        <a:pt x="36195" y="15621"/>
                      </a:lnTo>
                      <a:lnTo>
                        <a:pt x="44387" y="16383"/>
                      </a:lnTo>
                      <a:close/>
                    </a:path>
                  </a:pathLst>
                </a:custGeom>
                <a:solidFill>
                  <a:srgbClr val="91CB91">
                    <a:alpha val="40880"/>
                  </a:srgbClr>
                </a:solidFill>
                <a:ln>
                  <a:noFill/>
                </a:ln>
              </p:spPr>
            </p:sp>
            <p:sp>
              <p:nvSpPr>
                <p:cNvPr id="403" name="Google Shape;403;p26"/>
                <p:cNvSpPr/>
                <p:nvPr/>
              </p:nvSpPr>
              <p:spPr>
                <a:xfrm>
                  <a:off x="6585681" y="3564300"/>
                  <a:ext cx="3145100" cy="1260811"/>
                </a:xfrm>
                <a:custGeom>
                  <a:rect b="b" l="l" r="r" t="t"/>
                  <a:pathLst>
                    <a:path extrusionOk="0" h="34671" w="86487">
                      <a:moveTo>
                        <a:pt x="86487" y="26480"/>
                      </a:moveTo>
                      <a:lnTo>
                        <a:pt x="86487" y="33719"/>
                      </a:lnTo>
                      <a:lnTo>
                        <a:pt x="0" y="34671"/>
                      </a:lnTo>
                      <a:lnTo>
                        <a:pt x="6858" y="30861"/>
                      </a:lnTo>
                      <a:lnTo>
                        <a:pt x="49149" y="29909"/>
                      </a:lnTo>
                      <a:lnTo>
                        <a:pt x="51626" y="0"/>
                      </a:lnTo>
                      <a:lnTo>
                        <a:pt x="64389" y="0"/>
                      </a:lnTo>
                      <a:lnTo>
                        <a:pt x="64770" y="3239"/>
                      </a:lnTo>
                      <a:lnTo>
                        <a:pt x="74295" y="4001"/>
                      </a:lnTo>
                      <a:lnTo>
                        <a:pt x="73533" y="24575"/>
                      </a:lnTo>
                      <a:close/>
                    </a:path>
                  </a:pathLst>
                </a:custGeom>
                <a:solidFill>
                  <a:srgbClr val="91CB91">
                    <a:alpha val="40880"/>
                  </a:srgbClr>
                </a:solidFill>
                <a:ln>
                  <a:noFill/>
                </a:ln>
              </p:spPr>
            </p:sp>
          </p:grpSp>
          <p:grpSp>
            <p:nvGrpSpPr>
              <p:cNvPr id="404" name="Google Shape;404;p26"/>
              <p:cNvGrpSpPr/>
              <p:nvPr/>
            </p:nvGrpSpPr>
            <p:grpSpPr>
              <a:xfrm>
                <a:off x="-63500" y="3686783"/>
                <a:ext cx="10909928" cy="1470248"/>
                <a:chOff x="-63500" y="3686783"/>
                <a:chExt cx="10909928" cy="1470248"/>
              </a:xfrm>
            </p:grpSpPr>
            <p:grpSp>
              <p:nvGrpSpPr>
                <p:cNvPr id="405" name="Google Shape;405;p26"/>
                <p:cNvGrpSpPr/>
                <p:nvPr/>
              </p:nvGrpSpPr>
              <p:grpSpPr>
                <a:xfrm>
                  <a:off x="-63379" y="4714275"/>
                  <a:ext cx="9263285" cy="442757"/>
                  <a:chOff x="-63379" y="4923731"/>
                  <a:chExt cx="9263285" cy="969682"/>
                </a:xfrm>
              </p:grpSpPr>
              <p:sp>
                <p:nvSpPr>
                  <p:cNvPr id="406" name="Google Shape;406;p26"/>
                  <p:cNvSpPr/>
                  <p:nvPr/>
                </p:nvSpPr>
                <p:spPr>
                  <a:xfrm>
                    <a:off x="-63379" y="4923731"/>
                    <a:ext cx="9263285" cy="969682"/>
                  </a:xfrm>
                  <a:custGeom>
                    <a:rect b="b" l="l" r="r" t="t"/>
                    <a:pathLst>
                      <a:path extrusionOk="0" h="10859" w="103738">
                        <a:moveTo>
                          <a:pt x="1" y="0"/>
                        </a:moveTo>
                        <a:lnTo>
                          <a:pt x="1" y="10858"/>
                        </a:lnTo>
                        <a:lnTo>
                          <a:pt x="103737" y="10858"/>
                        </a:lnTo>
                        <a:lnTo>
                          <a:pt x="103737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7" name="Google Shape;407;p26"/>
                  <p:cNvSpPr/>
                  <p:nvPr/>
                </p:nvSpPr>
                <p:spPr>
                  <a:xfrm>
                    <a:off x="120932" y="5321109"/>
                    <a:ext cx="843034" cy="64919"/>
                  </a:xfrm>
                  <a:custGeom>
                    <a:rect b="b" l="l" r="r" t="t"/>
                    <a:pathLst>
                      <a:path extrusionOk="0" h="727" w="9441">
                        <a:moveTo>
                          <a:pt x="1" y="1"/>
                        </a:moveTo>
                        <a:lnTo>
                          <a:pt x="1" y="727"/>
                        </a:lnTo>
                        <a:lnTo>
                          <a:pt x="9440" y="727"/>
                        </a:lnTo>
                        <a:lnTo>
                          <a:pt x="9440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8" name="Google Shape;408;p26"/>
                  <p:cNvSpPr/>
                  <p:nvPr/>
                </p:nvSpPr>
                <p:spPr>
                  <a:xfrm>
                    <a:off x="1341010" y="5321109"/>
                    <a:ext cx="842856" cy="64919"/>
                  </a:xfrm>
                  <a:custGeom>
                    <a:rect b="b" l="l" r="r" t="t"/>
                    <a:pathLst>
                      <a:path extrusionOk="0" h="727" w="9439">
                        <a:moveTo>
                          <a:pt x="1" y="1"/>
                        </a:moveTo>
                        <a:lnTo>
                          <a:pt x="1" y="727"/>
                        </a:lnTo>
                        <a:lnTo>
                          <a:pt x="9438" y="727"/>
                        </a:lnTo>
                        <a:lnTo>
                          <a:pt x="9438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9" name="Google Shape;409;p26"/>
                  <p:cNvSpPr/>
                  <p:nvPr/>
                </p:nvSpPr>
                <p:spPr>
                  <a:xfrm>
                    <a:off x="2439822" y="5321109"/>
                    <a:ext cx="842945" cy="64919"/>
                  </a:xfrm>
                  <a:custGeom>
                    <a:rect b="b" l="l" r="r" t="t"/>
                    <a:pathLst>
                      <a:path extrusionOk="0" h="727" w="9440">
                        <a:moveTo>
                          <a:pt x="1" y="1"/>
                        </a:moveTo>
                        <a:lnTo>
                          <a:pt x="1" y="727"/>
                        </a:lnTo>
                        <a:lnTo>
                          <a:pt x="9440" y="727"/>
                        </a:lnTo>
                        <a:lnTo>
                          <a:pt x="9440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0" name="Google Shape;410;p26"/>
                  <p:cNvSpPr/>
                  <p:nvPr/>
                </p:nvSpPr>
                <p:spPr>
                  <a:xfrm>
                    <a:off x="3659900" y="5321109"/>
                    <a:ext cx="842945" cy="64919"/>
                  </a:xfrm>
                  <a:custGeom>
                    <a:rect b="b" l="l" r="r" t="t"/>
                    <a:pathLst>
                      <a:path extrusionOk="0" h="727" w="9440">
                        <a:moveTo>
                          <a:pt x="1" y="1"/>
                        </a:moveTo>
                        <a:lnTo>
                          <a:pt x="1" y="727"/>
                        </a:lnTo>
                        <a:lnTo>
                          <a:pt x="9440" y="727"/>
                        </a:lnTo>
                        <a:lnTo>
                          <a:pt x="9440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1" name="Google Shape;411;p26"/>
                  <p:cNvSpPr/>
                  <p:nvPr/>
                </p:nvSpPr>
                <p:spPr>
                  <a:xfrm>
                    <a:off x="4807736" y="5321109"/>
                    <a:ext cx="842766" cy="64919"/>
                  </a:xfrm>
                  <a:custGeom>
                    <a:rect b="b" l="l" r="r" t="t"/>
                    <a:pathLst>
                      <a:path extrusionOk="0" h="727" w="9438">
                        <a:moveTo>
                          <a:pt x="1" y="1"/>
                        </a:moveTo>
                        <a:lnTo>
                          <a:pt x="1" y="727"/>
                        </a:lnTo>
                        <a:lnTo>
                          <a:pt x="9438" y="727"/>
                        </a:lnTo>
                        <a:lnTo>
                          <a:pt x="9438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2" name="Google Shape;412;p26"/>
                  <p:cNvSpPr/>
                  <p:nvPr/>
                </p:nvSpPr>
                <p:spPr>
                  <a:xfrm>
                    <a:off x="6027814" y="5321109"/>
                    <a:ext cx="842766" cy="64919"/>
                  </a:xfrm>
                  <a:custGeom>
                    <a:rect b="b" l="l" r="r" t="t"/>
                    <a:pathLst>
                      <a:path extrusionOk="0" h="727" w="9438">
                        <a:moveTo>
                          <a:pt x="1" y="1"/>
                        </a:moveTo>
                        <a:lnTo>
                          <a:pt x="1" y="727"/>
                        </a:lnTo>
                        <a:lnTo>
                          <a:pt x="9438" y="727"/>
                        </a:lnTo>
                        <a:lnTo>
                          <a:pt x="9438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3" name="Google Shape;413;p26"/>
                  <p:cNvSpPr/>
                  <p:nvPr/>
                </p:nvSpPr>
                <p:spPr>
                  <a:xfrm>
                    <a:off x="7126804" y="5321109"/>
                    <a:ext cx="842766" cy="64919"/>
                  </a:xfrm>
                  <a:custGeom>
                    <a:rect b="b" l="l" r="r" t="t"/>
                    <a:pathLst>
                      <a:path extrusionOk="0" h="727" w="9438">
                        <a:moveTo>
                          <a:pt x="0" y="1"/>
                        </a:moveTo>
                        <a:lnTo>
                          <a:pt x="0" y="727"/>
                        </a:lnTo>
                        <a:lnTo>
                          <a:pt x="9437" y="727"/>
                        </a:lnTo>
                        <a:lnTo>
                          <a:pt x="943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4" name="Google Shape;414;p26"/>
                  <p:cNvSpPr/>
                  <p:nvPr/>
                </p:nvSpPr>
                <p:spPr>
                  <a:xfrm>
                    <a:off x="8346703" y="5321109"/>
                    <a:ext cx="842945" cy="64919"/>
                  </a:xfrm>
                  <a:custGeom>
                    <a:rect b="b" l="l" r="r" t="t"/>
                    <a:pathLst>
                      <a:path extrusionOk="0" h="727" w="9440">
                        <a:moveTo>
                          <a:pt x="0" y="1"/>
                        </a:moveTo>
                        <a:lnTo>
                          <a:pt x="0" y="727"/>
                        </a:lnTo>
                        <a:lnTo>
                          <a:pt x="9439" y="727"/>
                        </a:lnTo>
                        <a:lnTo>
                          <a:pt x="943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415" name="Google Shape;415;p26"/>
                <p:cNvGrpSpPr/>
                <p:nvPr/>
              </p:nvGrpSpPr>
              <p:grpSpPr>
                <a:xfrm>
                  <a:off x="-63500" y="3686783"/>
                  <a:ext cx="10909928" cy="1260836"/>
                  <a:chOff x="-63500" y="3686783"/>
                  <a:chExt cx="10909928" cy="1260836"/>
                </a:xfrm>
              </p:grpSpPr>
              <p:sp>
                <p:nvSpPr>
                  <p:cNvPr id="416" name="Google Shape;416;p26"/>
                  <p:cNvSpPr/>
                  <p:nvPr/>
                </p:nvSpPr>
                <p:spPr>
                  <a:xfrm>
                    <a:off x="7878825" y="3686783"/>
                    <a:ext cx="2967603" cy="1260836"/>
                  </a:xfrm>
                  <a:custGeom>
                    <a:rect b="b" l="l" r="r" t="t"/>
                    <a:pathLst>
                      <a:path extrusionOk="0" h="18234" w="42917">
                        <a:moveTo>
                          <a:pt x="23851" y="0"/>
                        </a:moveTo>
                        <a:cubicBezTo>
                          <a:pt x="23710" y="0"/>
                          <a:pt x="23562" y="11"/>
                          <a:pt x="23407" y="34"/>
                        </a:cubicBezTo>
                        <a:cubicBezTo>
                          <a:pt x="23237" y="60"/>
                          <a:pt x="23077" y="93"/>
                          <a:pt x="22933" y="139"/>
                        </a:cubicBezTo>
                        <a:cubicBezTo>
                          <a:pt x="21361" y="633"/>
                          <a:pt x="21271" y="2273"/>
                          <a:pt x="22006" y="3685"/>
                        </a:cubicBezTo>
                        <a:cubicBezTo>
                          <a:pt x="21720" y="3325"/>
                          <a:pt x="21398" y="3023"/>
                          <a:pt x="21048" y="2774"/>
                        </a:cubicBezTo>
                        <a:cubicBezTo>
                          <a:pt x="20349" y="2277"/>
                          <a:pt x="19544" y="2004"/>
                          <a:pt x="18718" y="1962"/>
                        </a:cubicBezTo>
                        <a:cubicBezTo>
                          <a:pt x="18611" y="1954"/>
                          <a:pt x="18505" y="1954"/>
                          <a:pt x="18396" y="1954"/>
                        </a:cubicBezTo>
                        <a:cubicBezTo>
                          <a:pt x="17554" y="1969"/>
                          <a:pt x="16699" y="2218"/>
                          <a:pt x="15921" y="2713"/>
                        </a:cubicBezTo>
                        <a:cubicBezTo>
                          <a:pt x="15843" y="2761"/>
                          <a:pt x="15773" y="2811"/>
                          <a:pt x="15702" y="2865"/>
                        </a:cubicBezTo>
                        <a:lnTo>
                          <a:pt x="15681" y="2879"/>
                        </a:lnTo>
                        <a:cubicBezTo>
                          <a:pt x="15678" y="2881"/>
                          <a:pt x="15676" y="2883"/>
                          <a:pt x="15674" y="2883"/>
                        </a:cubicBezTo>
                        <a:cubicBezTo>
                          <a:pt x="15657" y="2885"/>
                          <a:pt x="15641" y="2885"/>
                          <a:pt x="15626" y="2889"/>
                        </a:cubicBezTo>
                        <a:cubicBezTo>
                          <a:pt x="15455" y="2909"/>
                          <a:pt x="15296" y="2936"/>
                          <a:pt x="15151" y="2973"/>
                        </a:cubicBezTo>
                        <a:cubicBezTo>
                          <a:pt x="14821" y="3058"/>
                          <a:pt x="14557" y="3185"/>
                          <a:pt x="14351" y="3342"/>
                        </a:cubicBezTo>
                        <a:cubicBezTo>
                          <a:pt x="14308" y="3377"/>
                          <a:pt x="14266" y="3410"/>
                          <a:pt x="14227" y="3447"/>
                        </a:cubicBezTo>
                        <a:cubicBezTo>
                          <a:pt x="13778" y="3871"/>
                          <a:pt x="13687" y="4475"/>
                          <a:pt x="13866" y="5096"/>
                        </a:cubicBezTo>
                        <a:cubicBezTo>
                          <a:pt x="13888" y="5177"/>
                          <a:pt x="13916" y="5257"/>
                          <a:pt x="13945" y="5336"/>
                        </a:cubicBezTo>
                        <a:cubicBezTo>
                          <a:pt x="14017" y="5518"/>
                          <a:pt x="14111" y="5701"/>
                          <a:pt x="14225" y="5878"/>
                        </a:cubicBezTo>
                        <a:cubicBezTo>
                          <a:pt x="14054" y="5703"/>
                          <a:pt x="13872" y="5546"/>
                          <a:pt x="13682" y="5404"/>
                        </a:cubicBezTo>
                        <a:cubicBezTo>
                          <a:pt x="13590" y="5336"/>
                          <a:pt x="13497" y="5271"/>
                          <a:pt x="13400" y="5212"/>
                        </a:cubicBezTo>
                        <a:cubicBezTo>
                          <a:pt x="12908" y="4903"/>
                          <a:pt x="12359" y="4689"/>
                          <a:pt x="11784" y="4569"/>
                        </a:cubicBezTo>
                        <a:cubicBezTo>
                          <a:pt x="11684" y="4549"/>
                          <a:pt x="11585" y="4530"/>
                          <a:pt x="11483" y="4516"/>
                        </a:cubicBezTo>
                        <a:cubicBezTo>
                          <a:pt x="11332" y="4494"/>
                          <a:pt x="11177" y="4479"/>
                          <a:pt x="11023" y="4470"/>
                        </a:cubicBezTo>
                        <a:cubicBezTo>
                          <a:pt x="10921" y="4463"/>
                          <a:pt x="10820" y="4460"/>
                          <a:pt x="10717" y="4460"/>
                        </a:cubicBezTo>
                        <a:cubicBezTo>
                          <a:pt x="10688" y="4460"/>
                          <a:pt x="10658" y="4460"/>
                          <a:pt x="10628" y="4460"/>
                        </a:cubicBezTo>
                        <a:lnTo>
                          <a:pt x="10613" y="4460"/>
                        </a:lnTo>
                        <a:cubicBezTo>
                          <a:pt x="9769" y="4473"/>
                          <a:pt x="8914" y="4678"/>
                          <a:pt x="8138" y="5082"/>
                        </a:cubicBezTo>
                        <a:cubicBezTo>
                          <a:pt x="8063" y="5120"/>
                          <a:pt x="7991" y="5161"/>
                          <a:pt x="7919" y="5205"/>
                        </a:cubicBezTo>
                        <a:cubicBezTo>
                          <a:pt x="7914" y="5207"/>
                          <a:pt x="7906" y="5212"/>
                          <a:pt x="7899" y="5216"/>
                        </a:cubicBezTo>
                        <a:cubicBezTo>
                          <a:pt x="6642" y="5996"/>
                          <a:pt x="6332" y="7293"/>
                          <a:pt x="6799" y="8448"/>
                        </a:cubicBezTo>
                        <a:cubicBezTo>
                          <a:pt x="6882" y="8658"/>
                          <a:pt x="6989" y="8861"/>
                          <a:pt x="7123" y="9057"/>
                        </a:cubicBezTo>
                        <a:cubicBezTo>
                          <a:pt x="7182" y="9147"/>
                          <a:pt x="7250" y="9237"/>
                          <a:pt x="7320" y="9322"/>
                        </a:cubicBezTo>
                        <a:cubicBezTo>
                          <a:pt x="7286" y="9307"/>
                          <a:pt x="6719" y="9074"/>
                          <a:pt x="6178" y="9074"/>
                        </a:cubicBezTo>
                        <a:cubicBezTo>
                          <a:pt x="5833" y="9074"/>
                          <a:pt x="5500" y="9169"/>
                          <a:pt x="5321" y="9473"/>
                        </a:cubicBezTo>
                        <a:cubicBezTo>
                          <a:pt x="4858" y="10256"/>
                          <a:pt x="6154" y="10886"/>
                          <a:pt x="6200" y="10910"/>
                        </a:cubicBezTo>
                        <a:cubicBezTo>
                          <a:pt x="6038" y="10872"/>
                          <a:pt x="5874" y="10837"/>
                          <a:pt x="5711" y="10815"/>
                        </a:cubicBezTo>
                        <a:cubicBezTo>
                          <a:pt x="5408" y="10766"/>
                          <a:pt x="5103" y="10743"/>
                          <a:pt x="4799" y="10743"/>
                        </a:cubicBezTo>
                        <a:cubicBezTo>
                          <a:pt x="4537" y="10743"/>
                          <a:pt x="4277" y="10760"/>
                          <a:pt x="4020" y="10794"/>
                        </a:cubicBezTo>
                        <a:cubicBezTo>
                          <a:pt x="3631" y="10844"/>
                          <a:pt x="3248" y="10934"/>
                          <a:pt x="2886" y="11062"/>
                        </a:cubicBezTo>
                        <a:cubicBezTo>
                          <a:pt x="2518" y="11187"/>
                          <a:pt x="2168" y="11353"/>
                          <a:pt x="1851" y="11552"/>
                        </a:cubicBezTo>
                        <a:cubicBezTo>
                          <a:pt x="1788" y="11590"/>
                          <a:pt x="1725" y="11629"/>
                          <a:pt x="1666" y="11672"/>
                        </a:cubicBezTo>
                        <a:cubicBezTo>
                          <a:pt x="1445" y="11823"/>
                          <a:pt x="1242" y="11992"/>
                          <a:pt x="1060" y="12173"/>
                        </a:cubicBezTo>
                        <a:cubicBezTo>
                          <a:pt x="791" y="12440"/>
                          <a:pt x="564" y="12742"/>
                          <a:pt x="391" y="13076"/>
                        </a:cubicBezTo>
                        <a:cubicBezTo>
                          <a:pt x="290" y="13267"/>
                          <a:pt x="214" y="13459"/>
                          <a:pt x="157" y="13651"/>
                        </a:cubicBezTo>
                        <a:cubicBezTo>
                          <a:pt x="0" y="14176"/>
                          <a:pt x="2" y="14688"/>
                          <a:pt x="128" y="15182"/>
                        </a:cubicBezTo>
                        <a:lnTo>
                          <a:pt x="2040" y="15263"/>
                        </a:lnTo>
                        <a:lnTo>
                          <a:pt x="3810" y="15339"/>
                        </a:lnTo>
                        <a:lnTo>
                          <a:pt x="7355" y="15490"/>
                        </a:lnTo>
                        <a:lnTo>
                          <a:pt x="7821" y="15512"/>
                        </a:lnTo>
                        <a:lnTo>
                          <a:pt x="8255" y="15530"/>
                        </a:lnTo>
                        <a:lnTo>
                          <a:pt x="8811" y="15553"/>
                        </a:lnTo>
                        <a:lnTo>
                          <a:pt x="17474" y="15921"/>
                        </a:lnTo>
                        <a:lnTo>
                          <a:pt x="17474" y="15543"/>
                        </a:lnTo>
                        <a:lnTo>
                          <a:pt x="22201" y="15790"/>
                        </a:lnTo>
                        <a:lnTo>
                          <a:pt x="22367" y="15798"/>
                        </a:lnTo>
                        <a:lnTo>
                          <a:pt x="22680" y="15812"/>
                        </a:lnTo>
                        <a:lnTo>
                          <a:pt x="22929" y="15825"/>
                        </a:lnTo>
                        <a:lnTo>
                          <a:pt x="23510" y="15855"/>
                        </a:lnTo>
                        <a:lnTo>
                          <a:pt x="28537" y="16115"/>
                        </a:lnTo>
                        <a:lnTo>
                          <a:pt x="29099" y="16144"/>
                        </a:lnTo>
                        <a:lnTo>
                          <a:pt x="29536" y="16168"/>
                        </a:lnTo>
                        <a:lnTo>
                          <a:pt x="29917" y="16188"/>
                        </a:lnTo>
                        <a:cubicBezTo>
                          <a:pt x="29936" y="16225"/>
                          <a:pt x="29954" y="16260"/>
                          <a:pt x="29973" y="16297"/>
                        </a:cubicBezTo>
                        <a:cubicBezTo>
                          <a:pt x="29976" y="16297"/>
                          <a:pt x="29978" y="16295"/>
                          <a:pt x="29984" y="16292"/>
                        </a:cubicBezTo>
                        <a:cubicBezTo>
                          <a:pt x="30059" y="16264"/>
                          <a:pt x="30135" y="16234"/>
                          <a:pt x="30207" y="16203"/>
                        </a:cubicBezTo>
                        <a:lnTo>
                          <a:pt x="33563" y="16376"/>
                        </a:lnTo>
                        <a:lnTo>
                          <a:pt x="33717" y="16384"/>
                        </a:lnTo>
                        <a:lnTo>
                          <a:pt x="33994" y="16398"/>
                        </a:lnTo>
                        <a:lnTo>
                          <a:pt x="34038" y="16612"/>
                        </a:lnTo>
                        <a:lnTo>
                          <a:pt x="34125" y="17049"/>
                        </a:lnTo>
                        <a:lnTo>
                          <a:pt x="34132" y="17080"/>
                        </a:lnTo>
                        <a:lnTo>
                          <a:pt x="34231" y="17571"/>
                        </a:lnTo>
                        <a:lnTo>
                          <a:pt x="34243" y="17624"/>
                        </a:lnTo>
                        <a:lnTo>
                          <a:pt x="34243" y="17626"/>
                        </a:lnTo>
                        <a:lnTo>
                          <a:pt x="34307" y="17950"/>
                        </a:lnTo>
                        <a:lnTo>
                          <a:pt x="34349" y="18164"/>
                        </a:lnTo>
                        <a:lnTo>
                          <a:pt x="34355" y="18192"/>
                        </a:lnTo>
                        <a:cubicBezTo>
                          <a:pt x="34355" y="18192"/>
                          <a:pt x="34407" y="18195"/>
                          <a:pt x="34499" y="18199"/>
                        </a:cubicBezTo>
                        <a:lnTo>
                          <a:pt x="34506" y="18199"/>
                        </a:lnTo>
                        <a:cubicBezTo>
                          <a:pt x="34690" y="18210"/>
                          <a:pt x="35037" y="18225"/>
                          <a:pt x="35488" y="18232"/>
                        </a:cubicBezTo>
                        <a:lnTo>
                          <a:pt x="35494" y="18232"/>
                        </a:lnTo>
                        <a:cubicBezTo>
                          <a:pt x="35613" y="18233"/>
                          <a:pt x="35739" y="18234"/>
                          <a:pt x="35872" y="18234"/>
                        </a:cubicBezTo>
                        <a:cubicBezTo>
                          <a:pt x="36374" y="18234"/>
                          <a:pt x="36965" y="18223"/>
                          <a:pt x="37587" y="18182"/>
                        </a:cubicBezTo>
                        <a:lnTo>
                          <a:pt x="37593" y="18182"/>
                        </a:lnTo>
                        <a:cubicBezTo>
                          <a:pt x="37952" y="18160"/>
                          <a:pt x="38323" y="18127"/>
                          <a:pt x="38693" y="18081"/>
                        </a:cubicBezTo>
                        <a:cubicBezTo>
                          <a:pt x="38857" y="18061"/>
                          <a:pt x="39021" y="18040"/>
                          <a:pt x="39181" y="18015"/>
                        </a:cubicBezTo>
                        <a:cubicBezTo>
                          <a:pt x="39327" y="17993"/>
                          <a:pt x="39473" y="17969"/>
                          <a:pt x="39614" y="17943"/>
                        </a:cubicBezTo>
                        <a:lnTo>
                          <a:pt x="39616" y="17943"/>
                        </a:lnTo>
                        <a:cubicBezTo>
                          <a:pt x="39620" y="17943"/>
                          <a:pt x="39622" y="17943"/>
                          <a:pt x="39624" y="17941"/>
                        </a:cubicBezTo>
                        <a:cubicBezTo>
                          <a:pt x="39629" y="17941"/>
                          <a:pt x="39631" y="17941"/>
                          <a:pt x="39635" y="17939"/>
                        </a:cubicBezTo>
                        <a:cubicBezTo>
                          <a:pt x="39834" y="17902"/>
                          <a:pt x="40027" y="17860"/>
                          <a:pt x="40215" y="17814"/>
                        </a:cubicBezTo>
                        <a:cubicBezTo>
                          <a:pt x="40639" y="17712"/>
                          <a:pt x="41043" y="17587"/>
                          <a:pt x="41398" y="17427"/>
                        </a:cubicBezTo>
                        <a:lnTo>
                          <a:pt x="41459" y="17399"/>
                        </a:lnTo>
                        <a:cubicBezTo>
                          <a:pt x="41492" y="17386"/>
                          <a:pt x="41522" y="17370"/>
                          <a:pt x="41555" y="17357"/>
                        </a:cubicBezTo>
                        <a:lnTo>
                          <a:pt x="41557" y="17357"/>
                        </a:lnTo>
                        <a:cubicBezTo>
                          <a:pt x="41561" y="17353"/>
                          <a:pt x="41566" y="17351"/>
                          <a:pt x="41573" y="17349"/>
                        </a:cubicBezTo>
                        <a:lnTo>
                          <a:pt x="41642" y="17314"/>
                        </a:lnTo>
                        <a:lnTo>
                          <a:pt x="41712" y="17279"/>
                        </a:lnTo>
                        <a:cubicBezTo>
                          <a:pt x="41717" y="17276"/>
                          <a:pt x="41726" y="17270"/>
                          <a:pt x="41736" y="17266"/>
                        </a:cubicBezTo>
                        <a:cubicBezTo>
                          <a:pt x="41795" y="17237"/>
                          <a:pt x="41846" y="17204"/>
                          <a:pt x="41900" y="17172"/>
                        </a:cubicBezTo>
                        <a:cubicBezTo>
                          <a:pt x="41964" y="17132"/>
                          <a:pt x="42025" y="17093"/>
                          <a:pt x="42084" y="17053"/>
                        </a:cubicBezTo>
                        <a:lnTo>
                          <a:pt x="42091" y="17045"/>
                        </a:lnTo>
                        <a:cubicBezTo>
                          <a:pt x="42148" y="17003"/>
                          <a:pt x="42202" y="16962"/>
                          <a:pt x="42255" y="16918"/>
                        </a:cubicBezTo>
                        <a:cubicBezTo>
                          <a:pt x="42331" y="16855"/>
                          <a:pt x="42399" y="16787"/>
                          <a:pt x="42464" y="16717"/>
                        </a:cubicBezTo>
                        <a:cubicBezTo>
                          <a:pt x="42648" y="16518"/>
                          <a:pt x="42784" y="16290"/>
                          <a:pt x="42854" y="16032"/>
                        </a:cubicBezTo>
                        <a:cubicBezTo>
                          <a:pt x="42884" y="15925"/>
                          <a:pt x="42900" y="15814"/>
                          <a:pt x="42906" y="15700"/>
                        </a:cubicBezTo>
                        <a:cubicBezTo>
                          <a:pt x="42917" y="15588"/>
                          <a:pt x="42911" y="15475"/>
                          <a:pt x="42895" y="15359"/>
                        </a:cubicBezTo>
                        <a:cubicBezTo>
                          <a:pt x="42880" y="15236"/>
                          <a:pt x="42852" y="15103"/>
                          <a:pt x="42810" y="14965"/>
                        </a:cubicBezTo>
                        <a:cubicBezTo>
                          <a:pt x="42757" y="14784"/>
                          <a:pt x="42677" y="14592"/>
                          <a:pt x="42570" y="14390"/>
                        </a:cubicBezTo>
                        <a:cubicBezTo>
                          <a:pt x="42443" y="14143"/>
                          <a:pt x="42277" y="13881"/>
                          <a:pt x="42069" y="13601"/>
                        </a:cubicBezTo>
                        <a:cubicBezTo>
                          <a:pt x="41918" y="13402"/>
                          <a:pt x="41769" y="13214"/>
                          <a:pt x="41618" y="13043"/>
                        </a:cubicBezTo>
                        <a:cubicBezTo>
                          <a:pt x="41384" y="12772"/>
                          <a:pt x="41148" y="12536"/>
                          <a:pt x="40910" y="12326"/>
                        </a:cubicBezTo>
                        <a:cubicBezTo>
                          <a:pt x="40645" y="12090"/>
                          <a:pt x="40377" y="11893"/>
                          <a:pt x="40112" y="11727"/>
                        </a:cubicBezTo>
                        <a:cubicBezTo>
                          <a:pt x="39832" y="11550"/>
                          <a:pt x="39548" y="11408"/>
                          <a:pt x="39272" y="11297"/>
                        </a:cubicBezTo>
                        <a:cubicBezTo>
                          <a:pt x="39181" y="11264"/>
                          <a:pt x="39095" y="11231"/>
                          <a:pt x="39006" y="11203"/>
                        </a:cubicBezTo>
                        <a:cubicBezTo>
                          <a:pt x="38890" y="11165"/>
                          <a:pt x="38774" y="11132"/>
                          <a:pt x="38660" y="11104"/>
                        </a:cubicBezTo>
                        <a:cubicBezTo>
                          <a:pt x="38632" y="11098"/>
                          <a:pt x="38606" y="11091"/>
                          <a:pt x="38581" y="11086"/>
                        </a:cubicBezTo>
                        <a:cubicBezTo>
                          <a:pt x="38240" y="11010"/>
                          <a:pt x="37907" y="10977"/>
                          <a:pt x="37582" y="10977"/>
                        </a:cubicBezTo>
                        <a:cubicBezTo>
                          <a:pt x="37425" y="10977"/>
                          <a:pt x="37270" y="10984"/>
                          <a:pt x="37117" y="10999"/>
                        </a:cubicBezTo>
                        <a:cubicBezTo>
                          <a:pt x="37106" y="10831"/>
                          <a:pt x="37095" y="10667"/>
                          <a:pt x="37075" y="10509"/>
                        </a:cubicBezTo>
                        <a:cubicBezTo>
                          <a:pt x="37068" y="10459"/>
                          <a:pt x="37060" y="10409"/>
                          <a:pt x="37053" y="10363"/>
                        </a:cubicBezTo>
                        <a:cubicBezTo>
                          <a:pt x="37049" y="10343"/>
                          <a:pt x="37047" y="10321"/>
                          <a:pt x="37044" y="10300"/>
                        </a:cubicBezTo>
                        <a:cubicBezTo>
                          <a:pt x="37029" y="10201"/>
                          <a:pt x="37014" y="10107"/>
                          <a:pt x="36996" y="10013"/>
                        </a:cubicBezTo>
                        <a:cubicBezTo>
                          <a:pt x="36976" y="9904"/>
                          <a:pt x="36952" y="9799"/>
                          <a:pt x="36928" y="9694"/>
                        </a:cubicBezTo>
                        <a:cubicBezTo>
                          <a:pt x="36928" y="9692"/>
                          <a:pt x="36924" y="9689"/>
                          <a:pt x="36928" y="9685"/>
                        </a:cubicBezTo>
                        <a:cubicBezTo>
                          <a:pt x="36826" y="9278"/>
                          <a:pt x="36681" y="8902"/>
                          <a:pt x="36498" y="8557"/>
                        </a:cubicBezTo>
                        <a:cubicBezTo>
                          <a:pt x="36467" y="8494"/>
                          <a:pt x="36434" y="8437"/>
                          <a:pt x="36399" y="8377"/>
                        </a:cubicBezTo>
                        <a:cubicBezTo>
                          <a:pt x="36299" y="8209"/>
                          <a:pt x="36196" y="8049"/>
                          <a:pt x="36082" y="7896"/>
                        </a:cubicBezTo>
                        <a:cubicBezTo>
                          <a:pt x="36023" y="7818"/>
                          <a:pt x="35966" y="7744"/>
                          <a:pt x="35905" y="7673"/>
                        </a:cubicBezTo>
                        <a:cubicBezTo>
                          <a:pt x="35899" y="7665"/>
                          <a:pt x="35896" y="7662"/>
                          <a:pt x="35888" y="7654"/>
                        </a:cubicBezTo>
                        <a:cubicBezTo>
                          <a:pt x="35853" y="7612"/>
                          <a:pt x="35818" y="7573"/>
                          <a:pt x="35781" y="7533"/>
                        </a:cubicBezTo>
                        <a:cubicBezTo>
                          <a:pt x="35614" y="7348"/>
                          <a:pt x="35437" y="7177"/>
                          <a:pt x="35245" y="7017"/>
                        </a:cubicBezTo>
                        <a:cubicBezTo>
                          <a:pt x="35116" y="6908"/>
                          <a:pt x="34983" y="6805"/>
                          <a:pt x="34845" y="6707"/>
                        </a:cubicBezTo>
                        <a:cubicBezTo>
                          <a:pt x="34652" y="6571"/>
                          <a:pt x="34449" y="6447"/>
                          <a:pt x="34239" y="6331"/>
                        </a:cubicBezTo>
                        <a:cubicBezTo>
                          <a:pt x="33793" y="6090"/>
                          <a:pt x="33317" y="5896"/>
                          <a:pt x="32824" y="5750"/>
                        </a:cubicBezTo>
                        <a:cubicBezTo>
                          <a:pt x="32785" y="5738"/>
                          <a:pt x="32742" y="5728"/>
                          <a:pt x="32702" y="5717"/>
                        </a:cubicBezTo>
                        <a:lnTo>
                          <a:pt x="32700" y="5717"/>
                        </a:lnTo>
                        <a:cubicBezTo>
                          <a:pt x="32475" y="5655"/>
                          <a:pt x="32252" y="5603"/>
                          <a:pt x="32024" y="5562"/>
                        </a:cubicBezTo>
                        <a:cubicBezTo>
                          <a:pt x="31932" y="5544"/>
                          <a:pt x="31839" y="5527"/>
                          <a:pt x="31745" y="5515"/>
                        </a:cubicBezTo>
                        <a:cubicBezTo>
                          <a:pt x="31430" y="5465"/>
                          <a:pt x="31112" y="5433"/>
                          <a:pt x="30795" y="5419"/>
                        </a:cubicBezTo>
                        <a:cubicBezTo>
                          <a:pt x="30701" y="5415"/>
                          <a:pt x="30605" y="5413"/>
                          <a:pt x="30513" y="5413"/>
                        </a:cubicBezTo>
                        <a:cubicBezTo>
                          <a:pt x="30478" y="5412"/>
                          <a:pt x="30443" y="5412"/>
                          <a:pt x="30408" y="5412"/>
                        </a:cubicBezTo>
                        <a:cubicBezTo>
                          <a:pt x="30330" y="5412"/>
                          <a:pt x="30252" y="5414"/>
                          <a:pt x="30172" y="5415"/>
                        </a:cubicBezTo>
                        <a:cubicBezTo>
                          <a:pt x="30131" y="5415"/>
                          <a:pt x="30092" y="5417"/>
                          <a:pt x="30050" y="5419"/>
                        </a:cubicBezTo>
                        <a:cubicBezTo>
                          <a:pt x="30080" y="5391"/>
                          <a:pt x="30107" y="5367"/>
                          <a:pt x="30135" y="5336"/>
                        </a:cubicBezTo>
                        <a:cubicBezTo>
                          <a:pt x="30334" y="5146"/>
                          <a:pt x="30527" y="4929"/>
                          <a:pt x="30710" y="4695"/>
                        </a:cubicBezTo>
                        <a:cubicBezTo>
                          <a:pt x="30824" y="4543"/>
                          <a:pt x="30935" y="4387"/>
                          <a:pt x="31036" y="4226"/>
                        </a:cubicBezTo>
                        <a:cubicBezTo>
                          <a:pt x="31226" y="3926"/>
                          <a:pt x="31382" y="3611"/>
                          <a:pt x="31486" y="3296"/>
                        </a:cubicBezTo>
                        <a:cubicBezTo>
                          <a:pt x="31497" y="3263"/>
                          <a:pt x="31506" y="3231"/>
                          <a:pt x="31515" y="3198"/>
                        </a:cubicBezTo>
                        <a:cubicBezTo>
                          <a:pt x="31628" y="2820"/>
                          <a:pt x="31663" y="2448"/>
                          <a:pt x="31585" y="2100"/>
                        </a:cubicBezTo>
                        <a:cubicBezTo>
                          <a:pt x="31570" y="2037"/>
                          <a:pt x="31552" y="1976"/>
                          <a:pt x="31532" y="1915"/>
                        </a:cubicBezTo>
                        <a:cubicBezTo>
                          <a:pt x="31499" y="1823"/>
                          <a:pt x="31456" y="1731"/>
                          <a:pt x="31403" y="1646"/>
                        </a:cubicBezTo>
                        <a:cubicBezTo>
                          <a:pt x="31312" y="1492"/>
                          <a:pt x="31191" y="1344"/>
                          <a:pt x="31034" y="1212"/>
                        </a:cubicBezTo>
                        <a:lnTo>
                          <a:pt x="31032" y="1212"/>
                        </a:lnTo>
                        <a:cubicBezTo>
                          <a:pt x="30898" y="1095"/>
                          <a:pt x="30734" y="990"/>
                          <a:pt x="30546" y="895"/>
                        </a:cubicBezTo>
                        <a:cubicBezTo>
                          <a:pt x="30251" y="747"/>
                          <a:pt x="29956" y="681"/>
                          <a:pt x="29661" y="681"/>
                        </a:cubicBezTo>
                        <a:cubicBezTo>
                          <a:pt x="29499" y="681"/>
                          <a:pt x="29341" y="699"/>
                          <a:pt x="29182" y="734"/>
                        </a:cubicBezTo>
                        <a:cubicBezTo>
                          <a:pt x="29090" y="754"/>
                          <a:pt x="28998" y="780"/>
                          <a:pt x="28907" y="812"/>
                        </a:cubicBezTo>
                        <a:cubicBezTo>
                          <a:pt x="28858" y="830"/>
                          <a:pt x="28808" y="848"/>
                          <a:pt x="28758" y="871"/>
                        </a:cubicBezTo>
                        <a:cubicBezTo>
                          <a:pt x="27739" y="1287"/>
                          <a:pt x="26823" y="2321"/>
                          <a:pt x="26263" y="3187"/>
                        </a:cubicBezTo>
                        <a:cubicBezTo>
                          <a:pt x="26333" y="1630"/>
                          <a:pt x="25601" y="148"/>
                          <a:pt x="24077" y="10"/>
                        </a:cubicBezTo>
                        <a:cubicBezTo>
                          <a:pt x="24004" y="3"/>
                          <a:pt x="23929" y="0"/>
                          <a:pt x="23851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7" name="Google Shape;417;p26"/>
                  <p:cNvSpPr/>
                  <p:nvPr/>
                </p:nvSpPr>
                <p:spPr>
                  <a:xfrm>
                    <a:off x="-63500" y="4580332"/>
                    <a:ext cx="9263374" cy="210141"/>
                  </a:xfrm>
                  <a:custGeom>
                    <a:rect b="b" l="l" r="r" t="t"/>
                    <a:pathLst>
                      <a:path extrusionOk="0" h="5154" w="103739">
                        <a:moveTo>
                          <a:pt x="80339" y="0"/>
                        </a:moveTo>
                        <a:cubicBezTo>
                          <a:pt x="69397" y="0"/>
                          <a:pt x="55260" y="1698"/>
                          <a:pt x="43777" y="1698"/>
                        </a:cubicBezTo>
                        <a:cubicBezTo>
                          <a:pt x="43306" y="1698"/>
                          <a:pt x="42839" y="1695"/>
                          <a:pt x="42377" y="1689"/>
                        </a:cubicBezTo>
                        <a:cubicBezTo>
                          <a:pt x="33262" y="1571"/>
                          <a:pt x="25137" y="473"/>
                          <a:pt x="19763" y="473"/>
                        </a:cubicBezTo>
                        <a:cubicBezTo>
                          <a:pt x="14822" y="473"/>
                          <a:pt x="0" y="1680"/>
                          <a:pt x="0" y="1680"/>
                        </a:cubicBezTo>
                        <a:lnTo>
                          <a:pt x="0" y="5154"/>
                        </a:lnTo>
                        <a:lnTo>
                          <a:pt x="103739" y="5154"/>
                        </a:lnTo>
                        <a:lnTo>
                          <a:pt x="103739" y="722"/>
                        </a:lnTo>
                        <a:cubicBezTo>
                          <a:pt x="103739" y="722"/>
                          <a:pt x="95368" y="244"/>
                          <a:pt x="81989" y="14"/>
                        </a:cubicBezTo>
                        <a:cubicBezTo>
                          <a:pt x="81448" y="5"/>
                          <a:pt x="80897" y="0"/>
                          <a:pt x="8033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sp>
          <p:nvSpPr>
            <p:cNvPr id="418" name="Google Shape;418;p26"/>
            <p:cNvSpPr/>
            <p:nvPr/>
          </p:nvSpPr>
          <p:spPr>
            <a:xfrm>
              <a:off x="-14985" y="4517725"/>
              <a:ext cx="454991" cy="177156"/>
            </a:xfrm>
            <a:custGeom>
              <a:rect b="b" l="l" r="r" t="t"/>
              <a:pathLst>
                <a:path extrusionOk="0" h="2562" w="6580">
                  <a:moveTo>
                    <a:pt x="3152" y="0"/>
                  </a:moveTo>
                  <a:cubicBezTo>
                    <a:pt x="2863" y="0"/>
                    <a:pt x="2513" y="112"/>
                    <a:pt x="2109" y="376"/>
                  </a:cubicBezTo>
                  <a:cubicBezTo>
                    <a:pt x="968" y="1123"/>
                    <a:pt x="570" y="559"/>
                    <a:pt x="285" y="1161"/>
                  </a:cubicBezTo>
                  <a:cubicBezTo>
                    <a:pt x="1" y="1766"/>
                    <a:pt x="799" y="2310"/>
                    <a:pt x="799" y="2310"/>
                  </a:cubicBezTo>
                  <a:lnTo>
                    <a:pt x="5185" y="2562"/>
                  </a:lnTo>
                  <a:cubicBezTo>
                    <a:pt x="5185" y="2562"/>
                    <a:pt x="6580" y="1858"/>
                    <a:pt x="5953" y="962"/>
                  </a:cubicBezTo>
                  <a:cubicBezTo>
                    <a:pt x="5793" y="733"/>
                    <a:pt x="5602" y="656"/>
                    <a:pt x="5405" y="656"/>
                  </a:cubicBezTo>
                  <a:cubicBezTo>
                    <a:pt x="4997" y="656"/>
                    <a:pt x="4561" y="985"/>
                    <a:pt x="4296" y="985"/>
                  </a:cubicBezTo>
                  <a:cubicBezTo>
                    <a:pt x="4189" y="985"/>
                    <a:pt x="4110" y="931"/>
                    <a:pt x="4073" y="778"/>
                  </a:cubicBezTo>
                  <a:cubicBezTo>
                    <a:pt x="3966" y="328"/>
                    <a:pt x="3648" y="0"/>
                    <a:pt x="31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421" name="Google Shape;421;p27"/>
          <p:cNvGrpSpPr/>
          <p:nvPr/>
        </p:nvGrpSpPr>
        <p:grpSpPr>
          <a:xfrm>
            <a:off x="-63300" y="-158909"/>
            <a:ext cx="10035996" cy="3074679"/>
            <a:chOff x="-63300" y="-158909"/>
            <a:chExt cx="10035996" cy="3074679"/>
          </a:xfrm>
        </p:grpSpPr>
        <p:sp>
          <p:nvSpPr>
            <p:cNvPr id="422" name="Google Shape;422;p27"/>
            <p:cNvSpPr/>
            <p:nvPr/>
          </p:nvSpPr>
          <p:spPr>
            <a:xfrm>
              <a:off x="327295" y="235723"/>
              <a:ext cx="385942" cy="207509"/>
            </a:xfrm>
            <a:custGeom>
              <a:rect b="b" l="l" r="r" t="t"/>
              <a:pathLst>
                <a:path extrusionOk="0" h="3447" w="6411">
                  <a:moveTo>
                    <a:pt x="2159" y="0"/>
                  </a:moveTo>
                  <a:cubicBezTo>
                    <a:pt x="1702" y="0"/>
                    <a:pt x="1300" y="222"/>
                    <a:pt x="1046" y="561"/>
                  </a:cubicBezTo>
                  <a:cubicBezTo>
                    <a:pt x="977" y="542"/>
                    <a:pt x="906" y="529"/>
                    <a:pt x="832" y="529"/>
                  </a:cubicBezTo>
                  <a:cubicBezTo>
                    <a:pt x="375" y="529"/>
                    <a:pt x="4" y="902"/>
                    <a:pt x="4" y="1357"/>
                  </a:cubicBezTo>
                  <a:cubicBezTo>
                    <a:pt x="1" y="1817"/>
                    <a:pt x="371" y="2186"/>
                    <a:pt x="826" y="2186"/>
                  </a:cubicBezTo>
                  <a:cubicBezTo>
                    <a:pt x="887" y="2186"/>
                    <a:pt x="944" y="2181"/>
                    <a:pt x="1001" y="2168"/>
                  </a:cubicBezTo>
                  <a:cubicBezTo>
                    <a:pt x="1182" y="2435"/>
                    <a:pt x="1453" y="2636"/>
                    <a:pt x="1770" y="2728"/>
                  </a:cubicBezTo>
                  <a:cubicBezTo>
                    <a:pt x="1993" y="3154"/>
                    <a:pt x="2443" y="3447"/>
                    <a:pt x="2959" y="3447"/>
                  </a:cubicBezTo>
                  <a:cubicBezTo>
                    <a:pt x="3388" y="3447"/>
                    <a:pt x="3769" y="3244"/>
                    <a:pt x="4015" y="2929"/>
                  </a:cubicBezTo>
                  <a:cubicBezTo>
                    <a:pt x="4153" y="3065"/>
                    <a:pt x="4343" y="3150"/>
                    <a:pt x="4549" y="3150"/>
                  </a:cubicBezTo>
                  <a:cubicBezTo>
                    <a:pt x="4847" y="3150"/>
                    <a:pt x="5102" y="2978"/>
                    <a:pt x="5227" y="2733"/>
                  </a:cubicBezTo>
                  <a:cubicBezTo>
                    <a:pt x="5255" y="2735"/>
                    <a:pt x="5281" y="2737"/>
                    <a:pt x="5308" y="2737"/>
                  </a:cubicBezTo>
                  <a:cubicBezTo>
                    <a:pt x="5916" y="2737"/>
                    <a:pt x="6410" y="2245"/>
                    <a:pt x="6410" y="1633"/>
                  </a:cubicBezTo>
                  <a:cubicBezTo>
                    <a:pt x="6410" y="1025"/>
                    <a:pt x="5918" y="529"/>
                    <a:pt x="5308" y="529"/>
                  </a:cubicBezTo>
                  <a:cubicBezTo>
                    <a:pt x="5072" y="529"/>
                    <a:pt x="4855" y="603"/>
                    <a:pt x="4678" y="728"/>
                  </a:cubicBezTo>
                  <a:cubicBezTo>
                    <a:pt x="4543" y="356"/>
                    <a:pt x="4182" y="87"/>
                    <a:pt x="3764" y="87"/>
                  </a:cubicBezTo>
                  <a:cubicBezTo>
                    <a:pt x="3502" y="87"/>
                    <a:pt x="3264" y="192"/>
                    <a:pt x="3089" y="360"/>
                  </a:cubicBezTo>
                  <a:cubicBezTo>
                    <a:pt x="2842" y="137"/>
                    <a:pt x="2516" y="0"/>
                    <a:pt x="21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7"/>
            <p:cNvSpPr/>
            <p:nvPr/>
          </p:nvSpPr>
          <p:spPr>
            <a:xfrm>
              <a:off x="7642984" y="-49322"/>
              <a:ext cx="1030494" cy="482560"/>
            </a:xfrm>
            <a:custGeom>
              <a:rect b="b" l="l" r="r" t="t"/>
              <a:pathLst>
                <a:path extrusionOk="0" h="3519" w="7515">
                  <a:moveTo>
                    <a:pt x="3620" y="0"/>
                  </a:moveTo>
                  <a:cubicBezTo>
                    <a:pt x="3091" y="0"/>
                    <a:pt x="2636" y="297"/>
                    <a:pt x="2408" y="736"/>
                  </a:cubicBezTo>
                  <a:cubicBezTo>
                    <a:pt x="2085" y="830"/>
                    <a:pt x="1809" y="1032"/>
                    <a:pt x="1625" y="1307"/>
                  </a:cubicBezTo>
                  <a:cubicBezTo>
                    <a:pt x="1567" y="1294"/>
                    <a:pt x="1507" y="1289"/>
                    <a:pt x="1448" y="1289"/>
                  </a:cubicBezTo>
                  <a:cubicBezTo>
                    <a:pt x="980" y="1289"/>
                    <a:pt x="602" y="1664"/>
                    <a:pt x="602" y="2133"/>
                  </a:cubicBezTo>
                  <a:cubicBezTo>
                    <a:pt x="602" y="2158"/>
                    <a:pt x="604" y="2182"/>
                    <a:pt x="607" y="2204"/>
                  </a:cubicBezTo>
                  <a:lnTo>
                    <a:pt x="417" y="2204"/>
                  </a:lnTo>
                  <a:cubicBezTo>
                    <a:pt x="187" y="2204"/>
                    <a:pt x="1" y="2391"/>
                    <a:pt x="1" y="2621"/>
                  </a:cubicBezTo>
                  <a:cubicBezTo>
                    <a:pt x="1" y="2851"/>
                    <a:pt x="187" y="3039"/>
                    <a:pt x="417" y="3039"/>
                  </a:cubicBezTo>
                  <a:lnTo>
                    <a:pt x="1744" y="3039"/>
                  </a:lnTo>
                  <a:cubicBezTo>
                    <a:pt x="2004" y="3330"/>
                    <a:pt x="2380" y="3518"/>
                    <a:pt x="2802" y="3518"/>
                  </a:cubicBezTo>
                  <a:cubicBezTo>
                    <a:pt x="3169" y="3518"/>
                    <a:pt x="3501" y="3376"/>
                    <a:pt x="3753" y="3150"/>
                  </a:cubicBezTo>
                  <a:cubicBezTo>
                    <a:pt x="3934" y="3321"/>
                    <a:pt x="4175" y="3428"/>
                    <a:pt x="4442" y="3428"/>
                  </a:cubicBezTo>
                  <a:cubicBezTo>
                    <a:pt x="4763" y="3428"/>
                    <a:pt x="5049" y="3275"/>
                    <a:pt x="5229" y="3039"/>
                  </a:cubicBezTo>
                  <a:lnTo>
                    <a:pt x="7098" y="3039"/>
                  </a:lnTo>
                  <a:cubicBezTo>
                    <a:pt x="7328" y="3039"/>
                    <a:pt x="7514" y="2851"/>
                    <a:pt x="7514" y="2621"/>
                  </a:cubicBezTo>
                  <a:cubicBezTo>
                    <a:pt x="7512" y="2389"/>
                    <a:pt x="7326" y="2203"/>
                    <a:pt x="7096" y="2203"/>
                  </a:cubicBezTo>
                  <a:lnTo>
                    <a:pt x="7087" y="2203"/>
                  </a:lnTo>
                  <a:cubicBezTo>
                    <a:pt x="7124" y="2092"/>
                    <a:pt x="7144" y="1972"/>
                    <a:pt x="7144" y="1849"/>
                  </a:cubicBezTo>
                  <a:cubicBezTo>
                    <a:pt x="7144" y="1228"/>
                    <a:pt x="6639" y="723"/>
                    <a:pt x="6018" y="723"/>
                  </a:cubicBezTo>
                  <a:cubicBezTo>
                    <a:pt x="5990" y="723"/>
                    <a:pt x="5963" y="726"/>
                    <a:pt x="5935" y="728"/>
                  </a:cubicBezTo>
                  <a:cubicBezTo>
                    <a:pt x="5808" y="474"/>
                    <a:pt x="5546" y="303"/>
                    <a:pt x="5244" y="303"/>
                  </a:cubicBezTo>
                  <a:cubicBezTo>
                    <a:pt x="5030" y="303"/>
                    <a:pt x="4839" y="387"/>
                    <a:pt x="4698" y="527"/>
                  </a:cubicBezTo>
                  <a:cubicBezTo>
                    <a:pt x="4446" y="207"/>
                    <a:pt x="4057" y="0"/>
                    <a:pt x="36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7"/>
            <p:cNvSpPr/>
            <p:nvPr/>
          </p:nvSpPr>
          <p:spPr>
            <a:xfrm>
              <a:off x="-63300" y="2211133"/>
              <a:ext cx="578117" cy="296485"/>
            </a:xfrm>
            <a:custGeom>
              <a:rect b="b" l="l" r="r" t="t"/>
              <a:pathLst>
                <a:path extrusionOk="0" h="4925" w="9163">
                  <a:moveTo>
                    <a:pt x="4937" y="0"/>
                  </a:moveTo>
                  <a:cubicBezTo>
                    <a:pt x="4322" y="0"/>
                    <a:pt x="3776" y="292"/>
                    <a:pt x="3426" y="741"/>
                  </a:cubicBezTo>
                  <a:cubicBezTo>
                    <a:pt x="3231" y="544"/>
                    <a:pt x="2962" y="424"/>
                    <a:pt x="2661" y="424"/>
                  </a:cubicBezTo>
                  <a:cubicBezTo>
                    <a:pt x="2238" y="424"/>
                    <a:pt x="1874" y="669"/>
                    <a:pt x="1694" y="1021"/>
                  </a:cubicBezTo>
                  <a:cubicBezTo>
                    <a:pt x="1655" y="1019"/>
                    <a:pt x="1618" y="1014"/>
                    <a:pt x="1576" y="1014"/>
                  </a:cubicBezTo>
                  <a:cubicBezTo>
                    <a:pt x="706" y="1014"/>
                    <a:pt x="0" y="1720"/>
                    <a:pt x="0" y="2590"/>
                  </a:cubicBezTo>
                  <a:cubicBezTo>
                    <a:pt x="0" y="3461"/>
                    <a:pt x="706" y="4165"/>
                    <a:pt x="1576" y="4165"/>
                  </a:cubicBezTo>
                  <a:cubicBezTo>
                    <a:pt x="1911" y="4165"/>
                    <a:pt x="2221" y="4060"/>
                    <a:pt x="2477" y="3883"/>
                  </a:cubicBezTo>
                  <a:cubicBezTo>
                    <a:pt x="2672" y="4416"/>
                    <a:pt x="3185" y="4799"/>
                    <a:pt x="3786" y="4799"/>
                  </a:cubicBezTo>
                  <a:cubicBezTo>
                    <a:pt x="4161" y="4799"/>
                    <a:pt x="4501" y="4650"/>
                    <a:pt x="4751" y="4410"/>
                  </a:cubicBezTo>
                  <a:cubicBezTo>
                    <a:pt x="5103" y="4727"/>
                    <a:pt x="5569" y="4924"/>
                    <a:pt x="6082" y="4924"/>
                  </a:cubicBezTo>
                  <a:cubicBezTo>
                    <a:pt x="6734" y="4924"/>
                    <a:pt x="7311" y="4608"/>
                    <a:pt x="7674" y="4125"/>
                  </a:cubicBezTo>
                  <a:cubicBezTo>
                    <a:pt x="7773" y="4150"/>
                    <a:pt x="7875" y="4165"/>
                    <a:pt x="7982" y="4165"/>
                  </a:cubicBezTo>
                  <a:cubicBezTo>
                    <a:pt x="8636" y="4165"/>
                    <a:pt x="9163" y="3636"/>
                    <a:pt x="9163" y="2984"/>
                  </a:cubicBezTo>
                  <a:cubicBezTo>
                    <a:pt x="9163" y="2332"/>
                    <a:pt x="8636" y="1801"/>
                    <a:pt x="7982" y="1801"/>
                  </a:cubicBezTo>
                  <a:cubicBezTo>
                    <a:pt x="7895" y="1801"/>
                    <a:pt x="7812" y="1810"/>
                    <a:pt x="7733" y="1828"/>
                  </a:cubicBezTo>
                  <a:cubicBezTo>
                    <a:pt x="7475" y="1445"/>
                    <a:pt x="7088" y="1160"/>
                    <a:pt x="6635" y="1029"/>
                  </a:cubicBezTo>
                  <a:cubicBezTo>
                    <a:pt x="6316" y="419"/>
                    <a:pt x="5674" y="0"/>
                    <a:pt x="49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7"/>
            <p:cNvSpPr/>
            <p:nvPr/>
          </p:nvSpPr>
          <p:spPr>
            <a:xfrm>
              <a:off x="1267275" y="-158909"/>
              <a:ext cx="1432641" cy="606089"/>
            </a:xfrm>
            <a:custGeom>
              <a:rect b="b" l="l" r="r" t="t"/>
              <a:pathLst>
                <a:path extrusionOk="0" h="5699" w="13471">
                  <a:moveTo>
                    <a:pt x="7647" y="1"/>
                  </a:moveTo>
                  <a:cubicBezTo>
                    <a:pt x="6879" y="1"/>
                    <a:pt x="6195" y="356"/>
                    <a:pt x="5751" y="915"/>
                  </a:cubicBezTo>
                  <a:cubicBezTo>
                    <a:pt x="5389" y="567"/>
                    <a:pt x="4901" y="353"/>
                    <a:pt x="4359" y="353"/>
                  </a:cubicBezTo>
                  <a:cubicBezTo>
                    <a:pt x="3657" y="353"/>
                    <a:pt x="3040" y="714"/>
                    <a:pt x="2680" y="1259"/>
                  </a:cubicBezTo>
                  <a:cubicBezTo>
                    <a:pt x="2664" y="1259"/>
                    <a:pt x="2647" y="1258"/>
                    <a:pt x="2633" y="1258"/>
                  </a:cubicBezTo>
                  <a:cubicBezTo>
                    <a:pt x="2205" y="1258"/>
                    <a:pt x="1816" y="1412"/>
                    <a:pt x="1518" y="1669"/>
                  </a:cubicBezTo>
                  <a:cubicBezTo>
                    <a:pt x="1390" y="1617"/>
                    <a:pt x="1254" y="1589"/>
                    <a:pt x="1112" y="1589"/>
                  </a:cubicBezTo>
                  <a:cubicBezTo>
                    <a:pt x="499" y="1589"/>
                    <a:pt x="1" y="2087"/>
                    <a:pt x="1" y="2701"/>
                  </a:cubicBezTo>
                  <a:cubicBezTo>
                    <a:pt x="1" y="3312"/>
                    <a:pt x="499" y="3810"/>
                    <a:pt x="1112" y="3810"/>
                  </a:cubicBezTo>
                  <a:lnTo>
                    <a:pt x="1123" y="3810"/>
                  </a:lnTo>
                  <a:cubicBezTo>
                    <a:pt x="1416" y="4343"/>
                    <a:pt x="1982" y="4702"/>
                    <a:pt x="2633" y="4702"/>
                  </a:cubicBezTo>
                  <a:cubicBezTo>
                    <a:pt x="2988" y="4702"/>
                    <a:pt x="3320" y="4591"/>
                    <a:pt x="3596" y="4405"/>
                  </a:cubicBezTo>
                  <a:cubicBezTo>
                    <a:pt x="3950" y="5170"/>
                    <a:pt x="4719" y="5699"/>
                    <a:pt x="5614" y="5699"/>
                  </a:cubicBezTo>
                  <a:cubicBezTo>
                    <a:pt x="6331" y="5699"/>
                    <a:pt x="6967" y="5358"/>
                    <a:pt x="7372" y="4833"/>
                  </a:cubicBezTo>
                  <a:cubicBezTo>
                    <a:pt x="7465" y="4842"/>
                    <a:pt x="7557" y="4849"/>
                    <a:pt x="7649" y="4849"/>
                  </a:cubicBezTo>
                  <a:cubicBezTo>
                    <a:pt x="8041" y="4849"/>
                    <a:pt x="8410" y="4755"/>
                    <a:pt x="8736" y="4591"/>
                  </a:cubicBezTo>
                  <a:cubicBezTo>
                    <a:pt x="9033" y="4755"/>
                    <a:pt x="9377" y="4849"/>
                    <a:pt x="9740" y="4849"/>
                  </a:cubicBezTo>
                  <a:cubicBezTo>
                    <a:pt x="10597" y="4849"/>
                    <a:pt x="11335" y="4332"/>
                    <a:pt x="11657" y="3591"/>
                  </a:cubicBezTo>
                  <a:cubicBezTo>
                    <a:pt x="11828" y="3681"/>
                    <a:pt x="12024" y="3733"/>
                    <a:pt x="12230" y="3733"/>
                  </a:cubicBezTo>
                  <a:cubicBezTo>
                    <a:pt x="12916" y="3733"/>
                    <a:pt x="13470" y="3176"/>
                    <a:pt x="13470" y="2498"/>
                  </a:cubicBezTo>
                  <a:cubicBezTo>
                    <a:pt x="13470" y="1812"/>
                    <a:pt x="12916" y="1258"/>
                    <a:pt x="12230" y="1258"/>
                  </a:cubicBezTo>
                  <a:cubicBezTo>
                    <a:pt x="11930" y="1258"/>
                    <a:pt x="11653" y="1365"/>
                    <a:pt x="11438" y="1543"/>
                  </a:cubicBezTo>
                  <a:cubicBezTo>
                    <a:pt x="11058" y="1014"/>
                    <a:pt x="10439" y="668"/>
                    <a:pt x="9739" y="668"/>
                  </a:cubicBezTo>
                  <a:cubicBezTo>
                    <a:pt x="9606" y="668"/>
                    <a:pt x="9481" y="683"/>
                    <a:pt x="9355" y="705"/>
                  </a:cubicBezTo>
                  <a:cubicBezTo>
                    <a:pt x="8919" y="270"/>
                    <a:pt x="8312" y="1"/>
                    <a:pt x="76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7"/>
            <p:cNvSpPr/>
            <p:nvPr/>
          </p:nvSpPr>
          <p:spPr>
            <a:xfrm>
              <a:off x="8752562" y="2546262"/>
              <a:ext cx="1220134" cy="369508"/>
            </a:xfrm>
            <a:custGeom>
              <a:rect b="b" l="l" r="r" t="t"/>
              <a:pathLst>
                <a:path extrusionOk="0" h="6138" w="20268">
                  <a:moveTo>
                    <a:pt x="9839" y="1"/>
                  </a:moveTo>
                  <a:cubicBezTo>
                    <a:pt x="8936" y="1"/>
                    <a:pt x="8151" y="500"/>
                    <a:pt x="7742" y="1235"/>
                  </a:cubicBezTo>
                  <a:cubicBezTo>
                    <a:pt x="7497" y="1117"/>
                    <a:pt x="7239" y="1060"/>
                    <a:pt x="6992" y="1060"/>
                  </a:cubicBezTo>
                  <a:cubicBezTo>
                    <a:pt x="5997" y="1060"/>
                    <a:pt x="5190" y="1860"/>
                    <a:pt x="5177" y="2850"/>
                  </a:cubicBezTo>
                  <a:cubicBezTo>
                    <a:pt x="5134" y="2846"/>
                    <a:pt x="5094" y="2842"/>
                    <a:pt x="5049" y="2842"/>
                  </a:cubicBezTo>
                  <a:cubicBezTo>
                    <a:pt x="4309" y="2842"/>
                    <a:pt x="3706" y="3443"/>
                    <a:pt x="3706" y="4186"/>
                  </a:cubicBezTo>
                  <a:cubicBezTo>
                    <a:pt x="3706" y="4280"/>
                    <a:pt x="3715" y="4376"/>
                    <a:pt x="3737" y="4464"/>
                  </a:cubicBezTo>
                  <a:lnTo>
                    <a:pt x="837" y="4464"/>
                  </a:lnTo>
                  <a:cubicBezTo>
                    <a:pt x="374" y="4464"/>
                    <a:pt x="0" y="4840"/>
                    <a:pt x="0" y="5301"/>
                  </a:cubicBezTo>
                  <a:cubicBezTo>
                    <a:pt x="0" y="5763"/>
                    <a:pt x="376" y="6137"/>
                    <a:pt x="837" y="6137"/>
                  </a:cubicBezTo>
                  <a:lnTo>
                    <a:pt x="19431" y="6137"/>
                  </a:lnTo>
                  <a:cubicBezTo>
                    <a:pt x="19894" y="6137"/>
                    <a:pt x="20268" y="5761"/>
                    <a:pt x="20268" y="5301"/>
                  </a:cubicBezTo>
                  <a:cubicBezTo>
                    <a:pt x="20264" y="4840"/>
                    <a:pt x="19890" y="4464"/>
                    <a:pt x="19426" y="4464"/>
                  </a:cubicBezTo>
                  <a:lnTo>
                    <a:pt x="16527" y="4464"/>
                  </a:lnTo>
                  <a:cubicBezTo>
                    <a:pt x="16545" y="4376"/>
                    <a:pt x="16556" y="4283"/>
                    <a:pt x="16556" y="4186"/>
                  </a:cubicBezTo>
                  <a:cubicBezTo>
                    <a:pt x="16556" y="3445"/>
                    <a:pt x="15956" y="2842"/>
                    <a:pt x="15213" y="2842"/>
                  </a:cubicBezTo>
                  <a:cubicBezTo>
                    <a:pt x="15169" y="2842"/>
                    <a:pt x="15128" y="2844"/>
                    <a:pt x="15086" y="2850"/>
                  </a:cubicBezTo>
                  <a:cubicBezTo>
                    <a:pt x="15073" y="1860"/>
                    <a:pt x="14266" y="1060"/>
                    <a:pt x="13270" y="1060"/>
                  </a:cubicBezTo>
                  <a:cubicBezTo>
                    <a:pt x="13022" y="1060"/>
                    <a:pt x="12767" y="1117"/>
                    <a:pt x="12520" y="1235"/>
                  </a:cubicBezTo>
                  <a:cubicBezTo>
                    <a:pt x="12109" y="498"/>
                    <a:pt x="11324" y="1"/>
                    <a:pt x="10423" y="1"/>
                  </a:cubicBezTo>
                  <a:cubicBezTo>
                    <a:pt x="10326" y="1"/>
                    <a:pt x="10228" y="8"/>
                    <a:pt x="10132" y="19"/>
                  </a:cubicBezTo>
                  <a:cubicBezTo>
                    <a:pt x="10034" y="8"/>
                    <a:pt x="9939" y="1"/>
                    <a:pt x="98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7" name="Google Shape;427;p27"/>
          <p:cNvGrpSpPr/>
          <p:nvPr/>
        </p:nvGrpSpPr>
        <p:grpSpPr>
          <a:xfrm>
            <a:off x="8752549" y="1771614"/>
            <a:ext cx="497501" cy="721626"/>
            <a:chOff x="8752549" y="1771614"/>
            <a:chExt cx="497501" cy="721626"/>
          </a:xfrm>
        </p:grpSpPr>
        <p:sp>
          <p:nvSpPr>
            <p:cNvPr id="428" name="Google Shape;428;p27"/>
            <p:cNvSpPr/>
            <p:nvPr/>
          </p:nvSpPr>
          <p:spPr>
            <a:xfrm>
              <a:off x="8752549" y="1771614"/>
              <a:ext cx="370707" cy="193599"/>
            </a:xfrm>
            <a:custGeom>
              <a:rect b="b" l="l" r="r" t="t"/>
              <a:pathLst>
                <a:path extrusionOk="0" h="2194" w="4201">
                  <a:moveTo>
                    <a:pt x="303" y="0"/>
                  </a:moveTo>
                  <a:cubicBezTo>
                    <a:pt x="262" y="0"/>
                    <a:pt x="219" y="11"/>
                    <a:pt x="177" y="35"/>
                  </a:cubicBezTo>
                  <a:cubicBezTo>
                    <a:pt x="67" y="97"/>
                    <a:pt x="0" y="278"/>
                    <a:pt x="85" y="389"/>
                  </a:cubicBezTo>
                  <a:cubicBezTo>
                    <a:pt x="332" y="718"/>
                    <a:pt x="619" y="1002"/>
                    <a:pt x="964" y="1233"/>
                  </a:cubicBezTo>
                  <a:cubicBezTo>
                    <a:pt x="1123" y="1338"/>
                    <a:pt x="1296" y="1417"/>
                    <a:pt x="1456" y="1516"/>
                  </a:cubicBezTo>
                  <a:cubicBezTo>
                    <a:pt x="1583" y="1592"/>
                    <a:pt x="1721" y="1706"/>
                    <a:pt x="1670" y="1867"/>
                  </a:cubicBezTo>
                  <a:cubicBezTo>
                    <a:pt x="1668" y="1891"/>
                    <a:pt x="1661" y="1914"/>
                    <a:pt x="1661" y="1942"/>
                  </a:cubicBezTo>
                  <a:cubicBezTo>
                    <a:pt x="1661" y="2108"/>
                    <a:pt x="1784" y="2194"/>
                    <a:pt x="1911" y="2194"/>
                  </a:cubicBezTo>
                  <a:cubicBezTo>
                    <a:pt x="2018" y="2194"/>
                    <a:pt x="2127" y="2134"/>
                    <a:pt x="2171" y="2010"/>
                  </a:cubicBezTo>
                  <a:cubicBezTo>
                    <a:pt x="2182" y="1977"/>
                    <a:pt x="2186" y="1944"/>
                    <a:pt x="2191" y="1913"/>
                  </a:cubicBezTo>
                  <a:cubicBezTo>
                    <a:pt x="2226" y="1765"/>
                    <a:pt x="2462" y="1697"/>
                    <a:pt x="2580" y="1647"/>
                  </a:cubicBezTo>
                  <a:cubicBezTo>
                    <a:pt x="2785" y="1559"/>
                    <a:pt x="2982" y="1454"/>
                    <a:pt x="3166" y="1328"/>
                  </a:cubicBezTo>
                  <a:cubicBezTo>
                    <a:pt x="3537" y="1083"/>
                    <a:pt x="3848" y="779"/>
                    <a:pt x="4119" y="425"/>
                  </a:cubicBezTo>
                  <a:cubicBezTo>
                    <a:pt x="4200" y="315"/>
                    <a:pt x="4130" y="136"/>
                    <a:pt x="4023" y="72"/>
                  </a:cubicBezTo>
                  <a:cubicBezTo>
                    <a:pt x="3981" y="46"/>
                    <a:pt x="3938" y="35"/>
                    <a:pt x="3897" y="35"/>
                  </a:cubicBezTo>
                  <a:cubicBezTo>
                    <a:pt x="3808" y="35"/>
                    <a:pt x="3726" y="88"/>
                    <a:pt x="3667" y="164"/>
                  </a:cubicBezTo>
                  <a:cubicBezTo>
                    <a:pt x="3382" y="534"/>
                    <a:pt x="3013" y="838"/>
                    <a:pt x="2604" y="1059"/>
                  </a:cubicBezTo>
                  <a:cubicBezTo>
                    <a:pt x="2422" y="1157"/>
                    <a:pt x="2208" y="1236"/>
                    <a:pt x="2027" y="1347"/>
                  </a:cubicBezTo>
                  <a:cubicBezTo>
                    <a:pt x="1906" y="1198"/>
                    <a:pt x="1738" y="1076"/>
                    <a:pt x="1572" y="986"/>
                  </a:cubicBezTo>
                  <a:cubicBezTo>
                    <a:pt x="1167" y="770"/>
                    <a:pt x="809" y="497"/>
                    <a:pt x="533" y="127"/>
                  </a:cubicBezTo>
                  <a:cubicBezTo>
                    <a:pt x="475" y="50"/>
                    <a:pt x="392" y="0"/>
                    <a:pt x="3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7"/>
            <p:cNvSpPr/>
            <p:nvPr/>
          </p:nvSpPr>
          <p:spPr>
            <a:xfrm>
              <a:off x="8752550" y="2352145"/>
              <a:ext cx="270552" cy="141096"/>
            </a:xfrm>
            <a:custGeom>
              <a:rect b="b" l="l" r="r" t="t"/>
              <a:pathLst>
                <a:path extrusionOk="0" h="1599" w="3066">
                  <a:moveTo>
                    <a:pt x="221" y="1"/>
                  </a:moveTo>
                  <a:cubicBezTo>
                    <a:pt x="191" y="1"/>
                    <a:pt x="160" y="9"/>
                    <a:pt x="130" y="27"/>
                  </a:cubicBezTo>
                  <a:cubicBezTo>
                    <a:pt x="49" y="73"/>
                    <a:pt x="1" y="203"/>
                    <a:pt x="64" y="285"/>
                  </a:cubicBezTo>
                  <a:cubicBezTo>
                    <a:pt x="242" y="524"/>
                    <a:pt x="452" y="731"/>
                    <a:pt x="701" y="896"/>
                  </a:cubicBezTo>
                  <a:cubicBezTo>
                    <a:pt x="817" y="974"/>
                    <a:pt x="943" y="1033"/>
                    <a:pt x="1061" y="1105"/>
                  </a:cubicBezTo>
                  <a:cubicBezTo>
                    <a:pt x="1153" y="1160"/>
                    <a:pt x="1254" y="1243"/>
                    <a:pt x="1217" y="1361"/>
                  </a:cubicBezTo>
                  <a:cubicBezTo>
                    <a:pt x="1215" y="1379"/>
                    <a:pt x="1210" y="1394"/>
                    <a:pt x="1210" y="1416"/>
                  </a:cubicBezTo>
                  <a:cubicBezTo>
                    <a:pt x="1210" y="1536"/>
                    <a:pt x="1299" y="1598"/>
                    <a:pt x="1392" y="1598"/>
                  </a:cubicBezTo>
                  <a:cubicBezTo>
                    <a:pt x="1470" y="1598"/>
                    <a:pt x="1550" y="1555"/>
                    <a:pt x="1582" y="1466"/>
                  </a:cubicBezTo>
                  <a:cubicBezTo>
                    <a:pt x="1591" y="1440"/>
                    <a:pt x="1593" y="1418"/>
                    <a:pt x="1597" y="1392"/>
                  </a:cubicBezTo>
                  <a:cubicBezTo>
                    <a:pt x="1623" y="1283"/>
                    <a:pt x="1796" y="1235"/>
                    <a:pt x="1881" y="1199"/>
                  </a:cubicBezTo>
                  <a:cubicBezTo>
                    <a:pt x="2030" y="1134"/>
                    <a:pt x="2172" y="1059"/>
                    <a:pt x="2306" y="968"/>
                  </a:cubicBezTo>
                  <a:cubicBezTo>
                    <a:pt x="2577" y="789"/>
                    <a:pt x="2804" y="568"/>
                    <a:pt x="3003" y="310"/>
                  </a:cubicBezTo>
                  <a:cubicBezTo>
                    <a:pt x="3066" y="231"/>
                    <a:pt x="3014" y="100"/>
                    <a:pt x="2933" y="54"/>
                  </a:cubicBezTo>
                  <a:cubicBezTo>
                    <a:pt x="2903" y="36"/>
                    <a:pt x="2873" y="29"/>
                    <a:pt x="2844" y="29"/>
                  </a:cubicBezTo>
                  <a:cubicBezTo>
                    <a:pt x="2779" y="29"/>
                    <a:pt x="2718" y="67"/>
                    <a:pt x="2675" y="121"/>
                  </a:cubicBezTo>
                  <a:cubicBezTo>
                    <a:pt x="2469" y="390"/>
                    <a:pt x="2200" y="611"/>
                    <a:pt x="1899" y="773"/>
                  </a:cubicBezTo>
                  <a:cubicBezTo>
                    <a:pt x="1768" y="845"/>
                    <a:pt x="1612" y="902"/>
                    <a:pt x="1481" y="983"/>
                  </a:cubicBezTo>
                  <a:cubicBezTo>
                    <a:pt x="1391" y="874"/>
                    <a:pt x="1269" y="784"/>
                    <a:pt x="1145" y="719"/>
                  </a:cubicBezTo>
                  <a:cubicBezTo>
                    <a:pt x="851" y="563"/>
                    <a:pt x="591" y="366"/>
                    <a:pt x="388" y="93"/>
                  </a:cubicBezTo>
                  <a:cubicBezTo>
                    <a:pt x="345" y="37"/>
                    <a:pt x="285" y="1"/>
                    <a:pt x="2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7"/>
            <p:cNvSpPr/>
            <p:nvPr/>
          </p:nvSpPr>
          <p:spPr>
            <a:xfrm>
              <a:off x="9023090" y="2143896"/>
              <a:ext cx="226960" cy="118506"/>
            </a:xfrm>
            <a:custGeom>
              <a:rect b="b" l="l" r="r" t="t"/>
              <a:pathLst>
                <a:path extrusionOk="0" h="1343" w="2572">
                  <a:moveTo>
                    <a:pt x="186" y="0"/>
                  </a:moveTo>
                  <a:cubicBezTo>
                    <a:pt x="161" y="0"/>
                    <a:pt x="135" y="7"/>
                    <a:pt x="110" y="21"/>
                  </a:cubicBezTo>
                  <a:cubicBezTo>
                    <a:pt x="41" y="60"/>
                    <a:pt x="1" y="170"/>
                    <a:pt x="53" y="238"/>
                  </a:cubicBezTo>
                  <a:cubicBezTo>
                    <a:pt x="202" y="441"/>
                    <a:pt x="379" y="613"/>
                    <a:pt x="589" y="754"/>
                  </a:cubicBezTo>
                  <a:cubicBezTo>
                    <a:pt x="686" y="819"/>
                    <a:pt x="791" y="867"/>
                    <a:pt x="891" y="930"/>
                  </a:cubicBezTo>
                  <a:cubicBezTo>
                    <a:pt x="968" y="976"/>
                    <a:pt x="1055" y="1046"/>
                    <a:pt x="1022" y="1143"/>
                  </a:cubicBezTo>
                  <a:cubicBezTo>
                    <a:pt x="1020" y="1160"/>
                    <a:pt x="1014" y="1173"/>
                    <a:pt x="1014" y="1189"/>
                  </a:cubicBezTo>
                  <a:cubicBezTo>
                    <a:pt x="1014" y="1290"/>
                    <a:pt x="1089" y="1343"/>
                    <a:pt x="1167" y="1343"/>
                  </a:cubicBezTo>
                  <a:cubicBezTo>
                    <a:pt x="1233" y="1343"/>
                    <a:pt x="1301" y="1306"/>
                    <a:pt x="1328" y="1230"/>
                  </a:cubicBezTo>
                  <a:cubicBezTo>
                    <a:pt x="1335" y="1210"/>
                    <a:pt x="1337" y="1189"/>
                    <a:pt x="1343" y="1169"/>
                  </a:cubicBezTo>
                  <a:cubicBezTo>
                    <a:pt x="1363" y="1079"/>
                    <a:pt x="1508" y="1036"/>
                    <a:pt x="1580" y="1005"/>
                  </a:cubicBezTo>
                  <a:cubicBezTo>
                    <a:pt x="1704" y="950"/>
                    <a:pt x="1823" y="887"/>
                    <a:pt x="1936" y="812"/>
                  </a:cubicBezTo>
                  <a:cubicBezTo>
                    <a:pt x="2163" y="659"/>
                    <a:pt x="2356" y="473"/>
                    <a:pt x="2522" y="259"/>
                  </a:cubicBezTo>
                  <a:cubicBezTo>
                    <a:pt x="2572" y="189"/>
                    <a:pt x="2531" y="82"/>
                    <a:pt x="2465" y="41"/>
                  </a:cubicBezTo>
                  <a:cubicBezTo>
                    <a:pt x="2439" y="26"/>
                    <a:pt x="2414" y="20"/>
                    <a:pt x="2389" y="20"/>
                  </a:cubicBezTo>
                  <a:cubicBezTo>
                    <a:pt x="2334" y="20"/>
                    <a:pt x="2283" y="52"/>
                    <a:pt x="2247" y="100"/>
                  </a:cubicBezTo>
                  <a:cubicBezTo>
                    <a:pt x="2072" y="325"/>
                    <a:pt x="1847" y="511"/>
                    <a:pt x="1595" y="648"/>
                  </a:cubicBezTo>
                  <a:cubicBezTo>
                    <a:pt x="1484" y="708"/>
                    <a:pt x="1354" y="756"/>
                    <a:pt x="1243" y="825"/>
                  </a:cubicBezTo>
                  <a:cubicBezTo>
                    <a:pt x="1167" y="732"/>
                    <a:pt x="1066" y="659"/>
                    <a:pt x="963" y="603"/>
                  </a:cubicBezTo>
                  <a:cubicBezTo>
                    <a:pt x="714" y="471"/>
                    <a:pt x="495" y="305"/>
                    <a:pt x="327" y="78"/>
                  </a:cubicBezTo>
                  <a:cubicBezTo>
                    <a:pt x="292" y="31"/>
                    <a:pt x="241" y="0"/>
                    <a:pt x="1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1" name="Google Shape;431;p27"/>
          <p:cNvGrpSpPr/>
          <p:nvPr/>
        </p:nvGrpSpPr>
        <p:grpSpPr>
          <a:xfrm>
            <a:off x="-354225" y="3564300"/>
            <a:ext cx="11200653" cy="1592731"/>
            <a:chOff x="-354225" y="3564300"/>
            <a:chExt cx="11200653" cy="1592731"/>
          </a:xfrm>
        </p:grpSpPr>
        <p:grpSp>
          <p:nvGrpSpPr>
            <p:cNvPr id="432" name="Google Shape;432;p27"/>
            <p:cNvGrpSpPr/>
            <p:nvPr/>
          </p:nvGrpSpPr>
          <p:grpSpPr>
            <a:xfrm>
              <a:off x="-354225" y="3564300"/>
              <a:ext cx="11200653" cy="1592731"/>
              <a:chOff x="-354225" y="3564300"/>
              <a:chExt cx="11200653" cy="1592731"/>
            </a:xfrm>
          </p:grpSpPr>
          <p:grpSp>
            <p:nvGrpSpPr>
              <p:cNvPr id="433" name="Google Shape;433;p27"/>
              <p:cNvGrpSpPr/>
              <p:nvPr/>
            </p:nvGrpSpPr>
            <p:grpSpPr>
              <a:xfrm>
                <a:off x="-354225" y="3564300"/>
                <a:ext cx="10085005" cy="1260811"/>
                <a:chOff x="-354225" y="3564300"/>
                <a:chExt cx="10085005" cy="1260811"/>
              </a:xfrm>
            </p:grpSpPr>
            <p:sp>
              <p:nvSpPr>
                <p:cNvPr id="434" name="Google Shape;434;p27"/>
                <p:cNvSpPr/>
                <p:nvPr/>
              </p:nvSpPr>
              <p:spPr>
                <a:xfrm>
                  <a:off x="-354225" y="3969525"/>
                  <a:ext cx="1133475" cy="695325"/>
                </a:xfrm>
                <a:custGeom>
                  <a:rect b="b" l="l" r="r" t="t"/>
                  <a:pathLst>
                    <a:path extrusionOk="0" h="27813" w="45339">
                      <a:moveTo>
                        <a:pt x="44958" y="23812"/>
                      </a:moveTo>
                      <a:lnTo>
                        <a:pt x="45339" y="27051"/>
                      </a:lnTo>
                      <a:lnTo>
                        <a:pt x="0" y="27813"/>
                      </a:lnTo>
                      <a:lnTo>
                        <a:pt x="7430" y="6477"/>
                      </a:lnTo>
                      <a:lnTo>
                        <a:pt x="20765" y="5524"/>
                      </a:lnTo>
                      <a:lnTo>
                        <a:pt x="21336" y="0"/>
                      </a:lnTo>
                      <a:lnTo>
                        <a:pt x="33719" y="190"/>
                      </a:lnTo>
                      <a:lnTo>
                        <a:pt x="33719" y="23241"/>
                      </a:lnTo>
                      <a:lnTo>
                        <a:pt x="36386" y="23241"/>
                      </a:lnTo>
                      <a:lnTo>
                        <a:pt x="36195" y="15621"/>
                      </a:lnTo>
                      <a:lnTo>
                        <a:pt x="44387" y="16383"/>
                      </a:lnTo>
                      <a:close/>
                    </a:path>
                  </a:pathLst>
                </a:custGeom>
                <a:solidFill>
                  <a:srgbClr val="91CB91">
                    <a:alpha val="40880"/>
                  </a:srgbClr>
                </a:solidFill>
                <a:ln>
                  <a:noFill/>
                </a:ln>
              </p:spPr>
            </p:sp>
            <p:sp>
              <p:nvSpPr>
                <p:cNvPr id="435" name="Google Shape;435;p27"/>
                <p:cNvSpPr/>
                <p:nvPr/>
              </p:nvSpPr>
              <p:spPr>
                <a:xfrm>
                  <a:off x="6585681" y="3564300"/>
                  <a:ext cx="3145100" cy="1260811"/>
                </a:xfrm>
                <a:custGeom>
                  <a:rect b="b" l="l" r="r" t="t"/>
                  <a:pathLst>
                    <a:path extrusionOk="0" h="34671" w="86487">
                      <a:moveTo>
                        <a:pt x="86487" y="26480"/>
                      </a:moveTo>
                      <a:lnTo>
                        <a:pt x="86487" y="33719"/>
                      </a:lnTo>
                      <a:lnTo>
                        <a:pt x="0" y="34671"/>
                      </a:lnTo>
                      <a:lnTo>
                        <a:pt x="6858" y="30861"/>
                      </a:lnTo>
                      <a:lnTo>
                        <a:pt x="49149" y="29909"/>
                      </a:lnTo>
                      <a:lnTo>
                        <a:pt x="51626" y="0"/>
                      </a:lnTo>
                      <a:lnTo>
                        <a:pt x="64389" y="0"/>
                      </a:lnTo>
                      <a:lnTo>
                        <a:pt x="64770" y="3239"/>
                      </a:lnTo>
                      <a:lnTo>
                        <a:pt x="74295" y="4001"/>
                      </a:lnTo>
                      <a:lnTo>
                        <a:pt x="73533" y="24575"/>
                      </a:lnTo>
                      <a:close/>
                    </a:path>
                  </a:pathLst>
                </a:custGeom>
                <a:solidFill>
                  <a:srgbClr val="91CB91">
                    <a:alpha val="40880"/>
                  </a:srgbClr>
                </a:solidFill>
                <a:ln>
                  <a:noFill/>
                </a:ln>
              </p:spPr>
            </p:sp>
          </p:grpSp>
          <p:grpSp>
            <p:nvGrpSpPr>
              <p:cNvPr id="436" name="Google Shape;436;p27"/>
              <p:cNvGrpSpPr/>
              <p:nvPr/>
            </p:nvGrpSpPr>
            <p:grpSpPr>
              <a:xfrm>
                <a:off x="-63500" y="3686783"/>
                <a:ext cx="10909928" cy="1470248"/>
                <a:chOff x="-63500" y="3686783"/>
                <a:chExt cx="10909928" cy="1470248"/>
              </a:xfrm>
            </p:grpSpPr>
            <p:grpSp>
              <p:nvGrpSpPr>
                <p:cNvPr id="437" name="Google Shape;437;p27"/>
                <p:cNvGrpSpPr/>
                <p:nvPr/>
              </p:nvGrpSpPr>
              <p:grpSpPr>
                <a:xfrm>
                  <a:off x="-63379" y="4714275"/>
                  <a:ext cx="9263285" cy="442757"/>
                  <a:chOff x="-63379" y="4923731"/>
                  <a:chExt cx="9263285" cy="969682"/>
                </a:xfrm>
              </p:grpSpPr>
              <p:sp>
                <p:nvSpPr>
                  <p:cNvPr id="438" name="Google Shape;438;p27"/>
                  <p:cNvSpPr/>
                  <p:nvPr/>
                </p:nvSpPr>
                <p:spPr>
                  <a:xfrm>
                    <a:off x="-63379" y="4923731"/>
                    <a:ext cx="9263285" cy="969682"/>
                  </a:xfrm>
                  <a:custGeom>
                    <a:rect b="b" l="l" r="r" t="t"/>
                    <a:pathLst>
                      <a:path extrusionOk="0" h="10859" w="103738">
                        <a:moveTo>
                          <a:pt x="1" y="0"/>
                        </a:moveTo>
                        <a:lnTo>
                          <a:pt x="1" y="10858"/>
                        </a:lnTo>
                        <a:lnTo>
                          <a:pt x="103737" y="10858"/>
                        </a:lnTo>
                        <a:lnTo>
                          <a:pt x="103737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39" name="Google Shape;439;p27"/>
                  <p:cNvSpPr/>
                  <p:nvPr/>
                </p:nvSpPr>
                <p:spPr>
                  <a:xfrm>
                    <a:off x="120932" y="5321109"/>
                    <a:ext cx="843034" cy="64919"/>
                  </a:xfrm>
                  <a:custGeom>
                    <a:rect b="b" l="l" r="r" t="t"/>
                    <a:pathLst>
                      <a:path extrusionOk="0" h="727" w="9441">
                        <a:moveTo>
                          <a:pt x="1" y="1"/>
                        </a:moveTo>
                        <a:lnTo>
                          <a:pt x="1" y="727"/>
                        </a:lnTo>
                        <a:lnTo>
                          <a:pt x="9440" y="727"/>
                        </a:lnTo>
                        <a:lnTo>
                          <a:pt x="9440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40" name="Google Shape;440;p27"/>
                  <p:cNvSpPr/>
                  <p:nvPr/>
                </p:nvSpPr>
                <p:spPr>
                  <a:xfrm>
                    <a:off x="1341010" y="5321109"/>
                    <a:ext cx="842856" cy="64919"/>
                  </a:xfrm>
                  <a:custGeom>
                    <a:rect b="b" l="l" r="r" t="t"/>
                    <a:pathLst>
                      <a:path extrusionOk="0" h="727" w="9439">
                        <a:moveTo>
                          <a:pt x="1" y="1"/>
                        </a:moveTo>
                        <a:lnTo>
                          <a:pt x="1" y="727"/>
                        </a:lnTo>
                        <a:lnTo>
                          <a:pt x="9438" y="727"/>
                        </a:lnTo>
                        <a:lnTo>
                          <a:pt x="9438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41" name="Google Shape;441;p27"/>
                  <p:cNvSpPr/>
                  <p:nvPr/>
                </p:nvSpPr>
                <p:spPr>
                  <a:xfrm>
                    <a:off x="2439822" y="5321109"/>
                    <a:ext cx="842945" cy="64919"/>
                  </a:xfrm>
                  <a:custGeom>
                    <a:rect b="b" l="l" r="r" t="t"/>
                    <a:pathLst>
                      <a:path extrusionOk="0" h="727" w="9440">
                        <a:moveTo>
                          <a:pt x="1" y="1"/>
                        </a:moveTo>
                        <a:lnTo>
                          <a:pt x="1" y="727"/>
                        </a:lnTo>
                        <a:lnTo>
                          <a:pt x="9440" y="727"/>
                        </a:lnTo>
                        <a:lnTo>
                          <a:pt x="9440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42" name="Google Shape;442;p27"/>
                  <p:cNvSpPr/>
                  <p:nvPr/>
                </p:nvSpPr>
                <p:spPr>
                  <a:xfrm>
                    <a:off x="3659900" y="5321109"/>
                    <a:ext cx="842945" cy="64919"/>
                  </a:xfrm>
                  <a:custGeom>
                    <a:rect b="b" l="l" r="r" t="t"/>
                    <a:pathLst>
                      <a:path extrusionOk="0" h="727" w="9440">
                        <a:moveTo>
                          <a:pt x="1" y="1"/>
                        </a:moveTo>
                        <a:lnTo>
                          <a:pt x="1" y="727"/>
                        </a:lnTo>
                        <a:lnTo>
                          <a:pt x="9440" y="727"/>
                        </a:lnTo>
                        <a:lnTo>
                          <a:pt x="9440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43" name="Google Shape;443;p27"/>
                  <p:cNvSpPr/>
                  <p:nvPr/>
                </p:nvSpPr>
                <p:spPr>
                  <a:xfrm>
                    <a:off x="4807736" y="5321109"/>
                    <a:ext cx="842766" cy="64919"/>
                  </a:xfrm>
                  <a:custGeom>
                    <a:rect b="b" l="l" r="r" t="t"/>
                    <a:pathLst>
                      <a:path extrusionOk="0" h="727" w="9438">
                        <a:moveTo>
                          <a:pt x="1" y="1"/>
                        </a:moveTo>
                        <a:lnTo>
                          <a:pt x="1" y="727"/>
                        </a:lnTo>
                        <a:lnTo>
                          <a:pt x="9438" y="727"/>
                        </a:lnTo>
                        <a:lnTo>
                          <a:pt x="9438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44" name="Google Shape;444;p27"/>
                  <p:cNvSpPr/>
                  <p:nvPr/>
                </p:nvSpPr>
                <p:spPr>
                  <a:xfrm>
                    <a:off x="6027814" y="5321109"/>
                    <a:ext cx="842766" cy="64919"/>
                  </a:xfrm>
                  <a:custGeom>
                    <a:rect b="b" l="l" r="r" t="t"/>
                    <a:pathLst>
                      <a:path extrusionOk="0" h="727" w="9438">
                        <a:moveTo>
                          <a:pt x="1" y="1"/>
                        </a:moveTo>
                        <a:lnTo>
                          <a:pt x="1" y="727"/>
                        </a:lnTo>
                        <a:lnTo>
                          <a:pt x="9438" y="727"/>
                        </a:lnTo>
                        <a:lnTo>
                          <a:pt x="9438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45" name="Google Shape;445;p27"/>
                  <p:cNvSpPr/>
                  <p:nvPr/>
                </p:nvSpPr>
                <p:spPr>
                  <a:xfrm>
                    <a:off x="7126804" y="5321109"/>
                    <a:ext cx="842766" cy="64919"/>
                  </a:xfrm>
                  <a:custGeom>
                    <a:rect b="b" l="l" r="r" t="t"/>
                    <a:pathLst>
                      <a:path extrusionOk="0" h="727" w="9438">
                        <a:moveTo>
                          <a:pt x="0" y="1"/>
                        </a:moveTo>
                        <a:lnTo>
                          <a:pt x="0" y="727"/>
                        </a:lnTo>
                        <a:lnTo>
                          <a:pt x="9437" y="727"/>
                        </a:lnTo>
                        <a:lnTo>
                          <a:pt x="943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46" name="Google Shape;446;p27"/>
                  <p:cNvSpPr/>
                  <p:nvPr/>
                </p:nvSpPr>
                <p:spPr>
                  <a:xfrm>
                    <a:off x="8346703" y="5321109"/>
                    <a:ext cx="842945" cy="64919"/>
                  </a:xfrm>
                  <a:custGeom>
                    <a:rect b="b" l="l" r="r" t="t"/>
                    <a:pathLst>
                      <a:path extrusionOk="0" h="727" w="9440">
                        <a:moveTo>
                          <a:pt x="0" y="1"/>
                        </a:moveTo>
                        <a:lnTo>
                          <a:pt x="0" y="727"/>
                        </a:lnTo>
                        <a:lnTo>
                          <a:pt x="9439" y="727"/>
                        </a:lnTo>
                        <a:lnTo>
                          <a:pt x="943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447" name="Google Shape;447;p27"/>
                <p:cNvGrpSpPr/>
                <p:nvPr/>
              </p:nvGrpSpPr>
              <p:grpSpPr>
                <a:xfrm>
                  <a:off x="-63500" y="3686783"/>
                  <a:ext cx="10909928" cy="1260836"/>
                  <a:chOff x="-63500" y="3686783"/>
                  <a:chExt cx="10909928" cy="1260836"/>
                </a:xfrm>
              </p:grpSpPr>
              <p:sp>
                <p:nvSpPr>
                  <p:cNvPr id="448" name="Google Shape;448;p27"/>
                  <p:cNvSpPr/>
                  <p:nvPr/>
                </p:nvSpPr>
                <p:spPr>
                  <a:xfrm>
                    <a:off x="7878825" y="3686783"/>
                    <a:ext cx="2967603" cy="1260836"/>
                  </a:xfrm>
                  <a:custGeom>
                    <a:rect b="b" l="l" r="r" t="t"/>
                    <a:pathLst>
                      <a:path extrusionOk="0" h="18234" w="42917">
                        <a:moveTo>
                          <a:pt x="23851" y="0"/>
                        </a:moveTo>
                        <a:cubicBezTo>
                          <a:pt x="23710" y="0"/>
                          <a:pt x="23562" y="11"/>
                          <a:pt x="23407" y="34"/>
                        </a:cubicBezTo>
                        <a:cubicBezTo>
                          <a:pt x="23237" y="60"/>
                          <a:pt x="23077" y="93"/>
                          <a:pt x="22933" y="139"/>
                        </a:cubicBezTo>
                        <a:cubicBezTo>
                          <a:pt x="21361" y="633"/>
                          <a:pt x="21271" y="2273"/>
                          <a:pt x="22006" y="3685"/>
                        </a:cubicBezTo>
                        <a:cubicBezTo>
                          <a:pt x="21720" y="3325"/>
                          <a:pt x="21398" y="3023"/>
                          <a:pt x="21048" y="2774"/>
                        </a:cubicBezTo>
                        <a:cubicBezTo>
                          <a:pt x="20349" y="2277"/>
                          <a:pt x="19544" y="2004"/>
                          <a:pt x="18718" y="1962"/>
                        </a:cubicBezTo>
                        <a:cubicBezTo>
                          <a:pt x="18611" y="1954"/>
                          <a:pt x="18505" y="1954"/>
                          <a:pt x="18396" y="1954"/>
                        </a:cubicBezTo>
                        <a:cubicBezTo>
                          <a:pt x="17554" y="1969"/>
                          <a:pt x="16699" y="2218"/>
                          <a:pt x="15921" y="2713"/>
                        </a:cubicBezTo>
                        <a:cubicBezTo>
                          <a:pt x="15843" y="2761"/>
                          <a:pt x="15773" y="2811"/>
                          <a:pt x="15702" y="2865"/>
                        </a:cubicBezTo>
                        <a:lnTo>
                          <a:pt x="15681" y="2879"/>
                        </a:lnTo>
                        <a:cubicBezTo>
                          <a:pt x="15678" y="2881"/>
                          <a:pt x="15676" y="2883"/>
                          <a:pt x="15674" y="2883"/>
                        </a:cubicBezTo>
                        <a:cubicBezTo>
                          <a:pt x="15657" y="2885"/>
                          <a:pt x="15641" y="2885"/>
                          <a:pt x="15626" y="2889"/>
                        </a:cubicBezTo>
                        <a:cubicBezTo>
                          <a:pt x="15455" y="2909"/>
                          <a:pt x="15296" y="2936"/>
                          <a:pt x="15151" y="2973"/>
                        </a:cubicBezTo>
                        <a:cubicBezTo>
                          <a:pt x="14821" y="3058"/>
                          <a:pt x="14557" y="3185"/>
                          <a:pt x="14351" y="3342"/>
                        </a:cubicBezTo>
                        <a:cubicBezTo>
                          <a:pt x="14308" y="3377"/>
                          <a:pt x="14266" y="3410"/>
                          <a:pt x="14227" y="3447"/>
                        </a:cubicBezTo>
                        <a:cubicBezTo>
                          <a:pt x="13778" y="3871"/>
                          <a:pt x="13687" y="4475"/>
                          <a:pt x="13866" y="5096"/>
                        </a:cubicBezTo>
                        <a:cubicBezTo>
                          <a:pt x="13888" y="5177"/>
                          <a:pt x="13916" y="5257"/>
                          <a:pt x="13945" y="5336"/>
                        </a:cubicBezTo>
                        <a:cubicBezTo>
                          <a:pt x="14017" y="5518"/>
                          <a:pt x="14111" y="5701"/>
                          <a:pt x="14225" y="5878"/>
                        </a:cubicBezTo>
                        <a:cubicBezTo>
                          <a:pt x="14054" y="5703"/>
                          <a:pt x="13872" y="5546"/>
                          <a:pt x="13682" y="5404"/>
                        </a:cubicBezTo>
                        <a:cubicBezTo>
                          <a:pt x="13590" y="5336"/>
                          <a:pt x="13497" y="5271"/>
                          <a:pt x="13400" y="5212"/>
                        </a:cubicBezTo>
                        <a:cubicBezTo>
                          <a:pt x="12908" y="4903"/>
                          <a:pt x="12359" y="4689"/>
                          <a:pt x="11784" y="4569"/>
                        </a:cubicBezTo>
                        <a:cubicBezTo>
                          <a:pt x="11684" y="4549"/>
                          <a:pt x="11585" y="4530"/>
                          <a:pt x="11483" y="4516"/>
                        </a:cubicBezTo>
                        <a:cubicBezTo>
                          <a:pt x="11332" y="4494"/>
                          <a:pt x="11177" y="4479"/>
                          <a:pt x="11023" y="4470"/>
                        </a:cubicBezTo>
                        <a:cubicBezTo>
                          <a:pt x="10921" y="4463"/>
                          <a:pt x="10820" y="4460"/>
                          <a:pt x="10717" y="4460"/>
                        </a:cubicBezTo>
                        <a:cubicBezTo>
                          <a:pt x="10688" y="4460"/>
                          <a:pt x="10658" y="4460"/>
                          <a:pt x="10628" y="4460"/>
                        </a:cubicBezTo>
                        <a:lnTo>
                          <a:pt x="10613" y="4460"/>
                        </a:lnTo>
                        <a:cubicBezTo>
                          <a:pt x="9769" y="4473"/>
                          <a:pt x="8914" y="4678"/>
                          <a:pt x="8138" y="5082"/>
                        </a:cubicBezTo>
                        <a:cubicBezTo>
                          <a:pt x="8063" y="5120"/>
                          <a:pt x="7991" y="5161"/>
                          <a:pt x="7919" y="5205"/>
                        </a:cubicBezTo>
                        <a:cubicBezTo>
                          <a:pt x="7914" y="5207"/>
                          <a:pt x="7906" y="5212"/>
                          <a:pt x="7899" y="5216"/>
                        </a:cubicBezTo>
                        <a:cubicBezTo>
                          <a:pt x="6642" y="5996"/>
                          <a:pt x="6332" y="7293"/>
                          <a:pt x="6799" y="8448"/>
                        </a:cubicBezTo>
                        <a:cubicBezTo>
                          <a:pt x="6882" y="8658"/>
                          <a:pt x="6989" y="8861"/>
                          <a:pt x="7123" y="9057"/>
                        </a:cubicBezTo>
                        <a:cubicBezTo>
                          <a:pt x="7182" y="9147"/>
                          <a:pt x="7250" y="9237"/>
                          <a:pt x="7320" y="9322"/>
                        </a:cubicBezTo>
                        <a:cubicBezTo>
                          <a:pt x="7286" y="9307"/>
                          <a:pt x="6719" y="9074"/>
                          <a:pt x="6178" y="9074"/>
                        </a:cubicBezTo>
                        <a:cubicBezTo>
                          <a:pt x="5833" y="9074"/>
                          <a:pt x="5500" y="9169"/>
                          <a:pt x="5321" y="9473"/>
                        </a:cubicBezTo>
                        <a:cubicBezTo>
                          <a:pt x="4858" y="10256"/>
                          <a:pt x="6154" y="10886"/>
                          <a:pt x="6200" y="10910"/>
                        </a:cubicBezTo>
                        <a:cubicBezTo>
                          <a:pt x="6038" y="10872"/>
                          <a:pt x="5874" y="10837"/>
                          <a:pt x="5711" y="10815"/>
                        </a:cubicBezTo>
                        <a:cubicBezTo>
                          <a:pt x="5408" y="10766"/>
                          <a:pt x="5103" y="10743"/>
                          <a:pt x="4799" y="10743"/>
                        </a:cubicBezTo>
                        <a:cubicBezTo>
                          <a:pt x="4537" y="10743"/>
                          <a:pt x="4277" y="10760"/>
                          <a:pt x="4020" y="10794"/>
                        </a:cubicBezTo>
                        <a:cubicBezTo>
                          <a:pt x="3631" y="10844"/>
                          <a:pt x="3248" y="10934"/>
                          <a:pt x="2886" y="11062"/>
                        </a:cubicBezTo>
                        <a:cubicBezTo>
                          <a:pt x="2518" y="11187"/>
                          <a:pt x="2168" y="11353"/>
                          <a:pt x="1851" y="11552"/>
                        </a:cubicBezTo>
                        <a:cubicBezTo>
                          <a:pt x="1788" y="11590"/>
                          <a:pt x="1725" y="11629"/>
                          <a:pt x="1666" y="11672"/>
                        </a:cubicBezTo>
                        <a:cubicBezTo>
                          <a:pt x="1445" y="11823"/>
                          <a:pt x="1242" y="11992"/>
                          <a:pt x="1060" y="12173"/>
                        </a:cubicBezTo>
                        <a:cubicBezTo>
                          <a:pt x="791" y="12440"/>
                          <a:pt x="564" y="12742"/>
                          <a:pt x="391" y="13076"/>
                        </a:cubicBezTo>
                        <a:cubicBezTo>
                          <a:pt x="290" y="13267"/>
                          <a:pt x="214" y="13459"/>
                          <a:pt x="157" y="13651"/>
                        </a:cubicBezTo>
                        <a:cubicBezTo>
                          <a:pt x="0" y="14176"/>
                          <a:pt x="2" y="14688"/>
                          <a:pt x="128" y="15182"/>
                        </a:cubicBezTo>
                        <a:lnTo>
                          <a:pt x="2040" y="15263"/>
                        </a:lnTo>
                        <a:lnTo>
                          <a:pt x="3810" y="15339"/>
                        </a:lnTo>
                        <a:lnTo>
                          <a:pt x="7355" y="15490"/>
                        </a:lnTo>
                        <a:lnTo>
                          <a:pt x="7821" y="15512"/>
                        </a:lnTo>
                        <a:lnTo>
                          <a:pt x="8255" y="15530"/>
                        </a:lnTo>
                        <a:lnTo>
                          <a:pt x="8811" y="15553"/>
                        </a:lnTo>
                        <a:lnTo>
                          <a:pt x="17474" y="15921"/>
                        </a:lnTo>
                        <a:lnTo>
                          <a:pt x="17474" y="15543"/>
                        </a:lnTo>
                        <a:lnTo>
                          <a:pt x="22201" y="15790"/>
                        </a:lnTo>
                        <a:lnTo>
                          <a:pt x="22367" y="15798"/>
                        </a:lnTo>
                        <a:lnTo>
                          <a:pt x="22680" y="15812"/>
                        </a:lnTo>
                        <a:lnTo>
                          <a:pt x="22929" y="15825"/>
                        </a:lnTo>
                        <a:lnTo>
                          <a:pt x="23510" y="15855"/>
                        </a:lnTo>
                        <a:lnTo>
                          <a:pt x="28537" y="16115"/>
                        </a:lnTo>
                        <a:lnTo>
                          <a:pt x="29099" y="16144"/>
                        </a:lnTo>
                        <a:lnTo>
                          <a:pt x="29536" y="16168"/>
                        </a:lnTo>
                        <a:lnTo>
                          <a:pt x="29917" y="16188"/>
                        </a:lnTo>
                        <a:cubicBezTo>
                          <a:pt x="29936" y="16225"/>
                          <a:pt x="29954" y="16260"/>
                          <a:pt x="29973" y="16297"/>
                        </a:cubicBezTo>
                        <a:cubicBezTo>
                          <a:pt x="29976" y="16297"/>
                          <a:pt x="29978" y="16295"/>
                          <a:pt x="29984" y="16292"/>
                        </a:cubicBezTo>
                        <a:cubicBezTo>
                          <a:pt x="30059" y="16264"/>
                          <a:pt x="30135" y="16234"/>
                          <a:pt x="30207" y="16203"/>
                        </a:cubicBezTo>
                        <a:lnTo>
                          <a:pt x="33563" y="16376"/>
                        </a:lnTo>
                        <a:lnTo>
                          <a:pt x="33717" y="16384"/>
                        </a:lnTo>
                        <a:lnTo>
                          <a:pt x="33994" y="16398"/>
                        </a:lnTo>
                        <a:lnTo>
                          <a:pt x="34038" y="16612"/>
                        </a:lnTo>
                        <a:lnTo>
                          <a:pt x="34125" y="17049"/>
                        </a:lnTo>
                        <a:lnTo>
                          <a:pt x="34132" y="17080"/>
                        </a:lnTo>
                        <a:lnTo>
                          <a:pt x="34231" y="17571"/>
                        </a:lnTo>
                        <a:lnTo>
                          <a:pt x="34243" y="17624"/>
                        </a:lnTo>
                        <a:lnTo>
                          <a:pt x="34243" y="17626"/>
                        </a:lnTo>
                        <a:lnTo>
                          <a:pt x="34307" y="17950"/>
                        </a:lnTo>
                        <a:lnTo>
                          <a:pt x="34349" y="18164"/>
                        </a:lnTo>
                        <a:lnTo>
                          <a:pt x="34355" y="18192"/>
                        </a:lnTo>
                        <a:cubicBezTo>
                          <a:pt x="34355" y="18192"/>
                          <a:pt x="34407" y="18195"/>
                          <a:pt x="34499" y="18199"/>
                        </a:cubicBezTo>
                        <a:lnTo>
                          <a:pt x="34506" y="18199"/>
                        </a:lnTo>
                        <a:cubicBezTo>
                          <a:pt x="34690" y="18210"/>
                          <a:pt x="35037" y="18225"/>
                          <a:pt x="35488" y="18232"/>
                        </a:cubicBezTo>
                        <a:lnTo>
                          <a:pt x="35494" y="18232"/>
                        </a:lnTo>
                        <a:cubicBezTo>
                          <a:pt x="35613" y="18233"/>
                          <a:pt x="35739" y="18234"/>
                          <a:pt x="35872" y="18234"/>
                        </a:cubicBezTo>
                        <a:cubicBezTo>
                          <a:pt x="36374" y="18234"/>
                          <a:pt x="36965" y="18223"/>
                          <a:pt x="37587" y="18182"/>
                        </a:cubicBezTo>
                        <a:lnTo>
                          <a:pt x="37593" y="18182"/>
                        </a:lnTo>
                        <a:cubicBezTo>
                          <a:pt x="37952" y="18160"/>
                          <a:pt x="38323" y="18127"/>
                          <a:pt x="38693" y="18081"/>
                        </a:cubicBezTo>
                        <a:cubicBezTo>
                          <a:pt x="38857" y="18061"/>
                          <a:pt x="39021" y="18040"/>
                          <a:pt x="39181" y="18015"/>
                        </a:cubicBezTo>
                        <a:cubicBezTo>
                          <a:pt x="39327" y="17993"/>
                          <a:pt x="39473" y="17969"/>
                          <a:pt x="39614" y="17943"/>
                        </a:cubicBezTo>
                        <a:lnTo>
                          <a:pt x="39616" y="17943"/>
                        </a:lnTo>
                        <a:cubicBezTo>
                          <a:pt x="39620" y="17943"/>
                          <a:pt x="39622" y="17943"/>
                          <a:pt x="39624" y="17941"/>
                        </a:cubicBezTo>
                        <a:cubicBezTo>
                          <a:pt x="39629" y="17941"/>
                          <a:pt x="39631" y="17941"/>
                          <a:pt x="39635" y="17939"/>
                        </a:cubicBezTo>
                        <a:cubicBezTo>
                          <a:pt x="39834" y="17902"/>
                          <a:pt x="40027" y="17860"/>
                          <a:pt x="40215" y="17814"/>
                        </a:cubicBezTo>
                        <a:cubicBezTo>
                          <a:pt x="40639" y="17712"/>
                          <a:pt x="41043" y="17587"/>
                          <a:pt x="41398" y="17427"/>
                        </a:cubicBezTo>
                        <a:lnTo>
                          <a:pt x="41459" y="17399"/>
                        </a:lnTo>
                        <a:cubicBezTo>
                          <a:pt x="41492" y="17386"/>
                          <a:pt x="41522" y="17370"/>
                          <a:pt x="41555" y="17357"/>
                        </a:cubicBezTo>
                        <a:lnTo>
                          <a:pt x="41557" y="17357"/>
                        </a:lnTo>
                        <a:cubicBezTo>
                          <a:pt x="41561" y="17353"/>
                          <a:pt x="41566" y="17351"/>
                          <a:pt x="41573" y="17349"/>
                        </a:cubicBezTo>
                        <a:lnTo>
                          <a:pt x="41642" y="17314"/>
                        </a:lnTo>
                        <a:lnTo>
                          <a:pt x="41712" y="17279"/>
                        </a:lnTo>
                        <a:cubicBezTo>
                          <a:pt x="41717" y="17276"/>
                          <a:pt x="41726" y="17270"/>
                          <a:pt x="41736" y="17266"/>
                        </a:cubicBezTo>
                        <a:cubicBezTo>
                          <a:pt x="41795" y="17237"/>
                          <a:pt x="41846" y="17204"/>
                          <a:pt x="41900" y="17172"/>
                        </a:cubicBezTo>
                        <a:cubicBezTo>
                          <a:pt x="41964" y="17132"/>
                          <a:pt x="42025" y="17093"/>
                          <a:pt x="42084" y="17053"/>
                        </a:cubicBezTo>
                        <a:lnTo>
                          <a:pt x="42091" y="17045"/>
                        </a:lnTo>
                        <a:cubicBezTo>
                          <a:pt x="42148" y="17003"/>
                          <a:pt x="42202" y="16962"/>
                          <a:pt x="42255" y="16918"/>
                        </a:cubicBezTo>
                        <a:cubicBezTo>
                          <a:pt x="42331" y="16855"/>
                          <a:pt x="42399" y="16787"/>
                          <a:pt x="42464" y="16717"/>
                        </a:cubicBezTo>
                        <a:cubicBezTo>
                          <a:pt x="42648" y="16518"/>
                          <a:pt x="42784" y="16290"/>
                          <a:pt x="42854" y="16032"/>
                        </a:cubicBezTo>
                        <a:cubicBezTo>
                          <a:pt x="42884" y="15925"/>
                          <a:pt x="42900" y="15814"/>
                          <a:pt x="42906" y="15700"/>
                        </a:cubicBezTo>
                        <a:cubicBezTo>
                          <a:pt x="42917" y="15588"/>
                          <a:pt x="42911" y="15475"/>
                          <a:pt x="42895" y="15359"/>
                        </a:cubicBezTo>
                        <a:cubicBezTo>
                          <a:pt x="42880" y="15236"/>
                          <a:pt x="42852" y="15103"/>
                          <a:pt x="42810" y="14965"/>
                        </a:cubicBezTo>
                        <a:cubicBezTo>
                          <a:pt x="42757" y="14784"/>
                          <a:pt x="42677" y="14592"/>
                          <a:pt x="42570" y="14390"/>
                        </a:cubicBezTo>
                        <a:cubicBezTo>
                          <a:pt x="42443" y="14143"/>
                          <a:pt x="42277" y="13881"/>
                          <a:pt x="42069" y="13601"/>
                        </a:cubicBezTo>
                        <a:cubicBezTo>
                          <a:pt x="41918" y="13402"/>
                          <a:pt x="41769" y="13214"/>
                          <a:pt x="41618" y="13043"/>
                        </a:cubicBezTo>
                        <a:cubicBezTo>
                          <a:pt x="41384" y="12772"/>
                          <a:pt x="41148" y="12536"/>
                          <a:pt x="40910" y="12326"/>
                        </a:cubicBezTo>
                        <a:cubicBezTo>
                          <a:pt x="40645" y="12090"/>
                          <a:pt x="40377" y="11893"/>
                          <a:pt x="40112" y="11727"/>
                        </a:cubicBezTo>
                        <a:cubicBezTo>
                          <a:pt x="39832" y="11550"/>
                          <a:pt x="39548" y="11408"/>
                          <a:pt x="39272" y="11297"/>
                        </a:cubicBezTo>
                        <a:cubicBezTo>
                          <a:pt x="39181" y="11264"/>
                          <a:pt x="39095" y="11231"/>
                          <a:pt x="39006" y="11203"/>
                        </a:cubicBezTo>
                        <a:cubicBezTo>
                          <a:pt x="38890" y="11165"/>
                          <a:pt x="38774" y="11132"/>
                          <a:pt x="38660" y="11104"/>
                        </a:cubicBezTo>
                        <a:cubicBezTo>
                          <a:pt x="38632" y="11098"/>
                          <a:pt x="38606" y="11091"/>
                          <a:pt x="38581" y="11086"/>
                        </a:cubicBezTo>
                        <a:cubicBezTo>
                          <a:pt x="38240" y="11010"/>
                          <a:pt x="37907" y="10977"/>
                          <a:pt x="37582" y="10977"/>
                        </a:cubicBezTo>
                        <a:cubicBezTo>
                          <a:pt x="37425" y="10977"/>
                          <a:pt x="37270" y="10984"/>
                          <a:pt x="37117" y="10999"/>
                        </a:cubicBezTo>
                        <a:cubicBezTo>
                          <a:pt x="37106" y="10831"/>
                          <a:pt x="37095" y="10667"/>
                          <a:pt x="37075" y="10509"/>
                        </a:cubicBezTo>
                        <a:cubicBezTo>
                          <a:pt x="37068" y="10459"/>
                          <a:pt x="37060" y="10409"/>
                          <a:pt x="37053" y="10363"/>
                        </a:cubicBezTo>
                        <a:cubicBezTo>
                          <a:pt x="37049" y="10343"/>
                          <a:pt x="37047" y="10321"/>
                          <a:pt x="37044" y="10300"/>
                        </a:cubicBezTo>
                        <a:cubicBezTo>
                          <a:pt x="37029" y="10201"/>
                          <a:pt x="37014" y="10107"/>
                          <a:pt x="36996" y="10013"/>
                        </a:cubicBezTo>
                        <a:cubicBezTo>
                          <a:pt x="36976" y="9904"/>
                          <a:pt x="36952" y="9799"/>
                          <a:pt x="36928" y="9694"/>
                        </a:cubicBezTo>
                        <a:cubicBezTo>
                          <a:pt x="36928" y="9692"/>
                          <a:pt x="36924" y="9689"/>
                          <a:pt x="36928" y="9685"/>
                        </a:cubicBezTo>
                        <a:cubicBezTo>
                          <a:pt x="36826" y="9278"/>
                          <a:pt x="36681" y="8902"/>
                          <a:pt x="36498" y="8557"/>
                        </a:cubicBezTo>
                        <a:cubicBezTo>
                          <a:pt x="36467" y="8494"/>
                          <a:pt x="36434" y="8437"/>
                          <a:pt x="36399" y="8377"/>
                        </a:cubicBezTo>
                        <a:cubicBezTo>
                          <a:pt x="36299" y="8209"/>
                          <a:pt x="36196" y="8049"/>
                          <a:pt x="36082" y="7896"/>
                        </a:cubicBezTo>
                        <a:cubicBezTo>
                          <a:pt x="36023" y="7818"/>
                          <a:pt x="35966" y="7744"/>
                          <a:pt x="35905" y="7673"/>
                        </a:cubicBezTo>
                        <a:cubicBezTo>
                          <a:pt x="35899" y="7665"/>
                          <a:pt x="35896" y="7662"/>
                          <a:pt x="35888" y="7654"/>
                        </a:cubicBezTo>
                        <a:cubicBezTo>
                          <a:pt x="35853" y="7612"/>
                          <a:pt x="35818" y="7573"/>
                          <a:pt x="35781" y="7533"/>
                        </a:cubicBezTo>
                        <a:cubicBezTo>
                          <a:pt x="35614" y="7348"/>
                          <a:pt x="35437" y="7177"/>
                          <a:pt x="35245" y="7017"/>
                        </a:cubicBezTo>
                        <a:cubicBezTo>
                          <a:pt x="35116" y="6908"/>
                          <a:pt x="34983" y="6805"/>
                          <a:pt x="34845" y="6707"/>
                        </a:cubicBezTo>
                        <a:cubicBezTo>
                          <a:pt x="34652" y="6571"/>
                          <a:pt x="34449" y="6447"/>
                          <a:pt x="34239" y="6331"/>
                        </a:cubicBezTo>
                        <a:cubicBezTo>
                          <a:pt x="33793" y="6090"/>
                          <a:pt x="33317" y="5896"/>
                          <a:pt x="32824" y="5750"/>
                        </a:cubicBezTo>
                        <a:cubicBezTo>
                          <a:pt x="32785" y="5738"/>
                          <a:pt x="32742" y="5728"/>
                          <a:pt x="32702" y="5717"/>
                        </a:cubicBezTo>
                        <a:lnTo>
                          <a:pt x="32700" y="5717"/>
                        </a:lnTo>
                        <a:cubicBezTo>
                          <a:pt x="32475" y="5655"/>
                          <a:pt x="32252" y="5603"/>
                          <a:pt x="32024" y="5562"/>
                        </a:cubicBezTo>
                        <a:cubicBezTo>
                          <a:pt x="31932" y="5544"/>
                          <a:pt x="31839" y="5527"/>
                          <a:pt x="31745" y="5515"/>
                        </a:cubicBezTo>
                        <a:cubicBezTo>
                          <a:pt x="31430" y="5465"/>
                          <a:pt x="31112" y="5433"/>
                          <a:pt x="30795" y="5419"/>
                        </a:cubicBezTo>
                        <a:cubicBezTo>
                          <a:pt x="30701" y="5415"/>
                          <a:pt x="30605" y="5413"/>
                          <a:pt x="30513" y="5413"/>
                        </a:cubicBezTo>
                        <a:cubicBezTo>
                          <a:pt x="30478" y="5412"/>
                          <a:pt x="30443" y="5412"/>
                          <a:pt x="30408" y="5412"/>
                        </a:cubicBezTo>
                        <a:cubicBezTo>
                          <a:pt x="30330" y="5412"/>
                          <a:pt x="30252" y="5414"/>
                          <a:pt x="30172" y="5415"/>
                        </a:cubicBezTo>
                        <a:cubicBezTo>
                          <a:pt x="30131" y="5415"/>
                          <a:pt x="30092" y="5417"/>
                          <a:pt x="30050" y="5419"/>
                        </a:cubicBezTo>
                        <a:cubicBezTo>
                          <a:pt x="30080" y="5391"/>
                          <a:pt x="30107" y="5367"/>
                          <a:pt x="30135" y="5336"/>
                        </a:cubicBezTo>
                        <a:cubicBezTo>
                          <a:pt x="30334" y="5146"/>
                          <a:pt x="30527" y="4929"/>
                          <a:pt x="30710" y="4695"/>
                        </a:cubicBezTo>
                        <a:cubicBezTo>
                          <a:pt x="30824" y="4543"/>
                          <a:pt x="30935" y="4387"/>
                          <a:pt x="31036" y="4226"/>
                        </a:cubicBezTo>
                        <a:cubicBezTo>
                          <a:pt x="31226" y="3926"/>
                          <a:pt x="31382" y="3611"/>
                          <a:pt x="31486" y="3296"/>
                        </a:cubicBezTo>
                        <a:cubicBezTo>
                          <a:pt x="31497" y="3263"/>
                          <a:pt x="31506" y="3231"/>
                          <a:pt x="31515" y="3198"/>
                        </a:cubicBezTo>
                        <a:cubicBezTo>
                          <a:pt x="31628" y="2820"/>
                          <a:pt x="31663" y="2448"/>
                          <a:pt x="31585" y="2100"/>
                        </a:cubicBezTo>
                        <a:cubicBezTo>
                          <a:pt x="31570" y="2037"/>
                          <a:pt x="31552" y="1976"/>
                          <a:pt x="31532" y="1915"/>
                        </a:cubicBezTo>
                        <a:cubicBezTo>
                          <a:pt x="31499" y="1823"/>
                          <a:pt x="31456" y="1731"/>
                          <a:pt x="31403" y="1646"/>
                        </a:cubicBezTo>
                        <a:cubicBezTo>
                          <a:pt x="31312" y="1492"/>
                          <a:pt x="31191" y="1344"/>
                          <a:pt x="31034" y="1212"/>
                        </a:cubicBezTo>
                        <a:lnTo>
                          <a:pt x="31032" y="1212"/>
                        </a:lnTo>
                        <a:cubicBezTo>
                          <a:pt x="30898" y="1095"/>
                          <a:pt x="30734" y="990"/>
                          <a:pt x="30546" y="895"/>
                        </a:cubicBezTo>
                        <a:cubicBezTo>
                          <a:pt x="30251" y="747"/>
                          <a:pt x="29956" y="681"/>
                          <a:pt x="29661" y="681"/>
                        </a:cubicBezTo>
                        <a:cubicBezTo>
                          <a:pt x="29499" y="681"/>
                          <a:pt x="29341" y="699"/>
                          <a:pt x="29182" y="734"/>
                        </a:cubicBezTo>
                        <a:cubicBezTo>
                          <a:pt x="29090" y="754"/>
                          <a:pt x="28998" y="780"/>
                          <a:pt x="28907" y="812"/>
                        </a:cubicBezTo>
                        <a:cubicBezTo>
                          <a:pt x="28858" y="830"/>
                          <a:pt x="28808" y="848"/>
                          <a:pt x="28758" y="871"/>
                        </a:cubicBezTo>
                        <a:cubicBezTo>
                          <a:pt x="27739" y="1287"/>
                          <a:pt x="26823" y="2321"/>
                          <a:pt x="26263" y="3187"/>
                        </a:cubicBezTo>
                        <a:cubicBezTo>
                          <a:pt x="26333" y="1630"/>
                          <a:pt x="25601" y="148"/>
                          <a:pt x="24077" y="10"/>
                        </a:cubicBezTo>
                        <a:cubicBezTo>
                          <a:pt x="24004" y="3"/>
                          <a:pt x="23929" y="0"/>
                          <a:pt x="23851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49" name="Google Shape;449;p27"/>
                  <p:cNvSpPr/>
                  <p:nvPr/>
                </p:nvSpPr>
                <p:spPr>
                  <a:xfrm>
                    <a:off x="-63500" y="4580332"/>
                    <a:ext cx="9263374" cy="210141"/>
                  </a:xfrm>
                  <a:custGeom>
                    <a:rect b="b" l="l" r="r" t="t"/>
                    <a:pathLst>
                      <a:path extrusionOk="0" h="5154" w="103739">
                        <a:moveTo>
                          <a:pt x="80339" y="0"/>
                        </a:moveTo>
                        <a:cubicBezTo>
                          <a:pt x="69397" y="0"/>
                          <a:pt x="55260" y="1698"/>
                          <a:pt x="43777" y="1698"/>
                        </a:cubicBezTo>
                        <a:cubicBezTo>
                          <a:pt x="43306" y="1698"/>
                          <a:pt x="42839" y="1695"/>
                          <a:pt x="42377" y="1689"/>
                        </a:cubicBezTo>
                        <a:cubicBezTo>
                          <a:pt x="33262" y="1571"/>
                          <a:pt x="25137" y="473"/>
                          <a:pt x="19763" y="473"/>
                        </a:cubicBezTo>
                        <a:cubicBezTo>
                          <a:pt x="14822" y="473"/>
                          <a:pt x="0" y="1680"/>
                          <a:pt x="0" y="1680"/>
                        </a:cubicBezTo>
                        <a:lnTo>
                          <a:pt x="0" y="5154"/>
                        </a:lnTo>
                        <a:lnTo>
                          <a:pt x="103739" y="5154"/>
                        </a:lnTo>
                        <a:lnTo>
                          <a:pt x="103739" y="722"/>
                        </a:lnTo>
                        <a:cubicBezTo>
                          <a:pt x="103739" y="722"/>
                          <a:pt x="95368" y="244"/>
                          <a:pt x="81989" y="14"/>
                        </a:cubicBezTo>
                        <a:cubicBezTo>
                          <a:pt x="81448" y="5"/>
                          <a:pt x="80897" y="0"/>
                          <a:pt x="8033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sp>
          <p:nvSpPr>
            <p:cNvPr id="450" name="Google Shape;450;p27"/>
            <p:cNvSpPr/>
            <p:nvPr/>
          </p:nvSpPr>
          <p:spPr>
            <a:xfrm>
              <a:off x="-14985" y="4517725"/>
              <a:ext cx="454991" cy="177156"/>
            </a:xfrm>
            <a:custGeom>
              <a:rect b="b" l="l" r="r" t="t"/>
              <a:pathLst>
                <a:path extrusionOk="0" h="2562" w="6580">
                  <a:moveTo>
                    <a:pt x="3152" y="0"/>
                  </a:moveTo>
                  <a:cubicBezTo>
                    <a:pt x="2863" y="0"/>
                    <a:pt x="2513" y="112"/>
                    <a:pt x="2109" y="376"/>
                  </a:cubicBezTo>
                  <a:cubicBezTo>
                    <a:pt x="968" y="1123"/>
                    <a:pt x="570" y="559"/>
                    <a:pt x="285" y="1161"/>
                  </a:cubicBezTo>
                  <a:cubicBezTo>
                    <a:pt x="1" y="1766"/>
                    <a:pt x="799" y="2310"/>
                    <a:pt x="799" y="2310"/>
                  </a:cubicBezTo>
                  <a:lnTo>
                    <a:pt x="5185" y="2562"/>
                  </a:lnTo>
                  <a:cubicBezTo>
                    <a:pt x="5185" y="2562"/>
                    <a:pt x="6580" y="1858"/>
                    <a:pt x="5953" y="962"/>
                  </a:cubicBezTo>
                  <a:cubicBezTo>
                    <a:pt x="5793" y="733"/>
                    <a:pt x="5602" y="656"/>
                    <a:pt x="5405" y="656"/>
                  </a:cubicBezTo>
                  <a:cubicBezTo>
                    <a:pt x="4997" y="656"/>
                    <a:pt x="4561" y="985"/>
                    <a:pt x="4296" y="985"/>
                  </a:cubicBezTo>
                  <a:cubicBezTo>
                    <a:pt x="4189" y="985"/>
                    <a:pt x="4110" y="931"/>
                    <a:pt x="4073" y="778"/>
                  </a:cubicBezTo>
                  <a:cubicBezTo>
                    <a:pt x="3966" y="328"/>
                    <a:pt x="3648" y="0"/>
                    <a:pt x="31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0_1_1"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53" name="Google Shape;453;p28"/>
          <p:cNvSpPr/>
          <p:nvPr/>
        </p:nvSpPr>
        <p:spPr>
          <a:xfrm>
            <a:off x="-1338602" y="3559674"/>
            <a:ext cx="2122449" cy="1214445"/>
          </a:xfrm>
          <a:custGeom>
            <a:rect b="b" l="l" r="r" t="t"/>
            <a:pathLst>
              <a:path extrusionOk="0" h="17085" w="29860">
                <a:moveTo>
                  <a:pt x="13662" y="1"/>
                </a:moveTo>
                <a:cubicBezTo>
                  <a:pt x="13387" y="1"/>
                  <a:pt x="13162" y="229"/>
                  <a:pt x="13169" y="504"/>
                </a:cubicBezTo>
                <a:lnTo>
                  <a:pt x="13394" y="11130"/>
                </a:lnTo>
                <a:cubicBezTo>
                  <a:pt x="13401" y="11399"/>
                  <a:pt x="13189" y="11624"/>
                  <a:pt x="12922" y="11631"/>
                </a:cubicBezTo>
                <a:lnTo>
                  <a:pt x="12091" y="11664"/>
                </a:lnTo>
                <a:cubicBezTo>
                  <a:pt x="12084" y="11665"/>
                  <a:pt x="12078" y="11665"/>
                  <a:pt x="12071" y="11665"/>
                </a:cubicBezTo>
                <a:cubicBezTo>
                  <a:pt x="11797" y="11665"/>
                  <a:pt x="11575" y="11440"/>
                  <a:pt x="11579" y="11165"/>
                </a:cubicBezTo>
                <a:lnTo>
                  <a:pt x="11704" y="4385"/>
                </a:lnTo>
                <a:cubicBezTo>
                  <a:pt x="11710" y="4110"/>
                  <a:pt x="11487" y="3886"/>
                  <a:pt x="11212" y="3886"/>
                </a:cubicBezTo>
                <a:lnTo>
                  <a:pt x="9679" y="3886"/>
                </a:lnTo>
                <a:cubicBezTo>
                  <a:pt x="9413" y="3886"/>
                  <a:pt x="9194" y="4098"/>
                  <a:pt x="9189" y="4365"/>
                </a:cubicBezTo>
                <a:lnTo>
                  <a:pt x="9089" y="8303"/>
                </a:lnTo>
                <a:cubicBezTo>
                  <a:pt x="9082" y="8570"/>
                  <a:pt x="8866" y="8782"/>
                  <a:pt x="8599" y="8782"/>
                </a:cubicBezTo>
                <a:cubicBezTo>
                  <a:pt x="8330" y="8782"/>
                  <a:pt x="8109" y="8563"/>
                  <a:pt x="8109" y="8292"/>
                </a:cubicBezTo>
                <a:lnTo>
                  <a:pt x="8109" y="1929"/>
                </a:lnTo>
                <a:cubicBezTo>
                  <a:pt x="8109" y="1658"/>
                  <a:pt x="7887" y="1438"/>
                  <a:pt x="7618" y="1438"/>
                </a:cubicBezTo>
                <a:cubicBezTo>
                  <a:pt x="7613" y="1438"/>
                  <a:pt x="7607" y="1438"/>
                  <a:pt x="7602" y="1438"/>
                </a:cubicBezTo>
                <a:lnTo>
                  <a:pt x="5501" y="1503"/>
                </a:lnTo>
                <a:cubicBezTo>
                  <a:pt x="5236" y="1512"/>
                  <a:pt x="5026" y="1726"/>
                  <a:pt x="5024" y="1991"/>
                </a:cubicBezTo>
                <a:lnTo>
                  <a:pt x="4970" y="9742"/>
                </a:lnTo>
                <a:cubicBezTo>
                  <a:pt x="4968" y="9998"/>
                  <a:pt x="4769" y="10210"/>
                  <a:pt x="4515" y="10229"/>
                </a:cubicBezTo>
                <a:lnTo>
                  <a:pt x="4322" y="10243"/>
                </a:lnTo>
                <a:cubicBezTo>
                  <a:pt x="4310" y="10244"/>
                  <a:pt x="4298" y="10245"/>
                  <a:pt x="4286" y="10245"/>
                </a:cubicBezTo>
                <a:cubicBezTo>
                  <a:pt x="3984" y="10245"/>
                  <a:pt x="3749" y="9974"/>
                  <a:pt x="3800" y="9670"/>
                </a:cubicBezTo>
                <a:lnTo>
                  <a:pt x="3863" y="9305"/>
                </a:lnTo>
                <a:cubicBezTo>
                  <a:pt x="3911" y="9025"/>
                  <a:pt x="3708" y="8760"/>
                  <a:pt x="3422" y="8734"/>
                </a:cubicBezTo>
                <a:lnTo>
                  <a:pt x="546" y="8474"/>
                </a:lnTo>
                <a:cubicBezTo>
                  <a:pt x="530" y="8473"/>
                  <a:pt x="514" y="8472"/>
                  <a:pt x="499" y="8472"/>
                </a:cubicBezTo>
                <a:cubicBezTo>
                  <a:pt x="225" y="8472"/>
                  <a:pt x="1" y="8702"/>
                  <a:pt x="11" y="8983"/>
                </a:cubicBezTo>
                <a:lnTo>
                  <a:pt x="317" y="16612"/>
                </a:lnTo>
                <a:cubicBezTo>
                  <a:pt x="328" y="16876"/>
                  <a:pt x="544" y="17084"/>
                  <a:pt x="803" y="17084"/>
                </a:cubicBezTo>
                <a:cubicBezTo>
                  <a:pt x="806" y="17084"/>
                  <a:pt x="809" y="17084"/>
                  <a:pt x="813" y="17084"/>
                </a:cubicBezTo>
                <a:lnTo>
                  <a:pt x="29296" y="16550"/>
                </a:lnTo>
                <a:cubicBezTo>
                  <a:pt x="29561" y="16546"/>
                  <a:pt x="29775" y="16329"/>
                  <a:pt x="29777" y="16065"/>
                </a:cubicBezTo>
                <a:lnTo>
                  <a:pt x="29856" y="8570"/>
                </a:lnTo>
                <a:cubicBezTo>
                  <a:pt x="29860" y="8297"/>
                  <a:pt x="29639" y="8073"/>
                  <a:pt x="29366" y="8073"/>
                </a:cubicBezTo>
                <a:lnTo>
                  <a:pt x="27960" y="8073"/>
                </a:lnTo>
                <a:cubicBezTo>
                  <a:pt x="27711" y="8073"/>
                  <a:pt x="27501" y="8261"/>
                  <a:pt x="27472" y="8506"/>
                </a:cubicBezTo>
                <a:lnTo>
                  <a:pt x="27120" y="11467"/>
                </a:lnTo>
                <a:cubicBezTo>
                  <a:pt x="27092" y="11707"/>
                  <a:pt x="26893" y="11891"/>
                  <a:pt x="26651" y="11900"/>
                </a:cubicBezTo>
                <a:lnTo>
                  <a:pt x="25953" y="11930"/>
                </a:lnTo>
                <a:cubicBezTo>
                  <a:pt x="25946" y="11930"/>
                  <a:pt x="25939" y="11930"/>
                  <a:pt x="25933" y="11930"/>
                </a:cubicBezTo>
                <a:cubicBezTo>
                  <a:pt x="25671" y="11930"/>
                  <a:pt x="25452" y="11722"/>
                  <a:pt x="25443" y="11458"/>
                </a:cubicBezTo>
                <a:lnTo>
                  <a:pt x="25142" y="3508"/>
                </a:lnTo>
                <a:cubicBezTo>
                  <a:pt x="25131" y="3244"/>
                  <a:pt x="24917" y="3038"/>
                  <a:pt x="24654" y="3036"/>
                </a:cubicBezTo>
                <a:lnTo>
                  <a:pt x="21147" y="3010"/>
                </a:lnTo>
                <a:cubicBezTo>
                  <a:pt x="21146" y="3010"/>
                  <a:pt x="21145" y="3010"/>
                  <a:pt x="21144" y="3010"/>
                </a:cubicBezTo>
                <a:cubicBezTo>
                  <a:pt x="20861" y="3010"/>
                  <a:pt x="20635" y="3245"/>
                  <a:pt x="20651" y="3528"/>
                </a:cubicBezTo>
                <a:lnTo>
                  <a:pt x="21003" y="10162"/>
                </a:lnTo>
                <a:cubicBezTo>
                  <a:pt x="21018" y="10426"/>
                  <a:pt x="20821" y="10653"/>
                  <a:pt x="20559" y="10678"/>
                </a:cubicBezTo>
                <a:lnTo>
                  <a:pt x="18900" y="10837"/>
                </a:lnTo>
                <a:cubicBezTo>
                  <a:pt x="18884" y="10838"/>
                  <a:pt x="18868" y="10839"/>
                  <a:pt x="18853" y="10839"/>
                </a:cubicBezTo>
                <a:cubicBezTo>
                  <a:pt x="18586" y="10839"/>
                  <a:pt x="18364" y="10623"/>
                  <a:pt x="18360" y="10350"/>
                </a:cubicBezTo>
                <a:lnTo>
                  <a:pt x="18305" y="526"/>
                </a:lnTo>
                <a:cubicBezTo>
                  <a:pt x="18303" y="259"/>
                  <a:pt x="18088" y="40"/>
                  <a:pt x="17817" y="38"/>
                </a:cubicBezTo>
                <a:lnTo>
                  <a:pt x="13665" y="1"/>
                </a:lnTo>
                <a:cubicBezTo>
                  <a:pt x="13664" y="1"/>
                  <a:pt x="13663" y="1"/>
                  <a:pt x="13662" y="1"/>
                </a:cubicBezTo>
                <a:close/>
              </a:path>
            </a:pathLst>
          </a:custGeom>
          <a:solidFill>
            <a:srgbClr val="91CB91">
              <a:alpha val="40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4" name="Google Shape;454;p28"/>
          <p:cNvGrpSpPr/>
          <p:nvPr/>
        </p:nvGrpSpPr>
        <p:grpSpPr>
          <a:xfrm>
            <a:off x="-943228" y="-78463"/>
            <a:ext cx="10288499" cy="1214404"/>
            <a:chOff x="-943228" y="-78463"/>
            <a:chExt cx="10288499" cy="1214404"/>
          </a:xfrm>
        </p:grpSpPr>
        <p:sp>
          <p:nvSpPr>
            <p:cNvPr id="455" name="Google Shape;455;p28"/>
            <p:cNvSpPr/>
            <p:nvPr/>
          </p:nvSpPr>
          <p:spPr>
            <a:xfrm flipH="1">
              <a:off x="8506926" y="716598"/>
              <a:ext cx="385942" cy="207509"/>
            </a:xfrm>
            <a:custGeom>
              <a:rect b="b" l="l" r="r" t="t"/>
              <a:pathLst>
                <a:path extrusionOk="0" h="3447" w="6411">
                  <a:moveTo>
                    <a:pt x="2159" y="0"/>
                  </a:moveTo>
                  <a:cubicBezTo>
                    <a:pt x="1702" y="0"/>
                    <a:pt x="1300" y="222"/>
                    <a:pt x="1046" y="561"/>
                  </a:cubicBezTo>
                  <a:cubicBezTo>
                    <a:pt x="977" y="542"/>
                    <a:pt x="906" y="529"/>
                    <a:pt x="832" y="529"/>
                  </a:cubicBezTo>
                  <a:cubicBezTo>
                    <a:pt x="375" y="529"/>
                    <a:pt x="4" y="902"/>
                    <a:pt x="4" y="1357"/>
                  </a:cubicBezTo>
                  <a:cubicBezTo>
                    <a:pt x="1" y="1817"/>
                    <a:pt x="371" y="2186"/>
                    <a:pt x="826" y="2186"/>
                  </a:cubicBezTo>
                  <a:cubicBezTo>
                    <a:pt x="887" y="2186"/>
                    <a:pt x="944" y="2181"/>
                    <a:pt x="1001" y="2168"/>
                  </a:cubicBezTo>
                  <a:cubicBezTo>
                    <a:pt x="1182" y="2435"/>
                    <a:pt x="1453" y="2636"/>
                    <a:pt x="1770" y="2728"/>
                  </a:cubicBezTo>
                  <a:cubicBezTo>
                    <a:pt x="1993" y="3154"/>
                    <a:pt x="2443" y="3447"/>
                    <a:pt x="2959" y="3447"/>
                  </a:cubicBezTo>
                  <a:cubicBezTo>
                    <a:pt x="3388" y="3447"/>
                    <a:pt x="3769" y="3244"/>
                    <a:pt x="4015" y="2929"/>
                  </a:cubicBezTo>
                  <a:cubicBezTo>
                    <a:pt x="4153" y="3065"/>
                    <a:pt x="4343" y="3150"/>
                    <a:pt x="4549" y="3150"/>
                  </a:cubicBezTo>
                  <a:cubicBezTo>
                    <a:pt x="4847" y="3150"/>
                    <a:pt x="5102" y="2978"/>
                    <a:pt x="5227" y="2733"/>
                  </a:cubicBezTo>
                  <a:cubicBezTo>
                    <a:pt x="5255" y="2735"/>
                    <a:pt x="5281" y="2737"/>
                    <a:pt x="5308" y="2737"/>
                  </a:cubicBezTo>
                  <a:cubicBezTo>
                    <a:pt x="5916" y="2737"/>
                    <a:pt x="6410" y="2245"/>
                    <a:pt x="6410" y="1633"/>
                  </a:cubicBezTo>
                  <a:cubicBezTo>
                    <a:pt x="6410" y="1025"/>
                    <a:pt x="5918" y="529"/>
                    <a:pt x="5308" y="529"/>
                  </a:cubicBezTo>
                  <a:cubicBezTo>
                    <a:pt x="5072" y="529"/>
                    <a:pt x="4855" y="603"/>
                    <a:pt x="4678" y="728"/>
                  </a:cubicBezTo>
                  <a:cubicBezTo>
                    <a:pt x="4543" y="356"/>
                    <a:pt x="4182" y="87"/>
                    <a:pt x="3764" y="87"/>
                  </a:cubicBezTo>
                  <a:cubicBezTo>
                    <a:pt x="3502" y="87"/>
                    <a:pt x="3264" y="192"/>
                    <a:pt x="3089" y="360"/>
                  </a:cubicBezTo>
                  <a:cubicBezTo>
                    <a:pt x="2842" y="137"/>
                    <a:pt x="2516" y="0"/>
                    <a:pt x="21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 flipH="1">
              <a:off x="8892868" y="924098"/>
              <a:ext cx="452403" cy="211844"/>
            </a:xfrm>
            <a:custGeom>
              <a:rect b="b" l="l" r="r" t="t"/>
              <a:pathLst>
                <a:path extrusionOk="0" h="3519" w="7515">
                  <a:moveTo>
                    <a:pt x="3620" y="0"/>
                  </a:moveTo>
                  <a:cubicBezTo>
                    <a:pt x="3091" y="0"/>
                    <a:pt x="2636" y="297"/>
                    <a:pt x="2408" y="736"/>
                  </a:cubicBezTo>
                  <a:cubicBezTo>
                    <a:pt x="2085" y="830"/>
                    <a:pt x="1809" y="1032"/>
                    <a:pt x="1625" y="1307"/>
                  </a:cubicBezTo>
                  <a:cubicBezTo>
                    <a:pt x="1567" y="1294"/>
                    <a:pt x="1507" y="1289"/>
                    <a:pt x="1448" y="1289"/>
                  </a:cubicBezTo>
                  <a:cubicBezTo>
                    <a:pt x="980" y="1289"/>
                    <a:pt x="602" y="1664"/>
                    <a:pt x="602" y="2133"/>
                  </a:cubicBezTo>
                  <a:cubicBezTo>
                    <a:pt x="602" y="2158"/>
                    <a:pt x="604" y="2182"/>
                    <a:pt x="607" y="2204"/>
                  </a:cubicBezTo>
                  <a:lnTo>
                    <a:pt x="417" y="2204"/>
                  </a:lnTo>
                  <a:cubicBezTo>
                    <a:pt x="187" y="2204"/>
                    <a:pt x="1" y="2391"/>
                    <a:pt x="1" y="2621"/>
                  </a:cubicBezTo>
                  <a:cubicBezTo>
                    <a:pt x="1" y="2851"/>
                    <a:pt x="187" y="3039"/>
                    <a:pt x="417" y="3039"/>
                  </a:cubicBezTo>
                  <a:lnTo>
                    <a:pt x="1744" y="3039"/>
                  </a:lnTo>
                  <a:cubicBezTo>
                    <a:pt x="2004" y="3330"/>
                    <a:pt x="2380" y="3518"/>
                    <a:pt x="2802" y="3518"/>
                  </a:cubicBezTo>
                  <a:cubicBezTo>
                    <a:pt x="3169" y="3518"/>
                    <a:pt x="3501" y="3376"/>
                    <a:pt x="3753" y="3150"/>
                  </a:cubicBezTo>
                  <a:cubicBezTo>
                    <a:pt x="3934" y="3321"/>
                    <a:pt x="4175" y="3428"/>
                    <a:pt x="4442" y="3428"/>
                  </a:cubicBezTo>
                  <a:cubicBezTo>
                    <a:pt x="4763" y="3428"/>
                    <a:pt x="5049" y="3275"/>
                    <a:pt x="5229" y="3039"/>
                  </a:cubicBezTo>
                  <a:lnTo>
                    <a:pt x="7098" y="3039"/>
                  </a:lnTo>
                  <a:cubicBezTo>
                    <a:pt x="7328" y="3039"/>
                    <a:pt x="7514" y="2851"/>
                    <a:pt x="7514" y="2621"/>
                  </a:cubicBezTo>
                  <a:cubicBezTo>
                    <a:pt x="7512" y="2389"/>
                    <a:pt x="7326" y="2203"/>
                    <a:pt x="7096" y="2203"/>
                  </a:cubicBezTo>
                  <a:lnTo>
                    <a:pt x="7087" y="2203"/>
                  </a:lnTo>
                  <a:cubicBezTo>
                    <a:pt x="7124" y="2092"/>
                    <a:pt x="7144" y="1972"/>
                    <a:pt x="7144" y="1849"/>
                  </a:cubicBezTo>
                  <a:cubicBezTo>
                    <a:pt x="7144" y="1228"/>
                    <a:pt x="6639" y="723"/>
                    <a:pt x="6018" y="723"/>
                  </a:cubicBezTo>
                  <a:cubicBezTo>
                    <a:pt x="5990" y="723"/>
                    <a:pt x="5963" y="726"/>
                    <a:pt x="5935" y="728"/>
                  </a:cubicBezTo>
                  <a:cubicBezTo>
                    <a:pt x="5808" y="474"/>
                    <a:pt x="5546" y="303"/>
                    <a:pt x="5244" y="303"/>
                  </a:cubicBezTo>
                  <a:cubicBezTo>
                    <a:pt x="5030" y="303"/>
                    <a:pt x="4839" y="387"/>
                    <a:pt x="4698" y="527"/>
                  </a:cubicBezTo>
                  <a:cubicBezTo>
                    <a:pt x="4446" y="207"/>
                    <a:pt x="4057" y="0"/>
                    <a:pt x="36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8"/>
            <p:cNvSpPr/>
            <p:nvPr/>
          </p:nvSpPr>
          <p:spPr>
            <a:xfrm flipH="1">
              <a:off x="-943228" y="112253"/>
              <a:ext cx="1432641" cy="606089"/>
            </a:xfrm>
            <a:custGeom>
              <a:rect b="b" l="l" r="r" t="t"/>
              <a:pathLst>
                <a:path extrusionOk="0" h="5699" w="13471">
                  <a:moveTo>
                    <a:pt x="7647" y="1"/>
                  </a:moveTo>
                  <a:cubicBezTo>
                    <a:pt x="6879" y="1"/>
                    <a:pt x="6195" y="356"/>
                    <a:pt x="5751" y="915"/>
                  </a:cubicBezTo>
                  <a:cubicBezTo>
                    <a:pt x="5389" y="567"/>
                    <a:pt x="4901" y="353"/>
                    <a:pt x="4359" y="353"/>
                  </a:cubicBezTo>
                  <a:cubicBezTo>
                    <a:pt x="3657" y="353"/>
                    <a:pt x="3040" y="714"/>
                    <a:pt x="2680" y="1259"/>
                  </a:cubicBezTo>
                  <a:cubicBezTo>
                    <a:pt x="2664" y="1259"/>
                    <a:pt x="2647" y="1258"/>
                    <a:pt x="2633" y="1258"/>
                  </a:cubicBezTo>
                  <a:cubicBezTo>
                    <a:pt x="2205" y="1258"/>
                    <a:pt x="1816" y="1412"/>
                    <a:pt x="1518" y="1669"/>
                  </a:cubicBezTo>
                  <a:cubicBezTo>
                    <a:pt x="1390" y="1617"/>
                    <a:pt x="1254" y="1589"/>
                    <a:pt x="1112" y="1589"/>
                  </a:cubicBezTo>
                  <a:cubicBezTo>
                    <a:pt x="499" y="1589"/>
                    <a:pt x="1" y="2087"/>
                    <a:pt x="1" y="2701"/>
                  </a:cubicBezTo>
                  <a:cubicBezTo>
                    <a:pt x="1" y="3312"/>
                    <a:pt x="499" y="3810"/>
                    <a:pt x="1112" y="3810"/>
                  </a:cubicBezTo>
                  <a:lnTo>
                    <a:pt x="1123" y="3810"/>
                  </a:lnTo>
                  <a:cubicBezTo>
                    <a:pt x="1416" y="4343"/>
                    <a:pt x="1982" y="4702"/>
                    <a:pt x="2633" y="4702"/>
                  </a:cubicBezTo>
                  <a:cubicBezTo>
                    <a:pt x="2988" y="4702"/>
                    <a:pt x="3320" y="4591"/>
                    <a:pt x="3596" y="4405"/>
                  </a:cubicBezTo>
                  <a:cubicBezTo>
                    <a:pt x="3950" y="5170"/>
                    <a:pt x="4719" y="5699"/>
                    <a:pt x="5614" y="5699"/>
                  </a:cubicBezTo>
                  <a:cubicBezTo>
                    <a:pt x="6331" y="5699"/>
                    <a:pt x="6967" y="5358"/>
                    <a:pt x="7372" y="4833"/>
                  </a:cubicBezTo>
                  <a:cubicBezTo>
                    <a:pt x="7465" y="4842"/>
                    <a:pt x="7557" y="4849"/>
                    <a:pt x="7649" y="4849"/>
                  </a:cubicBezTo>
                  <a:cubicBezTo>
                    <a:pt x="8041" y="4849"/>
                    <a:pt x="8410" y="4755"/>
                    <a:pt x="8736" y="4591"/>
                  </a:cubicBezTo>
                  <a:cubicBezTo>
                    <a:pt x="9033" y="4755"/>
                    <a:pt x="9377" y="4849"/>
                    <a:pt x="9740" y="4849"/>
                  </a:cubicBezTo>
                  <a:cubicBezTo>
                    <a:pt x="10597" y="4849"/>
                    <a:pt x="11335" y="4332"/>
                    <a:pt x="11657" y="3591"/>
                  </a:cubicBezTo>
                  <a:cubicBezTo>
                    <a:pt x="11828" y="3681"/>
                    <a:pt x="12024" y="3733"/>
                    <a:pt x="12230" y="3733"/>
                  </a:cubicBezTo>
                  <a:cubicBezTo>
                    <a:pt x="12916" y="3733"/>
                    <a:pt x="13470" y="3176"/>
                    <a:pt x="13470" y="2498"/>
                  </a:cubicBezTo>
                  <a:cubicBezTo>
                    <a:pt x="13470" y="1812"/>
                    <a:pt x="12916" y="1258"/>
                    <a:pt x="12230" y="1258"/>
                  </a:cubicBezTo>
                  <a:cubicBezTo>
                    <a:pt x="11930" y="1258"/>
                    <a:pt x="11653" y="1365"/>
                    <a:pt x="11438" y="1543"/>
                  </a:cubicBezTo>
                  <a:cubicBezTo>
                    <a:pt x="11058" y="1014"/>
                    <a:pt x="10439" y="668"/>
                    <a:pt x="9739" y="668"/>
                  </a:cubicBezTo>
                  <a:cubicBezTo>
                    <a:pt x="9606" y="668"/>
                    <a:pt x="9481" y="683"/>
                    <a:pt x="9355" y="705"/>
                  </a:cubicBezTo>
                  <a:cubicBezTo>
                    <a:pt x="8919" y="270"/>
                    <a:pt x="8312" y="1"/>
                    <a:pt x="76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8"/>
            <p:cNvSpPr/>
            <p:nvPr/>
          </p:nvSpPr>
          <p:spPr>
            <a:xfrm flipH="1">
              <a:off x="3518743" y="-78463"/>
              <a:ext cx="1220134" cy="369508"/>
            </a:xfrm>
            <a:custGeom>
              <a:rect b="b" l="l" r="r" t="t"/>
              <a:pathLst>
                <a:path extrusionOk="0" h="6138" w="20268">
                  <a:moveTo>
                    <a:pt x="9839" y="1"/>
                  </a:moveTo>
                  <a:cubicBezTo>
                    <a:pt x="8936" y="1"/>
                    <a:pt x="8151" y="500"/>
                    <a:pt x="7742" y="1235"/>
                  </a:cubicBezTo>
                  <a:cubicBezTo>
                    <a:pt x="7497" y="1117"/>
                    <a:pt x="7239" y="1060"/>
                    <a:pt x="6992" y="1060"/>
                  </a:cubicBezTo>
                  <a:cubicBezTo>
                    <a:pt x="5997" y="1060"/>
                    <a:pt x="5190" y="1860"/>
                    <a:pt x="5177" y="2850"/>
                  </a:cubicBezTo>
                  <a:cubicBezTo>
                    <a:pt x="5134" y="2846"/>
                    <a:pt x="5094" y="2842"/>
                    <a:pt x="5049" y="2842"/>
                  </a:cubicBezTo>
                  <a:cubicBezTo>
                    <a:pt x="4309" y="2842"/>
                    <a:pt x="3706" y="3443"/>
                    <a:pt x="3706" y="4186"/>
                  </a:cubicBezTo>
                  <a:cubicBezTo>
                    <a:pt x="3706" y="4280"/>
                    <a:pt x="3715" y="4376"/>
                    <a:pt x="3737" y="4464"/>
                  </a:cubicBezTo>
                  <a:lnTo>
                    <a:pt x="837" y="4464"/>
                  </a:lnTo>
                  <a:cubicBezTo>
                    <a:pt x="374" y="4464"/>
                    <a:pt x="0" y="4840"/>
                    <a:pt x="0" y="5301"/>
                  </a:cubicBezTo>
                  <a:cubicBezTo>
                    <a:pt x="0" y="5763"/>
                    <a:pt x="376" y="6137"/>
                    <a:pt x="837" y="6137"/>
                  </a:cubicBezTo>
                  <a:lnTo>
                    <a:pt x="19431" y="6137"/>
                  </a:lnTo>
                  <a:cubicBezTo>
                    <a:pt x="19894" y="6137"/>
                    <a:pt x="20268" y="5761"/>
                    <a:pt x="20268" y="5301"/>
                  </a:cubicBezTo>
                  <a:cubicBezTo>
                    <a:pt x="20264" y="4840"/>
                    <a:pt x="19890" y="4464"/>
                    <a:pt x="19426" y="4464"/>
                  </a:cubicBezTo>
                  <a:lnTo>
                    <a:pt x="16527" y="4464"/>
                  </a:lnTo>
                  <a:cubicBezTo>
                    <a:pt x="16545" y="4376"/>
                    <a:pt x="16556" y="4283"/>
                    <a:pt x="16556" y="4186"/>
                  </a:cubicBezTo>
                  <a:cubicBezTo>
                    <a:pt x="16556" y="3445"/>
                    <a:pt x="15956" y="2842"/>
                    <a:pt x="15213" y="2842"/>
                  </a:cubicBezTo>
                  <a:cubicBezTo>
                    <a:pt x="15169" y="2842"/>
                    <a:pt x="15128" y="2844"/>
                    <a:pt x="15086" y="2850"/>
                  </a:cubicBezTo>
                  <a:cubicBezTo>
                    <a:pt x="15073" y="1860"/>
                    <a:pt x="14266" y="1060"/>
                    <a:pt x="13270" y="1060"/>
                  </a:cubicBezTo>
                  <a:cubicBezTo>
                    <a:pt x="13022" y="1060"/>
                    <a:pt x="12767" y="1117"/>
                    <a:pt x="12520" y="1235"/>
                  </a:cubicBezTo>
                  <a:cubicBezTo>
                    <a:pt x="12109" y="498"/>
                    <a:pt x="11324" y="1"/>
                    <a:pt x="10423" y="1"/>
                  </a:cubicBezTo>
                  <a:cubicBezTo>
                    <a:pt x="10326" y="1"/>
                    <a:pt x="10228" y="8"/>
                    <a:pt x="10132" y="19"/>
                  </a:cubicBezTo>
                  <a:cubicBezTo>
                    <a:pt x="10034" y="8"/>
                    <a:pt x="9939" y="1"/>
                    <a:pt x="98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8"/>
            <p:cNvSpPr/>
            <p:nvPr/>
          </p:nvSpPr>
          <p:spPr>
            <a:xfrm flipH="1">
              <a:off x="5071868" y="1950"/>
              <a:ext cx="1220134" cy="369508"/>
            </a:xfrm>
            <a:custGeom>
              <a:rect b="b" l="l" r="r" t="t"/>
              <a:pathLst>
                <a:path extrusionOk="0" h="6138" w="20268">
                  <a:moveTo>
                    <a:pt x="9839" y="1"/>
                  </a:moveTo>
                  <a:cubicBezTo>
                    <a:pt x="8936" y="1"/>
                    <a:pt x="8151" y="500"/>
                    <a:pt x="7742" y="1235"/>
                  </a:cubicBezTo>
                  <a:cubicBezTo>
                    <a:pt x="7497" y="1117"/>
                    <a:pt x="7239" y="1060"/>
                    <a:pt x="6992" y="1060"/>
                  </a:cubicBezTo>
                  <a:cubicBezTo>
                    <a:pt x="5997" y="1060"/>
                    <a:pt x="5190" y="1860"/>
                    <a:pt x="5177" y="2850"/>
                  </a:cubicBezTo>
                  <a:cubicBezTo>
                    <a:pt x="5134" y="2846"/>
                    <a:pt x="5094" y="2842"/>
                    <a:pt x="5049" y="2842"/>
                  </a:cubicBezTo>
                  <a:cubicBezTo>
                    <a:pt x="4309" y="2842"/>
                    <a:pt x="3706" y="3443"/>
                    <a:pt x="3706" y="4186"/>
                  </a:cubicBezTo>
                  <a:cubicBezTo>
                    <a:pt x="3706" y="4280"/>
                    <a:pt x="3715" y="4376"/>
                    <a:pt x="3737" y="4464"/>
                  </a:cubicBezTo>
                  <a:lnTo>
                    <a:pt x="837" y="4464"/>
                  </a:lnTo>
                  <a:cubicBezTo>
                    <a:pt x="374" y="4464"/>
                    <a:pt x="0" y="4840"/>
                    <a:pt x="0" y="5301"/>
                  </a:cubicBezTo>
                  <a:cubicBezTo>
                    <a:pt x="0" y="5763"/>
                    <a:pt x="376" y="6137"/>
                    <a:pt x="837" y="6137"/>
                  </a:cubicBezTo>
                  <a:lnTo>
                    <a:pt x="19431" y="6137"/>
                  </a:lnTo>
                  <a:cubicBezTo>
                    <a:pt x="19894" y="6137"/>
                    <a:pt x="20268" y="5761"/>
                    <a:pt x="20268" y="5301"/>
                  </a:cubicBezTo>
                  <a:cubicBezTo>
                    <a:pt x="20264" y="4840"/>
                    <a:pt x="19890" y="4464"/>
                    <a:pt x="19426" y="4464"/>
                  </a:cubicBezTo>
                  <a:lnTo>
                    <a:pt x="16527" y="4464"/>
                  </a:lnTo>
                  <a:cubicBezTo>
                    <a:pt x="16545" y="4376"/>
                    <a:pt x="16556" y="4283"/>
                    <a:pt x="16556" y="4186"/>
                  </a:cubicBezTo>
                  <a:cubicBezTo>
                    <a:pt x="16556" y="3445"/>
                    <a:pt x="15956" y="2842"/>
                    <a:pt x="15213" y="2842"/>
                  </a:cubicBezTo>
                  <a:cubicBezTo>
                    <a:pt x="15169" y="2842"/>
                    <a:pt x="15128" y="2844"/>
                    <a:pt x="15086" y="2850"/>
                  </a:cubicBezTo>
                  <a:cubicBezTo>
                    <a:pt x="15073" y="1860"/>
                    <a:pt x="14266" y="1060"/>
                    <a:pt x="13270" y="1060"/>
                  </a:cubicBezTo>
                  <a:cubicBezTo>
                    <a:pt x="13022" y="1060"/>
                    <a:pt x="12767" y="1117"/>
                    <a:pt x="12520" y="1235"/>
                  </a:cubicBezTo>
                  <a:cubicBezTo>
                    <a:pt x="12109" y="498"/>
                    <a:pt x="11324" y="1"/>
                    <a:pt x="10423" y="1"/>
                  </a:cubicBezTo>
                  <a:cubicBezTo>
                    <a:pt x="10326" y="1"/>
                    <a:pt x="10228" y="8"/>
                    <a:pt x="10132" y="19"/>
                  </a:cubicBezTo>
                  <a:cubicBezTo>
                    <a:pt x="10034" y="8"/>
                    <a:pt x="9939" y="1"/>
                    <a:pt x="98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0" name="Google Shape;460;p28"/>
          <p:cNvGrpSpPr/>
          <p:nvPr/>
        </p:nvGrpSpPr>
        <p:grpSpPr>
          <a:xfrm>
            <a:off x="-24925" y="4207896"/>
            <a:ext cx="10068675" cy="1101970"/>
            <a:chOff x="-24918" y="3632073"/>
            <a:chExt cx="10068675" cy="1677531"/>
          </a:xfrm>
        </p:grpSpPr>
        <p:grpSp>
          <p:nvGrpSpPr>
            <p:cNvPr id="461" name="Google Shape;461;p28"/>
            <p:cNvGrpSpPr/>
            <p:nvPr/>
          </p:nvGrpSpPr>
          <p:grpSpPr>
            <a:xfrm flipH="1">
              <a:off x="-24918" y="4631699"/>
              <a:ext cx="9263285" cy="677904"/>
              <a:chOff x="-63379" y="4923731"/>
              <a:chExt cx="9263285" cy="969682"/>
            </a:xfrm>
          </p:grpSpPr>
          <p:sp>
            <p:nvSpPr>
              <p:cNvPr id="462" name="Google Shape;462;p28"/>
              <p:cNvSpPr/>
              <p:nvPr/>
            </p:nvSpPr>
            <p:spPr>
              <a:xfrm>
                <a:off x="-63379" y="4923731"/>
                <a:ext cx="9263285" cy="969682"/>
              </a:xfrm>
              <a:custGeom>
                <a:rect b="b" l="l" r="r" t="t"/>
                <a:pathLst>
                  <a:path extrusionOk="0" h="10859" w="103738">
                    <a:moveTo>
                      <a:pt x="1" y="0"/>
                    </a:moveTo>
                    <a:lnTo>
                      <a:pt x="1" y="10858"/>
                    </a:lnTo>
                    <a:lnTo>
                      <a:pt x="103737" y="10858"/>
                    </a:lnTo>
                    <a:lnTo>
                      <a:pt x="10373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28"/>
              <p:cNvSpPr/>
              <p:nvPr/>
            </p:nvSpPr>
            <p:spPr>
              <a:xfrm>
                <a:off x="120932" y="5321109"/>
                <a:ext cx="843034" cy="64919"/>
              </a:xfrm>
              <a:custGeom>
                <a:rect b="b" l="l" r="r" t="t"/>
                <a:pathLst>
                  <a:path extrusionOk="0" h="727" w="9441">
                    <a:moveTo>
                      <a:pt x="1" y="1"/>
                    </a:moveTo>
                    <a:lnTo>
                      <a:pt x="1" y="727"/>
                    </a:lnTo>
                    <a:lnTo>
                      <a:pt x="9440" y="727"/>
                    </a:lnTo>
                    <a:lnTo>
                      <a:pt x="944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28"/>
              <p:cNvSpPr/>
              <p:nvPr/>
            </p:nvSpPr>
            <p:spPr>
              <a:xfrm>
                <a:off x="1341010" y="5321109"/>
                <a:ext cx="842856" cy="64919"/>
              </a:xfrm>
              <a:custGeom>
                <a:rect b="b" l="l" r="r" t="t"/>
                <a:pathLst>
                  <a:path extrusionOk="0" h="727" w="9439">
                    <a:moveTo>
                      <a:pt x="1" y="1"/>
                    </a:moveTo>
                    <a:lnTo>
                      <a:pt x="1" y="727"/>
                    </a:lnTo>
                    <a:lnTo>
                      <a:pt x="9438" y="727"/>
                    </a:lnTo>
                    <a:lnTo>
                      <a:pt x="94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28"/>
              <p:cNvSpPr/>
              <p:nvPr/>
            </p:nvSpPr>
            <p:spPr>
              <a:xfrm>
                <a:off x="2439822" y="5321109"/>
                <a:ext cx="842945" cy="64919"/>
              </a:xfrm>
              <a:custGeom>
                <a:rect b="b" l="l" r="r" t="t"/>
                <a:pathLst>
                  <a:path extrusionOk="0" h="727" w="9440">
                    <a:moveTo>
                      <a:pt x="1" y="1"/>
                    </a:moveTo>
                    <a:lnTo>
                      <a:pt x="1" y="727"/>
                    </a:lnTo>
                    <a:lnTo>
                      <a:pt x="9440" y="727"/>
                    </a:lnTo>
                    <a:lnTo>
                      <a:pt x="944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28"/>
              <p:cNvSpPr/>
              <p:nvPr/>
            </p:nvSpPr>
            <p:spPr>
              <a:xfrm>
                <a:off x="3659900" y="5321109"/>
                <a:ext cx="842945" cy="64919"/>
              </a:xfrm>
              <a:custGeom>
                <a:rect b="b" l="l" r="r" t="t"/>
                <a:pathLst>
                  <a:path extrusionOk="0" h="727" w="9440">
                    <a:moveTo>
                      <a:pt x="1" y="1"/>
                    </a:moveTo>
                    <a:lnTo>
                      <a:pt x="1" y="727"/>
                    </a:lnTo>
                    <a:lnTo>
                      <a:pt x="9440" y="727"/>
                    </a:lnTo>
                    <a:lnTo>
                      <a:pt x="944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28"/>
              <p:cNvSpPr/>
              <p:nvPr/>
            </p:nvSpPr>
            <p:spPr>
              <a:xfrm>
                <a:off x="4807736" y="5321109"/>
                <a:ext cx="842766" cy="64919"/>
              </a:xfrm>
              <a:custGeom>
                <a:rect b="b" l="l" r="r" t="t"/>
                <a:pathLst>
                  <a:path extrusionOk="0" h="727" w="9438">
                    <a:moveTo>
                      <a:pt x="1" y="1"/>
                    </a:moveTo>
                    <a:lnTo>
                      <a:pt x="1" y="727"/>
                    </a:lnTo>
                    <a:lnTo>
                      <a:pt x="9438" y="727"/>
                    </a:lnTo>
                    <a:lnTo>
                      <a:pt x="94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28"/>
              <p:cNvSpPr/>
              <p:nvPr/>
            </p:nvSpPr>
            <p:spPr>
              <a:xfrm>
                <a:off x="6027814" y="5321109"/>
                <a:ext cx="842766" cy="64919"/>
              </a:xfrm>
              <a:custGeom>
                <a:rect b="b" l="l" r="r" t="t"/>
                <a:pathLst>
                  <a:path extrusionOk="0" h="727" w="9438">
                    <a:moveTo>
                      <a:pt x="1" y="1"/>
                    </a:moveTo>
                    <a:lnTo>
                      <a:pt x="1" y="727"/>
                    </a:lnTo>
                    <a:lnTo>
                      <a:pt x="9438" y="727"/>
                    </a:lnTo>
                    <a:lnTo>
                      <a:pt x="94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28"/>
              <p:cNvSpPr/>
              <p:nvPr/>
            </p:nvSpPr>
            <p:spPr>
              <a:xfrm>
                <a:off x="7126804" y="5321109"/>
                <a:ext cx="842766" cy="64919"/>
              </a:xfrm>
              <a:custGeom>
                <a:rect b="b" l="l" r="r" t="t"/>
                <a:pathLst>
                  <a:path extrusionOk="0" h="727" w="9438">
                    <a:moveTo>
                      <a:pt x="0" y="1"/>
                    </a:moveTo>
                    <a:lnTo>
                      <a:pt x="0" y="727"/>
                    </a:lnTo>
                    <a:lnTo>
                      <a:pt x="9437" y="727"/>
                    </a:lnTo>
                    <a:lnTo>
                      <a:pt x="943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28"/>
              <p:cNvSpPr/>
              <p:nvPr/>
            </p:nvSpPr>
            <p:spPr>
              <a:xfrm>
                <a:off x="8346703" y="5321109"/>
                <a:ext cx="842945" cy="64919"/>
              </a:xfrm>
              <a:custGeom>
                <a:rect b="b" l="l" r="r" t="t"/>
                <a:pathLst>
                  <a:path extrusionOk="0" h="727" w="9440">
                    <a:moveTo>
                      <a:pt x="0" y="1"/>
                    </a:moveTo>
                    <a:lnTo>
                      <a:pt x="0" y="727"/>
                    </a:lnTo>
                    <a:lnTo>
                      <a:pt x="9439" y="727"/>
                    </a:lnTo>
                    <a:lnTo>
                      <a:pt x="943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1" name="Google Shape;471;p28"/>
            <p:cNvGrpSpPr/>
            <p:nvPr/>
          </p:nvGrpSpPr>
          <p:grpSpPr>
            <a:xfrm>
              <a:off x="-24886" y="3632073"/>
              <a:ext cx="10068643" cy="999629"/>
              <a:chOff x="-24886" y="3632073"/>
              <a:chExt cx="10068643" cy="999629"/>
            </a:xfrm>
          </p:grpSpPr>
          <p:sp>
            <p:nvSpPr>
              <p:cNvPr id="472" name="Google Shape;472;p28"/>
              <p:cNvSpPr/>
              <p:nvPr/>
            </p:nvSpPr>
            <p:spPr>
              <a:xfrm flipH="1">
                <a:off x="-24886" y="4309950"/>
                <a:ext cx="9263374" cy="321751"/>
              </a:xfrm>
              <a:custGeom>
                <a:rect b="b" l="l" r="r" t="t"/>
                <a:pathLst>
                  <a:path extrusionOk="0" h="5154" w="103739">
                    <a:moveTo>
                      <a:pt x="80339" y="0"/>
                    </a:moveTo>
                    <a:cubicBezTo>
                      <a:pt x="69397" y="0"/>
                      <a:pt x="55260" y="1698"/>
                      <a:pt x="43777" y="1698"/>
                    </a:cubicBezTo>
                    <a:cubicBezTo>
                      <a:pt x="43306" y="1698"/>
                      <a:pt x="42839" y="1695"/>
                      <a:pt x="42377" y="1689"/>
                    </a:cubicBezTo>
                    <a:cubicBezTo>
                      <a:pt x="33262" y="1571"/>
                      <a:pt x="25137" y="473"/>
                      <a:pt x="19763" y="473"/>
                    </a:cubicBezTo>
                    <a:cubicBezTo>
                      <a:pt x="14822" y="473"/>
                      <a:pt x="0" y="1680"/>
                      <a:pt x="0" y="1680"/>
                    </a:cubicBezTo>
                    <a:lnTo>
                      <a:pt x="0" y="5154"/>
                    </a:lnTo>
                    <a:lnTo>
                      <a:pt x="103739" y="5154"/>
                    </a:lnTo>
                    <a:lnTo>
                      <a:pt x="103739" y="722"/>
                    </a:lnTo>
                    <a:cubicBezTo>
                      <a:pt x="103739" y="722"/>
                      <a:pt x="95368" y="244"/>
                      <a:pt x="81989" y="14"/>
                    </a:cubicBezTo>
                    <a:cubicBezTo>
                      <a:pt x="81448" y="5"/>
                      <a:pt x="80897" y="0"/>
                      <a:pt x="803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28"/>
              <p:cNvSpPr/>
              <p:nvPr/>
            </p:nvSpPr>
            <p:spPr>
              <a:xfrm flipH="1">
                <a:off x="8211027" y="3632073"/>
                <a:ext cx="1832730" cy="904354"/>
              </a:xfrm>
              <a:custGeom>
                <a:rect b="b" l="l" r="r" t="t"/>
                <a:pathLst>
                  <a:path extrusionOk="0" h="9413" w="14639">
                    <a:moveTo>
                      <a:pt x="7352" y="0"/>
                    </a:moveTo>
                    <a:cubicBezTo>
                      <a:pt x="3689" y="0"/>
                      <a:pt x="3750" y="4136"/>
                      <a:pt x="3974" y="5115"/>
                    </a:cubicBezTo>
                    <a:cubicBezTo>
                      <a:pt x="3722" y="4296"/>
                      <a:pt x="3031" y="2450"/>
                      <a:pt x="1920" y="2450"/>
                    </a:cubicBezTo>
                    <a:cubicBezTo>
                      <a:pt x="1828" y="2450"/>
                      <a:pt x="1734" y="2462"/>
                      <a:pt x="1637" y="2489"/>
                    </a:cubicBezTo>
                    <a:cubicBezTo>
                      <a:pt x="80" y="2916"/>
                      <a:pt x="2287" y="5640"/>
                      <a:pt x="2444" y="5832"/>
                    </a:cubicBezTo>
                    <a:cubicBezTo>
                      <a:pt x="2364" y="5738"/>
                      <a:pt x="1776" y="5099"/>
                      <a:pt x="1036" y="5099"/>
                    </a:cubicBezTo>
                    <a:cubicBezTo>
                      <a:pt x="730" y="5099"/>
                      <a:pt x="398" y="5208"/>
                      <a:pt x="65" y="5509"/>
                    </a:cubicBezTo>
                    <a:cubicBezTo>
                      <a:pt x="43" y="5530"/>
                      <a:pt x="21" y="5550"/>
                      <a:pt x="0" y="5570"/>
                    </a:cubicBezTo>
                    <a:lnTo>
                      <a:pt x="0" y="6840"/>
                    </a:lnTo>
                    <a:cubicBezTo>
                      <a:pt x="358" y="7336"/>
                      <a:pt x="984" y="7747"/>
                      <a:pt x="1246" y="7907"/>
                    </a:cubicBezTo>
                    <a:cubicBezTo>
                      <a:pt x="1046" y="7797"/>
                      <a:pt x="616" y="7603"/>
                      <a:pt x="115" y="7603"/>
                    </a:cubicBezTo>
                    <a:cubicBezTo>
                      <a:pt x="77" y="7603"/>
                      <a:pt x="39" y="7604"/>
                      <a:pt x="0" y="7606"/>
                    </a:cubicBezTo>
                    <a:lnTo>
                      <a:pt x="0" y="9412"/>
                    </a:lnTo>
                    <a:lnTo>
                      <a:pt x="6788" y="8920"/>
                    </a:lnTo>
                    <a:lnTo>
                      <a:pt x="6935" y="8909"/>
                    </a:lnTo>
                    <a:lnTo>
                      <a:pt x="7189" y="8891"/>
                    </a:lnTo>
                    <a:lnTo>
                      <a:pt x="7446" y="8872"/>
                    </a:lnTo>
                    <a:lnTo>
                      <a:pt x="8043" y="8828"/>
                    </a:lnTo>
                    <a:lnTo>
                      <a:pt x="11590" y="8570"/>
                    </a:lnTo>
                    <a:lnTo>
                      <a:pt x="13216" y="8452"/>
                    </a:lnTo>
                    <a:lnTo>
                      <a:pt x="13814" y="8408"/>
                    </a:lnTo>
                    <a:lnTo>
                      <a:pt x="14284" y="8375"/>
                    </a:lnTo>
                    <a:lnTo>
                      <a:pt x="14638" y="8349"/>
                    </a:lnTo>
                    <a:lnTo>
                      <a:pt x="14638" y="8344"/>
                    </a:lnTo>
                    <a:cubicBezTo>
                      <a:pt x="14633" y="8312"/>
                      <a:pt x="14609" y="8104"/>
                      <a:pt x="14502" y="7879"/>
                    </a:cubicBezTo>
                    <a:cubicBezTo>
                      <a:pt x="14439" y="7748"/>
                      <a:pt x="14349" y="7606"/>
                      <a:pt x="14218" y="7492"/>
                    </a:cubicBezTo>
                    <a:cubicBezTo>
                      <a:pt x="14089" y="7382"/>
                      <a:pt x="13925" y="7291"/>
                      <a:pt x="13709" y="7254"/>
                    </a:cubicBezTo>
                    <a:cubicBezTo>
                      <a:pt x="13636" y="7241"/>
                      <a:pt x="13556" y="7234"/>
                      <a:pt x="13470" y="7234"/>
                    </a:cubicBezTo>
                    <a:cubicBezTo>
                      <a:pt x="13231" y="7234"/>
                      <a:pt x="12942" y="7289"/>
                      <a:pt x="12596" y="7422"/>
                    </a:cubicBezTo>
                    <a:cubicBezTo>
                      <a:pt x="12945" y="6847"/>
                      <a:pt x="13087" y="6175"/>
                      <a:pt x="12375" y="5697"/>
                    </a:cubicBezTo>
                    <a:cubicBezTo>
                      <a:pt x="11963" y="5421"/>
                      <a:pt x="11631" y="5322"/>
                      <a:pt x="11365" y="5322"/>
                    </a:cubicBezTo>
                    <a:cubicBezTo>
                      <a:pt x="10714" y="5322"/>
                      <a:pt x="10465" y="5923"/>
                      <a:pt x="10436" y="6003"/>
                    </a:cubicBezTo>
                    <a:cubicBezTo>
                      <a:pt x="10448" y="5957"/>
                      <a:pt x="10503" y="5740"/>
                      <a:pt x="10562" y="5410"/>
                    </a:cubicBezTo>
                    <a:cubicBezTo>
                      <a:pt x="10615" y="5117"/>
                      <a:pt x="10671" y="4737"/>
                      <a:pt x="10698" y="4313"/>
                    </a:cubicBezTo>
                    <a:cubicBezTo>
                      <a:pt x="10707" y="4182"/>
                      <a:pt x="10713" y="4048"/>
                      <a:pt x="10715" y="3912"/>
                    </a:cubicBezTo>
                    <a:cubicBezTo>
                      <a:pt x="10718" y="3606"/>
                      <a:pt x="10706" y="3283"/>
                      <a:pt x="10667" y="2966"/>
                    </a:cubicBezTo>
                    <a:cubicBezTo>
                      <a:pt x="10641" y="2773"/>
                      <a:pt x="10608" y="2581"/>
                      <a:pt x="10562" y="2395"/>
                    </a:cubicBezTo>
                    <a:cubicBezTo>
                      <a:pt x="10464" y="1986"/>
                      <a:pt x="10307" y="1590"/>
                      <a:pt x="10070" y="1245"/>
                    </a:cubicBezTo>
                    <a:cubicBezTo>
                      <a:pt x="9589" y="534"/>
                      <a:pt x="8771" y="23"/>
                      <a:pt x="7434" y="1"/>
                    </a:cubicBezTo>
                    <a:cubicBezTo>
                      <a:pt x="7407" y="1"/>
                      <a:pt x="7379" y="0"/>
                      <a:pt x="73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9"/>
          <p:cNvSpPr txBox="1"/>
          <p:nvPr>
            <p:ph type="title"/>
          </p:nvPr>
        </p:nvSpPr>
        <p:spPr>
          <a:xfrm>
            <a:off x="3942900" y="3776575"/>
            <a:ext cx="28959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6" name="Google Shape;476;p29"/>
          <p:cNvSpPr txBox="1"/>
          <p:nvPr>
            <p:ph idx="1" type="subTitle"/>
          </p:nvPr>
        </p:nvSpPr>
        <p:spPr>
          <a:xfrm>
            <a:off x="3942900" y="1055375"/>
            <a:ext cx="4487700" cy="24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477" name="Google Shape;477;p29"/>
          <p:cNvGrpSpPr/>
          <p:nvPr/>
        </p:nvGrpSpPr>
        <p:grpSpPr>
          <a:xfrm>
            <a:off x="-831303" y="-78463"/>
            <a:ext cx="10176574" cy="1520705"/>
            <a:chOff x="-831303" y="-78463"/>
            <a:chExt cx="10176574" cy="1520705"/>
          </a:xfrm>
        </p:grpSpPr>
        <p:sp>
          <p:nvSpPr>
            <p:cNvPr id="478" name="Google Shape;478;p29"/>
            <p:cNvSpPr/>
            <p:nvPr/>
          </p:nvSpPr>
          <p:spPr>
            <a:xfrm flipH="1">
              <a:off x="8506926" y="716598"/>
              <a:ext cx="385942" cy="207509"/>
            </a:xfrm>
            <a:custGeom>
              <a:rect b="b" l="l" r="r" t="t"/>
              <a:pathLst>
                <a:path extrusionOk="0" h="3447" w="6411">
                  <a:moveTo>
                    <a:pt x="2159" y="0"/>
                  </a:moveTo>
                  <a:cubicBezTo>
                    <a:pt x="1702" y="0"/>
                    <a:pt x="1300" y="222"/>
                    <a:pt x="1046" y="561"/>
                  </a:cubicBezTo>
                  <a:cubicBezTo>
                    <a:pt x="977" y="542"/>
                    <a:pt x="906" y="529"/>
                    <a:pt x="832" y="529"/>
                  </a:cubicBezTo>
                  <a:cubicBezTo>
                    <a:pt x="375" y="529"/>
                    <a:pt x="4" y="902"/>
                    <a:pt x="4" y="1357"/>
                  </a:cubicBezTo>
                  <a:cubicBezTo>
                    <a:pt x="1" y="1817"/>
                    <a:pt x="371" y="2186"/>
                    <a:pt x="826" y="2186"/>
                  </a:cubicBezTo>
                  <a:cubicBezTo>
                    <a:pt x="887" y="2186"/>
                    <a:pt x="944" y="2181"/>
                    <a:pt x="1001" y="2168"/>
                  </a:cubicBezTo>
                  <a:cubicBezTo>
                    <a:pt x="1182" y="2435"/>
                    <a:pt x="1453" y="2636"/>
                    <a:pt x="1770" y="2728"/>
                  </a:cubicBezTo>
                  <a:cubicBezTo>
                    <a:pt x="1993" y="3154"/>
                    <a:pt x="2443" y="3447"/>
                    <a:pt x="2959" y="3447"/>
                  </a:cubicBezTo>
                  <a:cubicBezTo>
                    <a:pt x="3388" y="3447"/>
                    <a:pt x="3769" y="3244"/>
                    <a:pt x="4015" y="2929"/>
                  </a:cubicBezTo>
                  <a:cubicBezTo>
                    <a:pt x="4153" y="3065"/>
                    <a:pt x="4343" y="3150"/>
                    <a:pt x="4549" y="3150"/>
                  </a:cubicBezTo>
                  <a:cubicBezTo>
                    <a:pt x="4847" y="3150"/>
                    <a:pt x="5102" y="2978"/>
                    <a:pt x="5227" y="2733"/>
                  </a:cubicBezTo>
                  <a:cubicBezTo>
                    <a:pt x="5255" y="2735"/>
                    <a:pt x="5281" y="2737"/>
                    <a:pt x="5308" y="2737"/>
                  </a:cubicBezTo>
                  <a:cubicBezTo>
                    <a:pt x="5916" y="2737"/>
                    <a:pt x="6410" y="2245"/>
                    <a:pt x="6410" y="1633"/>
                  </a:cubicBezTo>
                  <a:cubicBezTo>
                    <a:pt x="6410" y="1025"/>
                    <a:pt x="5918" y="529"/>
                    <a:pt x="5308" y="529"/>
                  </a:cubicBezTo>
                  <a:cubicBezTo>
                    <a:pt x="5072" y="529"/>
                    <a:pt x="4855" y="603"/>
                    <a:pt x="4678" y="728"/>
                  </a:cubicBezTo>
                  <a:cubicBezTo>
                    <a:pt x="4543" y="356"/>
                    <a:pt x="4182" y="87"/>
                    <a:pt x="3764" y="87"/>
                  </a:cubicBezTo>
                  <a:cubicBezTo>
                    <a:pt x="3502" y="87"/>
                    <a:pt x="3264" y="192"/>
                    <a:pt x="3089" y="360"/>
                  </a:cubicBezTo>
                  <a:cubicBezTo>
                    <a:pt x="2842" y="137"/>
                    <a:pt x="2516" y="0"/>
                    <a:pt x="21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9"/>
            <p:cNvSpPr/>
            <p:nvPr/>
          </p:nvSpPr>
          <p:spPr>
            <a:xfrm flipH="1">
              <a:off x="8892868" y="924098"/>
              <a:ext cx="452403" cy="211844"/>
            </a:xfrm>
            <a:custGeom>
              <a:rect b="b" l="l" r="r" t="t"/>
              <a:pathLst>
                <a:path extrusionOk="0" h="3519" w="7515">
                  <a:moveTo>
                    <a:pt x="3620" y="0"/>
                  </a:moveTo>
                  <a:cubicBezTo>
                    <a:pt x="3091" y="0"/>
                    <a:pt x="2636" y="297"/>
                    <a:pt x="2408" y="736"/>
                  </a:cubicBezTo>
                  <a:cubicBezTo>
                    <a:pt x="2085" y="830"/>
                    <a:pt x="1809" y="1032"/>
                    <a:pt x="1625" y="1307"/>
                  </a:cubicBezTo>
                  <a:cubicBezTo>
                    <a:pt x="1567" y="1294"/>
                    <a:pt x="1507" y="1289"/>
                    <a:pt x="1448" y="1289"/>
                  </a:cubicBezTo>
                  <a:cubicBezTo>
                    <a:pt x="980" y="1289"/>
                    <a:pt x="602" y="1664"/>
                    <a:pt x="602" y="2133"/>
                  </a:cubicBezTo>
                  <a:cubicBezTo>
                    <a:pt x="602" y="2158"/>
                    <a:pt x="604" y="2182"/>
                    <a:pt x="607" y="2204"/>
                  </a:cubicBezTo>
                  <a:lnTo>
                    <a:pt x="417" y="2204"/>
                  </a:lnTo>
                  <a:cubicBezTo>
                    <a:pt x="187" y="2204"/>
                    <a:pt x="1" y="2391"/>
                    <a:pt x="1" y="2621"/>
                  </a:cubicBezTo>
                  <a:cubicBezTo>
                    <a:pt x="1" y="2851"/>
                    <a:pt x="187" y="3039"/>
                    <a:pt x="417" y="3039"/>
                  </a:cubicBezTo>
                  <a:lnTo>
                    <a:pt x="1744" y="3039"/>
                  </a:lnTo>
                  <a:cubicBezTo>
                    <a:pt x="2004" y="3330"/>
                    <a:pt x="2380" y="3518"/>
                    <a:pt x="2802" y="3518"/>
                  </a:cubicBezTo>
                  <a:cubicBezTo>
                    <a:pt x="3169" y="3518"/>
                    <a:pt x="3501" y="3376"/>
                    <a:pt x="3753" y="3150"/>
                  </a:cubicBezTo>
                  <a:cubicBezTo>
                    <a:pt x="3934" y="3321"/>
                    <a:pt x="4175" y="3428"/>
                    <a:pt x="4442" y="3428"/>
                  </a:cubicBezTo>
                  <a:cubicBezTo>
                    <a:pt x="4763" y="3428"/>
                    <a:pt x="5049" y="3275"/>
                    <a:pt x="5229" y="3039"/>
                  </a:cubicBezTo>
                  <a:lnTo>
                    <a:pt x="7098" y="3039"/>
                  </a:lnTo>
                  <a:cubicBezTo>
                    <a:pt x="7328" y="3039"/>
                    <a:pt x="7514" y="2851"/>
                    <a:pt x="7514" y="2621"/>
                  </a:cubicBezTo>
                  <a:cubicBezTo>
                    <a:pt x="7512" y="2389"/>
                    <a:pt x="7326" y="2203"/>
                    <a:pt x="7096" y="2203"/>
                  </a:cubicBezTo>
                  <a:lnTo>
                    <a:pt x="7087" y="2203"/>
                  </a:lnTo>
                  <a:cubicBezTo>
                    <a:pt x="7124" y="2092"/>
                    <a:pt x="7144" y="1972"/>
                    <a:pt x="7144" y="1849"/>
                  </a:cubicBezTo>
                  <a:cubicBezTo>
                    <a:pt x="7144" y="1228"/>
                    <a:pt x="6639" y="723"/>
                    <a:pt x="6018" y="723"/>
                  </a:cubicBezTo>
                  <a:cubicBezTo>
                    <a:pt x="5990" y="723"/>
                    <a:pt x="5963" y="726"/>
                    <a:pt x="5935" y="728"/>
                  </a:cubicBezTo>
                  <a:cubicBezTo>
                    <a:pt x="5808" y="474"/>
                    <a:pt x="5546" y="303"/>
                    <a:pt x="5244" y="303"/>
                  </a:cubicBezTo>
                  <a:cubicBezTo>
                    <a:pt x="5030" y="303"/>
                    <a:pt x="4839" y="387"/>
                    <a:pt x="4698" y="527"/>
                  </a:cubicBezTo>
                  <a:cubicBezTo>
                    <a:pt x="4446" y="207"/>
                    <a:pt x="4057" y="0"/>
                    <a:pt x="36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9"/>
            <p:cNvSpPr/>
            <p:nvPr/>
          </p:nvSpPr>
          <p:spPr>
            <a:xfrm flipH="1">
              <a:off x="-831303" y="836153"/>
              <a:ext cx="1432641" cy="606089"/>
            </a:xfrm>
            <a:custGeom>
              <a:rect b="b" l="l" r="r" t="t"/>
              <a:pathLst>
                <a:path extrusionOk="0" h="5699" w="13471">
                  <a:moveTo>
                    <a:pt x="7647" y="1"/>
                  </a:moveTo>
                  <a:cubicBezTo>
                    <a:pt x="6879" y="1"/>
                    <a:pt x="6195" y="356"/>
                    <a:pt x="5751" y="915"/>
                  </a:cubicBezTo>
                  <a:cubicBezTo>
                    <a:pt x="5389" y="567"/>
                    <a:pt x="4901" y="353"/>
                    <a:pt x="4359" y="353"/>
                  </a:cubicBezTo>
                  <a:cubicBezTo>
                    <a:pt x="3657" y="353"/>
                    <a:pt x="3040" y="714"/>
                    <a:pt x="2680" y="1259"/>
                  </a:cubicBezTo>
                  <a:cubicBezTo>
                    <a:pt x="2664" y="1259"/>
                    <a:pt x="2647" y="1258"/>
                    <a:pt x="2633" y="1258"/>
                  </a:cubicBezTo>
                  <a:cubicBezTo>
                    <a:pt x="2205" y="1258"/>
                    <a:pt x="1816" y="1412"/>
                    <a:pt x="1518" y="1669"/>
                  </a:cubicBezTo>
                  <a:cubicBezTo>
                    <a:pt x="1390" y="1617"/>
                    <a:pt x="1254" y="1589"/>
                    <a:pt x="1112" y="1589"/>
                  </a:cubicBezTo>
                  <a:cubicBezTo>
                    <a:pt x="499" y="1589"/>
                    <a:pt x="1" y="2087"/>
                    <a:pt x="1" y="2701"/>
                  </a:cubicBezTo>
                  <a:cubicBezTo>
                    <a:pt x="1" y="3312"/>
                    <a:pt x="499" y="3810"/>
                    <a:pt x="1112" y="3810"/>
                  </a:cubicBezTo>
                  <a:lnTo>
                    <a:pt x="1123" y="3810"/>
                  </a:lnTo>
                  <a:cubicBezTo>
                    <a:pt x="1416" y="4343"/>
                    <a:pt x="1982" y="4702"/>
                    <a:pt x="2633" y="4702"/>
                  </a:cubicBezTo>
                  <a:cubicBezTo>
                    <a:pt x="2988" y="4702"/>
                    <a:pt x="3320" y="4591"/>
                    <a:pt x="3596" y="4405"/>
                  </a:cubicBezTo>
                  <a:cubicBezTo>
                    <a:pt x="3950" y="5170"/>
                    <a:pt x="4719" y="5699"/>
                    <a:pt x="5614" y="5699"/>
                  </a:cubicBezTo>
                  <a:cubicBezTo>
                    <a:pt x="6331" y="5699"/>
                    <a:pt x="6967" y="5358"/>
                    <a:pt x="7372" y="4833"/>
                  </a:cubicBezTo>
                  <a:cubicBezTo>
                    <a:pt x="7465" y="4842"/>
                    <a:pt x="7557" y="4849"/>
                    <a:pt x="7649" y="4849"/>
                  </a:cubicBezTo>
                  <a:cubicBezTo>
                    <a:pt x="8041" y="4849"/>
                    <a:pt x="8410" y="4755"/>
                    <a:pt x="8736" y="4591"/>
                  </a:cubicBezTo>
                  <a:cubicBezTo>
                    <a:pt x="9033" y="4755"/>
                    <a:pt x="9377" y="4849"/>
                    <a:pt x="9740" y="4849"/>
                  </a:cubicBezTo>
                  <a:cubicBezTo>
                    <a:pt x="10597" y="4849"/>
                    <a:pt x="11335" y="4332"/>
                    <a:pt x="11657" y="3591"/>
                  </a:cubicBezTo>
                  <a:cubicBezTo>
                    <a:pt x="11828" y="3681"/>
                    <a:pt x="12024" y="3733"/>
                    <a:pt x="12230" y="3733"/>
                  </a:cubicBezTo>
                  <a:cubicBezTo>
                    <a:pt x="12916" y="3733"/>
                    <a:pt x="13470" y="3176"/>
                    <a:pt x="13470" y="2498"/>
                  </a:cubicBezTo>
                  <a:cubicBezTo>
                    <a:pt x="13470" y="1812"/>
                    <a:pt x="12916" y="1258"/>
                    <a:pt x="12230" y="1258"/>
                  </a:cubicBezTo>
                  <a:cubicBezTo>
                    <a:pt x="11930" y="1258"/>
                    <a:pt x="11653" y="1365"/>
                    <a:pt x="11438" y="1543"/>
                  </a:cubicBezTo>
                  <a:cubicBezTo>
                    <a:pt x="11058" y="1014"/>
                    <a:pt x="10439" y="668"/>
                    <a:pt x="9739" y="668"/>
                  </a:cubicBezTo>
                  <a:cubicBezTo>
                    <a:pt x="9606" y="668"/>
                    <a:pt x="9481" y="683"/>
                    <a:pt x="9355" y="705"/>
                  </a:cubicBezTo>
                  <a:cubicBezTo>
                    <a:pt x="8919" y="270"/>
                    <a:pt x="8312" y="1"/>
                    <a:pt x="76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9"/>
            <p:cNvSpPr/>
            <p:nvPr/>
          </p:nvSpPr>
          <p:spPr>
            <a:xfrm flipH="1">
              <a:off x="3518743" y="-78463"/>
              <a:ext cx="1220134" cy="369508"/>
            </a:xfrm>
            <a:custGeom>
              <a:rect b="b" l="l" r="r" t="t"/>
              <a:pathLst>
                <a:path extrusionOk="0" h="6138" w="20268">
                  <a:moveTo>
                    <a:pt x="9839" y="1"/>
                  </a:moveTo>
                  <a:cubicBezTo>
                    <a:pt x="8936" y="1"/>
                    <a:pt x="8151" y="500"/>
                    <a:pt x="7742" y="1235"/>
                  </a:cubicBezTo>
                  <a:cubicBezTo>
                    <a:pt x="7497" y="1117"/>
                    <a:pt x="7239" y="1060"/>
                    <a:pt x="6992" y="1060"/>
                  </a:cubicBezTo>
                  <a:cubicBezTo>
                    <a:pt x="5997" y="1060"/>
                    <a:pt x="5190" y="1860"/>
                    <a:pt x="5177" y="2850"/>
                  </a:cubicBezTo>
                  <a:cubicBezTo>
                    <a:pt x="5134" y="2846"/>
                    <a:pt x="5094" y="2842"/>
                    <a:pt x="5049" y="2842"/>
                  </a:cubicBezTo>
                  <a:cubicBezTo>
                    <a:pt x="4309" y="2842"/>
                    <a:pt x="3706" y="3443"/>
                    <a:pt x="3706" y="4186"/>
                  </a:cubicBezTo>
                  <a:cubicBezTo>
                    <a:pt x="3706" y="4280"/>
                    <a:pt x="3715" y="4376"/>
                    <a:pt x="3737" y="4464"/>
                  </a:cubicBezTo>
                  <a:lnTo>
                    <a:pt x="837" y="4464"/>
                  </a:lnTo>
                  <a:cubicBezTo>
                    <a:pt x="374" y="4464"/>
                    <a:pt x="0" y="4840"/>
                    <a:pt x="0" y="5301"/>
                  </a:cubicBezTo>
                  <a:cubicBezTo>
                    <a:pt x="0" y="5763"/>
                    <a:pt x="376" y="6137"/>
                    <a:pt x="837" y="6137"/>
                  </a:cubicBezTo>
                  <a:lnTo>
                    <a:pt x="19431" y="6137"/>
                  </a:lnTo>
                  <a:cubicBezTo>
                    <a:pt x="19894" y="6137"/>
                    <a:pt x="20268" y="5761"/>
                    <a:pt x="20268" y="5301"/>
                  </a:cubicBezTo>
                  <a:cubicBezTo>
                    <a:pt x="20264" y="4840"/>
                    <a:pt x="19890" y="4464"/>
                    <a:pt x="19426" y="4464"/>
                  </a:cubicBezTo>
                  <a:lnTo>
                    <a:pt x="16527" y="4464"/>
                  </a:lnTo>
                  <a:cubicBezTo>
                    <a:pt x="16545" y="4376"/>
                    <a:pt x="16556" y="4283"/>
                    <a:pt x="16556" y="4186"/>
                  </a:cubicBezTo>
                  <a:cubicBezTo>
                    <a:pt x="16556" y="3445"/>
                    <a:pt x="15956" y="2842"/>
                    <a:pt x="15213" y="2842"/>
                  </a:cubicBezTo>
                  <a:cubicBezTo>
                    <a:pt x="15169" y="2842"/>
                    <a:pt x="15128" y="2844"/>
                    <a:pt x="15086" y="2850"/>
                  </a:cubicBezTo>
                  <a:cubicBezTo>
                    <a:pt x="15073" y="1860"/>
                    <a:pt x="14266" y="1060"/>
                    <a:pt x="13270" y="1060"/>
                  </a:cubicBezTo>
                  <a:cubicBezTo>
                    <a:pt x="13022" y="1060"/>
                    <a:pt x="12767" y="1117"/>
                    <a:pt x="12520" y="1235"/>
                  </a:cubicBezTo>
                  <a:cubicBezTo>
                    <a:pt x="12109" y="498"/>
                    <a:pt x="11324" y="1"/>
                    <a:pt x="10423" y="1"/>
                  </a:cubicBezTo>
                  <a:cubicBezTo>
                    <a:pt x="10326" y="1"/>
                    <a:pt x="10228" y="8"/>
                    <a:pt x="10132" y="19"/>
                  </a:cubicBezTo>
                  <a:cubicBezTo>
                    <a:pt x="10034" y="8"/>
                    <a:pt x="9939" y="1"/>
                    <a:pt x="98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9"/>
            <p:cNvSpPr/>
            <p:nvPr/>
          </p:nvSpPr>
          <p:spPr>
            <a:xfrm flipH="1">
              <a:off x="5071868" y="1950"/>
              <a:ext cx="1220134" cy="369508"/>
            </a:xfrm>
            <a:custGeom>
              <a:rect b="b" l="l" r="r" t="t"/>
              <a:pathLst>
                <a:path extrusionOk="0" h="6138" w="20268">
                  <a:moveTo>
                    <a:pt x="9839" y="1"/>
                  </a:moveTo>
                  <a:cubicBezTo>
                    <a:pt x="8936" y="1"/>
                    <a:pt x="8151" y="500"/>
                    <a:pt x="7742" y="1235"/>
                  </a:cubicBezTo>
                  <a:cubicBezTo>
                    <a:pt x="7497" y="1117"/>
                    <a:pt x="7239" y="1060"/>
                    <a:pt x="6992" y="1060"/>
                  </a:cubicBezTo>
                  <a:cubicBezTo>
                    <a:pt x="5997" y="1060"/>
                    <a:pt x="5190" y="1860"/>
                    <a:pt x="5177" y="2850"/>
                  </a:cubicBezTo>
                  <a:cubicBezTo>
                    <a:pt x="5134" y="2846"/>
                    <a:pt x="5094" y="2842"/>
                    <a:pt x="5049" y="2842"/>
                  </a:cubicBezTo>
                  <a:cubicBezTo>
                    <a:pt x="4309" y="2842"/>
                    <a:pt x="3706" y="3443"/>
                    <a:pt x="3706" y="4186"/>
                  </a:cubicBezTo>
                  <a:cubicBezTo>
                    <a:pt x="3706" y="4280"/>
                    <a:pt x="3715" y="4376"/>
                    <a:pt x="3737" y="4464"/>
                  </a:cubicBezTo>
                  <a:lnTo>
                    <a:pt x="837" y="4464"/>
                  </a:lnTo>
                  <a:cubicBezTo>
                    <a:pt x="374" y="4464"/>
                    <a:pt x="0" y="4840"/>
                    <a:pt x="0" y="5301"/>
                  </a:cubicBezTo>
                  <a:cubicBezTo>
                    <a:pt x="0" y="5763"/>
                    <a:pt x="376" y="6137"/>
                    <a:pt x="837" y="6137"/>
                  </a:cubicBezTo>
                  <a:lnTo>
                    <a:pt x="19431" y="6137"/>
                  </a:lnTo>
                  <a:cubicBezTo>
                    <a:pt x="19894" y="6137"/>
                    <a:pt x="20268" y="5761"/>
                    <a:pt x="20268" y="5301"/>
                  </a:cubicBezTo>
                  <a:cubicBezTo>
                    <a:pt x="20264" y="4840"/>
                    <a:pt x="19890" y="4464"/>
                    <a:pt x="19426" y="4464"/>
                  </a:cubicBezTo>
                  <a:lnTo>
                    <a:pt x="16527" y="4464"/>
                  </a:lnTo>
                  <a:cubicBezTo>
                    <a:pt x="16545" y="4376"/>
                    <a:pt x="16556" y="4283"/>
                    <a:pt x="16556" y="4186"/>
                  </a:cubicBezTo>
                  <a:cubicBezTo>
                    <a:pt x="16556" y="3445"/>
                    <a:pt x="15956" y="2842"/>
                    <a:pt x="15213" y="2842"/>
                  </a:cubicBezTo>
                  <a:cubicBezTo>
                    <a:pt x="15169" y="2842"/>
                    <a:pt x="15128" y="2844"/>
                    <a:pt x="15086" y="2850"/>
                  </a:cubicBezTo>
                  <a:cubicBezTo>
                    <a:pt x="15073" y="1860"/>
                    <a:pt x="14266" y="1060"/>
                    <a:pt x="13270" y="1060"/>
                  </a:cubicBezTo>
                  <a:cubicBezTo>
                    <a:pt x="13022" y="1060"/>
                    <a:pt x="12767" y="1117"/>
                    <a:pt x="12520" y="1235"/>
                  </a:cubicBezTo>
                  <a:cubicBezTo>
                    <a:pt x="12109" y="498"/>
                    <a:pt x="11324" y="1"/>
                    <a:pt x="10423" y="1"/>
                  </a:cubicBezTo>
                  <a:cubicBezTo>
                    <a:pt x="10326" y="1"/>
                    <a:pt x="10228" y="8"/>
                    <a:pt x="10132" y="19"/>
                  </a:cubicBezTo>
                  <a:cubicBezTo>
                    <a:pt x="10034" y="8"/>
                    <a:pt x="9939" y="1"/>
                    <a:pt x="98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Google Shape;483;p29"/>
          <p:cNvGrpSpPr/>
          <p:nvPr/>
        </p:nvGrpSpPr>
        <p:grpSpPr>
          <a:xfrm>
            <a:off x="-24918" y="3682025"/>
            <a:ext cx="9683725" cy="1627579"/>
            <a:chOff x="-24918" y="3682025"/>
            <a:chExt cx="9683725" cy="1627579"/>
          </a:xfrm>
        </p:grpSpPr>
        <p:grpSp>
          <p:nvGrpSpPr>
            <p:cNvPr id="484" name="Google Shape;484;p29"/>
            <p:cNvGrpSpPr/>
            <p:nvPr/>
          </p:nvGrpSpPr>
          <p:grpSpPr>
            <a:xfrm flipH="1">
              <a:off x="-24918" y="4631699"/>
              <a:ext cx="9263285" cy="677904"/>
              <a:chOff x="-63379" y="4923731"/>
              <a:chExt cx="9263285" cy="969682"/>
            </a:xfrm>
          </p:grpSpPr>
          <p:sp>
            <p:nvSpPr>
              <p:cNvPr id="485" name="Google Shape;485;p29"/>
              <p:cNvSpPr/>
              <p:nvPr/>
            </p:nvSpPr>
            <p:spPr>
              <a:xfrm>
                <a:off x="-63379" y="4923731"/>
                <a:ext cx="9263285" cy="969682"/>
              </a:xfrm>
              <a:custGeom>
                <a:rect b="b" l="l" r="r" t="t"/>
                <a:pathLst>
                  <a:path extrusionOk="0" h="10859" w="103738">
                    <a:moveTo>
                      <a:pt x="1" y="0"/>
                    </a:moveTo>
                    <a:lnTo>
                      <a:pt x="1" y="10858"/>
                    </a:lnTo>
                    <a:lnTo>
                      <a:pt x="103737" y="10858"/>
                    </a:lnTo>
                    <a:lnTo>
                      <a:pt x="10373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29"/>
              <p:cNvSpPr/>
              <p:nvPr/>
            </p:nvSpPr>
            <p:spPr>
              <a:xfrm>
                <a:off x="120932" y="5321109"/>
                <a:ext cx="843034" cy="64919"/>
              </a:xfrm>
              <a:custGeom>
                <a:rect b="b" l="l" r="r" t="t"/>
                <a:pathLst>
                  <a:path extrusionOk="0" h="727" w="9441">
                    <a:moveTo>
                      <a:pt x="1" y="1"/>
                    </a:moveTo>
                    <a:lnTo>
                      <a:pt x="1" y="727"/>
                    </a:lnTo>
                    <a:lnTo>
                      <a:pt x="9440" y="727"/>
                    </a:lnTo>
                    <a:lnTo>
                      <a:pt x="944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29"/>
              <p:cNvSpPr/>
              <p:nvPr/>
            </p:nvSpPr>
            <p:spPr>
              <a:xfrm>
                <a:off x="1341010" y="5321109"/>
                <a:ext cx="842856" cy="64919"/>
              </a:xfrm>
              <a:custGeom>
                <a:rect b="b" l="l" r="r" t="t"/>
                <a:pathLst>
                  <a:path extrusionOk="0" h="727" w="9439">
                    <a:moveTo>
                      <a:pt x="1" y="1"/>
                    </a:moveTo>
                    <a:lnTo>
                      <a:pt x="1" y="727"/>
                    </a:lnTo>
                    <a:lnTo>
                      <a:pt x="9438" y="727"/>
                    </a:lnTo>
                    <a:lnTo>
                      <a:pt x="94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29"/>
              <p:cNvSpPr/>
              <p:nvPr/>
            </p:nvSpPr>
            <p:spPr>
              <a:xfrm>
                <a:off x="2439822" y="5321109"/>
                <a:ext cx="842945" cy="64919"/>
              </a:xfrm>
              <a:custGeom>
                <a:rect b="b" l="l" r="r" t="t"/>
                <a:pathLst>
                  <a:path extrusionOk="0" h="727" w="9440">
                    <a:moveTo>
                      <a:pt x="1" y="1"/>
                    </a:moveTo>
                    <a:lnTo>
                      <a:pt x="1" y="727"/>
                    </a:lnTo>
                    <a:lnTo>
                      <a:pt x="9440" y="727"/>
                    </a:lnTo>
                    <a:lnTo>
                      <a:pt x="944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29"/>
              <p:cNvSpPr/>
              <p:nvPr/>
            </p:nvSpPr>
            <p:spPr>
              <a:xfrm>
                <a:off x="3659900" y="5321109"/>
                <a:ext cx="842945" cy="64919"/>
              </a:xfrm>
              <a:custGeom>
                <a:rect b="b" l="l" r="r" t="t"/>
                <a:pathLst>
                  <a:path extrusionOk="0" h="727" w="9440">
                    <a:moveTo>
                      <a:pt x="1" y="1"/>
                    </a:moveTo>
                    <a:lnTo>
                      <a:pt x="1" y="727"/>
                    </a:lnTo>
                    <a:lnTo>
                      <a:pt x="9440" y="727"/>
                    </a:lnTo>
                    <a:lnTo>
                      <a:pt x="944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29"/>
              <p:cNvSpPr/>
              <p:nvPr/>
            </p:nvSpPr>
            <p:spPr>
              <a:xfrm>
                <a:off x="4807736" y="5321109"/>
                <a:ext cx="842766" cy="64919"/>
              </a:xfrm>
              <a:custGeom>
                <a:rect b="b" l="l" r="r" t="t"/>
                <a:pathLst>
                  <a:path extrusionOk="0" h="727" w="9438">
                    <a:moveTo>
                      <a:pt x="1" y="1"/>
                    </a:moveTo>
                    <a:lnTo>
                      <a:pt x="1" y="727"/>
                    </a:lnTo>
                    <a:lnTo>
                      <a:pt x="9438" y="727"/>
                    </a:lnTo>
                    <a:lnTo>
                      <a:pt x="94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29"/>
              <p:cNvSpPr/>
              <p:nvPr/>
            </p:nvSpPr>
            <p:spPr>
              <a:xfrm>
                <a:off x="6027814" y="5321109"/>
                <a:ext cx="842766" cy="64919"/>
              </a:xfrm>
              <a:custGeom>
                <a:rect b="b" l="l" r="r" t="t"/>
                <a:pathLst>
                  <a:path extrusionOk="0" h="727" w="9438">
                    <a:moveTo>
                      <a:pt x="1" y="1"/>
                    </a:moveTo>
                    <a:lnTo>
                      <a:pt x="1" y="727"/>
                    </a:lnTo>
                    <a:lnTo>
                      <a:pt x="9438" y="727"/>
                    </a:lnTo>
                    <a:lnTo>
                      <a:pt x="94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29"/>
              <p:cNvSpPr/>
              <p:nvPr/>
            </p:nvSpPr>
            <p:spPr>
              <a:xfrm>
                <a:off x="7126804" y="5321109"/>
                <a:ext cx="842766" cy="64919"/>
              </a:xfrm>
              <a:custGeom>
                <a:rect b="b" l="l" r="r" t="t"/>
                <a:pathLst>
                  <a:path extrusionOk="0" h="727" w="9438">
                    <a:moveTo>
                      <a:pt x="0" y="1"/>
                    </a:moveTo>
                    <a:lnTo>
                      <a:pt x="0" y="727"/>
                    </a:lnTo>
                    <a:lnTo>
                      <a:pt x="9437" y="727"/>
                    </a:lnTo>
                    <a:lnTo>
                      <a:pt x="943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29"/>
              <p:cNvSpPr/>
              <p:nvPr/>
            </p:nvSpPr>
            <p:spPr>
              <a:xfrm>
                <a:off x="8346703" y="5321109"/>
                <a:ext cx="842945" cy="64919"/>
              </a:xfrm>
              <a:custGeom>
                <a:rect b="b" l="l" r="r" t="t"/>
                <a:pathLst>
                  <a:path extrusionOk="0" h="727" w="9440">
                    <a:moveTo>
                      <a:pt x="0" y="1"/>
                    </a:moveTo>
                    <a:lnTo>
                      <a:pt x="0" y="727"/>
                    </a:lnTo>
                    <a:lnTo>
                      <a:pt x="9439" y="727"/>
                    </a:lnTo>
                    <a:lnTo>
                      <a:pt x="943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4" name="Google Shape;494;p29"/>
            <p:cNvGrpSpPr/>
            <p:nvPr/>
          </p:nvGrpSpPr>
          <p:grpSpPr>
            <a:xfrm>
              <a:off x="-24886" y="3682025"/>
              <a:ext cx="9683693" cy="949677"/>
              <a:chOff x="-24886" y="3682025"/>
              <a:chExt cx="9683693" cy="949677"/>
            </a:xfrm>
          </p:grpSpPr>
          <p:sp>
            <p:nvSpPr>
              <p:cNvPr id="495" name="Google Shape;495;p29"/>
              <p:cNvSpPr/>
              <p:nvPr/>
            </p:nvSpPr>
            <p:spPr>
              <a:xfrm flipH="1">
                <a:off x="-24886" y="4309950"/>
                <a:ext cx="9263374" cy="321751"/>
              </a:xfrm>
              <a:custGeom>
                <a:rect b="b" l="l" r="r" t="t"/>
                <a:pathLst>
                  <a:path extrusionOk="0" h="5154" w="103739">
                    <a:moveTo>
                      <a:pt x="80339" y="0"/>
                    </a:moveTo>
                    <a:cubicBezTo>
                      <a:pt x="69397" y="0"/>
                      <a:pt x="55260" y="1698"/>
                      <a:pt x="43777" y="1698"/>
                    </a:cubicBezTo>
                    <a:cubicBezTo>
                      <a:pt x="43306" y="1698"/>
                      <a:pt x="42839" y="1695"/>
                      <a:pt x="42377" y="1689"/>
                    </a:cubicBezTo>
                    <a:cubicBezTo>
                      <a:pt x="33262" y="1571"/>
                      <a:pt x="25137" y="473"/>
                      <a:pt x="19763" y="473"/>
                    </a:cubicBezTo>
                    <a:cubicBezTo>
                      <a:pt x="14822" y="473"/>
                      <a:pt x="0" y="1680"/>
                      <a:pt x="0" y="1680"/>
                    </a:cubicBezTo>
                    <a:lnTo>
                      <a:pt x="0" y="5154"/>
                    </a:lnTo>
                    <a:lnTo>
                      <a:pt x="103739" y="5154"/>
                    </a:lnTo>
                    <a:lnTo>
                      <a:pt x="103739" y="722"/>
                    </a:lnTo>
                    <a:cubicBezTo>
                      <a:pt x="103739" y="722"/>
                      <a:pt x="95368" y="244"/>
                      <a:pt x="81989" y="14"/>
                    </a:cubicBezTo>
                    <a:cubicBezTo>
                      <a:pt x="81448" y="5"/>
                      <a:pt x="80897" y="0"/>
                      <a:pt x="803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29"/>
              <p:cNvSpPr/>
              <p:nvPr/>
            </p:nvSpPr>
            <p:spPr>
              <a:xfrm flipH="1">
                <a:off x="7826077" y="3682025"/>
                <a:ext cx="1832730" cy="904354"/>
              </a:xfrm>
              <a:custGeom>
                <a:rect b="b" l="l" r="r" t="t"/>
                <a:pathLst>
                  <a:path extrusionOk="0" h="9413" w="14639">
                    <a:moveTo>
                      <a:pt x="7352" y="0"/>
                    </a:moveTo>
                    <a:cubicBezTo>
                      <a:pt x="3689" y="0"/>
                      <a:pt x="3750" y="4136"/>
                      <a:pt x="3974" y="5115"/>
                    </a:cubicBezTo>
                    <a:cubicBezTo>
                      <a:pt x="3722" y="4296"/>
                      <a:pt x="3031" y="2450"/>
                      <a:pt x="1920" y="2450"/>
                    </a:cubicBezTo>
                    <a:cubicBezTo>
                      <a:pt x="1828" y="2450"/>
                      <a:pt x="1734" y="2462"/>
                      <a:pt x="1637" y="2489"/>
                    </a:cubicBezTo>
                    <a:cubicBezTo>
                      <a:pt x="80" y="2916"/>
                      <a:pt x="2287" y="5640"/>
                      <a:pt x="2444" y="5832"/>
                    </a:cubicBezTo>
                    <a:cubicBezTo>
                      <a:pt x="2364" y="5738"/>
                      <a:pt x="1776" y="5099"/>
                      <a:pt x="1036" y="5099"/>
                    </a:cubicBezTo>
                    <a:cubicBezTo>
                      <a:pt x="730" y="5099"/>
                      <a:pt x="398" y="5208"/>
                      <a:pt x="65" y="5509"/>
                    </a:cubicBezTo>
                    <a:cubicBezTo>
                      <a:pt x="43" y="5530"/>
                      <a:pt x="21" y="5550"/>
                      <a:pt x="0" y="5570"/>
                    </a:cubicBezTo>
                    <a:lnTo>
                      <a:pt x="0" y="6840"/>
                    </a:lnTo>
                    <a:cubicBezTo>
                      <a:pt x="358" y="7336"/>
                      <a:pt x="984" y="7747"/>
                      <a:pt x="1246" y="7907"/>
                    </a:cubicBezTo>
                    <a:cubicBezTo>
                      <a:pt x="1046" y="7797"/>
                      <a:pt x="616" y="7603"/>
                      <a:pt x="115" y="7603"/>
                    </a:cubicBezTo>
                    <a:cubicBezTo>
                      <a:pt x="77" y="7603"/>
                      <a:pt x="39" y="7604"/>
                      <a:pt x="0" y="7606"/>
                    </a:cubicBezTo>
                    <a:lnTo>
                      <a:pt x="0" y="9412"/>
                    </a:lnTo>
                    <a:lnTo>
                      <a:pt x="6788" y="8920"/>
                    </a:lnTo>
                    <a:lnTo>
                      <a:pt x="6935" y="8909"/>
                    </a:lnTo>
                    <a:lnTo>
                      <a:pt x="7189" y="8891"/>
                    </a:lnTo>
                    <a:lnTo>
                      <a:pt x="7446" y="8872"/>
                    </a:lnTo>
                    <a:lnTo>
                      <a:pt x="8043" y="8828"/>
                    </a:lnTo>
                    <a:lnTo>
                      <a:pt x="11590" y="8570"/>
                    </a:lnTo>
                    <a:lnTo>
                      <a:pt x="13216" y="8452"/>
                    </a:lnTo>
                    <a:lnTo>
                      <a:pt x="13814" y="8408"/>
                    </a:lnTo>
                    <a:lnTo>
                      <a:pt x="14284" y="8375"/>
                    </a:lnTo>
                    <a:lnTo>
                      <a:pt x="14638" y="8349"/>
                    </a:lnTo>
                    <a:lnTo>
                      <a:pt x="14638" y="8344"/>
                    </a:lnTo>
                    <a:cubicBezTo>
                      <a:pt x="14633" y="8312"/>
                      <a:pt x="14609" y="8104"/>
                      <a:pt x="14502" y="7879"/>
                    </a:cubicBezTo>
                    <a:cubicBezTo>
                      <a:pt x="14439" y="7748"/>
                      <a:pt x="14349" y="7606"/>
                      <a:pt x="14218" y="7492"/>
                    </a:cubicBezTo>
                    <a:cubicBezTo>
                      <a:pt x="14089" y="7382"/>
                      <a:pt x="13925" y="7291"/>
                      <a:pt x="13709" y="7254"/>
                    </a:cubicBezTo>
                    <a:cubicBezTo>
                      <a:pt x="13636" y="7241"/>
                      <a:pt x="13556" y="7234"/>
                      <a:pt x="13470" y="7234"/>
                    </a:cubicBezTo>
                    <a:cubicBezTo>
                      <a:pt x="13231" y="7234"/>
                      <a:pt x="12942" y="7289"/>
                      <a:pt x="12596" y="7422"/>
                    </a:cubicBezTo>
                    <a:cubicBezTo>
                      <a:pt x="12945" y="6847"/>
                      <a:pt x="13087" y="6175"/>
                      <a:pt x="12375" y="5697"/>
                    </a:cubicBezTo>
                    <a:cubicBezTo>
                      <a:pt x="11963" y="5421"/>
                      <a:pt x="11631" y="5322"/>
                      <a:pt x="11365" y="5322"/>
                    </a:cubicBezTo>
                    <a:cubicBezTo>
                      <a:pt x="10714" y="5322"/>
                      <a:pt x="10465" y="5923"/>
                      <a:pt x="10436" y="6003"/>
                    </a:cubicBezTo>
                    <a:cubicBezTo>
                      <a:pt x="10448" y="5957"/>
                      <a:pt x="10503" y="5740"/>
                      <a:pt x="10562" y="5410"/>
                    </a:cubicBezTo>
                    <a:cubicBezTo>
                      <a:pt x="10615" y="5117"/>
                      <a:pt x="10671" y="4737"/>
                      <a:pt x="10698" y="4313"/>
                    </a:cubicBezTo>
                    <a:cubicBezTo>
                      <a:pt x="10707" y="4182"/>
                      <a:pt x="10713" y="4048"/>
                      <a:pt x="10715" y="3912"/>
                    </a:cubicBezTo>
                    <a:cubicBezTo>
                      <a:pt x="10718" y="3606"/>
                      <a:pt x="10706" y="3283"/>
                      <a:pt x="10667" y="2966"/>
                    </a:cubicBezTo>
                    <a:cubicBezTo>
                      <a:pt x="10641" y="2773"/>
                      <a:pt x="10608" y="2581"/>
                      <a:pt x="10562" y="2395"/>
                    </a:cubicBezTo>
                    <a:cubicBezTo>
                      <a:pt x="10464" y="1986"/>
                      <a:pt x="10307" y="1590"/>
                      <a:pt x="10070" y="1245"/>
                    </a:cubicBezTo>
                    <a:cubicBezTo>
                      <a:pt x="9589" y="534"/>
                      <a:pt x="8771" y="23"/>
                      <a:pt x="7434" y="1"/>
                    </a:cubicBezTo>
                    <a:cubicBezTo>
                      <a:pt x="7407" y="1"/>
                      <a:pt x="7379" y="0"/>
                      <a:pt x="73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97" name="Google Shape;497;p29"/>
          <p:cNvGrpSpPr/>
          <p:nvPr/>
        </p:nvGrpSpPr>
        <p:grpSpPr>
          <a:xfrm>
            <a:off x="103849" y="-11"/>
            <a:ext cx="497501" cy="721626"/>
            <a:chOff x="8752549" y="1771614"/>
            <a:chExt cx="497501" cy="721626"/>
          </a:xfrm>
        </p:grpSpPr>
        <p:sp>
          <p:nvSpPr>
            <p:cNvPr id="498" name="Google Shape;498;p29"/>
            <p:cNvSpPr/>
            <p:nvPr/>
          </p:nvSpPr>
          <p:spPr>
            <a:xfrm>
              <a:off x="8752549" y="1771614"/>
              <a:ext cx="370707" cy="193599"/>
            </a:xfrm>
            <a:custGeom>
              <a:rect b="b" l="l" r="r" t="t"/>
              <a:pathLst>
                <a:path extrusionOk="0" h="2194" w="4201">
                  <a:moveTo>
                    <a:pt x="303" y="0"/>
                  </a:moveTo>
                  <a:cubicBezTo>
                    <a:pt x="262" y="0"/>
                    <a:pt x="219" y="11"/>
                    <a:pt x="177" y="35"/>
                  </a:cubicBezTo>
                  <a:cubicBezTo>
                    <a:pt x="67" y="97"/>
                    <a:pt x="0" y="278"/>
                    <a:pt x="85" y="389"/>
                  </a:cubicBezTo>
                  <a:cubicBezTo>
                    <a:pt x="332" y="718"/>
                    <a:pt x="619" y="1002"/>
                    <a:pt x="964" y="1233"/>
                  </a:cubicBezTo>
                  <a:cubicBezTo>
                    <a:pt x="1123" y="1338"/>
                    <a:pt x="1296" y="1417"/>
                    <a:pt x="1456" y="1516"/>
                  </a:cubicBezTo>
                  <a:cubicBezTo>
                    <a:pt x="1583" y="1592"/>
                    <a:pt x="1721" y="1706"/>
                    <a:pt x="1670" y="1867"/>
                  </a:cubicBezTo>
                  <a:cubicBezTo>
                    <a:pt x="1668" y="1891"/>
                    <a:pt x="1661" y="1914"/>
                    <a:pt x="1661" y="1942"/>
                  </a:cubicBezTo>
                  <a:cubicBezTo>
                    <a:pt x="1661" y="2108"/>
                    <a:pt x="1784" y="2194"/>
                    <a:pt x="1911" y="2194"/>
                  </a:cubicBezTo>
                  <a:cubicBezTo>
                    <a:pt x="2018" y="2194"/>
                    <a:pt x="2127" y="2134"/>
                    <a:pt x="2171" y="2010"/>
                  </a:cubicBezTo>
                  <a:cubicBezTo>
                    <a:pt x="2182" y="1977"/>
                    <a:pt x="2186" y="1944"/>
                    <a:pt x="2191" y="1913"/>
                  </a:cubicBezTo>
                  <a:cubicBezTo>
                    <a:pt x="2226" y="1765"/>
                    <a:pt x="2462" y="1697"/>
                    <a:pt x="2580" y="1647"/>
                  </a:cubicBezTo>
                  <a:cubicBezTo>
                    <a:pt x="2785" y="1559"/>
                    <a:pt x="2982" y="1454"/>
                    <a:pt x="3166" y="1328"/>
                  </a:cubicBezTo>
                  <a:cubicBezTo>
                    <a:pt x="3537" y="1083"/>
                    <a:pt x="3848" y="779"/>
                    <a:pt x="4119" y="425"/>
                  </a:cubicBezTo>
                  <a:cubicBezTo>
                    <a:pt x="4200" y="315"/>
                    <a:pt x="4130" y="136"/>
                    <a:pt x="4023" y="72"/>
                  </a:cubicBezTo>
                  <a:cubicBezTo>
                    <a:pt x="3981" y="46"/>
                    <a:pt x="3938" y="35"/>
                    <a:pt x="3897" y="35"/>
                  </a:cubicBezTo>
                  <a:cubicBezTo>
                    <a:pt x="3808" y="35"/>
                    <a:pt x="3726" y="88"/>
                    <a:pt x="3667" y="164"/>
                  </a:cubicBezTo>
                  <a:cubicBezTo>
                    <a:pt x="3382" y="534"/>
                    <a:pt x="3013" y="838"/>
                    <a:pt x="2604" y="1059"/>
                  </a:cubicBezTo>
                  <a:cubicBezTo>
                    <a:pt x="2422" y="1157"/>
                    <a:pt x="2208" y="1236"/>
                    <a:pt x="2027" y="1347"/>
                  </a:cubicBezTo>
                  <a:cubicBezTo>
                    <a:pt x="1906" y="1198"/>
                    <a:pt x="1738" y="1076"/>
                    <a:pt x="1572" y="986"/>
                  </a:cubicBezTo>
                  <a:cubicBezTo>
                    <a:pt x="1167" y="770"/>
                    <a:pt x="809" y="497"/>
                    <a:pt x="533" y="127"/>
                  </a:cubicBezTo>
                  <a:cubicBezTo>
                    <a:pt x="475" y="50"/>
                    <a:pt x="392" y="0"/>
                    <a:pt x="3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9"/>
            <p:cNvSpPr/>
            <p:nvPr/>
          </p:nvSpPr>
          <p:spPr>
            <a:xfrm>
              <a:off x="8752550" y="2352145"/>
              <a:ext cx="270552" cy="141096"/>
            </a:xfrm>
            <a:custGeom>
              <a:rect b="b" l="l" r="r" t="t"/>
              <a:pathLst>
                <a:path extrusionOk="0" h="1599" w="3066">
                  <a:moveTo>
                    <a:pt x="221" y="1"/>
                  </a:moveTo>
                  <a:cubicBezTo>
                    <a:pt x="191" y="1"/>
                    <a:pt x="160" y="9"/>
                    <a:pt x="130" y="27"/>
                  </a:cubicBezTo>
                  <a:cubicBezTo>
                    <a:pt x="49" y="73"/>
                    <a:pt x="1" y="203"/>
                    <a:pt x="64" y="285"/>
                  </a:cubicBezTo>
                  <a:cubicBezTo>
                    <a:pt x="242" y="524"/>
                    <a:pt x="452" y="731"/>
                    <a:pt x="701" y="896"/>
                  </a:cubicBezTo>
                  <a:cubicBezTo>
                    <a:pt x="817" y="974"/>
                    <a:pt x="943" y="1033"/>
                    <a:pt x="1061" y="1105"/>
                  </a:cubicBezTo>
                  <a:cubicBezTo>
                    <a:pt x="1153" y="1160"/>
                    <a:pt x="1254" y="1243"/>
                    <a:pt x="1217" y="1361"/>
                  </a:cubicBezTo>
                  <a:cubicBezTo>
                    <a:pt x="1215" y="1379"/>
                    <a:pt x="1210" y="1394"/>
                    <a:pt x="1210" y="1416"/>
                  </a:cubicBezTo>
                  <a:cubicBezTo>
                    <a:pt x="1210" y="1536"/>
                    <a:pt x="1299" y="1598"/>
                    <a:pt x="1392" y="1598"/>
                  </a:cubicBezTo>
                  <a:cubicBezTo>
                    <a:pt x="1470" y="1598"/>
                    <a:pt x="1550" y="1555"/>
                    <a:pt x="1582" y="1466"/>
                  </a:cubicBezTo>
                  <a:cubicBezTo>
                    <a:pt x="1591" y="1440"/>
                    <a:pt x="1593" y="1418"/>
                    <a:pt x="1597" y="1392"/>
                  </a:cubicBezTo>
                  <a:cubicBezTo>
                    <a:pt x="1623" y="1283"/>
                    <a:pt x="1796" y="1235"/>
                    <a:pt x="1881" y="1199"/>
                  </a:cubicBezTo>
                  <a:cubicBezTo>
                    <a:pt x="2030" y="1134"/>
                    <a:pt x="2172" y="1059"/>
                    <a:pt x="2306" y="968"/>
                  </a:cubicBezTo>
                  <a:cubicBezTo>
                    <a:pt x="2577" y="789"/>
                    <a:pt x="2804" y="568"/>
                    <a:pt x="3003" y="310"/>
                  </a:cubicBezTo>
                  <a:cubicBezTo>
                    <a:pt x="3066" y="231"/>
                    <a:pt x="3014" y="100"/>
                    <a:pt x="2933" y="54"/>
                  </a:cubicBezTo>
                  <a:cubicBezTo>
                    <a:pt x="2903" y="36"/>
                    <a:pt x="2873" y="29"/>
                    <a:pt x="2844" y="29"/>
                  </a:cubicBezTo>
                  <a:cubicBezTo>
                    <a:pt x="2779" y="29"/>
                    <a:pt x="2718" y="67"/>
                    <a:pt x="2675" y="121"/>
                  </a:cubicBezTo>
                  <a:cubicBezTo>
                    <a:pt x="2469" y="390"/>
                    <a:pt x="2200" y="611"/>
                    <a:pt x="1899" y="773"/>
                  </a:cubicBezTo>
                  <a:cubicBezTo>
                    <a:pt x="1768" y="845"/>
                    <a:pt x="1612" y="902"/>
                    <a:pt x="1481" y="983"/>
                  </a:cubicBezTo>
                  <a:cubicBezTo>
                    <a:pt x="1391" y="874"/>
                    <a:pt x="1269" y="784"/>
                    <a:pt x="1145" y="719"/>
                  </a:cubicBezTo>
                  <a:cubicBezTo>
                    <a:pt x="851" y="563"/>
                    <a:pt x="591" y="366"/>
                    <a:pt x="388" y="93"/>
                  </a:cubicBezTo>
                  <a:cubicBezTo>
                    <a:pt x="345" y="37"/>
                    <a:pt x="285" y="1"/>
                    <a:pt x="2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9"/>
            <p:cNvSpPr/>
            <p:nvPr/>
          </p:nvSpPr>
          <p:spPr>
            <a:xfrm>
              <a:off x="9023090" y="2143896"/>
              <a:ext cx="226960" cy="118506"/>
            </a:xfrm>
            <a:custGeom>
              <a:rect b="b" l="l" r="r" t="t"/>
              <a:pathLst>
                <a:path extrusionOk="0" h="1343" w="2572">
                  <a:moveTo>
                    <a:pt x="186" y="0"/>
                  </a:moveTo>
                  <a:cubicBezTo>
                    <a:pt x="161" y="0"/>
                    <a:pt x="135" y="7"/>
                    <a:pt x="110" y="21"/>
                  </a:cubicBezTo>
                  <a:cubicBezTo>
                    <a:pt x="41" y="60"/>
                    <a:pt x="1" y="170"/>
                    <a:pt x="53" y="238"/>
                  </a:cubicBezTo>
                  <a:cubicBezTo>
                    <a:pt x="202" y="441"/>
                    <a:pt x="379" y="613"/>
                    <a:pt x="589" y="754"/>
                  </a:cubicBezTo>
                  <a:cubicBezTo>
                    <a:pt x="686" y="819"/>
                    <a:pt x="791" y="867"/>
                    <a:pt x="891" y="930"/>
                  </a:cubicBezTo>
                  <a:cubicBezTo>
                    <a:pt x="968" y="976"/>
                    <a:pt x="1055" y="1046"/>
                    <a:pt x="1022" y="1143"/>
                  </a:cubicBezTo>
                  <a:cubicBezTo>
                    <a:pt x="1020" y="1160"/>
                    <a:pt x="1014" y="1173"/>
                    <a:pt x="1014" y="1189"/>
                  </a:cubicBezTo>
                  <a:cubicBezTo>
                    <a:pt x="1014" y="1290"/>
                    <a:pt x="1089" y="1343"/>
                    <a:pt x="1167" y="1343"/>
                  </a:cubicBezTo>
                  <a:cubicBezTo>
                    <a:pt x="1233" y="1343"/>
                    <a:pt x="1301" y="1306"/>
                    <a:pt x="1328" y="1230"/>
                  </a:cubicBezTo>
                  <a:cubicBezTo>
                    <a:pt x="1335" y="1210"/>
                    <a:pt x="1337" y="1189"/>
                    <a:pt x="1343" y="1169"/>
                  </a:cubicBezTo>
                  <a:cubicBezTo>
                    <a:pt x="1363" y="1079"/>
                    <a:pt x="1508" y="1036"/>
                    <a:pt x="1580" y="1005"/>
                  </a:cubicBezTo>
                  <a:cubicBezTo>
                    <a:pt x="1704" y="950"/>
                    <a:pt x="1823" y="887"/>
                    <a:pt x="1936" y="812"/>
                  </a:cubicBezTo>
                  <a:cubicBezTo>
                    <a:pt x="2163" y="659"/>
                    <a:pt x="2356" y="473"/>
                    <a:pt x="2522" y="259"/>
                  </a:cubicBezTo>
                  <a:cubicBezTo>
                    <a:pt x="2572" y="189"/>
                    <a:pt x="2531" y="82"/>
                    <a:pt x="2465" y="41"/>
                  </a:cubicBezTo>
                  <a:cubicBezTo>
                    <a:pt x="2439" y="26"/>
                    <a:pt x="2414" y="20"/>
                    <a:pt x="2389" y="20"/>
                  </a:cubicBezTo>
                  <a:cubicBezTo>
                    <a:pt x="2334" y="20"/>
                    <a:pt x="2283" y="52"/>
                    <a:pt x="2247" y="100"/>
                  </a:cubicBezTo>
                  <a:cubicBezTo>
                    <a:pt x="2072" y="325"/>
                    <a:pt x="1847" y="511"/>
                    <a:pt x="1595" y="648"/>
                  </a:cubicBezTo>
                  <a:cubicBezTo>
                    <a:pt x="1484" y="708"/>
                    <a:pt x="1354" y="756"/>
                    <a:pt x="1243" y="825"/>
                  </a:cubicBezTo>
                  <a:cubicBezTo>
                    <a:pt x="1167" y="732"/>
                    <a:pt x="1066" y="659"/>
                    <a:pt x="963" y="603"/>
                  </a:cubicBezTo>
                  <a:cubicBezTo>
                    <a:pt x="714" y="471"/>
                    <a:pt x="495" y="305"/>
                    <a:pt x="327" y="78"/>
                  </a:cubicBezTo>
                  <a:cubicBezTo>
                    <a:pt x="292" y="31"/>
                    <a:pt x="241" y="0"/>
                    <a:pt x="1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0"/>
          <p:cNvSpPr txBox="1"/>
          <p:nvPr>
            <p:ph type="title"/>
          </p:nvPr>
        </p:nvSpPr>
        <p:spPr>
          <a:xfrm>
            <a:off x="796200" y="1412271"/>
            <a:ext cx="3196800" cy="148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03" name="Google Shape;503;p30"/>
          <p:cNvSpPr txBox="1"/>
          <p:nvPr>
            <p:ph idx="1" type="subTitle"/>
          </p:nvPr>
        </p:nvSpPr>
        <p:spPr>
          <a:xfrm>
            <a:off x="796200" y="2896888"/>
            <a:ext cx="3196800" cy="9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4" name="Google Shape;504;p30"/>
          <p:cNvSpPr/>
          <p:nvPr>
            <p:ph idx="2" type="pic"/>
          </p:nvPr>
        </p:nvSpPr>
        <p:spPr>
          <a:xfrm>
            <a:off x="5000025" y="381000"/>
            <a:ext cx="3196800" cy="4381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grpSp>
        <p:nvGrpSpPr>
          <p:cNvPr id="505" name="Google Shape;505;p30"/>
          <p:cNvGrpSpPr/>
          <p:nvPr/>
        </p:nvGrpSpPr>
        <p:grpSpPr>
          <a:xfrm>
            <a:off x="-2054700" y="3606575"/>
            <a:ext cx="11459686" cy="1245892"/>
            <a:chOff x="-2054700" y="3606575"/>
            <a:chExt cx="11459686" cy="1245892"/>
          </a:xfrm>
        </p:grpSpPr>
        <p:sp>
          <p:nvSpPr>
            <p:cNvPr id="506" name="Google Shape;506;p30"/>
            <p:cNvSpPr/>
            <p:nvPr/>
          </p:nvSpPr>
          <p:spPr>
            <a:xfrm>
              <a:off x="-2054700" y="3606575"/>
              <a:ext cx="2700633" cy="1245892"/>
            </a:xfrm>
            <a:custGeom>
              <a:rect b="b" l="l" r="r" t="t"/>
              <a:pathLst>
                <a:path extrusionOk="0" h="34099" w="73914">
                  <a:moveTo>
                    <a:pt x="0" y="34099"/>
                  </a:moveTo>
                  <a:lnTo>
                    <a:pt x="73914" y="33147"/>
                  </a:lnTo>
                  <a:lnTo>
                    <a:pt x="73724" y="7810"/>
                  </a:lnTo>
                  <a:lnTo>
                    <a:pt x="70104" y="7620"/>
                  </a:lnTo>
                  <a:lnTo>
                    <a:pt x="70104" y="16192"/>
                  </a:lnTo>
                  <a:lnTo>
                    <a:pt x="59627" y="14287"/>
                  </a:lnTo>
                  <a:lnTo>
                    <a:pt x="59436" y="25146"/>
                  </a:lnTo>
                  <a:lnTo>
                    <a:pt x="48197" y="24574"/>
                  </a:lnTo>
                  <a:lnTo>
                    <a:pt x="48006" y="15240"/>
                  </a:lnTo>
                  <a:lnTo>
                    <a:pt x="42863" y="16764"/>
                  </a:lnTo>
                  <a:lnTo>
                    <a:pt x="42672" y="24765"/>
                  </a:lnTo>
                  <a:lnTo>
                    <a:pt x="35243" y="24003"/>
                  </a:lnTo>
                  <a:lnTo>
                    <a:pt x="35624" y="0"/>
                  </a:lnTo>
                  <a:lnTo>
                    <a:pt x="22098" y="381"/>
                  </a:lnTo>
                  <a:lnTo>
                    <a:pt x="22479" y="22098"/>
                  </a:lnTo>
                  <a:lnTo>
                    <a:pt x="9144" y="28194"/>
                  </a:lnTo>
                  <a:lnTo>
                    <a:pt x="8763" y="21907"/>
                  </a:lnTo>
                  <a:lnTo>
                    <a:pt x="2858" y="24384"/>
                  </a:lnTo>
                  <a:close/>
                </a:path>
              </a:pathLst>
            </a:custGeom>
            <a:solidFill>
              <a:srgbClr val="91CB91">
                <a:alpha val="40880"/>
              </a:srgbClr>
            </a:solidFill>
            <a:ln>
              <a:noFill/>
            </a:ln>
          </p:spPr>
        </p:sp>
        <p:sp>
          <p:nvSpPr>
            <p:cNvPr id="507" name="Google Shape;507;p30"/>
            <p:cNvSpPr/>
            <p:nvPr/>
          </p:nvSpPr>
          <p:spPr>
            <a:xfrm>
              <a:off x="8040701" y="3801525"/>
              <a:ext cx="1364285" cy="948604"/>
            </a:xfrm>
            <a:custGeom>
              <a:rect b="b" l="l" r="r" t="t"/>
              <a:pathLst>
                <a:path extrusionOk="0" h="33909" w="48768">
                  <a:moveTo>
                    <a:pt x="48768" y="1143"/>
                  </a:moveTo>
                  <a:lnTo>
                    <a:pt x="46863" y="33337"/>
                  </a:lnTo>
                  <a:lnTo>
                    <a:pt x="0" y="33909"/>
                  </a:lnTo>
                  <a:lnTo>
                    <a:pt x="381" y="29718"/>
                  </a:lnTo>
                  <a:lnTo>
                    <a:pt x="11621" y="29337"/>
                  </a:lnTo>
                  <a:lnTo>
                    <a:pt x="16002" y="20383"/>
                  </a:lnTo>
                  <a:lnTo>
                    <a:pt x="15050" y="8001"/>
                  </a:lnTo>
                  <a:lnTo>
                    <a:pt x="25527" y="8382"/>
                  </a:lnTo>
                  <a:lnTo>
                    <a:pt x="25718" y="17526"/>
                  </a:lnTo>
                  <a:lnTo>
                    <a:pt x="31242" y="16764"/>
                  </a:lnTo>
                  <a:lnTo>
                    <a:pt x="31242" y="4000"/>
                  </a:lnTo>
                  <a:lnTo>
                    <a:pt x="37910" y="3810"/>
                  </a:lnTo>
                  <a:lnTo>
                    <a:pt x="37719" y="0"/>
                  </a:lnTo>
                  <a:close/>
                </a:path>
              </a:pathLst>
            </a:custGeom>
            <a:solidFill>
              <a:srgbClr val="91CB91">
                <a:alpha val="40880"/>
              </a:srgbClr>
            </a:solidFill>
            <a:ln>
              <a:noFill/>
            </a:ln>
          </p:spPr>
        </p:sp>
      </p:grpSp>
      <p:grpSp>
        <p:nvGrpSpPr>
          <p:cNvPr id="508" name="Google Shape;508;p30"/>
          <p:cNvGrpSpPr/>
          <p:nvPr/>
        </p:nvGrpSpPr>
        <p:grpSpPr>
          <a:xfrm>
            <a:off x="-181230" y="-325706"/>
            <a:ext cx="10129775" cy="3047376"/>
            <a:chOff x="-181230" y="-325706"/>
            <a:chExt cx="10129775" cy="3047376"/>
          </a:xfrm>
        </p:grpSpPr>
        <p:sp>
          <p:nvSpPr>
            <p:cNvPr id="509" name="Google Shape;509;p30"/>
            <p:cNvSpPr/>
            <p:nvPr/>
          </p:nvSpPr>
          <p:spPr>
            <a:xfrm>
              <a:off x="-181230" y="1765548"/>
              <a:ext cx="385942" cy="207509"/>
            </a:xfrm>
            <a:custGeom>
              <a:rect b="b" l="l" r="r" t="t"/>
              <a:pathLst>
                <a:path extrusionOk="0" h="3447" w="6411">
                  <a:moveTo>
                    <a:pt x="2159" y="0"/>
                  </a:moveTo>
                  <a:cubicBezTo>
                    <a:pt x="1702" y="0"/>
                    <a:pt x="1300" y="222"/>
                    <a:pt x="1046" y="561"/>
                  </a:cubicBezTo>
                  <a:cubicBezTo>
                    <a:pt x="977" y="542"/>
                    <a:pt x="906" y="529"/>
                    <a:pt x="832" y="529"/>
                  </a:cubicBezTo>
                  <a:cubicBezTo>
                    <a:pt x="375" y="529"/>
                    <a:pt x="4" y="902"/>
                    <a:pt x="4" y="1357"/>
                  </a:cubicBezTo>
                  <a:cubicBezTo>
                    <a:pt x="1" y="1817"/>
                    <a:pt x="371" y="2186"/>
                    <a:pt x="826" y="2186"/>
                  </a:cubicBezTo>
                  <a:cubicBezTo>
                    <a:pt x="887" y="2186"/>
                    <a:pt x="944" y="2181"/>
                    <a:pt x="1001" y="2168"/>
                  </a:cubicBezTo>
                  <a:cubicBezTo>
                    <a:pt x="1182" y="2435"/>
                    <a:pt x="1453" y="2636"/>
                    <a:pt x="1770" y="2728"/>
                  </a:cubicBezTo>
                  <a:cubicBezTo>
                    <a:pt x="1993" y="3154"/>
                    <a:pt x="2443" y="3447"/>
                    <a:pt x="2959" y="3447"/>
                  </a:cubicBezTo>
                  <a:cubicBezTo>
                    <a:pt x="3388" y="3447"/>
                    <a:pt x="3769" y="3244"/>
                    <a:pt x="4015" y="2929"/>
                  </a:cubicBezTo>
                  <a:cubicBezTo>
                    <a:pt x="4153" y="3065"/>
                    <a:pt x="4343" y="3150"/>
                    <a:pt x="4549" y="3150"/>
                  </a:cubicBezTo>
                  <a:cubicBezTo>
                    <a:pt x="4847" y="3150"/>
                    <a:pt x="5102" y="2978"/>
                    <a:pt x="5227" y="2733"/>
                  </a:cubicBezTo>
                  <a:cubicBezTo>
                    <a:pt x="5255" y="2735"/>
                    <a:pt x="5281" y="2737"/>
                    <a:pt x="5308" y="2737"/>
                  </a:cubicBezTo>
                  <a:cubicBezTo>
                    <a:pt x="5916" y="2737"/>
                    <a:pt x="6410" y="2245"/>
                    <a:pt x="6410" y="1633"/>
                  </a:cubicBezTo>
                  <a:cubicBezTo>
                    <a:pt x="6410" y="1025"/>
                    <a:pt x="5918" y="529"/>
                    <a:pt x="5308" y="529"/>
                  </a:cubicBezTo>
                  <a:cubicBezTo>
                    <a:pt x="5072" y="529"/>
                    <a:pt x="4855" y="603"/>
                    <a:pt x="4678" y="728"/>
                  </a:cubicBezTo>
                  <a:cubicBezTo>
                    <a:pt x="4543" y="356"/>
                    <a:pt x="4182" y="87"/>
                    <a:pt x="3764" y="87"/>
                  </a:cubicBezTo>
                  <a:cubicBezTo>
                    <a:pt x="3502" y="87"/>
                    <a:pt x="3264" y="192"/>
                    <a:pt x="3089" y="360"/>
                  </a:cubicBezTo>
                  <a:cubicBezTo>
                    <a:pt x="2842" y="137"/>
                    <a:pt x="2516" y="0"/>
                    <a:pt x="21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0"/>
            <p:cNvSpPr/>
            <p:nvPr/>
          </p:nvSpPr>
          <p:spPr>
            <a:xfrm>
              <a:off x="-8" y="1000298"/>
              <a:ext cx="452403" cy="211844"/>
            </a:xfrm>
            <a:custGeom>
              <a:rect b="b" l="l" r="r" t="t"/>
              <a:pathLst>
                <a:path extrusionOk="0" h="3519" w="7515">
                  <a:moveTo>
                    <a:pt x="3620" y="0"/>
                  </a:moveTo>
                  <a:cubicBezTo>
                    <a:pt x="3091" y="0"/>
                    <a:pt x="2636" y="297"/>
                    <a:pt x="2408" y="736"/>
                  </a:cubicBezTo>
                  <a:cubicBezTo>
                    <a:pt x="2085" y="830"/>
                    <a:pt x="1809" y="1032"/>
                    <a:pt x="1625" y="1307"/>
                  </a:cubicBezTo>
                  <a:cubicBezTo>
                    <a:pt x="1567" y="1294"/>
                    <a:pt x="1507" y="1289"/>
                    <a:pt x="1448" y="1289"/>
                  </a:cubicBezTo>
                  <a:cubicBezTo>
                    <a:pt x="980" y="1289"/>
                    <a:pt x="602" y="1664"/>
                    <a:pt x="602" y="2133"/>
                  </a:cubicBezTo>
                  <a:cubicBezTo>
                    <a:pt x="602" y="2158"/>
                    <a:pt x="604" y="2182"/>
                    <a:pt x="607" y="2204"/>
                  </a:cubicBezTo>
                  <a:lnTo>
                    <a:pt x="417" y="2204"/>
                  </a:lnTo>
                  <a:cubicBezTo>
                    <a:pt x="187" y="2204"/>
                    <a:pt x="1" y="2391"/>
                    <a:pt x="1" y="2621"/>
                  </a:cubicBezTo>
                  <a:cubicBezTo>
                    <a:pt x="1" y="2851"/>
                    <a:pt x="187" y="3039"/>
                    <a:pt x="417" y="3039"/>
                  </a:cubicBezTo>
                  <a:lnTo>
                    <a:pt x="1744" y="3039"/>
                  </a:lnTo>
                  <a:cubicBezTo>
                    <a:pt x="2004" y="3330"/>
                    <a:pt x="2380" y="3518"/>
                    <a:pt x="2802" y="3518"/>
                  </a:cubicBezTo>
                  <a:cubicBezTo>
                    <a:pt x="3169" y="3518"/>
                    <a:pt x="3501" y="3376"/>
                    <a:pt x="3753" y="3150"/>
                  </a:cubicBezTo>
                  <a:cubicBezTo>
                    <a:pt x="3934" y="3321"/>
                    <a:pt x="4175" y="3428"/>
                    <a:pt x="4442" y="3428"/>
                  </a:cubicBezTo>
                  <a:cubicBezTo>
                    <a:pt x="4763" y="3428"/>
                    <a:pt x="5049" y="3275"/>
                    <a:pt x="5229" y="3039"/>
                  </a:cubicBezTo>
                  <a:lnTo>
                    <a:pt x="7098" y="3039"/>
                  </a:lnTo>
                  <a:cubicBezTo>
                    <a:pt x="7328" y="3039"/>
                    <a:pt x="7514" y="2851"/>
                    <a:pt x="7514" y="2621"/>
                  </a:cubicBezTo>
                  <a:cubicBezTo>
                    <a:pt x="7512" y="2389"/>
                    <a:pt x="7326" y="2203"/>
                    <a:pt x="7096" y="2203"/>
                  </a:cubicBezTo>
                  <a:lnTo>
                    <a:pt x="7087" y="2203"/>
                  </a:lnTo>
                  <a:cubicBezTo>
                    <a:pt x="7124" y="2092"/>
                    <a:pt x="7144" y="1972"/>
                    <a:pt x="7144" y="1849"/>
                  </a:cubicBezTo>
                  <a:cubicBezTo>
                    <a:pt x="7144" y="1228"/>
                    <a:pt x="6639" y="723"/>
                    <a:pt x="6018" y="723"/>
                  </a:cubicBezTo>
                  <a:cubicBezTo>
                    <a:pt x="5990" y="723"/>
                    <a:pt x="5963" y="726"/>
                    <a:pt x="5935" y="728"/>
                  </a:cubicBezTo>
                  <a:cubicBezTo>
                    <a:pt x="5808" y="474"/>
                    <a:pt x="5546" y="303"/>
                    <a:pt x="5244" y="303"/>
                  </a:cubicBezTo>
                  <a:cubicBezTo>
                    <a:pt x="5030" y="303"/>
                    <a:pt x="4839" y="387"/>
                    <a:pt x="4698" y="527"/>
                  </a:cubicBezTo>
                  <a:cubicBezTo>
                    <a:pt x="4446" y="207"/>
                    <a:pt x="4057" y="0"/>
                    <a:pt x="36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0"/>
            <p:cNvSpPr/>
            <p:nvPr/>
          </p:nvSpPr>
          <p:spPr>
            <a:xfrm>
              <a:off x="333072" y="-325706"/>
              <a:ext cx="1065474" cy="572704"/>
            </a:xfrm>
            <a:custGeom>
              <a:rect b="b" l="l" r="r" t="t"/>
              <a:pathLst>
                <a:path extrusionOk="0" h="4925" w="9163">
                  <a:moveTo>
                    <a:pt x="4937" y="0"/>
                  </a:moveTo>
                  <a:cubicBezTo>
                    <a:pt x="4322" y="0"/>
                    <a:pt x="3776" y="292"/>
                    <a:pt x="3426" y="741"/>
                  </a:cubicBezTo>
                  <a:cubicBezTo>
                    <a:pt x="3231" y="544"/>
                    <a:pt x="2962" y="424"/>
                    <a:pt x="2661" y="424"/>
                  </a:cubicBezTo>
                  <a:cubicBezTo>
                    <a:pt x="2238" y="424"/>
                    <a:pt x="1874" y="669"/>
                    <a:pt x="1694" y="1021"/>
                  </a:cubicBezTo>
                  <a:cubicBezTo>
                    <a:pt x="1655" y="1019"/>
                    <a:pt x="1618" y="1014"/>
                    <a:pt x="1576" y="1014"/>
                  </a:cubicBezTo>
                  <a:cubicBezTo>
                    <a:pt x="706" y="1014"/>
                    <a:pt x="0" y="1720"/>
                    <a:pt x="0" y="2590"/>
                  </a:cubicBezTo>
                  <a:cubicBezTo>
                    <a:pt x="0" y="3461"/>
                    <a:pt x="706" y="4165"/>
                    <a:pt x="1576" y="4165"/>
                  </a:cubicBezTo>
                  <a:cubicBezTo>
                    <a:pt x="1911" y="4165"/>
                    <a:pt x="2221" y="4060"/>
                    <a:pt x="2477" y="3883"/>
                  </a:cubicBezTo>
                  <a:cubicBezTo>
                    <a:pt x="2672" y="4416"/>
                    <a:pt x="3185" y="4799"/>
                    <a:pt x="3786" y="4799"/>
                  </a:cubicBezTo>
                  <a:cubicBezTo>
                    <a:pt x="4161" y="4799"/>
                    <a:pt x="4501" y="4650"/>
                    <a:pt x="4751" y="4410"/>
                  </a:cubicBezTo>
                  <a:cubicBezTo>
                    <a:pt x="5103" y="4727"/>
                    <a:pt x="5569" y="4924"/>
                    <a:pt x="6082" y="4924"/>
                  </a:cubicBezTo>
                  <a:cubicBezTo>
                    <a:pt x="6734" y="4924"/>
                    <a:pt x="7311" y="4608"/>
                    <a:pt x="7674" y="4125"/>
                  </a:cubicBezTo>
                  <a:cubicBezTo>
                    <a:pt x="7773" y="4150"/>
                    <a:pt x="7875" y="4165"/>
                    <a:pt x="7982" y="4165"/>
                  </a:cubicBezTo>
                  <a:cubicBezTo>
                    <a:pt x="8636" y="4165"/>
                    <a:pt x="9163" y="3636"/>
                    <a:pt x="9163" y="2984"/>
                  </a:cubicBezTo>
                  <a:cubicBezTo>
                    <a:pt x="9163" y="2332"/>
                    <a:pt x="8636" y="1801"/>
                    <a:pt x="7982" y="1801"/>
                  </a:cubicBezTo>
                  <a:cubicBezTo>
                    <a:pt x="7895" y="1801"/>
                    <a:pt x="7812" y="1810"/>
                    <a:pt x="7733" y="1828"/>
                  </a:cubicBezTo>
                  <a:cubicBezTo>
                    <a:pt x="7475" y="1445"/>
                    <a:pt x="7088" y="1160"/>
                    <a:pt x="6635" y="1029"/>
                  </a:cubicBezTo>
                  <a:cubicBezTo>
                    <a:pt x="6316" y="419"/>
                    <a:pt x="5674" y="0"/>
                    <a:pt x="49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0"/>
            <p:cNvSpPr/>
            <p:nvPr/>
          </p:nvSpPr>
          <p:spPr>
            <a:xfrm>
              <a:off x="8317416" y="33157"/>
              <a:ext cx="810834" cy="343080"/>
            </a:xfrm>
            <a:custGeom>
              <a:rect b="b" l="l" r="r" t="t"/>
              <a:pathLst>
                <a:path extrusionOk="0" h="5699" w="13469">
                  <a:moveTo>
                    <a:pt x="5824" y="0"/>
                  </a:moveTo>
                  <a:cubicBezTo>
                    <a:pt x="5157" y="0"/>
                    <a:pt x="4553" y="269"/>
                    <a:pt x="4114" y="704"/>
                  </a:cubicBezTo>
                  <a:cubicBezTo>
                    <a:pt x="3991" y="682"/>
                    <a:pt x="3864" y="668"/>
                    <a:pt x="3733" y="668"/>
                  </a:cubicBezTo>
                  <a:cubicBezTo>
                    <a:pt x="3032" y="668"/>
                    <a:pt x="2411" y="1014"/>
                    <a:pt x="2032" y="1543"/>
                  </a:cubicBezTo>
                  <a:cubicBezTo>
                    <a:pt x="1818" y="1364"/>
                    <a:pt x="1542" y="1257"/>
                    <a:pt x="1239" y="1257"/>
                  </a:cubicBezTo>
                  <a:cubicBezTo>
                    <a:pt x="556" y="1257"/>
                    <a:pt x="1" y="1812"/>
                    <a:pt x="1" y="2497"/>
                  </a:cubicBezTo>
                  <a:cubicBezTo>
                    <a:pt x="3" y="3176"/>
                    <a:pt x="556" y="3732"/>
                    <a:pt x="1239" y="3732"/>
                  </a:cubicBezTo>
                  <a:cubicBezTo>
                    <a:pt x="1448" y="3732"/>
                    <a:pt x="1643" y="3681"/>
                    <a:pt x="1812" y="3590"/>
                  </a:cubicBezTo>
                  <a:cubicBezTo>
                    <a:pt x="2135" y="4331"/>
                    <a:pt x="2872" y="4849"/>
                    <a:pt x="3729" y="4849"/>
                  </a:cubicBezTo>
                  <a:cubicBezTo>
                    <a:pt x="4094" y="4849"/>
                    <a:pt x="4437" y="4755"/>
                    <a:pt x="4733" y="4591"/>
                  </a:cubicBezTo>
                  <a:cubicBezTo>
                    <a:pt x="5061" y="4755"/>
                    <a:pt x="5430" y="4849"/>
                    <a:pt x="5821" y="4849"/>
                  </a:cubicBezTo>
                  <a:cubicBezTo>
                    <a:pt x="5913" y="4849"/>
                    <a:pt x="6005" y="4842"/>
                    <a:pt x="6097" y="4832"/>
                  </a:cubicBezTo>
                  <a:cubicBezTo>
                    <a:pt x="6503" y="5358"/>
                    <a:pt x="7138" y="5698"/>
                    <a:pt x="7855" y="5698"/>
                  </a:cubicBezTo>
                  <a:cubicBezTo>
                    <a:pt x="8751" y="5698"/>
                    <a:pt x="9521" y="5170"/>
                    <a:pt x="9873" y="4405"/>
                  </a:cubicBezTo>
                  <a:cubicBezTo>
                    <a:pt x="10150" y="4591"/>
                    <a:pt x="10481" y="4702"/>
                    <a:pt x="10839" y="4702"/>
                  </a:cubicBezTo>
                  <a:cubicBezTo>
                    <a:pt x="11487" y="4702"/>
                    <a:pt x="12055" y="4342"/>
                    <a:pt x="12348" y="3810"/>
                  </a:cubicBezTo>
                  <a:lnTo>
                    <a:pt x="12359" y="3810"/>
                  </a:lnTo>
                  <a:cubicBezTo>
                    <a:pt x="12971" y="3810"/>
                    <a:pt x="13469" y="3312"/>
                    <a:pt x="13469" y="2700"/>
                  </a:cubicBezTo>
                  <a:cubicBezTo>
                    <a:pt x="13469" y="2086"/>
                    <a:pt x="12971" y="1589"/>
                    <a:pt x="12359" y="1589"/>
                  </a:cubicBezTo>
                  <a:cubicBezTo>
                    <a:pt x="12215" y="1589"/>
                    <a:pt x="12079" y="1617"/>
                    <a:pt x="11954" y="1668"/>
                  </a:cubicBezTo>
                  <a:cubicBezTo>
                    <a:pt x="11653" y="1412"/>
                    <a:pt x="11264" y="1257"/>
                    <a:pt x="10839" y="1257"/>
                  </a:cubicBezTo>
                  <a:cubicBezTo>
                    <a:pt x="10822" y="1257"/>
                    <a:pt x="10806" y="1259"/>
                    <a:pt x="10789" y="1259"/>
                  </a:cubicBezTo>
                  <a:cubicBezTo>
                    <a:pt x="10430" y="714"/>
                    <a:pt x="9814" y="352"/>
                    <a:pt x="9110" y="352"/>
                  </a:cubicBezTo>
                  <a:cubicBezTo>
                    <a:pt x="8570" y="352"/>
                    <a:pt x="8082" y="566"/>
                    <a:pt x="7719" y="914"/>
                  </a:cubicBezTo>
                  <a:cubicBezTo>
                    <a:pt x="7275" y="356"/>
                    <a:pt x="6591" y="0"/>
                    <a:pt x="58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0"/>
            <p:cNvSpPr/>
            <p:nvPr/>
          </p:nvSpPr>
          <p:spPr>
            <a:xfrm>
              <a:off x="7295750" y="-323734"/>
              <a:ext cx="1432641" cy="606089"/>
            </a:xfrm>
            <a:custGeom>
              <a:rect b="b" l="l" r="r" t="t"/>
              <a:pathLst>
                <a:path extrusionOk="0" h="5699" w="13471">
                  <a:moveTo>
                    <a:pt x="7647" y="1"/>
                  </a:moveTo>
                  <a:cubicBezTo>
                    <a:pt x="6879" y="1"/>
                    <a:pt x="6195" y="356"/>
                    <a:pt x="5751" y="915"/>
                  </a:cubicBezTo>
                  <a:cubicBezTo>
                    <a:pt x="5389" y="567"/>
                    <a:pt x="4901" y="353"/>
                    <a:pt x="4359" y="353"/>
                  </a:cubicBezTo>
                  <a:cubicBezTo>
                    <a:pt x="3657" y="353"/>
                    <a:pt x="3040" y="714"/>
                    <a:pt x="2680" y="1259"/>
                  </a:cubicBezTo>
                  <a:cubicBezTo>
                    <a:pt x="2664" y="1259"/>
                    <a:pt x="2647" y="1258"/>
                    <a:pt x="2633" y="1258"/>
                  </a:cubicBezTo>
                  <a:cubicBezTo>
                    <a:pt x="2205" y="1258"/>
                    <a:pt x="1816" y="1412"/>
                    <a:pt x="1518" y="1669"/>
                  </a:cubicBezTo>
                  <a:cubicBezTo>
                    <a:pt x="1390" y="1617"/>
                    <a:pt x="1254" y="1589"/>
                    <a:pt x="1112" y="1589"/>
                  </a:cubicBezTo>
                  <a:cubicBezTo>
                    <a:pt x="499" y="1589"/>
                    <a:pt x="1" y="2087"/>
                    <a:pt x="1" y="2701"/>
                  </a:cubicBezTo>
                  <a:cubicBezTo>
                    <a:pt x="1" y="3312"/>
                    <a:pt x="499" y="3810"/>
                    <a:pt x="1112" y="3810"/>
                  </a:cubicBezTo>
                  <a:lnTo>
                    <a:pt x="1123" y="3810"/>
                  </a:lnTo>
                  <a:cubicBezTo>
                    <a:pt x="1416" y="4343"/>
                    <a:pt x="1982" y="4702"/>
                    <a:pt x="2633" y="4702"/>
                  </a:cubicBezTo>
                  <a:cubicBezTo>
                    <a:pt x="2988" y="4702"/>
                    <a:pt x="3320" y="4591"/>
                    <a:pt x="3596" y="4405"/>
                  </a:cubicBezTo>
                  <a:cubicBezTo>
                    <a:pt x="3950" y="5170"/>
                    <a:pt x="4719" y="5699"/>
                    <a:pt x="5614" y="5699"/>
                  </a:cubicBezTo>
                  <a:cubicBezTo>
                    <a:pt x="6331" y="5699"/>
                    <a:pt x="6967" y="5358"/>
                    <a:pt x="7372" y="4833"/>
                  </a:cubicBezTo>
                  <a:cubicBezTo>
                    <a:pt x="7465" y="4842"/>
                    <a:pt x="7557" y="4849"/>
                    <a:pt x="7649" y="4849"/>
                  </a:cubicBezTo>
                  <a:cubicBezTo>
                    <a:pt x="8041" y="4849"/>
                    <a:pt x="8410" y="4755"/>
                    <a:pt x="8736" y="4591"/>
                  </a:cubicBezTo>
                  <a:cubicBezTo>
                    <a:pt x="9033" y="4755"/>
                    <a:pt x="9377" y="4849"/>
                    <a:pt x="9740" y="4849"/>
                  </a:cubicBezTo>
                  <a:cubicBezTo>
                    <a:pt x="10597" y="4849"/>
                    <a:pt x="11335" y="4332"/>
                    <a:pt x="11657" y="3591"/>
                  </a:cubicBezTo>
                  <a:cubicBezTo>
                    <a:pt x="11828" y="3681"/>
                    <a:pt x="12024" y="3733"/>
                    <a:pt x="12230" y="3733"/>
                  </a:cubicBezTo>
                  <a:cubicBezTo>
                    <a:pt x="12916" y="3733"/>
                    <a:pt x="13470" y="3176"/>
                    <a:pt x="13470" y="2498"/>
                  </a:cubicBezTo>
                  <a:cubicBezTo>
                    <a:pt x="13470" y="1812"/>
                    <a:pt x="12916" y="1258"/>
                    <a:pt x="12230" y="1258"/>
                  </a:cubicBezTo>
                  <a:cubicBezTo>
                    <a:pt x="11930" y="1258"/>
                    <a:pt x="11653" y="1365"/>
                    <a:pt x="11438" y="1543"/>
                  </a:cubicBezTo>
                  <a:cubicBezTo>
                    <a:pt x="11058" y="1014"/>
                    <a:pt x="10439" y="668"/>
                    <a:pt x="9739" y="668"/>
                  </a:cubicBezTo>
                  <a:cubicBezTo>
                    <a:pt x="9606" y="668"/>
                    <a:pt x="9481" y="683"/>
                    <a:pt x="9355" y="705"/>
                  </a:cubicBezTo>
                  <a:cubicBezTo>
                    <a:pt x="8919" y="270"/>
                    <a:pt x="8312" y="1"/>
                    <a:pt x="76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0"/>
            <p:cNvSpPr/>
            <p:nvPr/>
          </p:nvSpPr>
          <p:spPr>
            <a:xfrm>
              <a:off x="8728412" y="2352162"/>
              <a:ext cx="1220134" cy="369508"/>
            </a:xfrm>
            <a:custGeom>
              <a:rect b="b" l="l" r="r" t="t"/>
              <a:pathLst>
                <a:path extrusionOk="0" h="6138" w="20268">
                  <a:moveTo>
                    <a:pt x="9839" y="1"/>
                  </a:moveTo>
                  <a:cubicBezTo>
                    <a:pt x="8936" y="1"/>
                    <a:pt x="8151" y="500"/>
                    <a:pt x="7742" y="1235"/>
                  </a:cubicBezTo>
                  <a:cubicBezTo>
                    <a:pt x="7497" y="1117"/>
                    <a:pt x="7239" y="1060"/>
                    <a:pt x="6992" y="1060"/>
                  </a:cubicBezTo>
                  <a:cubicBezTo>
                    <a:pt x="5997" y="1060"/>
                    <a:pt x="5190" y="1860"/>
                    <a:pt x="5177" y="2850"/>
                  </a:cubicBezTo>
                  <a:cubicBezTo>
                    <a:pt x="5134" y="2846"/>
                    <a:pt x="5094" y="2842"/>
                    <a:pt x="5049" y="2842"/>
                  </a:cubicBezTo>
                  <a:cubicBezTo>
                    <a:pt x="4309" y="2842"/>
                    <a:pt x="3706" y="3443"/>
                    <a:pt x="3706" y="4186"/>
                  </a:cubicBezTo>
                  <a:cubicBezTo>
                    <a:pt x="3706" y="4280"/>
                    <a:pt x="3715" y="4376"/>
                    <a:pt x="3737" y="4464"/>
                  </a:cubicBezTo>
                  <a:lnTo>
                    <a:pt x="837" y="4464"/>
                  </a:lnTo>
                  <a:cubicBezTo>
                    <a:pt x="374" y="4464"/>
                    <a:pt x="0" y="4840"/>
                    <a:pt x="0" y="5301"/>
                  </a:cubicBezTo>
                  <a:cubicBezTo>
                    <a:pt x="0" y="5763"/>
                    <a:pt x="376" y="6137"/>
                    <a:pt x="837" y="6137"/>
                  </a:cubicBezTo>
                  <a:lnTo>
                    <a:pt x="19431" y="6137"/>
                  </a:lnTo>
                  <a:cubicBezTo>
                    <a:pt x="19894" y="6137"/>
                    <a:pt x="20268" y="5761"/>
                    <a:pt x="20268" y="5301"/>
                  </a:cubicBezTo>
                  <a:cubicBezTo>
                    <a:pt x="20264" y="4840"/>
                    <a:pt x="19890" y="4464"/>
                    <a:pt x="19426" y="4464"/>
                  </a:cubicBezTo>
                  <a:lnTo>
                    <a:pt x="16527" y="4464"/>
                  </a:lnTo>
                  <a:cubicBezTo>
                    <a:pt x="16545" y="4376"/>
                    <a:pt x="16556" y="4283"/>
                    <a:pt x="16556" y="4186"/>
                  </a:cubicBezTo>
                  <a:cubicBezTo>
                    <a:pt x="16556" y="3445"/>
                    <a:pt x="15956" y="2842"/>
                    <a:pt x="15213" y="2842"/>
                  </a:cubicBezTo>
                  <a:cubicBezTo>
                    <a:pt x="15169" y="2842"/>
                    <a:pt x="15128" y="2844"/>
                    <a:pt x="15086" y="2850"/>
                  </a:cubicBezTo>
                  <a:cubicBezTo>
                    <a:pt x="15073" y="1860"/>
                    <a:pt x="14266" y="1060"/>
                    <a:pt x="13270" y="1060"/>
                  </a:cubicBezTo>
                  <a:cubicBezTo>
                    <a:pt x="13022" y="1060"/>
                    <a:pt x="12767" y="1117"/>
                    <a:pt x="12520" y="1235"/>
                  </a:cubicBezTo>
                  <a:cubicBezTo>
                    <a:pt x="12109" y="498"/>
                    <a:pt x="11324" y="1"/>
                    <a:pt x="10423" y="1"/>
                  </a:cubicBezTo>
                  <a:cubicBezTo>
                    <a:pt x="10326" y="1"/>
                    <a:pt x="10228" y="8"/>
                    <a:pt x="10132" y="19"/>
                  </a:cubicBezTo>
                  <a:cubicBezTo>
                    <a:pt x="10034" y="8"/>
                    <a:pt x="9939" y="1"/>
                    <a:pt x="98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5" name="Google Shape;515;p30"/>
          <p:cNvGrpSpPr/>
          <p:nvPr/>
        </p:nvGrpSpPr>
        <p:grpSpPr>
          <a:xfrm>
            <a:off x="8504819" y="4057471"/>
            <a:ext cx="695071" cy="727849"/>
            <a:chOff x="-1562181" y="-54429"/>
            <a:chExt cx="695071" cy="727849"/>
          </a:xfrm>
        </p:grpSpPr>
        <p:sp>
          <p:nvSpPr>
            <p:cNvPr id="516" name="Google Shape;516;p30"/>
            <p:cNvSpPr/>
            <p:nvPr/>
          </p:nvSpPr>
          <p:spPr>
            <a:xfrm>
              <a:off x="-1562181" y="-54429"/>
              <a:ext cx="695071" cy="381141"/>
            </a:xfrm>
            <a:custGeom>
              <a:rect b="b" l="l" r="r" t="t"/>
              <a:pathLst>
                <a:path extrusionOk="0" h="5512" w="10052">
                  <a:moveTo>
                    <a:pt x="7240" y="0"/>
                  </a:moveTo>
                  <a:cubicBezTo>
                    <a:pt x="6612" y="0"/>
                    <a:pt x="6455" y="546"/>
                    <a:pt x="5038" y="546"/>
                  </a:cubicBezTo>
                  <a:cubicBezTo>
                    <a:pt x="4763" y="546"/>
                    <a:pt x="4441" y="526"/>
                    <a:pt x="4059" y="477"/>
                  </a:cubicBezTo>
                  <a:cubicBezTo>
                    <a:pt x="3933" y="460"/>
                    <a:pt x="3811" y="453"/>
                    <a:pt x="3692" y="453"/>
                  </a:cubicBezTo>
                  <a:cubicBezTo>
                    <a:pt x="1119" y="453"/>
                    <a:pt x="1" y="4067"/>
                    <a:pt x="1230" y="4794"/>
                  </a:cubicBezTo>
                  <a:cubicBezTo>
                    <a:pt x="2269" y="5408"/>
                    <a:pt x="3528" y="5511"/>
                    <a:pt x="4426" y="5511"/>
                  </a:cubicBezTo>
                  <a:cubicBezTo>
                    <a:pt x="4626" y="5511"/>
                    <a:pt x="4808" y="5506"/>
                    <a:pt x="4965" y="5500"/>
                  </a:cubicBezTo>
                  <a:cubicBezTo>
                    <a:pt x="6025" y="5464"/>
                    <a:pt x="5809" y="4571"/>
                    <a:pt x="7170" y="4571"/>
                  </a:cubicBezTo>
                  <a:cubicBezTo>
                    <a:pt x="7381" y="4571"/>
                    <a:pt x="7629" y="4592"/>
                    <a:pt x="7927" y="4641"/>
                  </a:cubicBezTo>
                  <a:cubicBezTo>
                    <a:pt x="8015" y="4656"/>
                    <a:pt x="8097" y="4663"/>
                    <a:pt x="8175" y="4663"/>
                  </a:cubicBezTo>
                  <a:cubicBezTo>
                    <a:pt x="10051" y="4663"/>
                    <a:pt x="8975" y="515"/>
                    <a:pt x="7803" y="112"/>
                  </a:cubicBezTo>
                  <a:cubicBezTo>
                    <a:pt x="7572" y="32"/>
                    <a:pt x="7392" y="0"/>
                    <a:pt x="72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0"/>
            <p:cNvSpPr/>
            <p:nvPr/>
          </p:nvSpPr>
          <p:spPr>
            <a:xfrm>
              <a:off x="-1316081" y="126187"/>
              <a:ext cx="161667" cy="547233"/>
            </a:xfrm>
            <a:custGeom>
              <a:rect b="b" l="l" r="r" t="t"/>
              <a:pathLst>
                <a:path extrusionOk="0" h="7914" w="2338">
                  <a:moveTo>
                    <a:pt x="979" y="1"/>
                  </a:moveTo>
                  <a:cubicBezTo>
                    <a:pt x="979" y="1"/>
                    <a:pt x="1172" y="1373"/>
                    <a:pt x="850" y="1982"/>
                  </a:cubicBezTo>
                  <a:cubicBezTo>
                    <a:pt x="825" y="2029"/>
                    <a:pt x="798" y="2050"/>
                    <a:pt x="770" y="2050"/>
                  </a:cubicBezTo>
                  <a:cubicBezTo>
                    <a:pt x="542" y="2050"/>
                    <a:pt x="255" y="598"/>
                    <a:pt x="255" y="598"/>
                  </a:cubicBezTo>
                  <a:lnTo>
                    <a:pt x="0" y="754"/>
                  </a:lnTo>
                  <a:cubicBezTo>
                    <a:pt x="0" y="754"/>
                    <a:pt x="1451" y="5155"/>
                    <a:pt x="142" y="7914"/>
                  </a:cubicBezTo>
                  <a:lnTo>
                    <a:pt x="2282" y="7846"/>
                  </a:lnTo>
                  <a:cubicBezTo>
                    <a:pt x="2282" y="7846"/>
                    <a:pt x="1478" y="5881"/>
                    <a:pt x="1738" y="3865"/>
                  </a:cubicBezTo>
                  <a:cubicBezTo>
                    <a:pt x="1930" y="2369"/>
                    <a:pt x="2337" y="1082"/>
                    <a:pt x="2337" y="1082"/>
                  </a:cubicBezTo>
                  <a:lnTo>
                    <a:pt x="2059" y="907"/>
                  </a:lnTo>
                  <a:cubicBezTo>
                    <a:pt x="2059" y="907"/>
                    <a:pt x="1932" y="2026"/>
                    <a:pt x="1598" y="2081"/>
                  </a:cubicBezTo>
                  <a:cubicBezTo>
                    <a:pt x="1589" y="2083"/>
                    <a:pt x="1580" y="2083"/>
                    <a:pt x="1571" y="2083"/>
                  </a:cubicBezTo>
                  <a:cubicBezTo>
                    <a:pt x="1138" y="2083"/>
                    <a:pt x="1427" y="176"/>
                    <a:pt x="1427" y="176"/>
                  </a:cubicBezTo>
                  <a:lnTo>
                    <a:pt x="9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8" name="Google Shape;518;p30"/>
          <p:cNvGrpSpPr/>
          <p:nvPr/>
        </p:nvGrpSpPr>
        <p:grpSpPr>
          <a:xfrm>
            <a:off x="-63500" y="4595386"/>
            <a:ext cx="9263410" cy="562284"/>
            <a:chOff x="-63500" y="4595386"/>
            <a:chExt cx="9263410" cy="562284"/>
          </a:xfrm>
        </p:grpSpPr>
        <p:sp>
          <p:nvSpPr>
            <p:cNvPr id="519" name="Google Shape;519;p30"/>
            <p:cNvSpPr/>
            <p:nvPr/>
          </p:nvSpPr>
          <p:spPr>
            <a:xfrm>
              <a:off x="-63500" y="4697598"/>
              <a:ext cx="9263374" cy="197076"/>
            </a:xfrm>
            <a:custGeom>
              <a:rect b="b" l="l" r="r" t="t"/>
              <a:pathLst>
                <a:path extrusionOk="0" h="5154" w="103739">
                  <a:moveTo>
                    <a:pt x="80339" y="0"/>
                  </a:moveTo>
                  <a:cubicBezTo>
                    <a:pt x="69397" y="0"/>
                    <a:pt x="55260" y="1698"/>
                    <a:pt x="43777" y="1698"/>
                  </a:cubicBezTo>
                  <a:cubicBezTo>
                    <a:pt x="43306" y="1698"/>
                    <a:pt x="42839" y="1695"/>
                    <a:pt x="42377" y="1689"/>
                  </a:cubicBezTo>
                  <a:cubicBezTo>
                    <a:pt x="33262" y="1571"/>
                    <a:pt x="25137" y="473"/>
                    <a:pt x="19763" y="473"/>
                  </a:cubicBezTo>
                  <a:cubicBezTo>
                    <a:pt x="14822" y="473"/>
                    <a:pt x="0" y="1680"/>
                    <a:pt x="0" y="1680"/>
                  </a:cubicBezTo>
                  <a:lnTo>
                    <a:pt x="0" y="5154"/>
                  </a:lnTo>
                  <a:lnTo>
                    <a:pt x="103739" y="5154"/>
                  </a:lnTo>
                  <a:lnTo>
                    <a:pt x="103739" y="722"/>
                  </a:lnTo>
                  <a:cubicBezTo>
                    <a:pt x="103739" y="722"/>
                    <a:pt x="95368" y="244"/>
                    <a:pt x="81989" y="14"/>
                  </a:cubicBezTo>
                  <a:cubicBezTo>
                    <a:pt x="81448" y="5"/>
                    <a:pt x="80897" y="0"/>
                    <a:pt x="803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0" name="Google Shape;520;p30"/>
            <p:cNvGrpSpPr/>
            <p:nvPr/>
          </p:nvGrpSpPr>
          <p:grpSpPr>
            <a:xfrm>
              <a:off x="-63375" y="4861142"/>
              <a:ext cx="9263285" cy="296529"/>
              <a:chOff x="-63379" y="4923731"/>
              <a:chExt cx="9263285" cy="969682"/>
            </a:xfrm>
          </p:grpSpPr>
          <p:sp>
            <p:nvSpPr>
              <p:cNvPr id="521" name="Google Shape;521;p30"/>
              <p:cNvSpPr/>
              <p:nvPr/>
            </p:nvSpPr>
            <p:spPr>
              <a:xfrm>
                <a:off x="-63379" y="4923731"/>
                <a:ext cx="9263285" cy="969682"/>
              </a:xfrm>
              <a:custGeom>
                <a:rect b="b" l="l" r="r" t="t"/>
                <a:pathLst>
                  <a:path extrusionOk="0" h="10859" w="103738">
                    <a:moveTo>
                      <a:pt x="1" y="0"/>
                    </a:moveTo>
                    <a:lnTo>
                      <a:pt x="1" y="10858"/>
                    </a:lnTo>
                    <a:lnTo>
                      <a:pt x="103737" y="10858"/>
                    </a:lnTo>
                    <a:lnTo>
                      <a:pt x="10373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30"/>
              <p:cNvSpPr/>
              <p:nvPr/>
            </p:nvSpPr>
            <p:spPr>
              <a:xfrm>
                <a:off x="120932" y="5321109"/>
                <a:ext cx="843034" cy="64919"/>
              </a:xfrm>
              <a:custGeom>
                <a:rect b="b" l="l" r="r" t="t"/>
                <a:pathLst>
                  <a:path extrusionOk="0" h="727" w="9441">
                    <a:moveTo>
                      <a:pt x="1" y="1"/>
                    </a:moveTo>
                    <a:lnTo>
                      <a:pt x="1" y="727"/>
                    </a:lnTo>
                    <a:lnTo>
                      <a:pt x="9440" y="727"/>
                    </a:lnTo>
                    <a:lnTo>
                      <a:pt x="944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30"/>
              <p:cNvSpPr/>
              <p:nvPr/>
            </p:nvSpPr>
            <p:spPr>
              <a:xfrm>
                <a:off x="1341010" y="5321109"/>
                <a:ext cx="842856" cy="64919"/>
              </a:xfrm>
              <a:custGeom>
                <a:rect b="b" l="l" r="r" t="t"/>
                <a:pathLst>
                  <a:path extrusionOk="0" h="727" w="9439">
                    <a:moveTo>
                      <a:pt x="1" y="1"/>
                    </a:moveTo>
                    <a:lnTo>
                      <a:pt x="1" y="727"/>
                    </a:lnTo>
                    <a:lnTo>
                      <a:pt x="9438" y="727"/>
                    </a:lnTo>
                    <a:lnTo>
                      <a:pt x="94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30"/>
              <p:cNvSpPr/>
              <p:nvPr/>
            </p:nvSpPr>
            <p:spPr>
              <a:xfrm>
                <a:off x="2439822" y="5321109"/>
                <a:ext cx="842945" cy="64919"/>
              </a:xfrm>
              <a:custGeom>
                <a:rect b="b" l="l" r="r" t="t"/>
                <a:pathLst>
                  <a:path extrusionOk="0" h="727" w="9440">
                    <a:moveTo>
                      <a:pt x="1" y="1"/>
                    </a:moveTo>
                    <a:lnTo>
                      <a:pt x="1" y="727"/>
                    </a:lnTo>
                    <a:lnTo>
                      <a:pt x="9440" y="727"/>
                    </a:lnTo>
                    <a:lnTo>
                      <a:pt x="944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30"/>
              <p:cNvSpPr/>
              <p:nvPr/>
            </p:nvSpPr>
            <p:spPr>
              <a:xfrm>
                <a:off x="3659900" y="5321109"/>
                <a:ext cx="842945" cy="64919"/>
              </a:xfrm>
              <a:custGeom>
                <a:rect b="b" l="l" r="r" t="t"/>
                <a:pathLst>
                  <a:path extrusionOk="0" h="727" w="9440">
                    <a:moveTo>
                      <a:pt x="1" y="1"/>
                    </a:moveTo>
                    <a:lnTo>
                      <a:pt x="1" y="727"/>
                    </a:lnTo>
                    <a:lnTo>
                      <a:pt x="9440" y="727"/>
                    </a:lnTo>
                    <a:lnTo>
                      <a:pt x="944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30"/>
              <p:cNvSpPr/>
              <p:nvPr/>
            </p:nvSpPr>
            <p:spPr>
              <a:xfrm>
                <a:off x="4807736" y="5321109"/>
                <a:ext cx="842766" cy="64919"/>
              </a:xfrm>
              <a:custGeom>
                <a:rect b="b" l="l" r="r" t="t"/>
                <a:pathLst>
                  <a:path extrusionOk="0" h="727" w="9438">
                    <a:moveTo>
                      <a:pt x="1" y="1"/>
                    </a:moveTo>
                    <a:lnTo>
                      <a:pt x="1" y="727"/>
                    </a:lnTo>
                    <a:lnTo>
                      <a:pt x="9438" y="727"/>
                    </a:lnTo>
                    <a:lnTo>
                      <a:pt x="94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30"/>
              <p:cNvSpPr/>
              <p:nvPr/>
            </p:nvSpPr>
            <p:spPr>
              <a:xfrm>
                <a:off x="6027814" y="5321109"/>
                <a:ext cx="842766" cy="64919"/>
              </a:xfrm>
              <a:custGeom>
                <a:rect b="b" l="l" r="r" t="t"/>
                <a:pathLst>
                  <a:path extrusionOk="0" h="727" w="9438">
                    <a:moveTo>
                      <a:pt x="1" y="1"/>
                    </a:moveTo>
                    <a:lnTo>
                      <a:pt x="1" y="727"/>
                    </a:lnTo>
                    <a:lnTo>
                      <a:pt x="9438" y="727"/>
                    </a:lnTo>
                    <a:lnTo>
                      <a:pt x="94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30"/>
              <p:cNvSpPr/>
              <p:nvPr/>
            </p:nvSpPr>
            <p:spPr>
              <a:xfrm>
                <a:off x="7126804" y="5321109"/>
                <a:ext cx="842766" cy="64919"/>
              </a:xfrm>
              <a:custGeom>
                <a:rect b="b" l="l" r="r" t="t"/>
                <a:pathLst>
                  <a:path extrusionOk="0" h="727" w="9438">
                    <a:moveTo>
                      <a:pt x="0" y="1"/>
                    </a:moveTo>
                    <a:lnTo>
                      <a:pt x="0" y="727"/>
                    </a:lnTo>
                    <a:lnTo>
                      <a:pt x="9437" y="727"/>
                    </a:lnTo>
                    <a:lnTo>
                      <a:pt x="943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30"/>
              <p:cNvSpPr/>
              <p:nvPr/>
            </p:nvSpPr>
            <p:spPr>
              <a:xfrm>
                <a:off x="8346703" y="5321109"/>
                <a:ext cx="842945" cy="64919"/>
              </a:xfrm>
              <a:custGeom>
                <a:rect b="b" l="l" r="r" t="t"/>
                <a:pathLst>
                  <a:path extrusionOk="0" h="727" w="9440">
                    <a:moveTo>
                      <a:pt x="0" y="1"/>
                    </a:moveTo>
                    <a:lnTo>
                      <a:pt x="0" y="727"/>
                    </a:lnTo>
                    <a:lnTo>
                      <a:pt x="9439" y="727"/>
                    </a:lnTo>
                    <a:lnTo>
                      <a:pt x="943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30" name="Google Shape;530;p30"/>
            <p:cNvSpPr/>
            <p:nvPr/>
          </p:nvSpPr>
          <p:spPr>
            <a:xfrm>
              <a:off x="115500" y="4595386"/>
              <a:ext cx="221410" cy="257090"/>
            </a:xfrm>
            <a:custGeom>
              <a:rect b="b" l="l" r="r" t="t"/>
              <a:pathLst>
                <a:path extrusionOk="0" h="3718" w="3202">
                  <a:moveTo>
                    <a:pt x="2103" y="1"/>
                  </a:moveTo>
                  <a:cubicBezTo>
                    <a:pt x="1307" y="1"/>
                    <a:pt x="1613" y="1628"/>
                    <a:pt x="1613" y="1628"/>
                  </a:cubicBezTo>
                  <a:cubicBezTo>
                    <a:pt x="1613" y="1628"/>
                    <a:pt x="1374" y="950"/>
                    <a:pt x="986" y="950"/>
                  </a:cubicBezTo>
                  <a:cubicBezTo>
                    <a:pt x="923" y="950"/>
                    <a:pt x="856" y="968"/>
                    <a:pt x="785" y="1009"/>
                  </a:cubicBezTo>
                  <a:cubicBezTo>
                    <a:pt x="130" y="1396"/>
                    <a:pt x="725" y="2303"/>
                    <a:pt x="969" y="2626"/>
                  </a:cubicBezTo>
                  <a:lnTo>
                    <a:pt x="969" y="2626"/>
                  </a:lnTo>
                  <a:cubicBezTo>
                    <a:pt x="852" y="2488"/>
                    <a:pt x="646" y="2276"/>
                    <a:pt x="483" y="2276"/>
                  </a:cubicBezTo>
                  <a:cubicBezTo>
                    <a:pt x="408" y="2276"/>
                    <a:pt x="341" y="2322"/>
                    <a:pt x="297" y="2443"/>
                  </a:cubicBezTo>
                  <a:cubicBezTo>
                    <a:pt x="0" y="3255"/>
                    <a:pt x="1062" y="3718"/>
                    <a:pt x="1062" y="3718"/>
                  </a:cubicBezTo>
                  <a:lnTo>
                    <a:pt x="2225" y="3718"/>
                  </a:lnTo>
                  <a:cubicBezTo>
                    <a:pt x="2225" y="3718"/>
                    <a:pt x="3201" y="2021"/>
                    <a:pt x="2684" y="1632"/>
                  </a:cubicBezTo>
                  <a:cubicBezTo>
                    <a:pt x="2596" y="1566"/>
                    <a:pt x="2520" y="1539"/>
                    <a:pt x="2454" y="1539"/>
                  </a:cubicBezTo>
                  <a:cubicBezTo>
                    <a:pt x="2354" y="1539"/>
                    <a:pt x="2277" y="1601"/>
                    <a:pt x="2217" y="1688"/>
                  </a:cubicBezTo>
                  <a:lnTo>
                    <a:pt x="2217" y="1688"/>
                  </a:lnTo>
                  <a:cubicBezTo>
                    <a:pt x="2416" y="1036"/>
                    <a:pt x="2647" y="1"/>
                    <a:pt x="21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31" name="Google Shape;531;p30"/>
            <p:cNvGrpSpPr/>
            <p:nvPr/>
          </p:nvGrpSpPr>
          <p:grpSpPr>
            <a:xfrm>
              <a:off x="126720" y="4724849"/>
              <a:ext cx="586509" cy="142582"/>
              <a:chOff x="-994955" y="1628924"/>
              <a:chExt cx="586509" cy="142582"/>
            </a:xfrm>
          </p:grpSpPr>
          <p:sp>
            <p:nvSpPr>
              <p:cNvPr id="532" name="Google Shape;532;p30"/>
              <p:cNvSpPr/>
              <p:nvPr/>
            </p:nvSpPr>
            <p:spPr>
              <a:xfrm>
                <a:off x="-994955" y="1628924"/>
                <a:ext cx="586509" cy="142582"/>
              </a:xfrm>
              <a:custGeom>
                <a:rect b="b" l="l" r="r" t="t"/>
                <a:pathLst>
                  <a:path extrusionOk="0" h="2062" w="8482">
                    <a:moveTo>
                      <a:pt x="5971" y="0"/>
                    </a:moveTo>
                    <a:cubicBezTo>
                      <a:pt x="5919" y="0"/>
                      <a:pt x="5868" y="2"/>
                      <a:pt x="5816" y="7"/>
                    </a:cubicBezTo>
                    <a:cubicBezTo>
                      <a:pt x="5393" y="44"/>
                      <a:pt x="4987" y="222"/>
                      <a:pt x="4637" y="466"/>
                    </a:cubicBezTo>
                    <a:cubicBezTo>
                      <a:pt x="4464" y="585"/>
                      <a:pt x="4298" y="718"/>
                      <a:pt x="4250" y="921"/>
                    </a:cubicBezTo>
                    <a:cubicBezTo>
                      <a:pt x="3961" y="646"/>
                      <a:pt x="3562" y="491"/>
                      <a:pt x="3162" y="491"/>
                    </a:cubicBezTo>
                    <a:cubicBezTo>
                      <a:pt x="3074" y="491"/>
                      <a:pt x="2986" y="498"/>
                      <a:pt x="2899" y="514"/>
                    </a:cubicBezTo>
                    <a:cubicBezTo>
                      <a:pt x="2418" y="598"/>
                      <a:pt x="2005" y="925"/>
                      <a:pt x="1792" y="1361"/>
                    </a:cubicBezTo>
                    <a:cubicBezTo>
                      <a:pt x="1618" y="1284"/>
                      <a:pt x="1428" y="1245"/>
                      <a:pt x="1239" y="1245"/>
                    </a:cubicBezTo>
                    <a:cubicBezTo>
                      <a:pt x="1072" y="1245"/>
                      <a:pt x="906" y="1275"/>
                      <a:pt x="750" y="1335"/>
                    </a:cubicBezTo>
                    <a:cubicBezTo>
                      <a:pt x="419" y="1464"/>
                      <a:pt x="142" y="1728"/>
                      <a:pt x="0" y="2054"/>
                    </a:cubicBezTo>
                    <a:lnTo>
                      <a:pt x="8481" y="2062"/>
                    </a:lnTo>
                    <a:cubicBezTo>
                      <a:pt x="8453" y="1940"/>
                      <a:pt x="8428" y="1813"/>
                      <a:pt x="8369" y="1702"/>
                    </a:cubicBezTo>
                    <a:cubicBezTo>
                      <a:pt x="8312" y="1590"/>
                      <a:pt x="8214" y="1492"/>
                      <a:pt x="8092" y="1461"/>
                    </a:cubicBezTo>
                    <a:cubicBezTo>
                      <a:pt x="8057" y="1451"/>
                      <a:pt x="8021" y="1447"/>
                      <a:pt x="7985" y="1447"/>
                    </a:cubicBezTo>
                    <a:cubicBezTo>
                      <a:pt x="7864" y="1447"/>
                      <a:pt x="7744" y="1496"/>
                      <a:pt x="7632" y="1553"/>
                    </a:cubicBezTo>
                    <a:cubicBezTo>
                      <a:pt x="7515" y="1114"/>
                      <a:pt x="7350" y="665"/>
                      <a:pt x="7009" y="366"/>
                    </a:cubicBezTo>
                    <a:cubicBezTo>
                      <a:pt x="6729" y="118"/>
                      <a:pt x="6347" y="0"/>
                      <a:pt x="59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30"/>
              <p:cNvSpPr/>
              <p:nvPr/>
            </p:nvSpPr>
            <p:spPr>
              <a:xfrm>
                <a:off x="-801547" y="1679195"/>
                <a:ext cx="55041" cy="79105"/>
              </a:xfrm>
              <a:custGeom>
                <a:rect b="b" l="l" r="r" t="t"/>
                <a:pathLst>
                  <a:path extrusionOk="0" h="1144" w="796">
                    <a:moveTo>
                      <a:pt x="98" y="0"/>
                    </a:moveTo>
                    <a:cubicBezTo>
                      <a:pt x="49" y="0"/>
                      <a:pt x="1" y="51"/>
                      <a:pt x="34" y="105"/>
                    </a:cubicBezTo>
                    <a:cubicBezTo>
                      <a:pt x="250" y="432"/>
                      <a:pt x="452" y="765"/>
                      <a:pt x="644" y="1108"/>
                    </a:cubicBezTo>
                    <a:cubicBezTo>
                      <a:pt x="658" y="1133"/>
                      <a:pt x="680" y="1143"/>
                      <a:pt x="702" y="1143"/>
                    </a:cubicBezTo>
                    <a:cubicBezTo>
                      <a:pt x="749" y="1143"/>
                      <a:pt x="796" y="1094"/>
                      <a:pt x="766" y="1038"/>
                    </a:cubicBezTo>
                    <a:cubicBezTo>
                      <a:pt x="576" y="697"/>
                      <a:pt x="369" y="360"/>
                      <a:pt x="156" y="34"/>
                    </a:cubicBezTo>
                    <a:cubicBezTo>
                      <a:pt x="141" y="10"/>
                      <a:pt x="120" y="0"/>
                      <a:pt x="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30"/>
              <p:cNvSpPr/>
              <p:nvPr/>
            </p:nvSpPr>
            <p:spPr>
              <a:xfrm>
                <a:off x="-601154" y="1644966"/>
                <a:ext cx="30563" cy="111742"/>
              </a:xfrm>
              <a:custGeom>
                <a:rect b="b" l="l" r="r" t="t"/>
                <a:pathLst>
                  <a:path extrusionOk="0" h="1616" w="442">
                    <a:moveTo>
                      <a:pt x="356" y="0"/>
                    </a:moveTo>
                    <a:cubicBezTo>
                      <a:pt x="329" y="0"/>
                      <a:pt x="304" y="15"/>
                      <a:pt x="296" y="51"/>
                    </a:cubicBezTo>
                    <a:cubicBezTo>
                      <a:pt x="202" y="545"/>
                      <a:pt x="107" y="1035"/>
                      <a:pt x="11" y="1527"/>
                    </a:cubicBezTo>
                    <a:cubicBezTo>
                      <a:pt x="1" y="1581"/>
                      <a:pt x="45" y="1616"/>
                      <a:pt x="87" y="1616"/>
                    </a:cubicBezTo>
                    <a:cubicBezTo>
                      <a:pt x="114" y="1616"/>
                      <a:pt x="140" y="1600"/>
                      <a:pt x="147" y="1564"/>
                    </a:cubicBezTo>
                    <a:cubicBezTo>
                      <a:pt x="241" y="1072"/>
                      <a:pt x="335" y="582"/>
                      <a:pt x="433" y="88"/>
                    </a:cubicBezTo>
                    <a:cubicBezTo>
                      <a:pt x="442" y="36"/>
                      <a:pt x="397" y="0"/>
                      <a:pt x="3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30"/>
              <p:cNvSpPr/>
              <p:nvPr/>
            </p:nvSpPr>
            <p:spPr>
              <a:xfrm>
                <a:off x="-448682" y="1737210"/>
                <a:ext cx="16388" cy="23787"/>
              </a:xfrm>
              <a:custGeom>
                <a:rect b="b" l="l" r="r" t="t"/>
                <a:pathLst>
                  <a:path extrusionOk="0" h="344" w="237">
                    <a:moveTo>
                      <a:pt x="160" y="0"/>
                    </a:moveTo>
                    <a:cubicBezTo>
                      <a:pt x="147" y="0"/>
                      <a:pt x="135" y="3"/>
                      <a:pt x="126" y="9"/>
                    </a:cubicBezTo>
                    <a:lnTo>
                      <a:pt x="111" y="22"/>
                    </a:lnTo>
                    <a:cubicBezTo>
                      <a:pt x="102" y="31"/>
                      <a:pt x="98" y="40"/>
                      <a:pt x="93" y="51"/>
                    </a:cubicBezTo>
                    <a:cubicBezTo>
                      <a:pt x="65" y="120"/>
                      <a:pt x="36" y="190"/>
                      <a:pt x="8" y="256"/>
                    </a:cubicBezTo>
                    <a:cubicBezTo>
                      <a:pt x="1" y="273"/>
                      <a:pt x="8" y="295"/>
                      <a:pt x="15" y="309"/>
                    </a:cubicBezTo>
                    <a:cubicBezTo>
                      <a:pt x="25" y="322"/>
                      <a:pt x="39" y="337"/>
                      <a:pt x="56" y="341"/>
                    </a:cubicBezTo>
                    <a:cubicBezTo>
                      <a:pt x="63" y="343"/>
                      <a:pt x="70" y="344"/>
                      <a:pt x="77" y="344"/>
                    </a:cubicBezTo>
                    <a:cubicBezTo>
                      <a:pt x="89" y="344"/>
                      <a:pt x="100" y="341"/>
                      <a:pt x="109" y="335"/>
                    </a:cubicBezTo>
                    <a:cubicBezTo>
                      <a:pt x="113" y="330"/>
                      <a:pt x="119" y="328"/>
                      <a:pt x="122" y="322"/>
                    </a:cubicBezTo>
                    <a:cubicBezTo>
                      <a:pt x="131" y="313"/>
                      <a:pt x="137" y="304"/>
                      <a:pt x="141" y="293"/>
                    </a:cubicBezTo>
                    <a:cubicBezTo>
                      <a:pt x="168" y="225"/>
                      <a:pt x="200" y="155"/>
                      <a:pt x="227" y="88"/>
                    </a:cubicBezTo>
                    <a:cubicBezTo>
                      <a:pt x="237" y="72"/>
                      <a:pt x="231" y="50"/>
                      <a:pt x="222" y="35"/>
                    </a:cubicBezTo>
                    <a:cubicBezTo>
                      <a:pt x="213" y="22"/>
                      <a:pt x="196" y="7"/>
                      <a:pt x="181" y="4"/>
                    </a:cubicBezTo>
                    <a:cubicBezTo>
                      <a:pt x="174" y="1"/>
                      <a:pt x="167" y="0"/>
                      <a:pt x="1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30"/>
              <p:cNvSpPr/>
              <p:nvPr/>
            </p:nvSpPr>
            <p:spPr>
              <a:xfrm>
                <a:off x="-932514" y="1729742"/>
                <a:ext cx="30909" cy="31739"/>
              </a:xfrm>
              <a:custGeom>
                <a:rect b="b" l="l" r="r" t="t"/>
                <a:pathLst>
                  <a:path extrusionOk="0" h="459" w="447">
                    <a:moveTo>
                      <a:pt x="77" y="0"/>
                    </a:moveTo>
                    <a:cubicBezTo>
                      <a:pt x="58" y="0"/>
                      <a:pt x="40" y="7"/>
                      <a:pt x="28" y="21"/>
                    </a:cubicBezTo>
                    <a:cubicBezTo>
                      <a:pt x="0" y="51"/>
                      <a:pt x="0" y="91"/>
                      <a:pt x="28" y="121"/>
                    </a:cubicBezTo>
                    <a:cubicBezTo>
                      <a:pt x="124" y="226"/>
                      <a:pt x="223" y="331"/>
                      <a:pt x="319" y="438"/>
                    </a:cubicBezTo>
                    <a:cubicBezTo>
                      <a:pt x="332" y="452"/>
                      <a:pt x="350" y="458"/>
                      <a:pt x="369" y="458"/>
                    </a:cubicBezTo>
                    <a:cubicBezTo>
                      <a:pt x="387" y="458"/>
                      <a:pt x="406" y="452"/>
                      <a:pt x="419" y="438"/>
                    </a:cubicBezTo>
                    <a:cubicBezTo>
                      <a:pt x="446" y="410"/>
                      <a:pt x="446" y="370"/>
                      <a:pt x="419" y="338"/>
                    </a:cubicBezTo>
                    <a:cubicBezTo>
                      <a:pt x="323" y="233"/>
                      <a:pt x="223" y="126"/>
                      <a:pt x="126" y="21"/>
                    </a:cubicBezTo>
                    <a:cubicBezTo>
                      <a:pt x="114" y="7"/>
                      <a:pt x="95" y="0"/>
                      <a:pt x="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1"/>
          <p:cNvSpPr txBox="1"/>
          <p:nvPr>
            <p:ph type="title"/>
          </p:nvPr>
        </p:nvSpPr>
        <p:spPr>
          <a:xfrm>
            <a:off x="720000" y="1565225"/>
            <a:ext cx="3432900" cy="62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39" name="Google Shape;539;p31"/>
          <p:cNvSpPr txBox="1"/>
          <p:nvPr>
            <p:ph idx="1" type="subTitle"/>
          </p:nvPr>
        </p:nvSpPr>
        <p:spPr>
          <a:xfrm>
            <a:off x="720000" y="2114625"/>
            <a:ext cx="34329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40" name="Google Shape;540;p31"/>
          <p:cNvGrpSpPr/>
          <p:nvPr/>
        </p:nvGrpSpPr>
        <p:grpSpPr>
          <a:xfrm>
            <a:off x="-181230" y="-196197"/>
            <a:ext cx="9461248" cy="2169254"/>
            <a:chOff x="-181230" y="-196197"/>
            <a:chExt cx="9461248" cy="2169254"/>
          </a:xfrm>
        </p:grpSpPr>
        <p:sp>
          <p:nvSpPr>
            <p:cNvPr id="541" name="Google Shape;541;p31"/>
            <p:cNvSpPr/>
            <p:nvPr/>
          </p:nvSpPr>
          <p:spPr>
            <a:xfrm>
              <a:off x="-181230" y="1765548"/>
              <a:ext cx="385942" cy="207509"/>
            </a:xfrm>
            <a:custGeom>
              <a:rect b="b" l="l" r="r" t="t"/>
              <a:pathLst>
                <a:path extrusionOk="0" h="3447" w="6411">
                  <a:moveTo>
                    <a:pt x="2159" y="0"/>
                  </a:moveTo>
                  <a:cubicBezTo>
                    <a:pt x="1702" y="0"/>
                    <a:pt x="1300" y="222"/>
                    <a:pt x="1046" y="561"/>
                  </a:cubicBezTo>
                  <a:cubicBezTo>
                    <a:pt x="977" y="542"/>
                    <a:pt x="906" y="529"/>
                    <a:pt x="832" y="529"/>
                  </a:cubicBezTo>
                  <a:cubicBezTo>
                    <a:pt x="375" y="529"/>
                    <a:pt x="4" y="902"/>
                    <a:pt x="4" y="1357"/>
                  </a:cubicBezTo>
                  <a:cubicBezTo>
                    <a:pt x="1" y="1817"/>
                    <a:pt x="371" y="2186"/>
                    <a:pt x="826" y="2186"/>
                  </a:cubicBezTo>
                  <a:cubicBezTo>
                    <a:pt x="887" y="2186"/>
                    <a:pt x="944" y="2181"/>
                    <a:pt x="1001" y="2168"/>
                  </a:cubicBezTo>
                  <a:cubicBezTo>
                    <a:pt x="1182" y="2435"/>
                    <a:pt x="1453" y="2636"/>
                    <a:pt x="1770" y="2728"/>
                  </a:cubicBezTo>
                  <a:cubicBezTo>
                    <a:pt x="1993" y="3154"/>
                    <a:pt x="2443" y="3447"/>
                    <a:pt x="2959" y="3447"/>
                  </a:cubicBezTo>
                  <a:cubicBezTo>
                    <a:pt x="3388" y="3447"/>
                    <a:pt x="3769" y="3244"/>
                    <a:pt x="4015" y="2929"/>
                  </a:cubicBezTo>
                  <a:cubicBezTo>
                    <a:pt x="4153" y="3065"/>
                    <a:pt x="4343" y="3150"/>
                    <a:pt x="4549" y="3150"/>
                  </a:cubicBezTo>
                  <a:cubicBezTo>
                    <a:pt x="4847" y="3150"/>
                    <a:pt x="5102" y="2978"/>
                    <a:pt x="5227" y="2733"/>
                  </a:cubicBezTo>
                  <a:cubicBezTo>
                    <a:pt x="5255" y="2735"/>
                    <a:pt x="5281" y="2737"/>
                    <a:pt x="5308" y="2737"/>
                  </a:cubicBezTo>
                  <a:cubicBezTo>
                    <a:pt x="5916" y="2737"/>
                    <a:pt x="6410" y="2245"/>
                    <a:pt x="6410" y="1633"/>
                  </a:cubicBezTo>
                  <a:cubicBezTo>
                    <a:pt x="6410" y="1025"/>
                    <a:pt x="5918" y="529"/>
                    <a:pt x="5308" y="529"/>
                  </a:cubicBezTo>
                  <a:cubicBezTo>
                    <a:pt x="5072" y="529"/>
                    <a:pt x="4855" y="603"/>
                    <a:pt x="4678" y="728"/>
                  </a:cubicBezTo>
                  <a:cubicBezTo>
                    <a:pt x="4543" y="356"/>
                    <a:pt x="4182" y="87"/>
                    <a:pt x="3764" y="87"/>
                  </a:cubicBezTo>
                  <a:cubicBezTo>
                    <a:pt x="3502" y="87"/>
                    <a:pt x="3264" y="192"/>
                    <a:pt x="3089" y="360"/>
                  </a:cubicBezTo>
                  <a:cubicBezTo>
                    <a:pt x="2842" y="137"/>
                    <a:pt x="2516" y="0"/>
                    <a:pt x="21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1"/>
            <p:cNvSpPr/>
            <p:nvPr/>
          </p:nvSpPr>
          <p:spPr>
            <a:xfrm>
              <a:off x="-8" y="1000298"/>
              <a:ext cx="452403" cy="211844"/>
            </a:xfrm>
            <a:custGeom>
              <a:rect b="b" l="l" r="r" t="t"/>
              <a:pathLst>
                <a:path extrusionOk="0" h="3519" w="7515">
                  <a:moveTo>
                    <a:pt x="3620" y="0"/>
                  </a:moveTo>
                  <a:cubicBezTo>
                    <a:pt x="3091" y="0"/>
                    <a:pt x="2636" y="297"/>
                    <a:pt x="2408" y="736"/>
                  </a:cubicBezTo>
                  <a:cubicBezTo>
                    <a:pt x="2085" y="830"/>
                    <a:pt x="1809" y="1032"/>
                    <a:pt x="1625" y="1307"/>
                  </a:cubicBezTo>
                  <a:cubicBezTo>
                    <a:pt x="1567" y="1294"/>
                    <a:pt x="1507" y="1289"/>
                    <a:pt x="1448" y="1289"/>
                  </a:cubicBezTo>
                  <a:cubicBezTo>
                    <a:pt x="980" y="1289"/>
                    <a:pt x="602" y="1664"/>
                    <a:pt x="602" y="2133"/>
                  </a:cubicBezTo>
                  <a:cubicBezTo>
                    <a:pt x="602" y="2158"/>
                    <a:pt x="604" y="2182"/>
                    <a:pt x="607" y="2204"/>
                  </a:cubicBezTo>
                  <a:lnTo>
                    <a:pt x="417" y="2204"/>
                  </a:lnTo>
                  <a:cubicBezTo>
                    <a:pt x="187" y="2204"/>
                    <a:pt x="1" y="2391"/>
                    <a:pt x="1" y="2621"/>
                  </a:cubicBezTo>
                  <a:cubicBezTo>
                    <a:pt x="1" y="2851"/>
                    <a:pt x="187" y="3039"/>
                    <a:pt x="417" y="3039"/>
                  </a:cubicBezTo>
                  <a:lnTo>
                    <a:pt x="1744" y="3039"/>
                  </a:lnTo>
                  <a:cubicBezTo>
                    <a:pt x="2004" y="3330"/>
                    <a:pt x="2380" y="3518"/>
                    <a:pt x="2802" y="3518"/>
                  </a:cubicBezTo>
                  <a:cubicBezTo>
                    <a:pt x="3169" y="3518"/>
                    <a:pt x="3501" y="3376"/>
                    <a:pt x="3753" y="3150"/>
                  </a:cubicBezTo>
                  <a:cubicBezTo>
                    <a:pt x="3934" y="3321"/>
                    <a:pt x="4175" y="3428"/>
                    <a:pt x="4442" y="3428"/>
                  </a:cubicBezTo>
                  <a:cubicBezTo>
                    <a:pt x="4763" y="3428"/>
                    <a:pt x="5049" y="3275"/>
                    <a:pt x="5229" y="3039"/>
                  </a:cubicBezTo>
                  <a:lnTo>
                    <a:pt x="7098" y="3039"/>
                  </a:lnTo>
                  <a:cubicBezTo>
                    <a:pt x="7328" y="3039"/>
                    <a:pt x="7514" y="2851"/>
                    <a:pt x="7514" y="2621"/>
                  </a:cubicBezTo>
                  <a:cubicBezTo>
                    <a:pt x="7512" y="2389"/>
                    <a:pt x="7326" y="2203"/>
                    <a:pt x="7096" y="2203"/>
                  </a:cubicBezTo>
                  <a:lnTo>
                    <a:pt x="7087" y="2203"/>
                  </a:lnTo>
                  <a:cubicBezTo>
                    <a:pt x="7124" y="2092"/>
                    <a:pt x="7144" y="1972"/>
                    <a:pt x="7144" y="1849"/>
                  </a:cubicBezTo>
                  <a:cubicBezTo>
                    <a:pt x="7144" y="1228"/>
                    <a:pt x="6639" y="723"/>
                    <a:pt x="6018" y="723"/>
                  </a:cubicBezTo>
                  <a:cubicBezTo>
                    <a:pt x="5990" y="723"/>
                    <a:pt x="5963" y="726"/>
                    <a:pt x="5935" y="728"/>
                  </a:cubicBezTo>
                  <a:cubicBezTo>
                    <a:pt x="5808" y="474"/>
                    <a:pt x="5546" y="303"/>
                    <a:pt x="5244" y="303"/>
                  </a:cubicBezTo>
                  <a:cubicBezTo>
                    <a:pt x="5030" y="303"/>
                    <a:pt x="4839" y="387"/>
                    <a:pt x="4698" y="527"/>
                  </a:cubicBezTo>
                  <a:cubicBezTo>
                    <a:pt x="4446" y="207"/>
                    <a:pt x="4057" y="0"/>
                    <a:pt x="36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1"/>
            <p:cNvSpPr/>
            <p:nvPr/>
          </p:nvSpPr>
          <p:spPr>
            <a:xfrm>
              <a:off x="8728406" y="1296433"/>
              <a:ext cx="551613" cy="296485"/>
            </a:xfrm>
            <a:custGeom>
              <a:rect b="b" l="l" r="r" t="t"/>
              <a:pathLst>
                <a:path extrusionOk="0" h="4925" w="9163">
                  <a:moveTo>
                    <a:pt x="4937" y="0"/>
                  </a:moveTo>
                  <a:cubicBezTo>
                    <a:pt x="4322" y="0"/>
                    <a:pt x="3776" y="292"/>
                    <a:pt x="3426" y="741"/>
                  </a:cubicBezTo>
                  <a:cubicBezTo>
                    <a:pt x="3231" y="544"/>
                    <a:pt x="2962" y="424"/>
                    <a:pt x="2661" y="424"/>
                  </a:cubicBezTo>
                  <a:cubicBezTo>
                    <a:pt x="2238" y="424"/>
                    <a:pt x="1874" y="669"/>
                    <a:pt x="1694" y="1021"/>
                  </a:cubicBezTo>
                  <a:cubicBezTo>
                    <a:pt x="1655" y="1019"/>
                    <a:pt x="1618" y="1014"/>
                    <a:pt x="1576" y="1014"/>
                  </a:cubicBezTo>
                  <a:cubicBezTo>
                    <a:pt x="706" y="1014"/>
                    <a:pt x="0" y="1720"/>
                    <a:pt x="0" y="2590"/>
                  </a:cubicBezTo>
                  <a:cubicBezTo>
                    <a:pt x="0" y="3461"/>
                    <a:pt x="706" y="4165"/>
                    <a:pt x="1576" y="4165"/>
                  </a:cubicBezTo>
                  <a:cubicBezTo>
                    <a:pt x="1911" y="4165"/>
                    <a:pt x="2221" y="4060"/>
                    <a:pt x="2477" y="3883"/>
                  </a:cubicBezTo>
                  <a:cubicBezTo>
                    <a:pt x="2672" y="4416"/>
                    <a:pt x="3185" y="4799"/>
                    <a:pt x="3786" y="4799"/>
                  </a:cubicBezTo>
                  <a:cubicBezTo>
                    <a:pt x="4161" y="4799"/>
                    <a:pt x="4501" y="4650"/>
                    <a:pt x="4751" y="4410"/>
                  </a:cubicBezTo>
                  <a:cubicBezTo>
                    <a:pt x="5103" y="4727"/>
                    <a:pt x="5569" y="4924"/>
                    <a:pt x="6082" y="4924"/>
                  </a:cubicBezTo>
                  <a:cubicBezTo>
                    <a:pt x="6734" y="4924"/>
                    <a:pt x="7311" y="4608"/>
                    <a:pt x="7674" y="4125"/>
                  </a:cubicBezTo>
                  <a:cubicBezTo>
                    <a:pt x="7773" y="4150"/>
                    <a:pt x="7875" y="4165"/>
                    <a:pt x="7982" y="4165"/>
                  </a:cubicBezTo>
                  <a:cubicBezTo>
                    <a:pt x="8636" y="4165"/>
                    <a:pt x="9163" y="3636"/>
                    <a:pt x="9163" y="2984"/>
                  </a:cubicBezTo>
                  <a:cubicBezTo>
                    <a:pt x="9163" y="2332"/>
                    <a:pt x="8636" y="1801"/>
                    <a:pt x="7982" y="1801"/>
                  </a:cubicBezTo>
                  <a:cubicBezTo>
                    <a:pt x="7895" y="1801"/>
                    <a:pt x="7812" y="1810"/>
                    <a:pt x="7733" y="1828"/>
                  </a:cubicBezTo>
                  <a:cubicBezTo>
                    <a:pt x="7475" y="1445"/>
                    <a:pt x="7088" y="1160"/>
                    <a:pt x="6635" y="1029"/>
                  </a:cubicBezTo>
                  <a:cubicBezTo>
                    <a:pt x="6316" y="419"/>
                    <a:pt x="5674" y="0"/>
                    <a:pt x="49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1"/>
            <p:cNvSpPr/>
            <p:nvPr/>
          </p:nvSpPr>
          <p:spPr>
            <a:xfrm>
              <a:off x="8244879" y="194132"/>
              <a:ext cx="810834" cy="343080"/>
            </a:xfrm>
            <a:custGeom>
              <a:rect b="b" l="l" r="r" t="t"/>
              <a:pathLst>
                <a:path extrusionOk="0" h="5699" w="13469">
                  <a:moveTo>
                    <a:pt x="5824" y="0"/>
                  </a:moveTo>
                  <a:cubicBezTo>
                    <a:pt x="5157" y="0"/>
                    <a:pt x="4553" y="269"/>
                    <a:pt x="4114" y="704"/>
                  </a:cubicBezTo>
                  <a:cubicBezTo>
                    <a:pt x="3991" y="682"/>
                    <a:pt x="3864" y="668"/>
                    <a:pt x="3733" y="668"/>
                  </a:cubicBezTo>
                  <a:cubicBezTo>
                    <a:pt x="3032" y="668"/>
                    <a:pt x="2411" y="1014"/>
                    <a:pt x="2032" y="1543"/>
                  </a:cubicBezTo>
                  <a:cubicBezTo>
                    <a:pt x="1818" y="1364"/>
                    <a:pt x="1542" y="1257"/>
                    <a:pt x="1239" y="1257"/>
                  </a:cubicBezTo>
                  <a:cubicBezTo>
                    <a:pt x="556" y="1257"/>
                    <a:pt x="1" y="1812"/>
                    <a:pt x="1" y="2497"/>
                  </a:cubicBezTo>
                  <a:cubicBezTo>
                    <a:pt x="3" y="3176"/>
                    <a:pt x="556" y="3732"/>
                    <a:pt x="1239" y="3732"/>
                  </a:cubicBezTo>
                  <a:cubicBezTo>
                    <a:pt x="1448" y="3732"/>
                    <a:pt x="1643" y="3681"/>
                    <a:pt x="1812" y="3590"/>
                  </a:cubicBezTo>
                  <a:cubicBezTo>
                    <a:pt x="2135" y="4331"/>
                    <a:pt x="2872" y="4849"/>
                    <a:pt x="3729" y="4849"/>
                  </a:cubicBezTo>
                  <a:cubicBezTo>
                    <a:pt x="4094" y="4849"/>
                    <a:pt x="4437" y="4755"/>
                    <a:pt x="4733" y="4591"/>
                  </a:cubicBezTo>
                  <a:cubicBezTo>
                    <a:pt x="5061" y="4755"/>
                    <a:pt x="5430" y="4849"/>
                    <a:pt x="5821" y="4849"/>
                  </a:cubicBezTo>
                  <a:cubicBezTo>
                    <a:pt x="5913" y="4849"/>
                    <a:pt x="6005" y="4842"/>
                    <a:pt x="6097" y="4832"/>
                  </a:cubicBezTo>
                  <a:cubicBezTo>
                    <a:pt x="6503" y="5358"/>
                    <a:pt x="7138" y="5698"/>
                    <a:pt x="7855" y="5698"/>
                  </a:cubicBezTo>
                  <a:cubicBezTo>
                    <a:pt x="8751" y="5698"/>
                    <a:pt x="9521" y="5170"/>
                    <a:pt x="9873" y="4405"/>
                  </a:cubicBezTo>
                  <a:cubicBezTo>
                    <a:pt x="10150" y="4591"/>
                    <a:pt x="10481" y="4702"/>
                    <a:pt x="10839" y="4702"/>
                  </a:cubicBezTo>
                  <a:cubicBezTo>
                    <a:pt x="11487" y="4702"/>
                    <a:pt x="12055" y="4342"/>
                    <a:pt x="12348" y="3810"/>
                  </a:cubicBezTo>
                  <a:lnTo>
                    <a:pt x="12359" y="3810"/>
                  </a:lnTo>
                  <a:cubicBezTo>
                    <a:pt x="12971" y="3810"/>
                    <a:pt x="13469" y="3312"/>
                    <a:pt x="13469" y="2700"/>
                  </a:cubicBezTo>
                  <a:cubicBezTo>
                    <a:pt x="13469" y="2086"/>
                    <a:pt x="12971" y="1589"/>
                    <a:pt x="12359" y="1589"/>
                  </a:cubicBezTo>
                  <a:cubicBezTo>
                    <a:pt x="12215" y="1589"/>
                    <a:pt x="12079" y="1617"/>
                    <a:pt x="11954" y="1668"/>
                  </a:cubicBezTo>
                  <a:cubicBezTo>
                    <a:pt x="11653" y="1412"/>
                    <a:pt x="11264" y="1257"/>
                    <a:pt x="10839" y="1257"/>
                  </a:cubicBezTo>
                  <a:cubicBezTo>
                    <a:pt x="10822" y="1257"/>
                    <a:pt x="10806" y="1259"/>
                    <a:pt x="10789" y="1259"/>
                  </a:cubicBezTo>
                  <a:cubicBezTo>
                    <a:pt x="10430" y="714"/>
                    <a:pt x="9814" y="352"/>
                    <a:pt x="9110" y="352"/>
                  </a:cubicBezTo>
                  <a:cubicBezTo>
                    <a:pt x="8570" y="352"/>
                    <a:pt x="8082" y="566"/>
                    <a:pt x="7719" y="914"/>
                  </a:cubicBezTo>
                  <a:cubicBezTo>
                    <a:pt x="7275" y="356"/>
                    <a:pt x="6591" y="0"/>
                    <a:pt x="58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1"/>
            <p:cNvSpPr/>
            <p:nvPr/>
          </p:nvSpPr>
          <p:spPr>
            <a:xfrm>
              <a:off x="4784900" y="-196197"/>
              <a:ext cx="1432641" cy="606089"/>
            </a:xfrm>
            <a:custGeom>
              <a:rect b="b" l="l" r="r" t="t"/>
              <a:pathLst>
                <a:path extrusionOk="0" h="5699" w="13471">
                  <a:moveTo>
                    <a:pt x="7647" y="1"/>
                  </a:moveTo>
                  <a:cubicBezTo>
                    <a:pt x="6879" y="1"/>
                    <a:pt x="6195" y="356"/>
                    <a:pt x="5751" y="915"/>
                  </a:cubicBezTo>
                  <a:cubicBezTo>
                    <a:pt x="5389" y="567"/>
                    <a:pt x="4901" y="353"/>
                    <a:pt x="4359" y="353"/>
                  </a:cubicBezTo>
                  <a:cubicBezTo>
                    <a:pt x="3657" y="353"/>
                    <a:pt x="3040" y="714"/>
                    <a:pt x="2680" y="1259"/>
                  </a:cubicBezTo>
                  <a:cubicBezTo>
                    <a:pt x="2664" y="1259"/>
                    <a:pt x="2647" y="1258"/>
                    <a:pt x="2633" y="1258"/>
                  </a:cubicBezTo>
                  <a:cubicBezTo>
                    <a:pt x="2205" y="1258"/>
                    <a:pt x="1816" y="1412"/>
                    <a:pt x="1518" y="1669"/>
                  </a:cubicBezTo>
                  <a:cubicBezTo>
                    <a:pt x="1390" y="1617"/>
                    <a:pt x="1254" y="1589"/>
                    <a:pt x="1112" y="1589"/>
                  </a:cubicBezTo>
                  <a:cubicBezTo>
                    <a:pt x="499" y="1589"/>
                    <a:pt x="1" y="2087"/>
                    <a:pt x="1" y="2701"/>
                  </a:cubicBezTo>
                  <a:cubicBezTo>
                    <a:pt x="1" y="3312"/>
                    <a:pt x="499" y="3810"/>
                    <a:pt x="1112" y="3810"/>
                  </a:cubicBezTo>
                  <a:lnTo>
                    <a:pt x="1123" y="3810"/>
                  </a:lnTo>
                  <a:cubicBezTo>
                    <a:pt x="1416" y="4343"/>
                    <a:pt x="1982" y="4702"/>
                    <a:pt x="2633" y="4702"/>
                  </a:cubicBezTo>
                  <a:cubicBezTo>
                    <a:pt x="2988" y="4702"/>
                    <a:pt x="3320" y="4591"/>
                    <a:pt x="3596" y="4405"/>
                  </a:cubicBezTo>
                  <a:cubicBezTo>
                    <a:pt x="3950" y="5170"/>
                    <a:pt x="4719" y="5699"/>
                    <a:pt x="5614" y="5699"/>
                  </a:cubicBezTo>
                  <a:cubicBezTo>
                    <a:pt x="6331" y="5699"/>
                    <a:pt x="6967" y="5358"/>
                    <a:pt x="7372" y="4833"/>
                  </a:cubicBezTo>
                  <a:cubicBezTo>
                    <a:pt x="7465" y="4842"/>
                    <a:pt x="7557" y="4849"/>
                    <a:pt x="7649" y="4849"/>
                  </a:cubicBezTo>
                  <a:cubicBezTo>
                    <a:pt x="8041" y="4849"/>
                    <a:pt x="8410" y="4755"/>
                    <a:pt x="8736" y="4591"/>
                  </a:cubicBezTo>
                  <a:cubicBezTo>
                    <a:pt x="9033" y="4755"/>
                    <a:pt x="9377" y="4849"/>
                    <a:pt x="9740" y="4849"/>
                  </a:cubicBezTo>
                  <a:cubicBezTo>
                    <a:pt x="10597" y="4849"/>
                    <a:pt x="11335" y="4332"/>
                    <a:pt x="11657" y="3591"/>
                  </a:cubicBezTo>
                  <a:cubicBezTo>
                    <a:pt x="11828" y="3681"/>
                    <a:pt x="12024" y="3733"/>
                    <a:pt x="12230" y="3733"/>
                  </a:cubicBezTo>
                  <a:cubicBezTo>
                    <a:pt x="12916" y="3733"/>
                    <a:pt x="13470" y="3176"/>
                    <a:pt x="13470" y="2498"/>
                  </a:cubicBezTo>
                  <a:cubicBezTo>
                    <a:pt x="13470" y="1812"/>
                    <a:pt x="12916" y="1258"/>
                    <a:pt x="12230" y="1258"/>
                  </a:cubicBezTo>
                  <a:cubicBezTo>
                    <a:pt x="11930" y="1258"/>
                    <a:pt x="11653" y="1365"/>
                    <a:pt x="11438" y="1543"/>
                  </a:cubicBezTo>
                  <a:cubicBezTo>
                    <a:pt x="11058" y="1014"/>
                    <a:pt x="10439" y="668"/>
                    <a:pt x="9739" y="668"/>
                  </a:cubicBezTo>
                  <a:cubicBezTo>
                    <a:pt x="9606" y="668"/>
                    <a:pt x="9481" y="683"/>
                    <a:pt x="9355" y="705"/>
                  </a:cubicBezTo>
                  <a:cubicBezTo>
                    <a:pt x="8919" y="270"/>
                    <a:pt x="8312" y="1"/>
                    <a:pt x="76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1"/>
            <p:cNvSpPr/>
            <p:nvPr/>
          </p:nvSpPr>
          <p:spPr>
            <a:xfrm>
              <a:off x="103162" y="12"/>
              <a:ext cx="1220134" cy="369508"/>
            </a:xfrm>
            <a:custGeom>
              <a:rect b="b" l="l" r="r" t="t"/>
              <a:pathLst>
                <a:path extrusionOk="0" h="6138" w="20268">
                  <a:moveTo>
                    <a:pt x="9839" y="1"/>
                  </a:moveTo>
                  <a:cubicBezTo>
                    <a:pt x="8936" y="1"/>
                    <a:pt x="8151" y="500"/>
                    <a:pt x="7742" y="1235"/>
                  </a:cubicBezTo>
                  <a:cubicBezTo>
                    <a:pt x="7497" y="1117"/>
                    <a:pt x="7239" y="1060"/>
                    <a:pt x="6992" y="1060"/>
                  </a:cubicBezTo>
                  <a:cubicBezTo>
                    <a:pt x="5997" y="1060"/>
                    <a:pt x="5190" y="1860"/>
                    <a:pt x="5177" y="2850"/>
                  </a:cubicBezTo>
                  <a:cubicBezTo>
                    <a:pt x="5134" y="2846"/>
                    <a:pt x="5094" y="2842"/>
                    <a:pt x="5049" y="2842"/>
                  </a:cubicBezTo>
                  <a:cubicBezTo>
                    <a:pt x="4309" y="2842"/>
                    <a:pt x="3706" y="3443"/>
                    <a:pt x="3706" y="4186"/>
                  </a:cubicBezTo>
                  <a:cubicBezTo>
                    <a:pt x="3706" y="4280"/>
                    <a:pt x="3715" y="4376"/>
                    <a:pt x="3737" y="4464"/>
                  </a:cubicBezTo>
                  <a:lnTo>
                    <a:pt x="837" y="4464"/>
                  </a:lnTo>
                  <a:cubicBezTo>
                    <a:pt x="374" y="4464"/>
                    <a:pt x="0" y="4840"/>
                    <a:pt x="0" y="5301"/>
                  </a:cubicBezTo>
                  <a:cubicBezTo>
                    <a:pt x="0" y="5763"/>
                    <a:pt x="376" y="6137"/>
                    <a:pt x="837" y="6137"/>
                  </a:cubicBezTo>
                  <a:lnTo>
                    <a:pt x="19431" y="6137"/>
                  </a:lnTo>
                  <a:cubicBezTo>
                    <a:pt x="19894" y="6137"/>
                    <a:pt x="20268" y="5761"/>
                    <a:pt x="20268" y="5301"/>
                  </a:cubicBezTo>
                  <a:cubicBezTo>
                    <a:pt x="20264" y="4840"/>
                    <a:pt x="19890" y="4464"/>
                    <a:pt x="19426" y="4464"/>
                  </a:cubicBezTo>
                  <a:lnTo>
                    <a:pt x="16527" y="4464"/>
                  </a:lnTo>
                  <a:cubicBezTo>
                    <a:pt x="16545" y="4376"/>
                    <a:pt x="16556" y="4283"/>
                    <a:pt x="16556" y="4186"/>
                  </a:cubicBezTo>
                  <a:cubicBezTo>
                    <a:pt x="16556" y="3445"/>
                    <a:pt x="15956" y="2842"/>
                    <a:pt x="15213" y="2842"/>
                  </a:cubicBezTo>
                  <a:cubicBezTo>
                    <a:pt x="15169" y="2842"/>
                    <a:pt x="15128" y="2844"/>
                    <a:pt x="15086" y="2850"/>
                  </a:cubicBezTo>
                  <a:cubicBezTo>
                    <a:pt x="15073" y="1860"/>
                    <a:pt x="14266" y="1060"/>
                    <a:pt x="13270" y="1060"/>
                  </a:cubicBezTo>
                  <a:cubicBezTo>
                    <a:pt x="13022" y="1060"/>
                    <a:pt x="12767" y="1117"/>
                    <a:pt x="12520" y="1235"/>
                  </a:cubicBezTo>
                  <a:cubicBezTo>
                    <a:pt x="12109" y="498"/>
                    <a:pt x="11324" y="1"/>
                    <a:pt x="10423" y="1"/>
                  </a:cubicBezTo>
                  <a:cubicBezTo>
                    <a:pt x="10326" y="1"/>
                    <a:pt x="10228" y="8"/>
                    <a:pt x="10132" y="19"/>
                  </a:cubicBezTo>
                  <a:cubicBezTo>
                    <a:pt x="10034" y="8"/>
                    <a:pt x="9939" y="1"/>
                    <a:pt x="98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7" name="Google Shape;547;p31"/>
          <p:cNvGrpSpPr/>
          <p:nvPr/>
        </p:nvGrpSpPr>
        <p:grpSpPr>
          <a:xfrm>
            <a:off x="-4882950" y="2782800"/>
            <a:ext cx="17364564" cy="1414667"/>
            <a:chOff x="-4882950" y="2630400"/>
            <a:chExt cx="17364564" cy="1414667"/>
          </a:xfrm>
        </p:grpSpPr>
        <p:sp>
          <p:nvSpPr>
            <p:cNvPr id="548" name="Google Shape;548;p31"/>
            <p:cNvSpPr/>
            <p:nvPr/>
          </p:nvSpPr>
          <p:spPr>
            <a:xfrm>
              <a:off x="6493627" y="2630400"/>
              <a:ext cx="5987987" cy="1414667"/>
            </a:xfrm>
            <a:custGeom>
              <a:rect b="b" l="l" r="r" t="t"/>
              <a:pathLst>
                <a:path extrusionOk="0" h="18746" w="89097">
                  <a:moveTo>
                    <a:pt x="25513" y="0"/>
                  </a:moveTo>
                  <a:lnTo>
                    <a:pt x="24746" y="16175"/>
                  </a:lnTo>
                  <a:lnTo>
                    <a:pt x="9902" y="16851"/>
                  </a:lnTo>
                  <a:lnTo>
                    <a:pt x="9902" y="3933"/>
                  </a:lnTo>
                  <a:lnTo>
                    <a:pt x="6218" y="3933"/>
                  </a:lnTo>
                  <a:lnTo>
                    <a:pt x="6059" y="7005"/>
                  </a:lnTo>
                  <a:lnTo>
                    <a:pt x="4797" y="7005"/>
                  </a:lnTo>
                  <a:lnTo>
                    <a:pt x="2166" y="7374"/>
                  </a:lnTo>
                  <a:lnTo>
                    <a:pt x="0" y="18746"/>
                  </a:lnTo>
                  <a:lnTo>
                    <a:pt x="89097" y="17847"/>
                  </a:lnTo>
                  <a:lnTo>
                    <a:pt x="86756" y="4178"/>
                  </a:lnTo>
                  <a:lnTo>
                    <a:pt x="79085" y="4178"/>
                  </a:lnTo>
                  <a:lnTo>
                    <a:pt x="78980" y="8536"/>
                  </a:lnTo>
                  <a:lnTo>
                    <a:pt x="76143" y="7742"/>
                  </a:lnTo>
                  <a:lnTo>
                    <a:pt x="76143" y="13396"/>
                  </a:lnTo>
                  <a:lnTo>
                    <a:pt x="69026" y="12781"/>
                  </a:lnTo>
                  <a:lnTo>
                    <a:pt x="69026" y="9342"/>
                  </a:lnTo>
                  <a:lnTo>
                    <a:pt x="69026" y="0"/>
                  </a:lnTo>
                  <a:lnTo>
                    <a:pt x="65470" y="0"/>
                  </a:lnTo>
                  <a:lnTo>
                    <a:pt x="65470" y="12043"/>
                  </a:lnTo>
                  <a:lnTo>
                    <a:pt x="59355" y="17076"/>
                  </a:lnTo>
                  <a:lnTo>
                    <a:pt x="59829" y="612"/>
                  </a:lnTo>
                  <a:lnTo>
                    <a:pt x="56611" y="0"/>
                  </a:lnTo>
                  <a:lnTo>
                    <a:pt x="56611" y="1965"/>
                  </a:lnTo>
                  <a:lnTo>
                    <a:pt x="54768" y="1965"/>
                  </a:lnTo>
                  <a:lnTo>
                    <a:pt x="54768" y="8970"/>
                  </a:lnTo>
                  <a:lnTo>
                    <a:pt x="53170" y="9342"/>
                  </a:lnTo>
                  <a:lnTo>
                    <a:pt x="53170" y="4423"/>
                  </a:lnTo>
                  <a:lnTo>
                    <a:pt x="50096" y="4055"/>
                  </a:lnTo>
                  <a:lnTo>
                    <a:pt x="50096" y="4055"/>
                  </a:lnTo>
                  <a:lnTo>
                    <a:pt x="50353" y="10811"/>
                  </a:lnTo>
                  <a:lnTo>
                    <a:pt x="49169" y="15676"/>
                  </a:lnTo>
                  <a:lnTo>
                    <a:pt x="43084" y="16175"/>
                  </a:lnTo>
                  <a:lnTo>
                    <a:pt x="31904" y="13520"/>
                  </a:lnTo>
                  <a:lnTo>
                    <a:pt x="32068" y="1965"/>
                  </a:lnTo>
                  <a:lnTo>
                    <a:pt x="29327" y="1965"/>
                  </a:lnTo>
                  <a:lnTo>
                    <a:pt x="29327" y="0"/>
                  </a:lnTo>
                  <a:close/>
                </a:path>
              </a:pathLst>
            </a:custGeom>
            <a:solidFill>
              <a:srgbClr val="91CB91">
                <a:alpha val="2766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1"/>
            <p:cNvSpPr/>
            <p:nvPr/>
          </p:nvSpPr>
          <p:spPr>
            <a:xfrm>
              <a:off x="-4882950" y="3000026"/>
              <a:ext cx="9263106" cy="1045036"/>
            </a:xfrm>
            <a:custGeom>
              <a:rect b="b" l="l" r="r" t="t"/>
              <a:pathLst>
                <a:path extrusionOk="0" h="17687" w="103736">
                  <a:moveTo>
                    <a:pt x="92693" y="0"/>
                  </a:moveTo>
                  <a:cubicBezTo>
                    <a:pt x="92444" y="0"/>
                    <a:pt x="92247" y="207"/>
                    <a:pt x="92262" y="456"/>
                  </a:cubicBezTo>
                  <a:lnTo>
                    <a:pt x="92920" y="11712"/>
                  </a:lnTo>
                  <a:cubicBezTo>
                    <a:pt x="92934" y="11957"/>
                    <a:pt x="92739" y="12167"/>
                    <a:pt x="92490" y="12167"/>
                  </a:cubicBezTo>
                  <a:lnTo>
                    <a:pt x="85097" y="12167"/>
                  </a:lnTo>
                  <a:cubicBezTo>
                    <a:pt x="84855" y="12167"/>
                    <a:pt x="84662" y="11970"/>
                    <a:pt x="84667" y="11726"/>
                  </a:cubicBezTo>
                  <a:lnTo>
                    <a:pt x="84802" y="4589"/>
                  </a:lnTo>
                  <a:cubicBezTo>
                    <a:pt x="84807" y="4359"/>
                    <a:pt x="84631" y="4167"/>
                    <a:pt x="84400" y="4150"/>
                  </a:cubicBezTo>
                  <a:lnTo>
                    <a:pt x="81619" y="3964"/>
                  </a:lnTo>
                  <a:cubicBezTo>
                    <a:pt x="81610" y="3964"/>
                    <a:pt x="81600" y="3963"/>
                    <a:pt x="81590" y="3963"/>
                  </a:cubicBezTo>
                  <a:cubicBezTo>
                    <a:pt x="81354" y="3963"/>
                    <a:pt x="81159" y="4156"/>
                    <a:pt x="81159" y="4396"/>
                  </a:cubicBezTo>
                  <a:lnTo>
                    <a:pt x="81159" y="7816"/>
                  </a:lnTo>
                  <a:cubicBezTo>
                    <a:pt x="81159" y="8048"/>
                    <a:pt x="80972" y="8240"/>
                    <a:pt x="80738" y="8247"/>
                  </a:cubicBezTo>
                  <a:lnTo>
                    <a:pt x="77320" y="8345"/>
                  </a:lnTo>
                  <a:cubicBezTo>
                    <a:pt x="77315" y="8345"/>
                    <a:pt x="77311" y="8345"/>
                    <a:pt x="77307" y="8345"/>
                  </a:cubicBezTo>
                  <a:cubicBezTo>
                    <a:pt x="77069" y="8345"/>
                    <a:pt x="76876" y="8154"/>
                    <a:pt x="76876" y="7915"/>
                  </a:cubicBezTo>
                  <a:lnTo>
                    <a:pt x="76876" y="6823"/>
                  </a:lnTo>
                  <a:cubicBezTo>
                    <a:pt x="76876" y="6585"/>
                    <a:pt x="76682" y="6391"/>
                    <a:pt x="76445" y="6391"/>
                  </a:cubicBezTo>
                  <a:lnTo>
                    <a:pt x="74663" y="6391"/>
                  </a:lnTo>
                  <a:cubicBezTo>
                    <a:pt x="74425" y="6391"/>
                    <a:pt x="74231" y="6198"/>
                    <a:pt x="74231" y="5962"/>
                  </a:cubicBezTo>
                  <a:lnTo>
                    <a:pt x="74231" y="1460"/>
                  </a:lnTo>
                  <a:cubicBezTo>
                    <a:pt x="74231" y="1222"/>
                    <a:pt x="74037" y="1030"/>
                    <a:pt x="73803" y="1030"/>
                  </a:cubicBezTo>
                  <a:cubicBezTo>
                    <a:pt x="73789" y="1030"/>
                    <a:pt x="73774" y="1031"/>
                    <a:pt x="73760" y="1032"/>
                  </a:cubicBezTo>
                  <a:lnTo>
                    <a:pt x="70833" y="1318"/>
                  </a:lnTo>
                  <a:cubicBezTo>
                    <a:pt x="70612" y="1338"/>
                    <a:pt x="70444" y="1524"/>
                    <a:pt x="70444" y="1746"/>
                  </a:cubicBezTo>
                  <a:lnTo>
                    <a:pt x="70444" y="10387"/>
                  </a:lnTo>
                  <a:cubicBezTo>
                    <a:pt x="70444" y="10624"/>
                    <a:pt x="70251" y="10818"/>
                    <a:pt x="70013" y="10818"/>
                  </a:cubicBezTo>
                  <a:lnTo>
                    <a:pt x="68611" y="10818"/>
                  </a:lnTo>
                  <a:cubicBezTo>
                    <a:pt x="68373" y="10818"/>
                    <a:pt x="68179" y="10624"/>
                    <a:pt x="68179" y="10387"/>
                  </a:cubicBezTo>
                  <a:lnTo>
                    <a:pt x="68179" y="8102"/>
                  </a:lnTo>
                  <a:cubicBezTo>
                    <a:pt x="68179" y="7956"/>
                    <a:pt x="68106" y="7820"/>
                    <a:pt x="67984" y="7740"/>
                  </a:cubicBezTo>
                  <a:lnTo>
                    <a:pt x="66593" y="6830"/>
                  </a:lnTo>
                  <a:cubicBezTo>
                    <a:pt x="66518" y="6782"/>
                    <a:pt x="66437" y="6760"/>
                    <a:pt x="66358" y="6760"/>
                  </a:cubicBezTo>
                  <a:cubicBezTo>
                    <a:pt x="66133" y="6760"/>
                    <a:pt x="65926" y="6938"/>
                    <a:pt x="65926" y="7191"/>
                  </a:cubicBezTo>
                  <a:cubicBezTo>
                    <a:pt x="65926" y="7429"/>
                    <a:pt x="65732" y="7622"/>
                    <a:pt x="65494" y="7622"/>
                  </a:cubicBezTo>
                  <a:lnTo>
                    <a:pt x="63699" y="7622"/>
                  </a:lnTo>
                  <a:cubicBezTo>
                    <a:pt x="63462" y="7622"/>
                    <a:pt x="63268" y="7816"/>
                    <a:pt x="63268" y="8054"/>
                  </a:cubicBezTo>
                  <a:lnTo>
                    <a:pt x="63268" y="9661"/>
                  </a:lnTo>
                  <a:cubicBezTo>
                    <a:pt x="63268" y="9893"/>
                    <a:pt x="63082" y="10084"/>
                    <a:pt x="62850" y="10092"/>
                  </a:cubicBezTo>
                  <a:lnTo>
                    <a:pt x="59693" y="10188"/>
                  </a:lnTo>
                  <a:cubicBezTo>
                    <a:pt x="59689" y="10188"/>
                    <a:pt x="59684" y="10188"/>
                    <a:pt x="59680" y="10188"/>
                  </a:cubicBezTo>
                  <a:cubicBezTo>
                    <a:pt x="59442" y="10188"/>
                    <a:pt x="59249" y="9997"/>
                    <a:pt x="59249" y="9758"/>
                  </a:cubicBezTo>
                  <a:lnTo>
                    <a:pt x="59249" y="6736"/>
                  </a:lnTo>
                  <a:cubicBezTo>
                    <a:pt x="59249" y="6535"/>
                    <a:pt x="59111" y="6362"/>
                    <a:pt x="58915" y="6316"/>
                  </a:cubicBezTo>
                  <a:lnTo>
                    <a:pt x="56088" y="5658"/>
                  </a:lnTo>
                  <a:cubicBezTo>
                    <a:pt x="56054" y="5650"/>
                    <a:pt x="56021" y="5646"/>
                    <a:pt x="55987" y="5646"/>
                  </a:cubicBezTo>
                  <a:cubicBezTo>
                    <a:pt x="55757" y="5646"/>
                    <a:pt x="55559" y="5833"/>
                    <a:pt x="55559" y="6076"/>
                  </a:cubicBezTo>
                  <a:lnTo>
                    <a:pt x="55559" y="11505"/>
                  </a:lnTo>
                  <a:cubicBezTo>
                    <a:pt x="55559" y="11739"/>
                    <a:pt x="55375" y="11929"/>
                    <a:pt x="55141" y="11937"/>
                  </a:cubicBezTo>
                  <a:lnTo>
                    <a:pt x="52311" y="12031"/>
                  </a:lnTo>
                  <a:cubicBezTo>
                    <a:pt x="52305" y="12031"/>
                    <a:pt x="52300" y="12031"/>
                    <a:pt x="52294" y="12031"/>
                  </a:cubicBezTo>
                  <a:cubicBezTo>
                    <a:pt x="52060" y="12031"/>
                    <a:pt x="51866" y="11839"/>
                    <a:pt x="51866" y="11601"/>
                  </a:cubicBezTo>
                  <a:lnTo>
                    <a:pt x="51866" y="5206"/>
                  </a:lnTo>
                  <a:cubicBezTo>
                    <a:pt x="51866" y="4976"/>
                    <a:pt x="51684" y="4786"/>
                    <a:pt x="51454" y="4775"/>
                  </a:cubicBezTo>
                  <a:lnTo>
                    <a:pt x="49579" y="4687"/>
                  </a:lnTo>
                  <a:cubicBezTo>
                    <a:pt x="49369" y="4678"/>
                    <a:pt x="49198" y="4519"/>
                    <a:pt x="49170" y="4313"/>
                  </a:cubicBezTo>
                  <a:lnTo>
                    <a:pt x="48789" y="1359"/>
                  </a:lnTo>
                  <a:cubicBezTo>
                    <a:pt x="48761" y="1145"/>
                    <a:pt x="48577" y="983"/>
                    <a:pt x="48359" y="983"/>
                  </a:cubicBezTo>
                  <a:lnTo>
                    <a:pt x="44893" y="983"/>
                  </a:lnTo>
                  <a:cubicBezTo>
                    <a:pt x="44655" y="983"/>
                    <a:pt x="44462" y="1176"/>
                    <a:pt x="44462" y="1414"/>
                  </a:cubicBezTo>
                  <a:lnTo>
                    <a:pt x="44462" y="9550"/>
                  </a:lnTo>
                  <a:cubicBezTo>
                    <a:pt x="44462" y="9779"/>
                    <a:pt x="44285" y="9967"/>
                    <a:pt x="44056" y="9981"/>
                  </a:cubicBezTo>
                  <a:lnTo>
                    <a:pt x="42954" y="10049"/>
                  </a:lnTo>
                  <a:cubicBezTo>
                    <a:pt x="42945" y="10050"/>
                    <a:pt x="42935" y="10050"/>
                    <a:pt x="42925" y="10050"/>
                  </a:cubicBezTo>
                  <a:cubicBezTo>
                    <a:pt x="42689" y="10050"/>
                    <a:pt x="42495" y="9859"/>
                    <a:pt x="42495" y="9620"/>
                  </a:cubicBezTo>
                  <a:lnTo>
                    <a:pt x="42495" y="4821"/>
                  </a:lnTo>
                  <a:cubicBezTo>
                    <a:pt x="42495" y="4595"/>
                    <a:pt x="42324" y="4408"/>
                    <a:pt x="42101" y="4390"/>
                  </a:cubicBezTo>
                  <a:lnTo>
                    <a:pt x="37317" y="3974"/>
                  </a:lnTo>
                  <a:cubicBezTo>
                    <a:pt x="37305" y="3973"/>
                    <a:pt x="37293" y="3972"/>
                    <a:pt x="37282" y="3972"/>
                  </a:cubicBezTo>
                  <a:cubicBezTo>
                    <a:pt x="37046" y="3972"/>
                    <a:pt x="36849" y="4163"/>
                    <a:pt x="36849" y="4405"/>
                  </a:cubicBezTo>
                  <a:lnTo>
                    <a:pt x="36849" y="8186"/>
                  </a:lnTo>
                  <a:cubicBezTo>
                    <a:pt x="36849" y="8419"/>
                    <a:pt x="36665" y="8608"/>
                    <a:pt x="36432" y="8618"/>
                  </a:cubicBezTo>
                  <a:lnTo>
                    <a:pt x="33781" y="8710"/>
                  </a:lnTo>
                  <a:cubicBezTo>
                    <a:pt x="33775" y="8710"/>
                    <a:pt x="33770" y="8710"/>
                    <a:pt x="33764" y="8710"/>
                  </a:cubicBezTo>
                  <a:cubicBezTo>
                    <a:pt x="33523" y="8710"/>
                    <a:pt x="33327" y="8511"/>
                    <a:pt x="33335" y="8267"/>
                  </a:cubicBezTo>
                  <a:lnTo>
                    <a:pt x="33550" y="444"/>
                  </a:lnTo>
                  <a:cubicBezTo>
                    <a:pt x="33558" y="201"/>
                    <a:pt x="33362" y="2"/>
                    <a:pt x="33119" y="2"/>
                  </a:cubicBezTo>
                  <a:lnTo>
                    <a:pt x="27699" y="2"/>
                  </a:lnTo>
                  <a:cubicBezTo>
                    <a:pt x="27460" y="2"/>
                    <a:pt x="27264" y="199"/>
                    <a:pt x="27268" y="439"/>
                  </a:cubicBezTo>
                  <a:lnTo>
                    <a:pt x="27415" y="10285"/>
                  </a:lnTo>
                  <a:cubicBezTo>
                    <a:pt x="27421" y="10516"/>
                    <a:pt x="27244" y="10709"/>
                    <a:pt x="27014" y="10722"/>
                  </a:cubicBezTo>
                  <a:lnTo>
                    <a:pt x="25969" y="10788"/>
                  </a:lnTo>
                  <a:cubicBezTo>
                    <a:pt x="25959" y="10789"/>
                    <a:pt x="25949" y="10789"/>
                    <a:pt x="25939" y="10789"/>
                  </a:cubicBezTo>
                  <a:cubicBezTo>
                    <a:pt x="25704" y="10789"/>
                    <a:pt x="25512" y="10598"/>
                    <a:pt x="25512" y="10359"/>
                  </a:cubicBezTo>
                  <a:lnTo>
                    <a:pt x="25512" y="7256"/>
                  </a:lnTo>
                  <a:cubicBezTo>
                    <a:pt x="25512" y="7018"/>
                    <a:pt x="25318" y="6824"/>
                    <a:pt x="25080" y="6824"/>
                  </a:cubicBezTo>
                  <a:lnTo>
                    <a:pt x="22652" y="6824"/>
                  </a:lnTo>
                  <a:cubicBezTo>
                    <a:pt x="22416" y="6824"/>
                    <a:pt x="22222" y="7018"/>
                    <a:pt x="22222" y="7256"/>
                  </a:cubicBezTo>
                  <a:lnTo>
                    <a:pt x="22222" y="12353"/>
                  </a:lnTo>
                  <a:cubicBezTo>
                    <a:pt x="22222" y="12591"/>
                    <a:pt x="22029" y="12784"/>
                    <a:pt x="21791" y="12784"/>
                  </a:cubicBezTo>
                  <a:lnTo>
                    <a:pt x="12125" y="12784"/>
                  </a:lnTo>
                  <a:cubicBezTo>
                    <a:pt x="11891" y="12784"/>
                    <a:pt x="11699" y="12598"/>
                    <a:pt x="11694" y="12362"/>
                  </a:cubicBezTo>
                  <a:lnTo>
                    <a:pt x="11443" y="1285"/>
                  </a:lnTo>
                  <a:cubicBezTo>
                    <a:pt x="11440" y="1051"/>
                    <a:pt x="11248" y="863"/>
                    <a:pt x="11012" y="863"/>
                  </a:cubicBezTo>
                  <a:lnTo>
                    <a:pt x="5684" y="863"/>
                  </a:lnTo>
                  <a:cubicBezTo>
                    <a:pt x="5456" y="863"/>
                    <a:pt x="5268" y="1042"/>
                    <a:pt x="5253" y="1268"/>
                  </a:cubicBezTo>
                  <a:lnTo>
                    <a:pt x="4783" y="9345"/>
                  </a:lnTo>
                  <a:cubicBezTo>
                    <a:pt x="4770" y="9556"/>
                    <a:pt x="4606" y="9727"/>
                    <a:pt x="4396" y="9749"/>
                  </a:cubicBezTo>
                  <a:lnTo>
                    <a:pt x="1" y="10202"/>
                  </a:lnTo>
                  <a:lnTo>
                    <a:pt x="1" y="17686"/>
                  </a:lnTo>
                  <a:lnTo>
                    <a:pt x="103735" y="17686"/>
                  </a:lnTo>
                  <a:lnTo>
                    <a:pt x="103735" y="1843"/>
                  </a:lnTo>
                  <a:lnTo>
                    <a:pt x="101036" y="1226"/>
                  </a:lnTo>
                  <a:cubicBezTo>
                    <a:pt x="101003" y="1219"/>
                    <a:pt x="100971" y="1215"/>
                    <a:pt x="100940" y="1215"/>
                  </a:cubicBezTo>
                  <a:cubicBezTo>
                    <a:pt x="100709" y="1215"/>
                    <a:pt x="100509" y="1403"/>
                    <a:pt x="100509" y="1646"/>
                  </a:cubicBezTo>
                  <a:lnTo>
                    <a:pt x="100509" y="4484"/>
                  </a:lnTo>
                  <a:cubicBezTo>
                    <a:pt x="100509" y="4722"/>
                    <a:pt x="100315" y="4915"/>
                    <a:pt x="100077" y="4915"/>
                  </a:cubicBezTo>
                  <a:lnTo>
                    <a:pt x="97254" y="4915"/>
                  </a:lnTo>
                  <a:cubicBezTo>
                    <a:pt x="97016" y="4915"/>
                    <a:pt x="96823" y="4722"/>
                    <a:pt x="96823" y="4484"/>
                  </a:cubicBezTo>
                  <a:lnTo>
                    <a:pt x="96823" y="430"/>
                  </a:lnTo>
                  <a:cubicBezTo>
                    <a:pt x="96823" y="194"/>
                    <a:pt x="96629" y="0"/>
                    <a:pt x="96392" y="0"/>
                  </a:cubicBezTo>
                  <a:close/>
                </a:path>
              </a:pathLst>
            </a:custGeom>
            <a:solidFill>
              <a:srgbClr val="91CB91">
                <a:alpha val="40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0" name="Google Shape;550;p31"/>
          <p:cNvGrpSpPr/>
          <p:nvPr/>
        </p:nvGrpSpPr>
        <p:grpSpPr>
          <a:xfrm>
            <a:off x="-63379" y="4479299"/>
            <a:ext cx="9263285" cy="677904"/>
            <a:chOff x="-63379" y="4923731"/>
            <a:chExt cx="9263285" cy="969682"/>
          </a:xfrm>
        </p:grpSpPr>
        <p:sp>
          <p:nvSpPr>
            <p:cNvPr id="551" name="Google Shape;551;p31"/>
            <p:cNvSpPr/>
            <p:nvPr/>
          </p:nvSpPr>
          <p:spPr>
            <a:xfrm>
              <a:off x="-63379" y="4923731"/>
              <a:ext cx="9263285" cy="969682"/>
            </a:xfrm>
            <a:custGeom>
              <a:rect b="b" l="l" r="r" t="t"/>
              <a:pathLst>
                <a:path extrusionOk="0" h="10859" w="103738">
                  <a:moveTo>
                    <a:pt x="1" y="0"/>
                  </a:moveTo>
                  <a:lnTo>
                    <a:pt x="1" y="10858"/>
                  </a:lnTo>
                  <a:lnTo>
                    <a:pt x="103737" y="10858"/>
                  </a:lnTo>
                  <a:lnTo>
                    <a:pt x="1037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1"/>
            <p:cNvSpPr/>
            <p:nvPr/>
          </p:nvSpPr>
          <p:spPr>
            <a:xfrm>
              <a:off x="120932" y="5321109"/>
              <a:ext cx="843034" cy="64919"/>
            </a:xfrm>
            <a:custGeom>
              <a:rect b="b" l="l" r="r" t="t"/>
              <a:pathLst>
                <a:path extrusionOk="0" h="727" w="9441">
                  <a:moveTo>
                    <a:pt x="1" y="1"/>
                  </a:moveTo>
                  <a:lnTo>
                    <a:pt x="1" y="727"/>
                  </a:lnTo>
                  <a:lnTo>
                    <a:pt x="9440" y="727"/>
                  </a:lnTo>
                  <a:lnTo>
                    <a:pt x="94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1"/>
            <p:cNvSpPr/>
            <p:nvPr/>
          </p:nvSpPr>
          <p:spPr>
            <a:xfrm>
              <a:off x="1341010" y="5321109"/>
              <a:ext cx="842856" cy="64919"/>
            </a:xfrm>
            <a:custGeom>
              <a:rect b="b" l="l" r="r" t="t"/>
              <a:pathLst>
                <a:path extrusionOk="0" h="727" w="9439">
                  <a:moveTo>
                    <a:pt x="1" y="1"/>
                  </a:moveTo>
                  <a:lnTo>
                    <a:pt x="1" y="727"/>
                  </a:lnTo>
                  <a:lnTo>
                    <a:pt x="9438" y="727"/>
                  </a:lnTo>
                  <a:lnTo>
                    <a:pt x="94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1"/>
            <p:cNvSpPr/>
            <p:nvPr/>
          </p:nvSpPr>
          <p:spPr>
            <a:xfrm>
              <a:off x="2439822" y="5321109"/>
              <a:ext cx="842945" cy="64919"/>
            </a:xfrm>
            <a:custGeom>
              <a:rect b="b" l="l" r="r" t="t"/>
              <a:pathLst>
                <a:path extrusionOk="0" h="727" w="9440">
                  <a:moveTo>
                    <a:pt x="1" y="1"/>
                  </a:moveTo>
                  <a:lnTo>
                    <a:pt x="1" y="727"/>
                  </a:lnTo>
                  <a:lnTo>
                    <a:pt x="9440" y="727"/>
                  </a:lnTo>
                  <a:lnTo>
                    <a:pt x="94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1"/>
            <p:cNvSpPr/>
            <p:nvPr/>
          </p:nvSpPr>
          <p:spPr>
            <a:xfrm>
              <a:off x="3659900" y="5321109"/>
              <a:ext cx="842945" cy="64919"/>
            </a:xfrm>
            <a:custGeom>
              <a:rect b="b" l="l" r="r" t="t"/>
              <a:pathLst>
                <a:path extrusionOk="0" h="727" w="9440">
                  <a:moveTo>
                    <a:pt x="1" y="1"/>
                  </a:moveTo>
                  <a:lnTo>
                    <a:pt x="1" y="727"/>
                  </a:lnTo>
                  <a:lnTo>
                    <a:pt x="9440" y="727"/>
                  </a:lnTo>
                  <a:lnTo>
                    <a:pt x="94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1"/>
            <p:cNvSpPr/>
            <p:nvPr/>
          </p:nvSpPr>
          <p:spPr>
            <a:xfrm>
              <a:off x="4807736" y="5321109"/>
              <a:ext cx="842766" cy="64919"/>
            </a:xfrm>
            <a:custGeom>
              <a:rect b="b" l="l" r="r" t="t"/>
              <a:pathLst>
                <a:path extrusionOk="0" h="727" w="9438">
                  <a:moveTo>
                    <a:pt x="1" y="1"/>
                  </a:moveTo>
                  <a:lnTo>
                    <a:pt x="1" y="727"/>
                  </a:lnTo>
                  <a:lnTo>
                    <a:pt x="9438" y="727"/>
                  </a:lnTo>
                  <a:lnTo>
                    <a:pt x="94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1"/>
            <p:cNvSpPr/>
            <p:nvPr/>
          </p:nvSpPr>
          <p:spPr>
            <a:xfrm>
              <a:off x="6027814" y="5321109"/>
              <a:ext cx="842766" cy="64919"/>
            </a:xfrm>
            <a:custGeom>
              <a:rect b="b" l="l" r="r" t="t"/>
              <a:pathLst>
                <a:path extrusionOk="0" h="727" w="9438">
                  <a:moveTo>
                    <a:pt x="1" y="1"/>
                  </a:moveTo>
                  <a:lnTo>
                    <a:pt x="1" y="727"/>
                  </a:lnTo>
                  <a:lnTo>
                    <a:pt x="9438" y="727"/>
                  </a:lnTo>
                  <a:lnTo>
                    <a:pt x="94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1"/>
            <p:cNvSpPr/>
            <p:nvPr/>
          </p:nvSpPr>
          <p:spPr>
            <a:xfrm>
              <a:off x="7126804" y="5321109"/>
              <a:ext cx="842766" cy="64919"/>
            </a:xfrm>
            <a:custGeom>
              <a:rect b="b" l="l" r="r" t="t"/>
              <a:pathLst>
                <a:path extrusionOk="0" h="727" w="9438">
                  <a:moveTo>
                    <a:pt x="0" y="1"/>
                  </a:moveTo>
                  <a:lnTo>
                    <a:pt x="0" y="727"/>
                  </a:lnTo>
                  <a:lnTo>
                    <a:pt x="9437" y="727"/>
                  </a:lnTo>
                  <a:lnTo>
                    <a:pt x="94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1"/>
            <p:cNvSpPr/>
            <p:nvPr/>
          </p:nvSpPr>
          <p:spPr>
            <a:xfrm>
              <a:off x="8346703" y="5321109"/>
              <a:ext cx="842945" cy="64919"/>
            </a:xfrm>
            <a:custGeom>
              <a:rect b="b" l="l" r="r" t="t"/>
              <a:pathLst>
                <a:path extrusionOk="0" h="727" w="9440">
                  <a:moveTo>
                    <a:pt x="0" y="1"/>
                  </a:moveTo>
                  <a:lnTo>
                    <a:pt x="0" y="727"/>
                  </a:lnTo>
                  <a:lnTo>
                    <a:pt x="9439" y="727"/>
                  </a:lnTo>
                  <a:lnTo>
                    <a:pt x="94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0" name="Google Shape;560;p31"/>
          <p:cNvGrpSpPr/>
          <p:nvPr/>
        </p:nvGrpSpPr>
        <p:grpSpPr>
          <a:xfrm>
            <a:off x="6999949" y="-196211"/>
            <a:ext cx="497501" cy="721626"/>
            <a:chOff x="8752549" y="1771614"/>
            <a:chExt cx="497501" cy="721626"/>
          </a:xfrm>
        </p:grpSpPr>
        <p:sp>
          <p:nvSpPr>
            <p:cNvPr id="561" name="Google Shape;561;p31"/>
            <p:cNvSpPr/>
            <p:nvPr/>
          </p:nvSpPr>
          <p:spPr>
            <a:xfrm>
              <a:off x="8752549" y="1771614"/>
              <a:ext cx="370707" cy="193599"/>
            </a:xfrm>
            <a:custGeom>
              <a:rect b="b" l="l" r="r" t="t"/>
              <a:pathLst>
                <a:path extrusionOk="0" h="2194" w="4201">
                  <a:moveTo>
                    <a:pt x="303" y="0"/>
                  </a:moveTo>
                  <a:cubicBezTo>
                    <a:pt x="262" y="0"/>
                    <a:pt x="219" y="11"/>
                    <a:pt x="177" y="35"/>
                  </a:cubicBezTo>
                  <a:cubicBezTo>
                    <a:pt x="67" y="97"/>
                    <a:pt x="0" y="278"/>
                    <a:pt x="85" y="389"/>
                  </a:cubicBezTo>
                  <a:cubicBezTo>
                    <a:pt x="332" y="718"/>
                    <a:pt x="619" y="1002"/>
                    <a:pt x="964" y="1233"/>
                  </a:cubicBezTo>
                  <a:cubicBezTo>
                    <a:pt x="1123" y="1338"/>
                    <a:pt x="1296" y="1417"/>
                    <a:pt x="1456" y="1516"/>
                  </a:cubicBezTo>
                  <a:cubicBezTo>
                    <a:pt x="1583" y="1592"/>
                    <a:pt x="1721" y="1706"/>
                    <a:pt x="1670" y="1867"/>
                  </a:cubicBezTo>
                  <a:cubicBezTo>
                    <a:pt x="1668" y="1891"/>
                    <a:pt x="1661" y="1914"/>
                    <a:pt x="1661" y="1942"/>
                  </a:cubicBezTo>
                  <a:cubicBezTo>
                    <a:pt x="1661" y="2108"/>
                    <a:pt x="1784" y="2194"/>
                    <a:pt x="1911" y="2194"/>
                  </a:cubicBezTo>
                  <a:cubicBezTo>
                    <a:pt x="2018" y="2194"/>
                    <a:pt x="2127" y="2134"/>
                    <a:pt x="2171" y="2010"/>
                  </a:cubicBezTo>
                  <a:cubicBezTo>
                    <a:pt x="2182" y="1977"/>
                    <a:pt x="2186" y="1944"/>
                    <a:pt x="2191" y="1913"/>
                  </a:cubicBezTo>
                  <a:cubicBezTo>
                    <a:pt x="2226" y="1765"/>
                    <a:pt x="2462" y="1697"/>
                    <a:pt x="2580" y="1647"/>
                  </a:cubicBezTo>
                  <a:cubicBezTo>
                    <a:pt x="2785" y="1559"/>
                    <a:pt x="2982" y="1454"/>
                    <a:pt x="3166" y="1328"/>
                  </a:cubicBezTo>
                  <a:cubicBezTo>
                    <a:pt x="3537" y="1083"/>
                    <a:pt x="3848" y="779"/>
                    <a:pt x="4119" y="425"/>
                  </a:cubicBezTo>
                  <a:cubicBezTo>
                    <a:pt x="4200" y="315"/>
                    <a:pt x="4130" y="136"/>
                    <a:pt x="4023" y="72"/>
                  </a:cubicBezTo>
                  <a:cubicBezTo>
                    <a:pt x="3981" y="46"/>
                    <a:pt x="3938" y="35"/>
                    <a:pt x="3897" y="35"/>
                  </a:cubicBezTo>
                  <a:cubicBezTo>
                    <a:pt x="3808" y="35"/>
                    <a:pt x="3726" y="88"/>
                    <a:pt x="3667" y="164"/>
                  </a:cubicBezTo>
                  <a:cubicBezTo>
                    <a:pt x="3382" y="534"/>
                    <a:pt x="3013" y="838"/>
                    <a:pt x="2604" y="1059"/>
                  </a:cubicBezTo>
                  <a:cubicBezTo>
                    <a:pt x="2422" y="1157"/>
                    <a:pt x="2208" y="1236"/>
                    <a:pt x="2027" y="1347"/>
                  </a:cubicBezTo>
                  <a:cubicBezTo>
                    <a:pt x="1906" y="1198"/>
                    <a:pt x="1738" y="1076"/>
                    <a:pt x="1572" y="986"/>
                  </a:cubicBezTo>
                  <a:cubicBezTo>
                    <a:pt x="1167" y="770"/>
                    <a:pt x="809" y="497"/>
                    <a:pt x="533" y="127"/>
                  </a:cubicBezTo>
                  <a:cubicBezTo>
                    <a:pt x="475" y="50"/>
                    <a:pt x="392" y="0"/>
                    <a:pt x="3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1"/>
            <p:cNvSpPr/>
            <p:nvPr/>
          </p:nvSpPr>
          <p:spPr>
            <a:xfrm>
              <a:off x="8752550" y="2352145"/>
              <a:ext cx="270552" cy="141096"/>
            </a:xfrm>
            <a:custGeom>
              <a:rect b="b" l="l" r="r" t="t"/>
              <a:pathLst>
                <a:path extrusionOk="0" h="1599" w="3066">
                  <a:moveTo>
                    <a:pt x="221" y="1"/>
                  </a:moveTo>
                  <a:cubicBezTo>
                    <a:pt x="191" y="1"/>
                    <a:pt x="160" y="9"/>
                    <a:pt x="130" y="27"/>
                  </a:cubicBezTo>
                  <a:cubicBezTo>
                    <a:pt x="49" y="73"/>
                    <a:pt x="1" y="203"/>
                    <a:pt x="64" y="285"/>
                  </a:cubicBezTo>
                  <a:cubicBezTo>
                    <a:pt x="242" y="524"/>
                    <a:pt x="452" y="731"/>
                    <a:pt x="701" y="896"/>
                  </a:cubicBezTo>
                  <a:cubicBezTo>
                    <a:pt x="817" y="974"/>
                    <a:pt x="943" y="1033"/>
                    <a:pt x="1061" y="1105"/>
                  </a:cubicBezTo>
                  <a:cubicBezTo>
                    <a:pt x="1153" y="1160"/>
                    <a:pt x="1254" y="1243"/>
                    <a:pt x="1217" y="1361"/>
                  </a:cubicBezTo>
                  <a:cubicBezTo>
                    <a:pt x="1215" y="1379"/>
                    <a:pt x="1210" y="1394"/>
                    <a:pt x="1210" y="1416"/>
                  </a:cubicBezTo>
                  <a:cubicBezTo>
                    <a:pt x="1210" y="1536"/>
                    <a:pt x="1299" y="1598"/>
                    <a:pt x="1392" y="1598"/>
                  </a:cubicBezTo>
                  <a:cubicBezTo>
                    <a:pt x="1470" y="1598"/>
                    <a:pt x="1550" y="1555"/>
                    <a:pt x="1582" y="1466"/>
                  </a:cubicBezTo>
                  <a:cubicBezTo>
                    <a:pt x="1591" y="1440"/>
                    <a:pt x="1593" y="1418"/>
                    <a:pt x="1597" y="1392"/>
                  </a:cubicBezTo>
                  <a:cubicBezTo>
                    <a:pt x="1623" y="1283"/>
                    <a:pt x="1796" y="1235"/>
                    <a:pt x="1881" y="1199"/>
                  </a:cubicBezTo>
                  <a:cubicBezTo>
                    <a:pt x="2030" y="1134"/>
                    <a:pt x="2172" y="1059"/>
                    <a:pt x="2306" y="968"/>
                  </a:cubicBezTo>
                  <a:cubicBezTo>
                    <a:pt x="2577" y="789"/>
                    <a:pt x="2804" y="568"/>
                    <a:pt x="3003" y="310"/>
                  </a:cubicBezTo>
                  <a:cubicBezTo>
                    <a:pt x="3066" y="231"/>
                    <a:pt x="3014" y="100"/>
                    <a:pt x="2933" y="54"/>
                  </a:cubicBezTo>
                  <a:cubicBezTo>
                    <a:pt x="2903" y="36"/>
                    <a:pt x="2873" y="29"/>
                    <a:pt x="2844" y="29"/>
                  </a:cubicBezTo>
                  <a:cubicBezTo>
                    <a:pt x="2779" y="29"/>
                    <a:pt x="2718" y="67"/>
                    <a:pt x="2675" y="121"/>
                  </a:cubicBezTo>
                  <a:cubicBezTo>
                    <a:pt x="2469" y="390"/>
                    <a:pt x="2200" y="611"/>
                    <a:pt x="1899" y="773"/>
                  </a:cubicBezTo>
                  <a:cubicBezTo>
                    <a:pt x="1768" y="845"/>
                    <a:pt x="1612" y="902"/>
                    <a:pt x="1481" y="983"/>
                  </a:cubicBezTo>
                  <a:cubicBezTo>
                    <a:pt x="1391" y="874"/>
                    <a:pt x="1269" y="784"/>
                    <a:pt x="1145" y="719"/>
                  </a:cubicBezTo>
                  <a:cubicBezTo>
                    <a:pt x="851" y="563"/>
                    <a:pt x="591" y="366"/>
                    <a:pt x="388" y="93"/>
                  </a:cubicBezTo>
                  <a:cubicBezTo>
                    <a:pt x="345" y="37"/>
                    <a:pt x="285" y="1"/>
                    <a:pt x="2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1"/>
            <p:cNvSpPr/>
            <p:nvPr/>
          </p:nvSpPr>
          <p:spPr>
            <a:xfrm>
              <a:off x="9023090" y="2143896"/>
              <a:ext cx="226960" cy="118506"/>
            </a:xfrm>
            <a:custGeom>
              <a:rect b="b" l="l" r="r" t="t"/>
              <a:pathLst>
                <a:path extrusionOk="0" h="1343" w="2572">
                  <a:moveTo>
                    <a:pt x="186" y="0"/>
                  </a:moveTo>
                  <a:cubicBezTo>
                    <a:pt x="161" y="0"/>
                    <a:pt x="135" y="7"/>
                    <a:pt x="110" y="21"/>
                  </a:cubicBezTo>
                  <a:cubicBezTo>
                    <a:pt x="41" y="60"/>
                    <a:pt x="1" y="170"/>
                    <a:pt x="53" y="238"/>
                  </a:cubicBezTo>
                  <a:cubicBezTo>
                    <a:pt x="202" y="441"/>
                    <a:pt x="379" y="613"/>
                    <a:pt x="589" y="754"/>
                  </a:cubicBezTo>
                  <a:cubicBezTo>
                    <a:pt x="686" y="819"/>
                    <a:pt x="791" y="867"/>
                    <a:pt x="891" y="930"/>
                  </a:cubicBezTo>
                  <a:cubicBezTo>
                    <a:pt x="968" y="976"/>
                    <a:pt x="1055" y="1046"/>
                    <a:pt x="1022" y="1143"/>
                  </a:cubicBezTo>
                  <a:cubicBezTo>
                    <a:pt x="1020" y="1160"/>
                    <a:pt x="1014" y="1173"/>
                    <a:pt x="1014" y="1189"/>
                  </a:cubicBezTo>
                  <a:cubicBezTo>
                    <a:pt x="1014" y="1290"/>
                    <a:pt x="1089" y="1343"/>
                    <a:pt x="1167" y="1343"/>
                  </a:cubicBezTo>
                  <a:cubicBezTo>
                    <a:pt x="1233" y="1343"/>
                    <a:pt x="1301" y="1306"/>
                    <a:pt x="1328" y="1230"/>
                  </a:cubicBezTo>
                  <a:cubicBezTo>
                    <a:pt x="1335" y="1210"/>
                    <a:pt x="1337" y="1189"/>
                    <a:pt x="1343" y="1169"/>
                  </a:cubicBezTo>
                  <a:cubicBezTo>
                    <a:pt x="1363" y="1079"/>
                    <a:pt x="1508" y="1036"/>
                    <a:pt x="1580" y="1005"/>
                  </a:cubicBezTo>
                  <a:cubicBezTo>
                    <a:pt x="1704" y="950"/>
                    <a:pt x="1823" y="887"/>
                    <a:pt x="1936" y="812"/>
                  </a:cubicBezTo>
                  <a:cubicBezTo>
                    <a:pt x="2163" y="659"/>
                    <a:pt x="2356" y="473"/>
                    <a:pt x="2522" y="259"/>
                  </a:cubicBezTo>
                  <a:cubicBezTo>
                    <a:pt x="2572" y="189"/>
                    <a:pt x="2531" y="82"/>
                    <a:pt x="2465" y="41"/>
                  </a:cubicBezTo>
                  <a:cubicBezTo>
                    <a:pt x="2439" y="26"/>
                    <a:pt x="2414" y="20"/>
                    <a:pt x="2389" y="20"/>
                  </a:cubicBezTo>
                  <a:cubicBezTo>
                    <a:pt x="2334" y="20"/>
                    <a:pt x="2283" y="52"/>
                    <a:pt x="2247" y="100"/>
                  </a:cubicBezTo>
                  <a:cubicBezTo>
                    <a:pt x="2072" y="325"/>
                    <a:pt x="1847" y="511"/>
                    <a:pt x="1595" y="648"/>
                  </a:cubicBezTo>
                  <a:cubicBezTo>
                    <a:pt x="1484" y="708"/>
                    <a:pt x="1354" y="756"/>
                    <a:pt x="1243" y="825"/>
                  </a:cubicBezTo>
                  <a:cubicBezTo>
                    <a:pt x="1167" y="732"/>
                    <a:pt x="1066" y="659"/>
                    <a:pt x="963" y="603"/>
                  </a:cubicBezTo>
                  <a:cubicBezTo>
                    <a:pt x="714" y="471"/>
                    <a:pt x="495" y="305"/>
                    <a:pt x="327" y="78"/>
                  </a:cubicBezTo>
                  <a:cubicBezTo>
                    <a:pt x="292" y="31"/>
                    <a:pt x="241" y="0"/>
                    <a:pt x="1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4" name="Google Shape;564;p31"/>
          <p:cNvGrpSpPr/>
          <p:nvPr/>
        </p:nvGrpSpPr>
        <p:grpSpPr>
          <a:xfrm>
            <a:off x="-63500" y="3082097"/>
            <a:ext cx="9263374" cy="1397198"/>
            <a:chOff x="-63500" y="3082097"/>
            <a:chExt cx="9263374" cy="1397198"/>
          </a:xfrm>
        </p:grpSpPr>
        <p:grpSp>
          <p:nvGrpSpPr>
            <p:cNvPr id="565" name="Google Shape;565;p31"/>
            <p:cNvGrpSpPr/>
            <p:nvPr/>
          </p:nvGrpSpPr>
          <p:grpSpPr>
            <a:xfrm>
              <a:off x="-63500" y="3082097"/>
              <a:ext cx="9263374" cy="1397198"/>
              <a:chOff x="-63500" y="3082097"/>
              <a:chExt cx="9263374" cy="1397198"/>
            </a:xfrm>
          </p:grpSpPr>
          <p:sp>
            <p:nvSpPr>
              <p:cNvPr id="566" name="Google Shape;566;p31"/>
              <p:cNvSpPr/>
              <p:nvPr/>
            </p:nvSpPr>
            <p:spPr>
              <a:xfrm>
                <a:off x="-63500" y="3873197"/>
                <a:ext cx="9263374" cy="606098"/>
              </a:xfrm>
              <a:custGeom>
                <a:rect b="b" l="l" r="r" t="t"/>
                <a:pathLst>
                  <a:path extrusionOk="0" h="5154" w="103739">
                    <a:moveTo>
                      <a:pt x="80339" y="0"/>
                    </a:moveTo>
                    <a:cubicBezTo>
                      <a:pt x="69397" y="0"/>
                      <a:pt x="55260" y="1698"/>
                      <a:pt x="43777" y="1698"/>
                    </a:cubicBezTo>
                    <a:cubicBezTo>
                      <a:pt x="43306" y="1698"/>
                      <a:pt x="42839" y="1695"/>
                      <a:pt x="42377" y="1689"/>
                    </a:cubicBezTo>
                    <a:cubicBezTo>
                      <a:pt x="33262" y="1571"/>
                      <a:pt x="25137" y="473"/>
                      <a:pt x="19763" y="473"/>
                    </a:cubicBezTo>
                    <a:cubicBezTo>
                      <a:pt x="14822" y="473"/>
                      <a:pt x="0" y="1680"/>
                      <a:pt x="0" y="1680"/>
                    </a:cubicBezTo>
                    <a:lnTo>
                      <a:pt x="0" y="5154"/>
                    </a:lnTo>
                    <a:lnTo>
                      <a:pt x="103739" y="5154"/>
                    </a:lnTo>
                    <a:lnTo>
                      <a:pt x="103739" y="722"/>
                    </a:lnTo>
                    <a:cubicBezTo>
                      <a:pt x="103739" y="722"/>
                      <a:pt x="95368" y="244"/>
                      <a:pt x="81989" y="14"/>
                    </a:cubicBezTo>
                    <a:cubicBezTo>
                      <a:pt x="81448" y="5"/>
                      <a:pt x="80897" y="0"/>
                      <a:pt x="803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31"/>
              <p:cNvSpPr/>
              <p:nvPr/>
            </p:nvSpPr>
            <p:spPr>
              <a:xfrm>
                <a:off x="5118099" y="3082097"/>
                <a:ext cx="2505684" cy="1236421"/>
              </a:xfrm>
              <a:custGeom>
                <a:rect b="b" l="l" r="r" t="t"/>
                <a:pathLst>
                  <a:path extrusionOk="0" h="9413" w="14639">
                    <a:moveTo>
                      <a:pt x="7352" y="0"/>
                    </a:moveTo>
                    <a:cubicBezTo>
                      <a:pt x="3689" y="0"/>
                      <a:pt x="3750" y="4136"/>
                      <a:pt x="3974" y="5115"/>
                    </a:cubicBezTo>
                    <a:cubicBezTo>
                      <a:pt x="3722" y="4296"/>
                      <a:pt x="3031" y="2450"/>
                      <a:pt x="1920" y="2450"/>
                    </a:cubicBezTo>
                    <a:cubicBezTo>
                      <a:pt x="1828" y="2450"/>
                      <a:pt x="1734" y="2462"/>
                      <a:pt x="1637" y="2489"/>
                    </a:cubicBezTo>
                    <a:cubicBezTo>
                      <a:pt x="80" y="2916"/>
                      <a:pt x="2287" y="5640"/>
                      <a:pt x="2444" y="5832"/>
                    </a:cubicBezTo>
                    <a:cubicBezTo>
                      <a:pt x="2364" y="5738"/>
                      <a:pt x="1776" y="5099"/>
                      <a:pt x="1036" y="5099"/>
                    </a:cubicBezTo>
                    <a:cubicBezTo>
                      <a:pt x="730" y="5099"/>
                      <a:pt x="398" y="5208"/>
                      <a:pt x="65" y="5509"/>
                    </a:cubicBezTo>
                    <a:cubicBezTo>
                      <a:pt x="43" y="5530"/>
                      <a:pt x="21" y="5550"/>
                      <a:pt x="0" y="5570"/>
                    </a:cubicBezTo>
                    <a:lnTo>
                      <a:pt x="0" y="6840"/>
                    </a:lnTo>
                    <a:cubicBezTo>
                      <a:pt x="358" y="7336"/>
                      <a:pt x="984" y="7747"/>
                      <a:pt x="1246" y="7907"/>
                    </a:cubicBezTo>
                    <a:cubicBezTo>
                      <a:pt x="1046" y="7797"/>
                      <a:pt x="616" y="7603"/>
                      <a:pt x="115" y="7603"/>
                    </a:cubicBezTo>
                    <a:cubicBezTo>
                      <a:pt x="77" y="7603"/>
                      <a:pt x="39" y="7604"/>
                      <a:pt x="0" y="7606"/>
                    </a:cubicBezTo>
                    <a:lnTo>
                      <a:pt x="0" y="9412"/>
                    </a:lnTo>
                    <a:lnTo>
                      <a:pt x="6788" y="8920"/>
                    </a:lnTo>
                    <a:lnTo>
                      <a:pt x="6935" y="8909"/>
                    </a:lnTo>
                    <a:lnTo>
                      <a:pt x="7189" y="8891"/>
                    </a:lnTo>
                    <a:lnTo>
                      <a:pt x="7446" y="8872"/>
                    </a:lnTo>
                    <a:lnTo>
                      <a:pt x="8043" y="8828"/>
                    </a:lnTo>
                    <a:lnTo>
                      <a:pt x="11590" y="8570"/>
                    </a:lnTo>
                    <a:lnTo>
                      <a:pt x="13216" y="8452"/>
                    </a:lnTo>
                    <a:lnTo>
                      <a:pt x="13814" y="8408"/>
                    </a:lnTo>
                    <a:lnTo>
                      <a:pt x="14284" y="8375"/>
                    </a:lnTo>
                    <a:lnTo>
                      <a:pt x="14638" y="8349"/>
                    </a:lnTo>
                    <a:lnTo>
                      <a:pt x="14638" y="8344"/>
                    </a:lnTo>
                    <a:cubicBezTo>
                      <a:pt x="14633" y="8312"/>
                      <a:pt x="14609" y="8104"/>
                      <a:pt x="14502" y="7879"/>
                    </a:cubicBezTo>
                    <a:cubicBezTo>
                      <a:pt x="14439" y="7748"/>
                      <a:pt x="14349" y="7606"/>
                      <a:pt x="14218" y="7492"/>
                    </a:cubicBezTo>
                    <a:cubicBezTo>
                      <a:pt x="14089" y="7382"/>
                      <a:pt x="13925" y="7291"/>
                      <a:pt x="13709" y="7254"/>
                    </a:cubicBezTo>
                    <a:cubicBezTo>
                      <a:pt x="13636" y="7241"/>
                      <a:pt x="13556" y="7234"/>
                      <a:pt x="13470" y="7234"/>
                    </a:cubicBezTo>
                    <a:cubicBezTo>
                      <a:pt x="13231" y="7234"/>
                      <a:pt x="12942" y="7289"/>
                      <a:pt x="12596" y="7422"/>
                    </a:cubicBezTo>
                    <a:cubicBezTo>
                      <a:pt x="12945" y="6847"/>
                      <a:pt x="13087" y="6175"/>
                      <a:pt x="12375" y="5697"/>
                    </a:cubicBezTo>
                    <a:cubicBezTo>
                      <a:pt x="11963" y="5421"/>
                      <a:pt x="11631" y="5322"/>
                      <a:pt x="11365" y="5322"/>
                    </a:cubicBezTo>
                    <a:cubicBezTo>
                      <a:pt x="10714" y="5322"/>
                      <a:pt x="10465" y="5923"/>
                      <a:pt x="10436" y="6003"/>
                    </a:cubicBezTo>
                    <a:cubicBezTo>
                      <a:pt x="10448" y="5957"/>
                      <a:pt x="10503" y="5740"/>
                      <a:pt x="10562" y="5410"/>
                    </a:cubicBezTo>
                    <a:cubicBezTo>
                      <a:pt x="10615" y="5117"/>
                      <a:pt x="10671" y="4737"/>
                      <a:pt x="10698" y="4313"/>
                    </a:cubicBezTo>
                    <a:cubicBezTo>
                      <a:pt x="10707" y="4182"/>
                      <a:pt x="10713" y="4048"/>
                      <a:pt x="10715" y="3912"/>
                    </a:cubicBezTo>
                    <a:cubicBezTo>
                      <a:pt x="10718" y="3606"/>
                      <a:pt x="10706" y="3283"/>
                      <a:pt x="10667" y="2966"/>
                    </a:cubicBezTo>
                    <a:cubicBezTo>
                      <a:pt x="10641" y="2773"/>
                      <a:pt x="10608" y="2581"/>
                      <a:pt x="10562" y="2395"/>
                    </a:cubicBezTo>
                    <a:cubicBezTo>
                      <a:pt x="10464" y="1986"/>
                      <a:pt x="10307" y="1590"/>
                      <a:pt x="10070" y="1245"/>
                    </a:cubicBezTo>
                    <a:cubicBezTo>
                      <a:pt x="9589" y="534"/>
                      <a:pt x="8771" y="23"/>
                      <a:pt x="7434" y="1"/>
                    </a:cubicBezTo>
                    <a:cubicBezTo>
                      <a:pt x="7407" y="1"/>
                      <a:pt x="7379" y="0"/>
                      <a:pt x="73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68" name="Google Shape;568;p31"/>
            <p:cNvSpPr/>
            <p:nvPr/>
          </p:nvSpPr>
          <p:spPr>
            <a:xfrm rot="-597038">
              <a:off x="5072655" y="3787972"/>
              <a:ext cx="243056" cy="21203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32"/>
          <p:cNvSpPr txBox="1"/>
          <p:nvPr>
            <p:ph type="title"/>
          </p:nvPr>
        </p:nvSpPr>
        <p:spPr>
          <a:xfrm>
            <a:off x="4488175" y="1555775"/>
            <a:ext cx="3391200" cy="83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71" name="Google Shape;571;p32"/>
          <p:cNvSpPr txBox="1"/>
          <p:nvPr>
            <p:ph idx="1" type="subTitle"/>
          </p:nvPr>
        </p:nvSpPr>
        <p:spPr>
          <a:xfrm>
            <a:off x="4488350" y="2394150"/>
            <a:ext cx="33912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72" name="Google Shape;572;p32"/>
          <p:cNvGrpSpPr/>
          <p:nvPr/>
        </p:nvGrpSpPr>
        <p:grpSpPr>
          <a:xfrm>
            <a:off x="-181230" y="-196197"/>
            <a:ext cx="9461248" cy="2169254"/>
            <a:chOff x="-181230" y="-196197"/>
            <a:chExt cx="9461248" cy="2169254"/>
          </a:xfrm>
        </p:grpSpPr>
        <p:sp>
          <p:nvSpPr>
            <p:cNvPr id="573" name="Google Shape;573;p32"/>
            <p:cNvSpPr/>
            <p:nvPr/>
          </p:nvSpPr>
          <p:spPr>
            <a:xfrm>
              <a:off x="-181230" y="1765548"/>
              <a:ext cx="385942" cy="207509"/>
            </a:xfrm>
            <a:custGeom>
              <a:rect b="b" l="l" r="r" t="t"/>
              <a:pathLst>
                <a:path extrusionOk="0" h="3447" w="6411">
                  <a:moveTo>
                    <a:pt x="2159" y="0"/>
                  </a:moveTo>
                  <a:cubicBezTo>
                    <a:pt x="1702" y="0"/>
                    <a:pt x="1300" y="222"/>
                    <a:pt x="1046" y="561"/>
                  </a:cubicBezTo>
                  <a:cubicBezTo>
                    <a:pt x="977" y="542"/>
                    <a:pt x="906" y="529"/>
                    <a:pt x="832" y="529"/>
                  </a:cubicBezTo>
                  <a:cubicBezTo>
                    <a:pt x="375" y="529"/>
                    <a:pt x="4" y="902"/>
                    <a:pt x="4" y="1357"/>
                  </a:cubicBezTo>
                  <a:cubicBezTo>
                    <a:pt x="1" y="1817"/>
                    <a:pt x="371" y="2186"/>
                    <a:pt x="826" y="2186"/>
                  </a:cubicBezTo>
                  <a:cubicBezTo>
                    <a:pt x="887" y="2186"/>
                    <a:pt x="944" y="2181"/>
                    <a:pt x="1001" y="2168"/>
                  </a:cubicBezTo>
                  <a:cubicBezTo>
                    <a:pt x="1182" y="2435"/>
                    <a:pt x="1453" y="2636"/>
                    <a:pt x="1770" y="2728"/>
                  </a:cubicBezTo>
                  <a:cubicBezTo>
                    <a:pt x="1993" y="3154"/>
                    <a:pt x="2443" y="3447"/>
                    <a:pt x="2959" y="3447"/>
                  </a:cubicBezTo>
                  <a:cubicBezTo>
                    <a:pt x="3388" y="3447"/>
                    <a:pt x="3769" y="3244"/>
                    <a:pt x="4015" y="2929"/>
                  </a:cubicBezTo>
                  <a:cubicBezTo>
                    <a:pt x="4153" y="3065"/>
                    <a:pt x="4343" y="3150"/>
                    <a:pt x="4549" y="3150"/>
                  </a:cubicBezTo>
                  <a:cubicBezTo>
                    <a:pt x="4847" y="3150"/>
                    <a:pt x="5102" y="2978"/>
                    <a:pt x="5227" y="2733"/>
                  </a:cubicBezTo>
                  <a:cubicBezTo>
                    <a:pt x="5255" y="2735"/>
                    <a:pt x="5281" y="2737"/>
                    <a:pt x="5308" y="2737"/>
                  </a:cubicBezTo>
                  <a:cubicBezTo>
                    <a:pt x="5916" y="2737"/>
                    <a:pt x="6410" y="2245"/>
                    <a:pt x="6410" y="1633"/>
                  </a:cubicBezTo>
                  <a:cubicBezTo>
                    <a:pt x="6410" y="1025"/>
                    <a:pt x="5918" y="529"/>
                    <a:pt x="5308" y="529"/>
                  </a:cubicBezTo>
                  <a:cubicBezTo>
                    <a:pt x="5072" y="529"/>
                    <a:pt x="4855" y="603"/>
                    <a:pt x="4678" y="728"/>
                  </a:cubicBezTo>
                  <a:cubicBezTo>
                    <a:pt x="4543" y="356"/>
                    <a:pt x="4182" y="87"/>
                    <a:pt x="3764" y="87"/>
                  </a:cubicBezTo>
                  <a:cubicBezTo>
                    <a:pt x="3502" y="87"/>
                    <a:pt x="3264" y="192"/>
                    <a:pt x="3089" y="360"/>
                  </a:cubicBezTo>
                  <a:cubicBezTo>
                    <a:pt x="2842" y="137"/>
                    <a:pt x="2516" y="0"/>
                    <a:pt x="21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2"/>
            <p:cNvSpPr/>
            <p:nvPr/>
          </p:nvSpPr>
          <p:spPr>
            <a:xfrm>
              <a:off x="-8" y="1000298"/>
              <a:ext cx="452403" cy="211844"/>
            </a:xfrm>
            <a:custGeom>
              <a:rect b="b" l="l" r="r" t="t"/>
              <a:pathLst>
                <a:path extrusionOk="0" h="3519" w="7515">
                  <a:moveTo>
                    <a:pt x="3620" y="0"/>
                  </a:moveTo>
                  <a:cubicBezTo>
                    <a:pt x="3091" y="0"/>
                    <a:pt x="2636" y="297"/>
                    <a:pt x="2408" y="736"/>
                  </a:cubicBezTo>
                  <a:cubicBezTo>
                    <a:pt x="2085" y="830"/>
                    <a:pt x="1809" y="1032"/>
                    <a:pt x="1625" y="1307"/>
                  </a:cubicBezTo>
                  <a:cubicBezTo>
                    <a:pt x="1567" y="1294"/>
                    <a:pt x="1507" y="1289"/>
                    <a:pt x="1448" y="1289"/>
                  </a:cubicBezTo>
                  <a:cubicBezTo>
                    <a:pt x="980" y="1289"/>
                    <a:pt x="602" y="1664"/>
                    <a:pt x="602" y="2133"/>
                  </a:cubicBezTo>
                  <a:cubicBezTo>
                    <a:pt x="602" y="2158"/>
                    <a:pt x="604" y="2182"/>
                    <a:pt x="607" y="2204"/>
                  </a:cubicBezTo>
                  <a:lnTo>
                    <a:pt x="417" y="2204"/>
                  </a:lnTo>
                  <a:cubicBezTo>
                    <a:pt x="187" y="2204"/>
                    <a:pt x="1" y="2391"/>
                    <a:pt x="1" y="2621"/>
                  </a:cubicBezTo>
                  <a:cubicBezTo>
                    <a:pt x="1" y="2851"/>
                    <a:pt x="187" y="3039"/>
                    <a:pt x="417" y="3039"/>
                  </a:cubicBezTo>
                  <a:lnTo>
                    <a:pt x="1744" y="3039"/>
                  </a:lnTo>
                  <a:cubicBezTo>
                    <a:pt x="2004" y="3330"/>
                    <a:pt x="2380" y="3518"/>
                    <a:pt x="2802" y="3518"/>
                  </a:cubicBezTo>
                  <a:cubicBezTo>
                    <a:pt x="3169" y="3518"/>
                    <a:pt x="3501" y="3376"/>
                    <a:pt x="3753" y="3150"/>
                  </a:cubicBezTo>
                  <a:cubicBezTo>
                    <a:pt x="3934" y="3321"/>
                    <a:pt x="4175" y="3428"/>
                    <a:pt x="4442" y="3428"/>
                  </a:cubicBezTo>
                  <a:cubicBezTo>
                    <a:pt x="4763" y="3428"/>
                    <a:pt x="5049" y="3275"/>
                    <a:pt x="5229" y="3039"/>
                  </a:cubicBezTo>
                  <a:lnTo>
                    <a:pt x="7098" y="3039"/>
                  </a:lnTo>
                  <a:cubicBezTo>
                    <a:pt x="7328" y="3039"/>
                    <a:pt x="7514" y="2851"/>
                    <a:pt x="7514" y="2621"/>
                  </a:cubicBezTo>
                  <a:cubicBezTo>
                    <a:pt x="7512" y="2389"/>
                    <a:pt x="7326" y="2203"/>
                    <a:pt x="7096" y="2203"/>
                  </a:cubicBezTo>
                  <a:lnTo>
                    <a:pt x="7087" y="2203"/>
                  </a:lnTo>
                  <a:cubicBezTo>
                    <a:pt x="7124" y="2092"/>
                    <a:pt x="7144" y="1972"/>
                    <a:pt x="7144" y="1849"/>
                  </a:cubicBezTo>
                  <a:cubicBezTo>
                    <a:pt x="7144" y="1228"/>
                    <a:pt x="6639" y="723"/>
                    <a:pt x="6018" y="723"/>
                  </a:cubicBezTo>
                  <a:cubicBezTo>
                    <a:pt x="5990" y="723"/>
                    <a:pt x="5963" y="726"/>
                    <a:pt x="5935" y="728"/>
                  </a:cubicBezTo>
                  <a:cubicBezTo>
                    <a:pt x="5808" y="474"/>
                    <a:pt x="5546" y="303"/>
                    <a:pt x="5244" y="303"/>
                  </a:cubicBezTo>
                  <a:cubicBezTo>
                    <a:pt x="5030" y="303"/>
                    <a:pt x="4839" y="387"/>
                    <a:pt x="4698" y="527"/>
                  </a:cubicBezTo>
                  <a:cubicBezTo>
                    <a:pt x="4446" y="207"/>
                    <a:pt x="4057" y="0"/>
                    <a:pt x="36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2"/>
            <p:cNvSpPr/>
            <p:nvPr/>
          </p:nvSpPr>
          <p:spPr>
            <a:xfrm>
              <a:off x="8728406" y="1296433"/>
              <a:ext cx="551613" cy="296485"/>
            </a:xfrm>
            <a:custGeom>
              <a:rect b="b" l="l" r="r" t="t"/>
              <a:pathLst>
                <a:path extrusionOk="0" h="4925" w="9163">
                  <a:moveTo>
                    <a:pt x="4937" y="0"/>
                  </a:moveTo>
                  <a:cubicBezTo>
                    <a:pt x="4322" y="0"/>
                    <a:pt x="3776" y="292"/>
                    <a:pt x="3426" y="741"/>
                  </a:cubicBezTo>
                  <a:cubicBezTo>
                    <a:pt x="3231" y="544"/>
                    <a:pt x="2962" y="424"/>
                    <a:pt x="2661" y="424"/>
                  </a:cubicBezTo>
                  <a:cubicBezTo>
                    <a:pt x="2238" y="424"/>
                    <a:pt x="1874" y="669"/>
                    <a:pt x="1694" y="1021"/>
                  </a:cubicBezTo>
                  <a:cubicBezTo>
                    <a:pt x="1655" y="1019"/>
                    <a:pt x="1618" y="1014"/>
                    <a:pt x="1576" y="1014"/>
                  </a:cubicBezTo>
                  <a:cubicBezTo>
                    <a:pt x="706" y="1014"/>
                    <a:pt x="0" y="1720"/>
                    <a:pt x="0" y="2590"/>
                  </a:cubicBezTo>
                  <a:cubicBezTo>
                    <a:pt x="0" y="3461"/>
                    <a:pt x="706" y="4165"/>
                    <a:pt x="1576" y="4165"/>
                  </a:cubicBezTo>
                  <a:cubicBezTo>
                    <a:pt x="1911" y="4165"/>
                    <a:pt x="2221" y="4060"/>
                    <a:pt x="2477" y="3883"/>
                  </a:cubicBezTo>
                  <a:cubicBezTo>
                    <a:pt x="2672" y="4416"/>
                    <a:pt x="3185" y="4799"/>
                    <a:pt x="3786" y="4799"/>
                  </a:cubicBezTo>
                  <a:cubicBezTo>
                    <a:pt x="4161" y="4799"/>
                    <a:pt x="4501" y="4650"/>
                    <a:pt x="4751" y="4410"/>
                  </a:cubicBezTo>
                  <a:cubicBezTo>
                    <a:pt x="5103" y="4727"/>
                    <a:pt x="5569" y="4924"/>
                    <a:pt x="6082" y="4924"/>
                  </a:cubicBezTo>
                  <a:cubicBezTo>
                    <a:pt x="6734" y="4924"/>
                    <a:pt x="7311" y="4608"/>
                    <a:pt x="7674" y="4125"/>
                  </a:cubicBezTo>
                  <a:cubicBezTo>
                    <a:pt x="7773" y="4150"/>
                    <a:pt x="7875" y="4165"/>
                    <a:pt x="7982" y="4165"/>
                  </a:cubicBezTo>
                  <a:cubicBezTo>
                    <a:pt x="8636" y="4165"/>
                    <a:pt x="9163" y="3636"/>
                    <a:pt x="9163" y="2984"/>
                  </a:cubicBezTo>
                  <a:cubicBezTo>
                    <a:pt x="9163" y="2332"/>
                    <a:pt x="8636" y="1801"/>
                    <a:pt x="7982" y="1801"/>
                  </a:cubicBezTo>
                  <a:cubicBezTo>
                    <a:pt x="7895" y="1801"/>
                    <a:pt x="7812" y="1810"/>
                    <a:pt x="7733" y="1828"/>
                  </a:cubicBezTo>
                  <a:cubicBezTo>
                    <a:pt x="7475" y="1445"/>
                    <a:pt x="7088" y="1160"/>
                    <a:pt x="6635" y="1029"/>
                  </a:cubicBezTo>
                  <a:cubicBezTo>
                    <a:pt x="6316" y="419"/>
                    <a:pt x="5674" y="0"/>
                    <a:pt x="49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2"/>
            <p:cNvSpPr/>
            <p:nvPr/>
          </p:nvSpPr>
          <p:spPr>
            <a:xfrm>
              <a:off x="8244879" y="194132"/>
              <a:ext cx="810834" cy="343080"/>
            </a:xfrm>
            <a:custGeom>
              <a:rect b="b" l="l" r="r" t="t"/>
              <a:pathLst>
                <a:path extrusionOk="0" h="5699" w="13469">
                  <a:moveTo>
                    <a:pt x="5824" y="0"/>
                  </a:moveTo>
                  <a:cubicBezTo>
                    <a:pt x="5157" y="0"/>
                    <a:pt x="4553" y="269"/>
                    <a:pt x="4114" y="704"/>
                  </a:cubicBezTo>
                  <a:cubicBezTo>
                    <a:pt x="3991" y="682"/>
                    <a:pt x="3864" y="668"/>
                    <a:pt x="3733" y="668"/>
                  </a:cubicBezTo>
                  <a:cubicBezTo>
                    <a:pt x="3032" y="668"/>
                    <a:pt x="2411" y="1014"/>
                    <a:pt x="2032" y="1543"/>
                  </a:cubicBezTo>
                  <a:cubicBezTo>
                    <a:pt x="1818" y="1364"/>
                    <a:pt x="1542" y="1257"/>
                    <a:pt x="1239" y="1257"/>
                  </a:cubicBezTo>
                  <a:cubicBezTo>
                    <a:pt x="556" y="1257"/>
                    <a:pt x="1" y="1812"/>
                    <a:pt x="1" y="2497"/>
                  </a:cubicBezTo>
                  <a:cubicBezTo>
                    <a:pt x="3" y="3176"/>
                    <a:pt x="556" y="3732"/>
                    <a:pt x="1239" y="3732"/>
                  </a:cubicBezTo>
                  <a:cubicBezTo>
                    <a:pt x="1448" y="3732"/>
                    <a:pt x="1643" y="3681"/>
                    <a:pt x="1812" y="3590"/>
                  </a:cubicBezTo>
                  <a:cubicBezTo>
                    <a:pt x="2135" y="4331"/>
                    <a:pt x="2872" y="4849"/>
                    <a:pt x="3729" y="4849"/>
                  </a:cubicBezTo>
                  <a:cubicBezTo>
                    <a:pt x="4094" y="4849"/>
                    <a:pt x="4437" y="4755"/>
                    <a:pt x="4733" y="4591"/>
                  </a:cubicBezTo>
                  <a:cubicBezTo>
                    <a:pt x="5061" y="4755"/>
                    <a:pt x="5430" y="4849"/>
                    <a:pt x="5821" y="4849"/>
                  </a:cubicBezTo>
                  <a:cubicBezTo>
                    <a:pt x="5913" y="4849"/>
                    <a:pt x="6005" y="4842"/>
                    <a:pt x="6097" y="4832"/>
                  </a:cubicBezTo>
                  <a:cubicBezTo>
                    <a:pt x="6503" y="5358"/>
                    <a:pt x="7138" y="5698"/>
                    <a:pt x="7855" y="5698"/>
                  </a:cubicBezTo>
                  <a:cubicBezTo>
                    <a:pt x="8751" y="5698"/>
                    <a:pt x="9521" y="5170"/>
                    <a:pt x="9873" y="4405"/>
                  </a:cubicBezTo>
                  <a:cubicBezTo>
                    <a:pt x="10150" y="4591"/>
                    <a:pt x="10481" y="4702"/>
                    <a:pt x="10839" y="4702"/>
                  </a:cubicBezTo>
                  <a:cubicBezTo>
                    <a:pt x="11487" y="4702"/>
                    <a:pt x="12055" y="4342"/>
                    <a:pt x="12348" y="3810"/>
                  </a:cubicBezTo>
                  <a:lnTo>
                    <a:pt x="12359" y="3810"/>
                  </a:lnTo>
                  <a:cubicBezTo>
                    <a:pt x="12971" y="3810"/>
                    <a:pt x="13469" y="3312"/>
                    <a:pt x="13469" y="2700"/>
                  </a:cubicBezTo>
                  <a:cubicBezTo>
                    <a:pt x="13469" y="2086"/>
                    <a:pt x="12971" y="1589"/>
                    <a:pt x="12359" y="1589"/>
                  </a:cubicBezTo>
                  <a:cubicBezTo>
                    <a:pt x="12215" y="1589"/>
                    <a:pt x="12079" y="1617"/>
                    <a:pt x="11954" y="1668"/>
                  </a:cubicBezTo>
                  <a:cubicBezTo>
                    <a:pt x="11653" y="1412"/>
                    <a:pt x="11264" y="1257"/>
                    <a:pt x="10839" y="1257"/>
                  </a:cubicBezTo>
                  <a:cubicBezTo>
                    <a:pt x="10822" y="1257"/>
                    <a:pt x="10806" y="1259"/>
                    <a:pt x="10789" y="1259"/>
                  </a:cubicBezTo>
                  <a:cubicBezTo>
                    <a:pt x="10430" y="714"/>
                    <a:pt x="9814" y="352"/>
                    <a:pt x="9110" y="352"/>
                  </a:cubicBezTo>
                  <a:cubicBezTo>
                    <a:pt x="8570" y="352"/>
                    <a:pt x="8082" y="566"/>
                    <a:pt x="7719" y="914"/>
                  </a:cubicBezTo>
                  <a:cubicBezTo>
                    <a:pt x="7275" y="356"/>
                    <a:pt x="6591" y="0"/>
                    <a:pt x="58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2"/>
            <p:cNvSpPr/>
            <p:nvPr/>
          </p:nvSpPr>
          <p:spPr>
            <a:xfrm>
              <a:off x="4784900" y="-196197"/>
              <a:ext cx="1432641" cy="606089"/>
            </a:xfrm>
            <a:custGeom>
              <a:rect b="b" l="l" r="r" t="t"/>
              <a:pathLst>
                <a:path extrusionOk="0" h="5699" w="13471">
                  <a:moveTo>
                    <a:pt x="7647" y="1"/>
                  </a:moveTo>
                  <a:cubicBezTo>
                    <a:pt x="6879" y="1"/>
                    <a:pt x="6195" y="356"/>
                    <a:pt x="5751" y="915"/>
                  </a:cubicBezTo>
                  <a:cubicBezTo>
                    <a:pt x="5389" y="567"/>
                    <a:pt x="4901" y="353"/>
                    <a:pt x="4359" y="353"/>
                  </a:cubicBezTo>
                  <a:cubicBezTo>
                    <a:pt x="3657" y="353"/>
                    <a:pt x="3040" y="714"/>
                    <a:pt x="2680" y="1259"/>
                  </a:cubicBezTo>
                  <a:cubicBezTo>
                    <a:pt x="2664" y="1259"/>
                    <a:pt x="2647" y="1258"/>
                    <a:pt x="2633" y="1258"/>
                  </a:cubicBezTo>
                  <a:cubicBezTo>
                    <a:pt x="2205" y="1258"/>
                    <a:pt x="1816" y="1412"/>
                    <a:pt x="1518" y="1669"/>
                  </a:cubicBezTo>
                  <a:cubicBezTo>
                    <a:pt x="1390" y="1617"/>
                    <a:pt x="1254" y="1589"/>
                    <a:pt x="1112" y="1589"/>
                  </a:cubicBezTo>
                  <a:cubicBezTo>
                    <a:pt x="499" y="1589"/>
                    <a:pt x="1" y="2087"/>
                    <a:pt x="1" y="2701"/>
                  </a:cubicBezTo>
                  <a:cubicBezTo>
                    <a:pt x="1" y="3312"/>
                    <a:pt x="499" y="3810"/>
                    <a:pt x="1112" y="3810"/>
                  </a:cubicBezTo>
                  <a:lnTo>
                    <a:pt x="1123" y="3810"/>
                  </a:lnTo>
                  <a:cubicBezTo>
                    <a:pt x="1416" y="4343"/>
                    <a:pt x="1982" y="4702"/>
                    <a:pt x="2633" y="4702"/>
                  </a:cubicBezTo>
                  <a:cubicBezTo>
                    <a:pt x="2988" y="4702"/>
                    <a:pt x="3320" y="4591"/>
                    <a:pt x="3596" y="4405"/>
                  </a:cubicBezTo>
                  <a:cubicBezTo>
                    <a:pt x="3950" y="5170"/>
                    <a:pt x="4719" y="5699"/>
                    <a:pt x="5614" y="5699"/>
                  </a:cubicBezTo>
                  <a:cubicBezTo>
                    <a:pt x="6331" y="5699"/>
                    <a:pt x="6967" y="5358"/>
                    <a:pt x="7372" y="4833"/>
                  </a:cubicBezTo>
                  <a:cubicBezTo>
                    <a:pt x="7465" y="4842"/>
                    <a:pt x="7557" y="4849"/>
                    <a:pt x="7649" y="4849"/>
                  </a:cubicBezTo>
                  <a:cubicBezTo>
                    <a:pt x="8041" y="4849"/>
                    <a:pt x="8410" y="4755"/>
                    <a:pt x="8736" y="4591"/>
                  </a:cubicBezTo>
                  <a:cubicBezTo>
                    <a:pt x="9033" y="4755"/>
                    <a:pt x="9377" y="4849"/>
                    <a:pt x="9740" y="4849"/>
                  </a:cubicBezTo>
                  <a:cubicBezTo>
                    <a:pt x="10597" y="4849"/>
                    <a:pt x="11335" y="4332"/>
                    <a:pt x="11657" y="3591"/>
                  </a:cubicBezTo>
                  <a:cubicBezTo>
                    <a:pt x="11828" y="3681"/>
                    <a:pt x="12024" y="3733"/>
                    <a:pt x="12230" y="3733"/>
                  </a:cubicBezTo>
                  <a:cubicBezTo>
                    <a:pt x="12916" y="3733"/>
                    <a:pt x="13470" y="3176"/>
                    <a:pt x="13470" y="2498"/>
                  </a:cubicBezTo>
                  <a:cubicBezTo>
                    <a:pt x="13470" y="1812"/>
                    <a:pt x="12916" y="1258"/>
                    <a:pt x="12230" y="1258"/>
                  </a:cubicBezTo>
                  <a:cubicBezTo>
                    <a:pt x="11930" y="1258"/>
                    <a:pt x="11653" y="1365"/>
                    <a:pt x="11438" y="1543"/>
                  </a:cubicBezTo>
                  <a:cubicBezTo>
                    <a:pt x="11058" y="1014"/>
                    <a:pt x="10439" y="668"/>
                    <a:pt x="9739" y="668"/>
                  </a:cubicBezTo>
                  <a:cubicBezTo>
                    <a:pt x="9606" y="668"/>
                    <a:pt x="9481" y="683"/>
                    <a:pt x="9355" y="705"/>
                  </a:cubicBezTo>
                  <a:cubicBezTo>
                    <a:pt x="8919" y="270"/>
                    <a:pt x="8312" y="1"/>
                    <a:pt x="76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2"/>
            <p:cNvSpPr/>
            <p:nvPr/>
          </p:nvSpPr>
          <p:spPr>
            <a:xfrm>
              <a:off x="103162" y="12"/>
              <a:ext cx="1220134" cy="369508"/>
            </a:xfrm>
            <a:custGeom>
              <a:rect b="b" l="l" r="r" t="t"/>
              <a:pathLst>
                <a:path extrusionOk="0" h="6138" w="20268">
                  <a:moveTo>
                    <a:pt x="9839" y="1"/>
                  </a:moveTo>
                  <a:cubicBezTo>
                    <a:pt x="8936" y="1"/>
                    <a:pt x="8151" y="500"/>
                    <a:pt x="7742" y="1235"/>
                  </a:cubicBezTo>
                  <a:cubicBezTo>
                    <a:pt x="7497" y="1117"/>
                    <a:pt x="7239" y="1060"/>
                    <a:pt x="6992" y="1060"/>
                  </a:cubicBezTo>
                  <a:cubicBezTo>
                    <a:pt x="5997" y="1060"/>
                    <a:pt x="5190" y="1860"/>
                    <a:pt x="5177" y="2850"/>
                  </a:cubicBezTo>
                  <a:cubicBezTo>
                    <a:pt x="5134" y="2846"/>
                    <a:pt x="5094" y="2842"/>
                    <a:pt x="5049" y="2842"/>
                  </a:cubicBezTo>
                  <a:cubicBezTo>
                    <a:pt x="4309" y="2842"/>
                    <a:pt x="3706" y="3443"/>
                    <a:pt x="3706" y="4186"/>
                  </a:cubicBezTo>
                  <a:cubicBezTo>
                    <a:pt x="3706" y="4280"/>
                    <a:pt x="3715" y="4376"/>
                    <a:pt x="3737" y="4464"/>
                  </a:cubicBezTo>
                  <a:lnTo>
                    <a:pt x="837" y="4464"/>
                  </a:lnTo>
                  <a:cubicBezTo>
                    <a:pt x="374" y="4464"/>
                    <a:pt x="0" y="4840"/>
                    <a:pt x="0" y="5301"/>
                  </a:cubicBezTo>
                  <a:cubicBezTo>
                    <a:pt x="0" y="5763"/>
                    <a:pt x="376" y="6137"/>
                    <a:pt x="837" y="6137"/>
                  </a:cubicBezTo>
                  <a:lnTo>
                    <a:pt x="19431" y="6137"/>
                  </a:lnTo>
                  <a:cubicBezTo>
                    <a:pt x="19894" y="6137"/>
                    <a:pt x="20268" y="5761"/>
                    <a:pt x="20268" y="5301"/>
                  </a:cubicBezTo>
                  <a:cubicBezTo>
                    <a:pt x="20264" y="4840"/>
                    <a:pt x="19890" y="4464"/>
                    <a:pt x="19426" y="4464"/>
                  </a:cubicBezTo>
                  <a:lnTo>
                    <a:pt x="16527" y="4464"/>
                  </a:lnTo>
                  <a:cubicBezTo>
                    <a:pt x="16545" y="4376"/>
                    <a:pt x="16556" y="4283"/>
                    <a:pt x="16556" y="4186"/>
                  </a:cubicBezTo>
                  <a:cubicBezTo>
                    <a:pt x="16556" y="3445"/>
                    <a:pt x="15956" y="2842"/>
                    <a:pt x="15213" y="2842"/>
                  </a:cubicBezTo>
                  <a:cubicBezTo>
                    <a:pt x="15169" y="2842"/>
                    <a:pt x="15128" y="2844"/>
                    <a:pt x="15086" y="2850"/>
                  </a:cubicBezTo>
                  <a:cubicBezTo>
                    <a:pt x="15073" y="1860"/>
                    <a:pt x="14266" y="1060"/>
                    <a:pt x="13270" y="1060"/>
                  </a:cubicBezTo>
                  <a:cubicBezTo>
                    <a:pt x="13022" y="1060"/>
                    <a:pt x="12767" y="1117"/>
                    <a:pt x="12520" y="1235"/>
                  </a:cubicBezTo>
                  <a:cubicBezTo>
                    <a:pt x="12109" y="498"/>
                    <a:pt x="11324" y="1"/>
                    <a:pt x="10423" y="1"/>
                  </a:cubicBezTo>
                  <a:cubicBezTo>
                    <a:pt x="10326" y="1"/>
                    <a:pt x="10228" y="8"/>
                    <a:pt x="10132" y="19"/>
                  </a:cubicBezTo>
                  <a:cubicBezTo>
                    <a:pt x="10034" y="8"/>
                    <a:pt x="9939" y="1"/>
                    <a:pt x="98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32"/>
          <p:cNvGrpSpPr/>
          <p:nvPr/>
        </p:nvGrpSpPr>
        <p:grpSpPr>
          <a:xfrm>
            <a:off x="-4882950" y="2782800"/>
            <a:ext cx="17364564" cy="1414667"/>
            <a:chOff x="-4882950" y="2630400"/>
            <a:chExt cx="17364564" cy="1414667"/>
          </a:xfrm>
        </p:grpSpPr>
        <p:sp>
          <p:nvSpPr>
            <p:cNvPr id="580" name="Google Shape;580;p32"/>
            <p:cNvSpPr/>
            <p:nvPr/>
          </p:nvSpPr>
          <p:spPr>
            <a:xfrm>
              <a:off x="6493627" y="2630400"/>
              <a:ext cx="5987987" cy="1414667"/>
            </a:xfrm>
            <a:custGeom>
              <a:rect b="b" l="l" r="r" t="t"/>
              <a:pathLst>
                <a:path extrusionOk="0" h="18746" w="89097">
                  <a:moveTo>
                    <a:pt x="25513" y="0"/>
                  </a:moveTo>
                  <a:lnTo>
                    <a:pt x="24746" y="16175"/>
                  </a:lnTo>
                  <a:lnTo>
                    <a:pt x="9902" y="16851"/>
                  </a:lnTo>
                  <a:lnTo>
                    <a:pt x="9902" y="3933"/>
                  </a:lnTo>
                  <a:lnTo>
                    <a:pt x="6218" y="3933"/>
                  </a:lnTo>
                  <a:lnTo>
                    <a:pt x="6059" y="7005"/>
                  </a:lnTo>
                  <a:lnTo>
                    <a:pt x="4797" y="7005"/>
                  </a:lnTo>
                  <a:lnTo>
                    <a:pt x="2166" y="7374"/>
                  </a:lnTo>
                  <a:lnTo>
                    <a:pt x="0" y="18746"/>
                  </a:lnTo>
                  <a:lnTo>
                    <a:pt x="89097" y="17847"/>
                  </a:lnTo>
                  <a:lnTo>
                    <a:pt x="86756" y="4178"/>
                  </a:lnTo>
                  <a:lnTo>
                    <a:pt x="79085" y="4178"/>
                  </a:lnTo>
                  <a:lnTo>
                    <a:pt x="78980" y="8536"/>
                  </a:lnTo>
                  <a:lnTo>
                    <a:pt x="76143" y="7742"/>
                  </a:lnTo>
                  <a:lnTo>
                    <a:pt x="76143" y="13396"/>
                  </a:lnTo>
                  <a:lnTo>
                    <a:pt x="69026" y="12781"/>
                  </a:lnTo>
                  <a:lnTo>
                    <a:pt x="69026" y="9342"/>
                  </a:lnTo>
                  <a:lnTo>
                    <a:pt x="69026" y="0"/>
                  </a:lnTo>
                  <a:lnTo>
                    <a:pt x="65470" y="0"/>
                  </a:lnTo>
                  <a:lnTo>
                    <a:pt x="65470" y="12043"/>
                  </a:lnTo>
                  <a:lnTo>
                    <a:pt x="59355" y="17076"/>
                  </a:lnTo>
                  <a:lnTo>
                    <a:pt x="59829" y="612"/>
                  </a:lnTo>
                  <a:lnTo>
                    <a:pt x="56611" y="0"/>
                  </a:lnTo>
                  <a:lnTo>
                    <a:pt x="56611" y="1965"/>
                  </a:lnTo>
                  <a:lnTo>
                    <a:pt x="54768" y="1965"/>
                  </a:lnTo>
                  <a:lnTo>
                    <a:pt x="54768" y="8970"/>
                  </a:lnTo>
                  <a:lnTo>
                    <a:pt x="53170" y="9342"/>
                  </a:lnTo>
                  <a:lnTo>
                    <a:pt x="53170" y="4423"/>
                  </a:lnTo>
                  <a:lnTo>
                    <a:pt x="50096" y="4055"/>
                  </a:lnTo>
                  <a:lnTo>
                    <a:pt x="50096" y="4055"/>
                  </a:lnTo>
                  <a:lnTo>
                    <a:pt x="50353" y="10811"/>
                  </a:lnTo>
                  <a:lnTo>
                    <a:pt x="49169" y="15676"/>
                  </a:lnTo>
                  <a:lnTo>
                    <a:pt x="43084" y="16175"/>
                  </a:lnTo>
                  <a:lnTo>
                    <a:pt x="31904" y="13520"/>
                  </a:lnTo>
                  <a:lnTo>
                    <a:pt x="32068" y="1965"/>
                  </a:lnTo>
                  <a:lnTo>
                    <a:pt x="29327" y="1965"/>
                  </a:lnTo>
                  <a:lnTo>
                    <a:pt x="29327" y="0"/>
                  </a:lnTo>
                  <a:close/>
                </a:path>
              </a:pathLst>
            </a:custGeom>
            <a:solidFill>
              <a:srgbClr val="91CB91">
                <a:alpha val="2766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2"/>
            <p:cNvSpPr/>
            <p:nvPr/>
          </p:nvSpPr>
          <p:spPr>
            <a:xfrm>
              <a:off x="-4882950" y="3000026"/>
              <a:ext cx="9263106" cy="1045036"/>
            </a:xfrm>
            <a:custGeom>
              <a:rect b="b" l="l" r="r" t="t"/>
              <a:pathLst>
                <a:path extrusionOk="0" h="17687" w="103736">
                  <a:moveTo>
                    <a:pt x="92693" y="0"/>
                  </a:moveTo>
                  <a:cubicBezTo>
                    <a:pt x="92444" y="0"/>
                    <a:pt x="92247" y="207"/>
                    <a:pt x="92262" y="456"/>
                  </a:cubicBezTo>
                  <a:lnTo>
                    <a:pt x="92920" y="11712"/>
                  </a:lnTo>
                  <a:cubicBezTo>
                    <a:pt x="92934" y="11957"/>
                    <a:pt x="92739" y="12167"/>
                    <a:pt x="92490" y="12167"/>
                  </a:cubicBezTo>
                  <a:lnTo>
                    <a:pt x="85097" y="12167"/>
                  </a:lnTo>
                  <a:cubicBezTo>
                    <a:pt x="84855" y="12167"/>
                    <a:pt x="84662" y="11970"/>
                    <a:pt x="84667" y="11726"/>
                  </a:cubicBezTo>
                  <a:lnTo>
                    <a:pt x="84802" y="4589"/>
                  </a:lnTo>
                  <a:cubicBezTo>
                    <a:pt x="84807" y="4359"/>
                    <a:pt x="84631" y="4167"/>
                    <a:pt x="84400" y="4150"/>
                  </a:cubicBezTo>
                  <a:lnTo>
                    <a:pt x="81619" y="3964"/>
                  </a:lnTo>
                  <a:cubicBezTo>
                    <a:pt x="81610" y="3964"/>
                    <a:pt x="81600" y="3963"/>
                    <a:pt x="81590" y="3963"/>
                  </a:cubicBezTo>
                  <a:cubicBezTo>
                    <a:pt x="81354" y="3963"/>
                    <a:pt x="81159" y="4156"/>
                    <a:pt x="81159" y="4396"/>
                  </a:cubicBezTo>
                  <a:lnTo>
                    <a:pt x="81159" y="7816"/>
                  </a:lnTo>
                  <a:cubicBezTo>
                    <a:pt x="81159" y="8048"/>
                    <a:pt x="80972" y="8240"/>
                    <a:pt x="80738" y="8247"/>
                  </a:cubicBezTo>
                  <a:lnTo>
                    <a:pt x="77320" y="8345"/>
                  </a:lnTo>
                  <a:cubicBezTo>
                    <a:pt x="77315" y="8345"/>
                    <a:pt x="77311" y="8345"/>
                    <a:pt x="77307" y="8345"/>
                  </a:cubicBezTo>
                  <a:cubicBezTo>
                    <a:pt x="77069" y="8345"/>
                    <a:pt x="76876" y="8154"/>
                    <a:pt x="76876" y="7915"/>
                  </a:cubicBezTo>
                  <a:lnTo>
                    <a:pt x="76876" y="6823"/>
                  </a:lnTo>
                  <a:cubicBezTo>
                    <a:pt x="76876" y="6585"/>
                    <a:pt x="76682" y="6391"/>
                    <a:pt x="76445" y="6391"/>
                  </a:cubicBezTo>
                  <a:lnTo>
                    <a:pt x="74663" y="6391"/>
                  </a:lnTo>
                  <a:cubicBezTo>
                    <a:pt x="74425" y="6391"/>
                    <a:pt x="74231" y="6198"/>
                    <a:pt x="74231" y="5962"/>
                  </a:cubicBezTo>
                  <a:lnTo>
                    <a:pt x="74231" y="1460"/>
                  </a:lnTo>
                  <a:cubicBezTo>
                    <a:pt x="74231" y="1222"/>
                    <a:pt x="74037" y="1030"/>
                    <a:pt x="73803" y="1030"/>
                  </a:cubicBezTo>
                  <a:cubicBezTo>
                    <a:pt x="73789" y="1030"/>
                    <a:pt x="73774" y="1031"/>
                    <a:pt x="73760" y="1032"/>
                  </a:cubicBezTo>
                  <a:lnTo>
                    <a:pt x="70833" y="1318"/>
                  </a:lnTo>
                  <a:cubicBezTo>
                    <a:pt x="70612" y="1338"/>
                    <a:pt x="70444" y="1524"/>
                    <a:pt x="70444" y="1746"/>
                  </a:cubicBezTo>
                  <a:lnTo>
                    <a:pt x="70444" y="10387"/>
                  </a:lnTo>
                  <a:cubicBezTo>
                    <a:pt x="70444" y="10624"/>
                    <a:pt x="70251" y="10818"/>
                    <a:pt x="70013" y="10818"/>
                  </a:cubicBezTo>
                  <a:lnTo>
                    <a:pt x="68611" y="10818"/>
                  </a:lnTo>
                  <a:cubicBezTo>
                    <a:pt x="68373" y="10818"/>
                    <a:pt x="68179" y="10624"/>
                    <a:pt x="68179" y="10387"/>
                  </a:cubicBezTo>
                  <a:lnTo>
                    <a:pt x="68179" y="8102"/>
                  </a:lnTo>
                  <a:cubicBezTo>
                    <a:pt x="68179" y="7956"/>
                    <a:pt x="68106" y="7820"/>
                    <a:pt x="67984" y="7740"/>
                  </a:cubicBezTo>
                  <a:lnTo>
                    <a:pt x="66593" y="6830"/>
                  </a:lnTo>
                  <a:cubicBezTo>
                    <a:pt x="66518" y="6782"/>
                    <a:pt x="66437" y="6760"/>
                    <a:pt x="66358" y="6760"/>
                  </a:cubicBezTo>
                  <a:cubicBezTo>
                    <a:pt x="66133" y="6760"/>
                    <a:pt x="65926" y="6938"/>
                    <a:pt x="65926" y="7191"/>
                  </a:cubicBezTo>
                  <a:cubicBezTo>
                    <a:pt x="65926" y="7429"/>
                    <a:pt x="65732" y="7622"/>
                    <a:pt x="65494" y="7622"/>
                  </a:cubicBezTo>
                  <a:lnTo>
                    <a:pt x="63699" y="7622"/>
                  </a:lnTo>
                  <a:cubicBezTo>
                    <a:pt x="63462" y="7622"/>
                    <a:pt x="63268" y="7816"/>
                    <a:pt x="63268" y="8054"/>
                  </a:cubicBezTo>
                  <a:lnTo>
                    <a:pt x="63268" y="9661"/>
                  </a:lnTo>
                  <a:cubicBezTo>
                    <a:pt x="63268" y="9893"/>
                    <a:pt x="63082" y="10084"/>
                    <a:pt x="62850" y="10092"/>
                  </a:cubicBezTo>
                  <a:lnTo>
                    <a:pt x="59693" y="10188"/>
                  </a:lnTo>
                  <a:cubicBezTo>
                    <a:pt x="59689" y="10188"/>
                    <a:pt x="59684" y="10188"/>
                    <a:pt x="59680" y="10188"/>
                  </a:cubicBezTo>
                  <a:cubicBezTo>
                    <a:pt x="59442" y="10188"/>
                    <a:pt x="59249" y="9997"/>
                    <a:pt x="59249" y="9758"/>
                  </a:cubicBezTo>
                  <a:lnTo>
                    <a:pt x="59249" y="6736"/>
                  </a:lnTo>
                  <a:cubicBezTo>
                    <a:pt x="59249" y="6535"/>
                    <a:pt x="59111" y="6362"/>
                    <a:pt x="58915" y="6316"/>
                  </a:cubicBezTo>
                  <a:lnTo>
                    <a:pt x="56088" y="5658"/>
                  </a:lnTo>
                  <a:cubicBezTo>
                    <a:pt x="56054" y="5650"/>
                    <a:pt x="56021" y="5646"/>
                    <a:pt x="55987" y="5646"/>
                  </a:cubicBezTo>
                  <a:cubicBezTo>
                    <a:pt x="55757" y="5646"/>
                    <a:pt x="55559" y="5833"/>
                    <a:pt x="55559" y="6076"/>
                  </a:cubicBezTo>
                  <a:lnTo>
                    <a:pt x="55559" y="11505"/>
                  </a:lnTo>
                  <a:cubicBezTo>
                    <a:pt x="55559" y="11739"/>
                    <a:pt x="55375" y="11929"/>
                    <a:pt x="55141" y="11937"/>
                  </a:cubicBezTo>
                  <a:lnTo>
                    <a:pt x="52311" y="12031"/>
                  </a:lnTo>
                  <a:cubicBezTo>
                    <a:pt x="52305" y="12031"/>
                    <a:pt x="52300" y="12031"/>
                    <a:pt x="52294" y="12031"/>
                  </a:cubicBezTo>
                  <a:cubicBezTo>
                    <a:pt x="52060" y="12031"/>
                    <a:pt x="51866" y="11839"/>
                    <a:pt x="51866" y="11601"/>
                  </a:cubicBezTo>
                  <a:lnTo>
                    <a:pt x="51866" y="5206"/>
                  </a:lnTo>
                  <a:cubicBezTo>
                    <a:pt x="51866" y="4976"/>
                    <a:pt x="51684" y="4786"/>
                    <a:pt x="51454" y="4775"/>
                  </a:cubicBezTo>
                  <a:lnTo>
                    <a:pt x="49579" y="4687"/>
                  </a:lnTo>
                  <a:cubicBezTo>
                    <a:pt x="49369" y="4678"/>
                    <a:pt x="49198" y="4519"/>
                    <a:pt x="49170" y="4313"/>
                  </a:cubicBezTo>
                  <a:lnTo>
                    <a:pt x="48789" y="1359"/>
                  </a:lnTo>
                  <a:cubicBezTo>
                    <a:pt x="48761" y="1145"/>
                    <a:pt x="48577" y="983"/>
                    <a:pt x="48359" y="983"/>
                  </a:cubicBezTo>
                  <a:lnTo>
                    <a:pt x="44893" y="983"/>
                  </a:lnTo>
                  <a:cubicBezTo>
                    <a:pt x="44655" y="983"/>
                    <a:pt x="44462" y="1176"/>
                    <a:pt x="44462" y="1414"/>
                  </a:cubicBezTo>
                  <a:lnTo>
                    <a:pt x="44462" y="9550"/>
                  </a:lnTo>
                  <a:cubicBezTo>
                    <a:pt x="44462" y="9779"/>
                    <a:pt x="44285" y="9967"/>
                    <a:pt x="44056" y="9981"/>
                  </a:cubicBezTo>
                  <a:lnTo>
                    <a:pt x="42954" y="10049"/>
                  </a:lnTo>
                  <a:cubicBezTo>
                    <a:pt x="42945" y="10050"/>
                    <a:pt x="42935" y="10050"/>
                    <a:pt x="42925" y="10050"/>
                  </a:cubicBezTo>
                  <a:cubicBezTo>
                    <a:pt x="42689" y="10050"/>
                    <a:pt x="42495" y="9859"/>
                    <a:pt x="42495" y="9620"/>
                  </a:cubicBezTo>
                  <a:lnTo>
                    <a:pt x="42495" y="4821"/>
                  </a:lnTo>
                  <a:cubicBezTo>
                    <a:pt x="42495" y="4595"/>
                    <a:pt x="42324" y="4408"/>
                    <a:pt x="42101" y="4390"/>
                  </a:cubicBezTo>
                  <a:lnTo>
                    <a:pt x="37317" y="3974"/>
                  </a:lnTo>
                  <a:cubicBezTo>
                    <a:pt x="37305" y="3973"/>
                    <a:pt x="37293" y="3972"/>
                    <a:pt x="37282" y="3972"/>
                  </a:cubicBezTo>
                  <a:cubicBezTo>
                    <a:pt x="37046" y="3972"/>
                    <a:pt x="36849" y="4163"/>
                    <a:pt x="36849" y="4405"/>
                  </a:cubicBezTo>
                  <a:lnTo>
                    <a:pt x="36849" y="8186"/>
                  </a:lnTo>
                  <a:cubicBezTo>
                    <a:pt x="36849" y="8419"/>
                    <a:pt x="36665" y="8608"/>
                    <a:pt x="36432" y="8618"/>
                  </a:cubicBezTo>
                  <a:lnTo>
                    <a:pt x="33781" y="8710"/>
                  </a:lnTo>
                  <a:cubicBezTo>
                    <a:pt x="33775" y="8710"/>
                    <a:pt x="33770" y="8710"/>
                    <a:pt x="33764" y="8710"/>
                  </a:cubicBezTo>
                  <a:cubicBezTo>
                    <a:pt x="33523" y="8710"/>
                    <a:pt x="33327" y="8511"/>
                    <a:pt x="33335" y="8267"/>
                  </a:cubicBezTo>
                  <a:lnTo>
                    <a:pt x="33550" y="444"/>
                  </a:lnTo>
                  <a:cubicBezTo>
                    <a:pt x="33558" y="201"/>
                    <a:pt x="33362" y="2"/>
                    <a:pt x="33119" y="2"/>
                  </a:cubicBezTo>
                  <a:lnTo>
                    <a:pt x="27699" y="2"/>
                  </a:lnTo>
                  <a:cubicBezTo>
                    <a:pt x="27460" y="2"/>
                    <a:pt x="27264" y="199"/>
                    <a:pt x="27268" y="439"/>
                  </a:cubicBezTo>
                  <a:lnTo>
                    <a:pt x="27415" y="10285"/>
                  </a:lnTo>
                  <a:cubicBezTo>
                    <a:pt x="27421" y="10516"/>
                    <a:pt x="27244" y="10709"/>
                    <a:pt x="27014" y="10722"/>
                  </a:cubicBezTo>
                  <a:lnTo>
                    <a:pt x="25969" y="10788"/>
                  </a:lnTo>
                  <a:cubicBezTo>
                    <a:pt x="25959" y="10789"/>
                    <a:pt x="25949" y="10789"/>
                    <a:pt x="25939" y="10789"/>
                  </a:cubicBezTo>
                  <a:cubicBezTo>
                    <a:pt x="25704" y="10789"/>
                    <a:pt x="25512" y="10598"/>
                    <a:pt x="25512" y="10359"/>
                  </a:cubicBezTo>
                  <a:lnTo>
                    <a:pt x="25512" y="7256"/>
                  </a:lnTo>
                  <a:cubicBezTo>
                    <a:pt x="25512" y="7018"/>
                    <a:pt x="25318" y="6824"/>
                    <a:pt x="25080" y="6824"/>
                  </a:cubicBezTo>
                  <a:lnTo>
                    <a:pt x="22652" y="6824"/>
                  </a:lnTo>
                  <a:cubicBezTo>
                    <a:pt x="22416" y="6824"/>
                    <a:pt x="22222" y="7018"/>
                    <a:pt x="22222" y="7256"/>
                  </a:cubicBezTo>
                  <a:lnTo>
                    <a:pt x="22222" y="12353"/>
                  </a:lnTo>
                  <a:cubicBezTo>
                    <a:pt x="22222" y="12591"/>
                    <a:pt x="22029" y="12784"/>
                    <a:pt x="21791" y="12784"/>
                  </a:cubicBezTo>
                  <a:lnTo>
                    <a:pt x="12125" y="12784"/>
                  </a:lnTo>
                  <a:cubicBezTo>
                    <a:pt x="11891" y="12784"/>
                    <a:pt x="11699" y="12598"/>
                    <a:pt x="11694" y="12362"/>
                  </a:cubicBezTo>
                  <a:lnTo>
                    <a:pt x="11443" y="1285"/>
                  </a:lnTo>
                  <a:cubicBezTo>
                    <a:pt x="11440" y="1051"/>
                    <a:pt x="11248" y="863"/>
                    <a:pt x="11012" y="863"/>
                  </a:cubicBezTo>
                  <a:lnTo>
                    <a:pt x="5684" y="863"/>
                  </a:lnTo>
                  <a:cubicBezTo>
                    <a:pt x="5456" y="863"/>
                    <a:pt x="5268" y="1042"/>
                    <a:pt x="5253" y="1268"/>
                  </a:cubicBezTo>
                  <a:lnTo>
                    <a:pt x="4783" y="9345"/>
                  </a:lnTo>
                  <a:cubicBezTo>
                    <a:pt x="4770" y="9556"/>
                    <a:pt x="4606" y="9727"/>
                    <a:pt x="4396" y="9749"/>
                  </a:cubicBezTo>
                  <a:lnTo>
                    <a:pt x="1" y="10202"/>
                  </a:lnTo>
                  <a:lnTo>
                    <a:pt x="1" y="17686"/>
                  </a:lnTo>
                  <a:lnTo>
                    <a:pt x="103735" y="17686"/>
                  </a:lnTo>
                  <a:lnTo>
                    <a:pt x="103735" y="1843"/>
                  </a:lnTo>
                  <a:lnTo>
                    <a:pt x="101036" y="1226"/>
                  </a:lnTo>
                  <a:cubicBezTo>
                    <a:pt x="101003" y="1219"/>
                    <a:pt x="100971" y="1215"/>
                    <a:pt x="100940" y="1215"/>
                  </a:cubicBezTo>
                  <a:cubicBezTo>
                    <a:pt x="100709" y="1215"/>
                    <a:pt x="100509" y="1403"/>
                    <a:pt x="100509" y="1646"/>
                  </a:cubicBezTo>
                  <a:lnTo>
                    <a:pt x="100509" y="4484"/>
                  </a:lnTo>
                  <a:cubicBezTo>
                    <a:pt x="100509" y="4722"/>
                    <a:pt x="100315" y="4915"/>
                    <a:pt x="100077" y="4915"/>
                  </a:cubicBezTo>
                  <a:lnTo>
                    <a:pt x="97254" y="4915"/>
                  </a:lnTo>
                  <a:cubicBezTo>
                    <a:pt x="97016" y="4915"/>
                    <a:pt x="96823" y="4722"/>
                    <a:pt x="96823" y="4484"/>
                  </a:cubicBezTo>
                  <a:lnTo>
                    <a:pt x="96823" y="430"/>
                  </a:lnTo>
                  <a:cubicBezTo>
                    <a:pt x="96823" y="194"/>
                    <a:pt x="96629" y="0"/>
                    <a:pt x="96392" y="0"/>
                  </a:cubicBezTo>
                  <a:close/>
                </a:path>
              </a:pathLst>
            </a:custGeom>
            <a:solidFill>
              <a:srgbClr val="91CB91">
                <a:alpha val="40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2" name="Google Shape;582;p32"/>
          <p:cNvGrpSpPr/>
          <p:nvPr/>
        </p:nvGrpSpPr>
        <p:grpSpPr>
          <a:xfrm>
            <a:off x="-63379" y="4479299"/>
            <a:ext cx="9263285" cy="677904"/>
            <a:chOff x="-63379" y="4923731"/>
            <a:chExt cx="9263285" cy="969682"/>
          </a:xfrm>
        </p:grpSpPr>
        <p:sp>
          <p:nvSpPr>
            <p:cNvPr id="583" name="Google Shape;583;p32"/>
            <p:cNvSpPr/>
            <p:nvPr/>
          </p:nvSpPr>
          <p:spPr>
            <a:xfrm>
              <a:off x="-63379" y="4923731"/>
              <a:ext cx="9263285" cy="969682"/>
            </a:xfrm>
            <a:custGeom>
              <a:rect b="b" l="l" r="r" t="t"/>
              <a:pathLst>
                <a:path extrusionOk="0" h="10859" w="103738">
                  <a:moveTo>
                    <a:pt x="1" y="0"/>
                  </a:moveTo>
                  <a:lnTo>
                    <a:pt x="1" y="10858"/>
                  </a:lnTo>
                  <a:lnTo>
                    <a:pt x="103737" y="10858"/>
                  </a:lnTo>
                  <a:lnTo>
                    <a:pt x="1037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2"/>
            <p:cNvSpPr/>
            <p:nvPr/>
          </p:nvSpPr>
          <p:spPr>
            <a:xfrm>
              <a:off x="120932" y="5321109"/>
              <a:ext cx="843034" cy="64919"/>
            </a:xfrm>
            <a:custGeom>
              <a:rect b="b" l="l" r="r" t="t"/>
              <a:pathLst>
                <a:path extrusionOk="0" h="727" w="9441">
                  <a:moveTo>
                    <a:pt x="1" y="1"/>
                  </a:moveTo>
                  <a:lnTo>
                    <a:pt x="1" y="727"/>
                  </a:lnTo>
                  <a:lnTo>
                    <a:pt x="9440" y="727"/>
                  </a:lnTo>
                  <a:lnTo>
                    <a:pt x="94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2"/>
            <p:cNvSpPr/>
            <p:nvPr/>
          </p:nvSpPr>
          <p:spPr>
            <a:xfrm>
              <a:off x="1341010" y="5321109"/>
              <a:ext cx="842856" cy="64919"/>
            </a:xfrm>
            <a:custGeom>
              <a:rect b="b" l="l" r="r" t="t"/>
              <a:pathLst>
                <a:path extrusionOk="0" h="727" w="9439">
                  <a:moveTo>
                    <a:pt x="1" y="1"/>
                  </a:moveTo>
                  <a:lnTo>
                    <a:pt x="1" y="727"/>
                  </a:lnTo>
                  <a:lnTo>
                    <a:pt x="9438" y="727"/>
                  </a:lnTo>
                  <a:lnTo>
                    <a:pt x="94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2"/>
            <p:cNvSpPr/>
            <p:nvPr/>
          </p:nvSpPr>
          <p:spPr>
            <a:xfrm>
              <a:off x="2439822" y="5321109"/>
              <a:ext cx="842945" cy="64919"/>
            </a:xfrm>
            <a:custGeom>
              <a:rect b="b" l="l" r="r" t="t"/>
              <a:pathLst>
                <a:path extrusionOk="0" h="727" w="9440">
                  <a:moveTo>
                    <a:pt x="1" y="1"/>
                  </a:moveTo>
                  <a:lnTo>
                    <a:pt x="1" y="727"/>
                  </a:lnTo>
                  <a:lnTo>
                    <a:pt x="9440" y="727"/>
                  </a:lnTo>
                  <a:lnTo>
                    <a:pt x="94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2"/>
            <p:cNvSpPr/>
            <p:nvPr/>
          </p:nvSpPr>
          <p:spPr>
            <a:xfrm>
              <a:off x="3659900" y="5321109"/>
              <a:ext cx="842945" cy="64919"/>
            </a:xfrm>
            <a:custGeom>
              <a:rect b="b" l="l" r="r" t="t"/>
              <a:pathLst>
                <a:path extrusionOk="0" h="727" w="9440">
                  <a:moveTo>
                    <a:pt x="1" y="1"/>
                  </a:moveTo>
                  <a:lnTo>
                    <a:pt x="1" y="727"/>
                  </a:lnTo>
                  <a:lnTo>
                    <a:pt x="9440" y="727"/>
                  </a:lnTo>
                  <a:lnTo>
                    <a:pt x="94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2"/>
            <p:cNvSpPr/>
            <p:nvPr/>
          </p:nvSpPr>
          <p:spPr>
            <a:xfrm>
              <a:off x="4807736" y="5321109"/>
              <a:ext cx="842766" cy="64919"/>
            </a:xfrm>
            <a:custGeom>
              <a:rect b="b" l="l" r="r" t="t"/>
              <a:pathLst>
                <a:path extrusionOk="0" h="727" w="9438">
                  <a:moveTo>
                    <a:pt x="1" y="1"/>
                  </a:moveTo>
                  <a:lnTo>
                    <a:pt x="1" y="727"/>
                  </a:lnTo>
                  <a:lnTo>
                    <a:pt x="9438" y="727"/>
                  </a:lnTo>
                  <a:lnTo>
                    <a:pt x="94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2"/>
            <p:cNvSpPr/>
            <p:nvPr/>
          </p:nvSpPr>
          <p:spPr>
            <a:xfrm>
              <a:off x="6027814" y="5321109"/>
              <a:ext cx="842766" cy="64919"/>
            </a:xfrm>
            <a:custGeom>
              <a:rect b="b" l="l" r="r" t="t"/>
              <a:pathLst>
                <a:path extrusionOk="0" h="727" w="9438">
                  <a:moveTo>
                    <a:pt x="1" y="1"/>
                  </a:moveTo>
                  <a:lnTo>
                    <a:pt x="1" y="727"/>
                  </a:lnTo>
                  <a:lnTo>
                    <a:pt x="9438" y="727"/>
                  </a:lnTo>
                  <a:lnTo>
                    <a:pt x="94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2"/>
            <p:cNvSpPr/>
            <p:nvPr/>
          </p:nvSpPr>
          <p:spPr>
            <a:xfrm>
              <a:off x="7126804" y="5321109"/>
              <a:ext cx="842766" cy="64919"/>
            </a:xfrm>
            <a:custGeom>
              <a:rect b="b" l="l" r="r" t="t"/>
              <a:pathLst>
                <a:path extrusionOk="0" h="727" w="9438">
                  <a:moveTo>
                    <a:pt x="0" y="1"/>
                  </a:moveTo>
                  <a:lnTo>
                    <a:pt x="0" y="727"/>
                  </a:lnTo>
                  <a:lnTo>
                    <a:pt x="9437" y="727"/>
                  </a:lnTo>
                  <a:lnTo>
                    <a:pt x="94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2"/>
            <p:cNvSpPr/>
            <p:nvPr/>
          </p:nvSpPr>
          <p:spPr>
            <a:xfrm>
              <a:off x="8346703" y="5321109"/>
              <a:ext cx="842945" cy="64919"/>
            </a:xfrm>
            <a:custGeom>
              <a:rect b="b" l="l" r="r" t="t"/>
              <a:pathLst>
                <a:path extrusionOk="0" h="727" w="9440">
                  <a:moveTo>
                    <a:pt x="0" y="1"/>
                  </a:moveTo>
                  <a:lnTo>
                    <a:pt x="0" y="727"/>
                  </a:lnTo>
                  <a:lnTo>
                    <a:pt x="9439" y="727"/>
                  </a:lnTo>
                  <a:lnTo>
                    <a:pt x="94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2" name="Google Shape;592;p32"/>
          <p:cNvGrpSpPr/>
          <p:nvPr/>
        </p:nvGrpSpPr>
        <p:grpSpPr>
          <a:xfrm>
            <a:off x="-63500" y="3147008"/>
            <a:ext cx="10605128" cy="1332286"/>
            <a:chOff x="-63500" y="3147008"/>
            <a:chExt cx="10605128" cy="1332286"/>
          </a:xfrm>
        </p:grpSpPr>
        <p:sp>
          <p:nvSpPr>
            <p:cNvPr id="593" name="Google Shape;593;p32"/>
            <p:cNvSpPr/>
            <p:nvPr/>
          </p:nvSpPr>
          <p:spPr>
            <a:xfrm>
              <a:off x="-63500" y="3873197"/>
              <a:ext cx="9263374" cy="606098"/>
            </a:xfrm>
            <a:custGeom>
              <a:rect b="b" l="l" r="r" t="t"/>
              <a:pathLst>
                <a:path extrusionOk="0" h="5154" w="103739">
                  <a:moveTo>
                    <a:pt x="80339" y="0"/>
                  </a:moveTo>
                  <a:cubicBezTo>
                    <a:pt x="69397" y="0"/>
                    <a:pt x="55260" y="1698"/>
                    <a:pt x="43777" y="1698"/>
                  </a:cubicBezTo>
                  <a:cubicBezTo>
                    <a:pt x="43306" y="1698"/>
                    <a:pt x="42839" y="1695"/>
                    <a:pt x="42377" y="1689"/>
                  </a:cubicBezTo>
                  <a:cubicBezTo>
                    <a:pt x="33262" y="1571"/>
                    <a:pt x="25137" y="473"/>
                    <a:pt x="19763" y="473"/>
                  </a:cubicBezTo>
                  <a:cubicBezTo>
                    <a:pt x="14822" y="473"/>
                    <a:pt x="0" y="1680"/>
                    <a:pt x="0" y="1680"/>
                  </a:cubicBezTo>
                  <a:lnTo>
                    <a:pt x="0" y="5154"/>
                  </a:lnTo>
                  <a:lnTo>
                    <a:pt x="103739" y="5154"/>
                  </a:lnTo>
                  <a:lnTo>
                    <a:pt x="103739" y="722"/>
                  </a:lnTo>
                  <a:cubicBezTo>
                    <a:pt x="103739" y="722"/>
                    <a:pt x="95368" y="244"/>
                    <a:pt x="81989" y="14"/>
                  </a:cubicBezTo>
                  <a:cubicBezTo>
                    <a:pt x="81448" y="5"/>
                    <a:pt x="80897" y="0"/>
                    <a:pt x="803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2"/>
            <p:cNvSpPr/>
            <p:nvPr/>
          </p:nvSpPr>
          <p:spPr>
            <a:xfrm>
              <a:off x="7574025" y="3147008"/>
              <a:ext cx="2967603" cy="1260836"/>
            </a:xfrm>
            <a:custGeom>
              <a:rect b="b" l="l" r="r" t="t"/>
              <a:pathLst>
                <a:path extrusionOk="0" h="18234" w="42917">
                  <a:moveTo>
                    <a:pt x="23851" y="0"/>
                  </a:moveTo>
                  <a:cubicBezTo>
                    <a:pt x="23710" y="0"/>
                    <a:pt x="23562" y="11"/>
                    <a:pt x="23407" y="34"/>
                  </a:cubicBezTo>
                  <a:cubicBezTo>
                    <a:pt x="23237" y="60"/>
                    <a:pt x="23077" y="93"/>
                    <a:pt x="22933" y="139"/>
                  </a:cubicBezTo>
                  <a:cubicBezTo>
                    <a:pt x="21361" y="633"/>
                    <a:pt x="21271" y="2273"/>
                    <a:pt x="22006" y="3685"/>
                  </a:cubicBezTo>
                  <a:cubicBezTo>
                    <a:pt x="21720" y="3325"/>
                    <a:pt x="21398" y="3023"/>
                    <a:pt x="21048" y="2774"/>
                  </a:cubicBezTo>
                  <a:cubicBezTo>
                    <a:pt x="20349" y="2277"/>
                    <a:pt x="19544" y="2004"/>
                    <a:pt x="18718" y="1962"/>
                  </a:cubicBezTo>
                  <a:cubicBezTo>
                    <a:pt x="18611" y="1954"/>
                    <a:pt x="18505" y="1954"/>
                    <a:pt x="18396" y="1954"/>
                  </a:cubicBezTo>
                  <a:cubicBezTo>
                    <a:pt x="17554" y="1969"/>
                    <a:pt x="16699" y="2218"/>
                    <a:pt x="15921" y="2713"/>
                  </a:cubicBezTo>
                  <a:cubicBezTo>
                    <a:pt x="15843" y="2761"/>
                    <a:pt x="15773" y="2811"/>
                    <a:pt x="15702" y="2865"/>
                  </a:cubicBezTo>
                  <a:lnTo>
                    <a:pt x="15681" y="2879"/>
                  </a:lnTo>
                  <a:cubicBezTo>
                    <a:pt x="15678" y="2881"/>
                    <a:pt x="15676" y="2883"/>
                    <a:pt x="15674" y="2883"/>
                  </a:cubicBezTo>
                  <a:cubicBezTo>
                    <a:pt x="15657" y="2885"/>
                    <a:pt x="15641" y="2885"/>
                    <a:pt x="15626" y="2889"/>
                  </a:cubicBezTo>
                  <a:cubicBezTo>
                    <a:pt x="15455" y="2909"/>
                    <a:pt x="15296" y="2936"/>
                    <a:pt x="15151" y="2973"/>
                  </a:cubicBezTo>
                  <a:cubicBezTo>
                    <a:pt x="14821" y="3058"/>
                    <a:pt x="14557" y="3185"/>
                    <a:pt x="14351" y="3342"/>
                  </a:cubicBezTo>
                  <a:cubicBezTo>
                    <a:pt x="14308" y="3377"/>
                    <a:pt x="14266" y="3410"/>
                    <a:pt x="14227" y="3447"/>
                  </a:cubicBezTo>
                  <a:cubicBezTo>
                    <a:pt x="13778" y="3871"/>
                    <a:pt x="13687" y="4475"/>
                    <a:pt x="13866" y="5096"/>
                  </a:cubicBezTo>
                  <a:cubicBezTo>
                    <a:pt x="13888" y="5177"/>
                    <a:pt x="13916" y="5257"/>
                    <a:pt x="13945" y="5336"/>
                  </a:cubicBezTo>
                  <a:cubicBezTo>
                    <a:pt x="14017" y="5518"/>
                    <a:pt x="14111" y="5701"/>
                    <a:pt x="14225" y="5878"/>
                  </a:cubicBezTo>
                  <a:cubicBezTo>
                    <a:pt x="14054" y="5703"/>
                    <a:pt x="13872" y="5546"/>
                    <a:pt x="13682" y="5404"/>
                  </a:cubicBezTo>
                  <a:cubicBezTo>
                    <a:pt x="13590" y="5336"/>
                    <a:pt x="13497" y="5271"/>
                    <a:pt x="13400" y="5212"/>
                  </a:cubicBezTo>
                  <a:cubicBezTo>
                    <a:pt x="12908" y="4903"/>
                    <a:pt x="12359" y="4689"/>
                    <a:pt x="11784" y="4569"/>
                  </a:cubicBezTo>
                  <a:cubicBezTo>
                    <a:pt x="11684" y="4549"/>
                    <a:pt x="11585" y="4530"/>
                    <a:pt x="11483" y="4516"/>
                  </a:cubicBezTo>
                  <a:cubicBezTo>
                    <a:pt x="11332" y="4494"/>
                    <a:pt x="11177" y="4479"/>
                    <a:pt x="11023" y="4470"/>
                  </a:cubicBezTo>
                  <a:cubicBezTo>
                    <a:pt x="10921" y="4463"/>
                    <a:pt x="10820" y="4460"/>
                    <a:pt x="10717" y="4460"/>
                  </a:cubicBezTo>
                  <a:cubicBezTo>
                    <a:pt x="10688" y="4460"/>
                    <a:pt x="10658" y="4460"/>
                    <a:pt x="10628" y="4460"/>
                  </a:cubicBezTo>
                  <a:lnTo>
                    <a:pt x="10613" y="4460"/>
                  </a:lnTo>
                  <a:cubicBezTo>
                    <a:pt x="9769" y="4473"/>
                    <a:pt x="8914" y="4678"/>
                    <a:pt x="8138" y="5082"/>
                  </a:cubicBezTo>
                  <a:cubicBezTo>
                    <a:pt x="8063" y="5120"/>
                    <a:pt x="7991" y="5161"/>
                    <a:pt x="7919" y="5205"/>
                  </a:cubicBezTo>
                  <a:cubicBezTo>
                    <a:pt x="7914" y="5207"/>
                    <a:pt x="7906" y="5212"/>
                    <a:pt x="7899" y="5216"/>
                  </a:cubicBezTo>
                  <a:cubicBezTo>
                    <a:pt x="6642" y="5996"/>
                    <a:pt x="6332" y="7293"/>
                    <a:pt x="6799" y="8448"/>
                  </a:cubicBezTo>
                  <a:cubicBezTo>
                    <a:pt x="6882" y="8658"/>
                    <a:pt x="6989" y="8861"/>
                    <a:pt x="7123" y="9057"/>
                  </a:cubicBezTo>
                  <a:cubicBezTo>
                    <a:pt x="7182" y="9147"/>
                    <a:pt x="7250" y="9237"/>
                    <a:pt x="7320" y="9322"/>
                  </a:cubicBezTo>
                  <a:cubicBezTo>
                    <a:pt x="7286" y="9307"/>
                    <a:pt x="6719" y="9074"/>
                    <a:pt x="6178" y="9074"/>
                  </a:cubicBezTo>
                  <a:cubicBezTo>
                    <a:pt x="5833" y="9074"/>
                    <a:pt x="5500" y="9169"/>
                    <a:pt x="5321" y="9473"/>
                  </a:cubicBezTo>
                  <a:cubicBezTo>
                    <a:pt x="4858" y="10256"/>
                    <a:pt x="6154" y="10886"/>
                    <a:pt x="6200" y="10910"/>
                  </a:cubicBezTo>
                  <a:cubicBezTo>
                    <a:pt x="6038" y="10872"/>
                    <a:pt x="5874" y="10837"/>
                    <a:pt x="5711" y="10815"/>
                  </a:cubicBezTo>
                  <a:cubicBezTo>
                    <a:pt x="5408" y="10766"/>
                    <a:pt x="5103" y="10743"/>
                    <a:pt x="4799" y="10743"/>
                  </a:cubicBezTo>
                  <a:cubicBezTo>
                    <a:pt x="4537" y="10743"/>
                    <a:pt x="4277" y="10760"/>
                    <a:pt x="4020" y="10794"/>
                  </a:cubicBezTo>
                  <a:cubicBezTo>
                    <a:pt x="3631" y="10844"/>
                    <a:pt x="3248" y="10934"/>
                    <a:pt x="2886" y="11062"/>
                  </a:cubicBezTo>
                  <a:cubicBezTo>
                    <a:pt x="2518" y="11187"/>
                    <a:pt x="2168" y="11353"/>
                    <a:pt x="1851" y="11552"/>
                  </a:cubicBezTo>
                  <a:cubicBezTo>
                    <a:pt x="1788" y="11590"/>
                    <a:pt x="1725" y="11629"/>
                    <a:pt x="1666" y="11672"/>
                  </a:cubicBezTo>
                  <a:cubicBezTo>
                    <a:pt x="1445" y="11823"/>
                    <a:pt x="1242" y="11992"/>
                    <a:pt x="1060" y="12173"/>
                  </a:cubicBezTo>
                  <a:cubicBezTo>
                    <a:pt x="791" y="12440"/>
                    <a:pt x="564" y="12742"/>
                    <a:pt x="391" y="13076"/>
                  </a:cubicBezTo>
                  <a:cubicBezTo>
                    <a:pt x="290" y="13267"/>
                    <a:pt x="214" y="13459"/>
                    <a:pt x="157" y="13651"/>
                  </a:cubicBezTo>
                  <a:cubicBezTo>
                    <a:pt x="0" y="14176"/>
                    <a:pt x="2" y="14688"/>
                    <a:pt x="128" y="15182"/>
                  </a:cubicBezTo>
                  <a:lnTo>
                    <a:pt x="2040" y="15263"/>
                  </a:lnTo>
                  <a:lnTo>
                    <a:pt x="3810" y="15339"/>
                  </a:lnTo>
                  <a:lnTo>
                    <a:pt x="7355" y="15490"/>
                  </a:lnTo>
                  <a:lnTo>
                    <a:pt x="7821" y="15512"/>
                  </a:lnTo>
                  <a:lnTo>
                    <a:pt x="8255" y="15530"/>
                  </a:lnTo>
                  <a:lnTo>
                    <a:pt x="8811" y="15553"/>
                  </a:lnTo>
                  <a:lnTo>
                    <a:pt x="17474" y="15921"/>
                  </a:lnTo>
                  <a:lnTo>
                    <a:pt x="17474" y="15543"/>
                  </a:lnTo>
                  <a:lnTo>
                    <a:pt x="22201" y="15790"/>
                  </a:lnTo>
                  <a:lnTo>
                    <a:pt x="22367" y="15798"/>
                  </a:lnTo>
                  <a:lnTo>
                    <a:pt x="22680" y="15812"/>
                  </a:lnTo>
                  <a:lnTo>
                    <a:pt x="22929" y="15825"/>
                  </a:lnTo>
                  <a:lnTo>
                    <a:pt x="23510" y="15855"/>
                  </a:lnTo>
                  <a:lnTo>
                    <a:pt x="28537" y="16115"/>
                  </a:lnTo>
                  <a:lnTo>
                    <a:pt x="29099" y="16144"/>
                  </a:lnTo>
                  <a:lnTo>
                    <a:pt x="29536" y="16168"/>
                  </a:lnTo>
                  <a:lnTo>
                    <a:pt x="29917" y="16188"/>
                  </a:lnTo>
                  <a:cubicBezTo>
                    <a:pt x="29936" y="16225"/>
                    <a:pt x="29954" y="16260"/>
                    <a:pt x="29973" y="16297"/>
                  </a:cubicBezTo>
                  <a:cubicBezTo>
                    <a:pt x="29976" y="16297"/>
                    <a:pt x="29978" y="16295"/>
                    <a:pt x="29984" y="16292"/>
                  </a:cubicBezTo>
                  <a:cubicBezTo>
                    <a:pt x="30059" y="16264"/>
                    <a:pt x="30135" y="16234"/>
                    <a:pt x="30207" y="16203"/>
                  </a:cubicBezTo>
                  <a:lnTo>
                    <a:pt x="33563" y="16376"/>
                  </a:lnTo>
                  <a:lnTo>
                    <a:pt x="33717" y="16384"/>
                  </a:lnTo>
                  <a:lnTo>
                    <a:pt x="33994" y="16398"/>
                  </a:lnTo>
                  <a:lnTo>
                    <a:pt x="34038" y="16612"/>
                  </a:lnTo>
                  <a:lnTo>
                    <a:pt x="34125" y="17049"/>
                  </a:lnTo>
                  <a:lnTo>
                    <a:pt x="34132" y="17080"/>
                  </a:lnTo>
                  <a:lnTo>
                    <a:pt x="34231" y="17571"/>
                  </a:lnTo>
                  <a:lnTo>
                    <a:pt x="34243" y="17624"/>
                  </a:lnTo>
                  <a:lnTo>
                    <a:pt x="34243" y="17626"/>
                  </a:lnTo>
                  <a:lnTo>
                    <a:pt x="34307" y="17950"/>
                  </a:lnTo>
                  <a:lnTo>
                    <a:pt x="34349" y="18164"/>
                  </a:lnTo>
                  <a:lnTo>
                    <a:pt x="34355" y="18192"/>
                  </a:lnTo>
                  <a:cubicBezTo>
                    <a:pt x="34355" y="18192"/>
                    <a:pt x="34407" y="18195"/>
                    <a:pt x="34499" y="18199"/>
                  </a:cubicBezTo>
                  <a:lnTo>
                    <a:pt x="34506" y="18199"/>
                  </a:lnTo>
                  <a:cubicBezTo>
                    <a:pt x="34690" y="18210"/>
                    <a:pt x="35037" y="18225"/>
                    <a:pt x="35488" y="18232"/>
                  </a:cubicBezTo>
                  <a:lnTo>
                    <a:pt x="35494" y="18232"/>
                  </a:lnTo>
                  <a:cubicBezTo>
                    <a:pt x="35613" y="18233"/>
                    <a:pt x="35739" y="18234"/>
                    <a:pt x="35872" y="18234"/>
                  </a:cubicBezTo>
                  <a:cubicBezTo>
                    <a:pt x="36374" y="18234"/>
                    <a:pt x="36965" y="18223"/>
                    <a:pt x="37587" y="18182"/>
                  </a:cubicBezTo>
                  <a:lnTo>
                    <a:pt x="37593" y="18182"/>
                  </a:lnTo>
                  <a:cubicBezTo>
                    <a:pt x="37952" y="18160"/>
                    <a:pt x="38323" y="18127"/>
                    <a:pt x="38693" y="18081"/>
                  </a:cubicBezTo>
                  <a:cubicBezTo>
                    <a:pt x="38857" y="18061"/>
                    <a:pt x="39021" y="18040"/>
                    <a:pt x="39181" y="18015"/>
                  </a:cubicBezTo>
                  <a:cubicBezTo>
                    <a:pt x="39327" y="17993"/>
                    <a:pt x="39473" y="17969"/>
                    <a:pt x="39614" y="17943"/>
                  </a:cubicBezTo>
                  <a:lnTo>
                    <a:pt x="39616" y="17943"/>
                  </a:lnTo>
                  <a:cubicBezTo>
                    <a:pt x="39620" y="17943"/>
                    <a:pt x="39622" y="17943"/>
                    <a:pt x="39624" y="17941"/>
                  </a:cubicBezTo>
                  <a:cubicBezTo>
                    <a:pt x="39629" y="17941"/>
                    <a:pt x="39631" y="17941"/>
                    <a:pt x="39635" y="17939"/>
                  </a:cubicBezTo>
                  <a:cubicBezTo>
                    <a:pt x="39834" y="17902"/>
                    <a:pt x="40027" y="17860"/>
                    <a:pt x="40215" y="17814"/>
                  </a:cubicBezTo>
                  <a:cubicBezTo>
                    <a:pt x="40639" y="17712"/>
                    <a:pt x="41043" y="17587"/>
                    <a:pt x="41398" y="17427"/>
                  </a:cubicBezTo>
                  <a:lnTo>
                    <a:pt x="41459" y="17399"/>
                  </a:lnTo>
                  <a:cubicBezTo>
                    <a:pt x="41492" y="17386"/>
                    <a:pt x="41522" y="17370"/>
                    <a:pt x="41555" y="17357"/>
                  </a:cubicBezTo>
                  <a:lnTo>
                    <a:pt x="41557" y="17357"/>
                  </a:lnTo>
                  <a:cubicBezTo>
                    <a:pt x="41561" y="17353"/>
                    <a:pt x="41566" y="17351"/>
                    <a:pt x="41573" y="17349"/>
                  </a:cubicBezTo>
                  <a:lnTo>
                    <a:pt x="41642" y="17314"/>
                  </a:lnTo>
                  <a:lnTo>
                    <a:pt x="41712" y="17279"/>
                  </a:lnTo>
                  <a:cubicBezTo>
                    <a:pt x="41717" y="17276"/>
                    <a:pt x="41726" y="17270"/>
                    <a:pt x="41736" y="17266"/>
                  </a:cubicBezTo>
                  <a:cubicBezTo>
                    <a:pt x="41795" y="17237"/>
                    <a:pt x="41846" y="17204"/>
                    <a:pt x="41900" y="17172"/>
                  </a:cubicBezTo>
                  <a:cubicBezTo>
                    <a:pt x="41964" y="17132"/>
                    <a:pt x="42025" y="17093"/>
                    <a:pt x="42084" y="17053"/>
                  </a:cubicBezTo>
                  <a:lnTo>
                    <a:pt x="42091" y="17045"/>
                  </a:lnTo>
                  <a:cubicBezTo>
                    <a:pt x="42148" y="17003"/>
                    <a:pt x="42202" y="16962"/>
                    <a:pt x="42255" y="16918"/>
                  </a:cubicBezTo>
                  <a:cubicBezTo>
                    <a:pt x="42331" y="16855"/>
                    <a:pt x="42399" y="16787"/>
                    <a:pt x="42464" y="16717"/>
                  </a:cubicBezTo>
                  <a:cubicBezTo>
                    <a:pt x="42648" y="16518"/>
                    <a:pt x="42784" y="16290"/>
                    <a:pt x="42854" y="16032"/>
                  </a:cubicBezTo>
                  <a:cubicBezTo>
                    <a:pt x="42884" y="15925"/>
                    <a:pt x="42900" y="15814"/>
                    <a:pt x="42906" y="15700"/>
                  </a:cubicBezTo>
                  <a:cubicBezTo>
                    <a:pt x="42917" y="15588"/>
                    <a:pt x="42911" y="15475"/>
                    <a:pt x="42895" y="15359"/>
                  </a:cubicBezTo>
                  <a:cubicBezTo>
                    <a:pt x="42880" y="15236"/>
                    <a:pt x="42852" y="15103"/>
                    <a:pt x="42810" y="14965"/>
                  </a:cubicBezTo>
                  <a:cubicBezTo>
                    <a:pt x="42757" y="14784"/>
                    <a:pt x="42677" y="14592"/>
                    <a:pt x="42570" y="14390"/>
                  </a:cubicBezTo>
                  <a:cubicBezTo>
                    <a:pt x="42443" y="14143"/>
                    <a:pt x="42277" y="13881"/>
                    <a:pt x="42069" y="13601"/>
                  </a:cubicBezTo>
                  <a:cubicBezTo>
                    <a:pt x="41918" y="13402"/>
                    <a:pt x="41769" y="13214"/>
                    <a:pt x="41618" y="13043"/>
                  </a:cubicBezTo>
                  <a:cubicBezTo>
                    <a:pt x="41384" y="12772"/>
                    <a:pt x="41148" y="12536"/>
                    <a:pt x="40910" y="12326"/>
                  </a:cubicBezTo>
                  <a:cubicBezTo>
                    <a:pt x="40645" y="12090"/>
                    <a:pt x="40377" y="11893"/>
                    <a:pt x="40112" y="11727"/>
                  </a:cubicBezTo>
                  <a:cubicBezTo>
                    <a:pt x="39832" y="11550"/>
                    <a:pt x="39548" y="11408"/>
                    <a:pt x="39272" y="11297"/>
                  </a:cubicBezTo>
                  <a:cubicBezTo>
                    <a:pt x="39181" y="11264"/>
                    <a:pt x="39095" y="11231"/>
                    <a:pt x="39006" y="11203"/>
                  </a:cubicBezTo>
                  <a:cubicBezTo>
                    <a:pt x="38890" y="11165"/>
                    <a:pt x="38774" y="11132"/>
                    <a:pt x="38660" y="11104"/>
                  </a:cubicBezTo>
                  <a:cubicBezTo>
                    <a:pt x="38632" y="11098"/>
                    <a:pt x="38606" y="11091"/>
                    <a:pt x="38581" y="11086"/>
                  </a:cubicBezTo>
                  <a:cubicBezTo>
                    <a:pt x="38240" y="11010"/>
                    <a:pt x="37907" y="10977"/>
                    <a:pt x="37582" y="10977"/>
                  </a:cubicBezTo>
                  <a:cubicBezTo>
                    <a:pt x="37425" y="10977"/>
                    <a:pt x="37270" y="10984"/>
                    <a:pt x="37117" y="10999"/>
                  </a:cubicBezTo>
                  <a:cubicBezTo>
                    <a:pt x="37106" y="10831"/>
                    <a:pt x="37095" y="10667"/>
                    <a:pt x="37075" y="10509"/>
                  </a:cubicBezTo>
                  <a:cubicBezTo>
                    <a:pt x="37068" y="10459"/>
                    <a:pt x="37060" y="10409"/>
                    <a:pt x="37053" y="10363"/>
                  </a:cubicBezTo>
                  <a:cubicBezTo>
                    <a:pt x="37049" y="10343"/>
                    <a:pt x="37047" y="10321"/>
                    <a:pt x="37044" y="10300"/>
                  </a:cubicBezTo>
                  <a:cubicBezTo>
                    <a:pt x="37029" y="10201"/>
                    <a:pt x="37014" y="10107"/>
                    <a:pt x="36996" y="10013"/>
                  </a:cubicBezTo>
                  <a:cubicBezTo>
                    <a:pt x="36976" y="9904"/>
                    <a:pt x="36952" y="9799"/>
                    <a:pt x="36928" y="9694"/>
                  </a:cubicBezTo>
                  <a:cubicBezTo>
                    <a:pt x="36928" y="9692"/>
                    <a:pt x="36924" y="9689"/>
                    <a:pt x="36928" y="9685"/>
                  </a:cubicBezTo>
                  <a:cubicBezTo>
                    <a:pt x="36826" y="9278"/>
                    <a:pt x="36681" y="8902"/>
                    <a:pt x="36498" y="8557"/>
                  </a:cubicBezTo>
                  <a:cubicBezTo>
                    <a:pt x="36467" y="8494"/>
                    <a:pt x="36434" y="8437"/>
                    <a:pt x="36399" y="8377"/>
                  </a:cubicBezTo>
                  <a:cubicBezTo>
                    <a:pt x="36299" y="8209"/>
                    <a:pt x="36196" y="8049"/>
                    <a:pt x="36082" y="7896"/>
                  </a:cubicBezTo>
                  <a:cubicBezTo>
                    <a:pt x="36023" y="7818"/>
                    <a:pt x="35966" y="7744"/>
                    <a:pt x="35905" y="7673"/>
                  </a:cubicBezTo>
                  <a:cubicBezTo>
                    <a:pt x="35899" y="7665"/>
                    <a:pt x="35896" y="7662"/>
                    <a:pt x="35888" y="7654"/>
                  </a:cubicBezTo>
                  <a:cubicBezTo>
                    <a:pt x="35853" y="7612"/>
                    <a:pt x="35818" y="7573"/>
                    <a:pt x="35781" y="7533"/>
                  </a:cubicBezTo>
                  <a:cubicBezTo>
                    <a:pt x="35614" y="7348"/>
                    <a:pt x="35437" y="7177"/>
                    <a:pt x="35245" y="7017"/>
                  </a:cubicBezTo>
                  <a:cubicBezTo>
                    <a:pt x="35116" y="6908"/>
                    <a:pt x="34983" y="6805"/>
                    <a:pt x="34845" y="6707"/>
                  </a:cubicBezTo>
                  <a:cubicBezTo>
                    <a:pt x="34652" y="6571"/>
                    <a:pt x="34449" y="6447"/>
                    <a:pt x="34239" y="6331"/>
                  </a:cubicBezTo>
                  <a:cubicBezTo>
                    <a:pt x="33793" y="6090"/>
                    <a:pt x="33317" y="5896"/>
                    <a:pt x="32824" y="5750"/>
                  </a:cubicBezTo>
                  <a:cubicBezTo>
                    <a:pt x="32785" y="5738"/>
                    <a:pt x="32742" y="5728"/>
                    <a:pt x="32702" y="5717"/>
                  </a:cubicBezTo>
                  <a:lnTo>
                    <a:pt x="32700" y="5717"/>
                  </a:lnTo>
                  <a:cubicBezTo>
                    <a:pt x="32475" y="5655"/>
                    <a:pt x="32252" y="5603"/>
                    <a:pt x="32024" y="5562"/>
                  </a:cubicBezTo>
                  <a:cubicBezTo>
                    <a:pt x="31932" y="5544"/>
                    <a:pt x="31839" y="5527"/>
                    <a:pt x="31745" y="5515"/>
                  </a:cubicBezTo>
                  <a:cubicBezTo>
                    <a:pt x="31430" y="5465"/>
                    <a:pt x="31112" y="5433"/>
                    <a:pt x="30795" y="5419"/>
                  </a:cubicBezTo>
                  <a:cubicBezTo>
                    <a:pt x="30701" y="5415"/>
                    <a:pt x="30605" y="5413"/>
                    <a:pt x="30513" y="5413"/>
                  </a:cubicBezTo>
                  <a:cubicBezTo>
                    <a:pt x="30478" y="5412"/>
                    <a:pt x="30443" y="5412"/>
                    <a:pt x="30408" y="5412"/>
                  </a:cubicBezTo>
                  <a:cubicBezTo>
                    <a:pt x="30330" y="5412"/>
                    <a:pt x="30252" y="5414"/>
                    <a:pt x="30172" y="5415"/>
                  </a:cubicBezTo>
                  <a:cubicBezTo>
                    <a:pt x="30131" y="5415"/>
                    <a:pt x="30092" y="5417"/>
                    <a:pt x="30050" y="5419"/>
                  </a:cubicBezTo>
                  <a:cubicBezTo>
                    <a:pt x="30080" y="5391"/>
                    <a:pt x="30107" y="5367"/>
                    <a:pt x="30135" y="5336"/>
                  </a:cubicBezTo>
                  <a:cubicBezTo>
                    <a:pt x="30334" y="5146"/>
                    <a:pt x="30527" y="4929"/>
                    <a:pt x="30710" y="4695"/>
                  </a:cubicBezTo>
                  <a:cubicBezTo>
                    <a:pt x="30824" y="4543"/>
                    <a:pt x="30935" y="4387"/>
                    <a:pt x="31036" y="4226"/>
                  </a:cubicBezTo>
                  <a:cubicBezTo>
                    <a:pt x="31226" y="3926"/>
                    <a:pt x="31382" y="3611"/>
                    <a:pt x="31486" y="3296"/>
                  </a:cubicBezTo>
                  <a:cubicBezTo>
                    <a:pt x="31497" y="3263"/>
                    <a:pt x="31506" y="3231"/>
                    <a:pt x="31515" y="3198"/>
                  </a:cubicBezTo>
                  <a:cubicBezTo>
                    <a:pt x="31628" y="2820"/>
                    <a:pt x="31663" y="2448"/>
                    <a:pt x="31585" y="2100"/>
                  </a:cubicBezTo>
                  <a:cubicBezTo>
                    <a:pt x="31570" y="2037"/>
                    <a:pt x="31552" y="1976"/>
                    <a:pt x="31532" y="1915"/>
                  </a:cubicBezTo>
                  <a:cubicBezTo>
                    <a:pt x="31499" y="1823"/>
                    <a:pt x="31456" y="1731"/>
                    <a:pt x="31403" y="1646"/>
                  </a:cubicBezTo>
                  <a:cubicBezTo>
                    <a:pt x="31312" y="1492"/>
                    <a:pt x="31191" y="1344"/>
                    <a:pt x="31034" y="1212"/>
                  </a:cubicBezTo>
                  <a:lnTo>
                    <a:pt x="31032" y="1212"/>
                  </a:lnTo>
                  <a:cubicBezTo>
                    <a:pt x="30898" y="1095"/>
                    <a:pt x="30734" y="990"/>
                    <a:pt x="30546" y="895"/>
                  </a:cubicBezTo>
                  <a:cubicBezTo>
                    <a:pt x="30251" y="747"/>
                    <a:pt x="29956" y="681"/>
                    <a:pt x="29661" y="681"/>
                  </a:cubicBezTo>
                  <a:cubicBezTo>
                    <a:pt x="29499" y="681"/>
                    <a:pt x="29341" y="699"/>
                    <a:pt x="29182" y="734"/>
                  </a:cubicBezTo>
                  <a:cubicBezTo>
                    <a:pt x="29090" y="754"/>
                    <a:pt x="28998" y="780"/>
                    <a:pt x="28907" y="812"/>
                  </a:cubicBezTo>
                  <a:cubicBezTo>
                    <a:pt x="28858" y="830"/>
                    <a:pt x="28808" y="848"/>
                    <a:pt x="28758" y="871"/>
                  </a:cubicBezTo>
                  <a:cubicBezTo>
                    <a:pt x="27739" y="1287"/>
                    <a:pt x="26823" y="2321"/>
                    <a:pt x="26263" y="3187"/>
                  </a:cubicBezTo>
                  <a:cubicBezTo>
                    <a:pt x="26333" y="1630"/>
                    <a:pt x="25601" y="148"/>
                    <a:pt x="24077" y="10"/>
                  </a:cubicBezTo>
                  <a:cubicBezTo>
                    <a:pt x="24004" y="3"/>
                    <a:pt x="23929" y="0"/>
                    <a:pt x="23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5" name="Google Shape;595;p32"/>
          <p:cNvGrpSpPr/>
          <p:nvPr/>
        </p:nvGrpSpPr>
        <p:grpSpPr>
          <a:xfrm>
            <a:off x="8752549" y="1771614"/>
            <a:ext cx="497501" cy="721626"/>
            <a:chOff x="8752549" y="1771614"/>
            <a:chExt cx="497501" cy="721626"/>
          </a:xfrm>
        </p:grpSpPr>
        <p:sp>
          <p:nvSpPr>
            <p:cNvPr id="596" name="Google Shape;596;p32"/>
            <p:cNvSpPr/>
            <p:nvPr/>
          </p:nvSpPr>
          <p:spPr>
            <a:xfrm>
              <a:off x="8752549" y="1771614"/>
              <a:ext cx="370707" cy="193599"/>
            </a:xfrm>
            <a:custGeom>
              <a:rect b="b" l="l" r="r" t="t"/>
              <a:pathLst>
                <a:path extrusionOk="0" h="2194" w="4201">
                  <a:moveTo>
                    <a:pt x="303" y="0"/>
                  </a:moveTo>
                  <a:cubicBezTo>
                    <a:pt x="262" y="0"/>
                    <a:pt x="219" y="11"/>
                    <a:pt x="177" y="35"/>
                  </a:cubicBezTo>
                  <a:cubicBezTo>
                    <a:pt x="67" y="97"/>
                    <a:pt x="0" y="278"/>
                    <a:pt x="85" y="389"/>
                  </a:cubicBezTo>
                  <a:cubicBezTo>
                    <a:pt x="332" y="718"/>
                    <a:pt x="619" y="1002"/>
                    <a:pt x="964" y="1233"/>
                  </a:cubicBezTo>
                  <a:cubicBezTo>
                    <a:pt x="1123" y="1338"/>
                    <a:pt x="1296" y="1417"/>
                    <a:pt x="1456" y="1516"/>
                  </a:cubicBezTo>
                  <a:cubicBezTo>
                    <a:pt x="1583" y="1592"/>
                    <a:pt x="1721" y="1706"/>
                    <a:pt x="1670" y="1867"/>
                  </a:cubicBezTo>
                  <a:cubicBezTo>
                    <a:pt x="1668" y="1891"/>
                    <a:pt x="1661" y="1914"/>
                    <a:pt x="1661" y="1942"/>
                  </a:cubicBezTo>
                  <a:cubicBezTo>
                    <a:pt x="1661" y="2108"/>
                    <a:pt x="1784" y="2194"/>
                    <a:pt x="1911" y="2194"/>
                  </a:cubicBezTo>
                  <a:cubicBezTo>
                    <a:pt x="2018" y="2194"/>
                    <a:pt x="2127" y="2134"/>
                    <a:pt x="2171" y="2010"/>
                  </a:cubicBezTo>
                  <a:cubicBezTo>
                    <a:pt x="2182" y="1977"/>
                    <a:pt x="2186" y="1944"/>
                    <a:pt x="2191" y="1913"/>
                  </a:cubicBezTo>
                  <a:cubicBezTo>
                    <a:pt x="2226" y="1765"/>
                    <a:pt x="2462" y="1697"/>
                    <a:pt x="2580" y="1647"/>
                  </a:cubicBezTo>
                  <a:cubicBezTo>
                    <a:pt x="2785" y="1559"/>
                    <a:pt x="2982" y="1454"/>
                    <a:pt x="3166" y="1328"/>
                  </a:cubicBezTo>
                  <a:cubicBezTo>
                    <a:pt x="3537" y="1083"/>
                    <a:pt x="3848" y="779"/>
                    <a:pt x="4119" y="425"/>
                  </a:cubicBezTo>
                  <a:cubicBezTo>
                    <a:pt x="4200" y="315"/>
                    <a:pt x="4130" y="136"/>
                    <a:pt x="4023" y="72"/>
                  </a:cubicBezTo>
                  <a:cubicBezTo>
                    <a:pt x="3981" y="46"/>
                    <a:pt x="3938" y="35"/>
                    <a:pt x="3897" y="35"/>
                  </a:cubicBezTo>
                  <a:cubicBezTo>
                    <a:pt x="3808" y="35"/>
                    <a:pt x="3726" y="88"/>
                    <a:pt x="3667" y="164"/>
                  </a:cubicBezTo>
                  <a:cubicBezTo>
                    <a:pt x="3382" y="534"/>
                    <a:pt x="3013" y="838"/>
                    <a:pt x="2604" y="1059"/>
                  </a:cubicBezTo>
                  <a:cubicBezTo>
                    <a:pt x="2422" y="1157"/>
                    <a:pt x="2208" y="1236"/>
                    <a:pt x="2027" y="1347"/>
                  </a:cubicBezTo>
                  <a:cubicBezTo>
                    <a:pt x="1906" y="1198"/>
                    <a:pt x="1738" y="1076"/>
                    <a:pt x="1572" y="986"/>
                  </a:cubicBezTo>
                  <a:cubicBezTo>
                    <a:pt x="1167" y="770"/>
                    <a:pt x="809" y="497"/>
                    <a:pt x="533" y="127"/>
                  </a:cubicBezTo>
                  <a:cubicBezTo>
                    <a:pt x="475" y="50"/>
                    <a:pt x="392" y="0"/>
                    <a:pt x="3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2"/>
            <p:cNvSpPr/>
            <p:nvPr/>
          </p:nvSpPr>
          <p:spPr>
            <a:xfrm>
              <a:off x="8752550" y="2352145"/>
              <a:ext cx="270552" cy="141096"/>
            </a:xfrm>
            <a:custGeom>
              <a:rect b="b" l="l" r="r" t="t"/>
              <a:pathLst>
                <a:path extrusionOk="0" h="1599" w="3066">
                  <a:moveTo>
                    <a:pt x="221" y="1"/>
                  </a:moveTo>
                  <a:cubicBezTo>
                    <a:pt x="191" y="1"/>
                    <a:pt x="160" y="9"/>
                    <a:pt x="130" y="27"/>
                  </a:cubicBezTo>
                  <a:cubicBezTo>
                    <a:pt x="49" y="73"/>
                    <a:pt x="1" y="203"/>
                    <a:pt x="64" y="285"/>
                  </a:cubicBezTo>
                  <a:cubicBezTo>
                    <a:pt x="242" y="524"/>
                    <a:pt x="452" y="731"/>
                    <a:pt x="701" y="896"/>
                  </a:cubicBezTo>
                  <a:cubicBezTo>
                    <a:pt x="817" y="974"/>
                    <a:pt x="943" y="1033"/>
                    <a:pt x="1061" y="1105"/>
                  </a:cubicBezTo>
                  <a:cubicBezTo>
                    <a:pt x="1153" y="1160"/>
                    <a:pt x="1254" y="1243"/>
                    <a:pt x="1217" y="1361"/>
                  </a:cubicBezTo>
                  <a:cubicBezTo>
                    <a:pt x="1215" y="1379"/>
                    <a:pt x="1210" y="1394"/>
                    <a:pt x="1210" y="1416"/>
                  </a:cubicBezTo>
                  <a:cubicBezTo>
                    <a:pt x="1210" y="1536"/>
                    <a:pt x="1299" y="1598"/>
                    <a:pt x="1392" y="1598"/>
                  </a:cubicBezTo>
                  <a:cubicBezTo>
                    <a:pt x="1470" y="1598"/>
                    <a:pt x="1550" y="1555"/>
                    <a:pt x="1582" y="1466"/>
                  </a:cubicBezTo>
                  <a:cubicBezTo>
                    <a:pt x="1591" y="1440"/>
                    <a:pt x="1593" y="1418"/>
                    <a:pt x="1597" y="1392"/>
                  </a:cubicBezTo>
                  <a:cubicBezTo>
                    <a:pt x="1623" y="1283"/>
                    <a:pt x="1796" y="1235"/>
                    <a:pt x="1881" y="1199"/>
                  </a:cubicBezTo>
                  <a:cubicBezTo>
                    <a:pt x="2030" y="1134"/>
                    <a:pt x="2172" y="1059"/>
                    <a:pt x="2306" y="968"/>
                  </a:cubicBezTo>
                  <a:cubicBezTo>
                    <a:pt x="2577" y="789"/>
                    <a:pt x="2804" y="568"/>
                    <a:pt x="3003" y="310"/>
                  </a:cubicBezTo>
                  <a:cubicBezTo>
                    <a:pt x="3066" y="231"/>
                    <a:pt x="3014" y="100"/>
                    <a:pt x="2933" y="54"/>
                  </a:cubicBezTo>
                  <a:cubicBezTo>
                    <a:pt x="2903" y="36"/>
                    <a:pt x="2873" y="29"/>
                    <a:pt x="2844" y="29"/>
                  </a:cubicBezTo>
                  <a:cubicBezTo>
                    <a:pt x="2779" y="29"/>
                    <a:pt x="2718" y="67"/>
                    <a:pt x="2675" y="121"/>
                  </a:cubicBezTo>
                  <a:cubicBezTo>
                    <a:pt x="2469" y="390"/>
                    <a:pt x="2200" y="611"/>
                    <a:pt x="1899" y="773"/>
                  </a:cubicBezTo>
                  <a:cubicBezTo>
                    <a:pt x="1768" y="845"/>
                    <a:pt x="1612" y="902"/>
                    <a:pt x="1481" y="983"/>
                  </a:cubicBezTo>
                  <a:cubicBezTo>
                    <a:pt x="1391" y="874"/>
                    <a:pt x="1269" y="784"/>
                    <a:pt x="1145" y="719"/>
                  </a:cubicBezTo>
                  <a:cubicBezTo>
                    <a:pt x="851" y="563"/>
                    <a:pt x="591" y="366"/>
                    <a:pt x="388" y="93"/>
                  </a:cubicBezTo>
                  <a:cubicBezTo>
                    <a:pt x="345" y="37"/>
                    <a:pt x="285" y="1"/>
                    <a:pt x="2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2"/>
            <p:cNvSpPr/>
            <p:nvPr/>
          </p:nvSpPr>
          <p:spPr>
            <a:xfrm>
              <a:off x="9023090" y="2143896"/>
              <a:ext cx="226960" cy="118506"/>
            </a:xfrm>
            <a:custGeom>
              <a:rect b="b" l="l" r="r" t="t"/>
              <a:pathLst>
                <a:path extrusionOk="0" h="1343" w="2572">
                  <a:moveTo>
                    <a:pt x="186" y="0"/>
                  </a:moveTo>
                  <a:cubicBezTo>
                    <a:pt x="161" y="0"/>
                    <a:pt x="135" y="7"/>
                    <a:pt x="110" y="21"/>
                  </a:cubicBezTo>
                  <a:cubicBezTo>
                    <a:pt x="41" y="60"/>
                    <a:pt x="1" y="170"/>
                    <a:pt x="53" y="238"/>
                  </a:cubicBezTo>
                  <a:cubicBezTo>
                    <a:pt x="202" y="441"/>
                    <a:pt x="379" y="613"/>
                    <a:pt x="589" y="754"/>
                  </a:cubicBezTo>
                  <a:cubicBezTo>
                    <a:pt x="686" y="819"/>
                    <a:pt x="791" y="867"/>
                    <a:pt x="891" y="930"/>
                  </a:cubicBezTo>
                  <a:cubicBezTo>
                    <a:pt x="968" y="976"/>
                    <a:pt x="1055" y="1046"/>
                    <a:pt x="1022" y="1143"/>
                  </a:cubicBezTo>
                  <a:cubicBezTo>
                    <a:pt x="1020" y="1160"/>
                    <a:pt x="1014" y="1173"/>
                    <a:pt x="1014" y="1189"/>
                  </a:cubicBezTo>
                  <a:cubicBezTo>
                    <a:pt x="1014" y="1290"/>
                    <a:pt x="1089" y="1343"/>
                    <a:pt x="1167" y="1343"/>
                  </a:cubicBezTo>
                  <a:cubicBezTo>
                    <a:pt x="1233" y="1343"/>
                    <a:pt x="1301" y="1306"/>
                    <a:pt x="1328" y="1230"/>
                  </a:cubicBezTo>
                  <a:cubicBezTo>
                    <a:pt x="1335" y="1210"/>
                    <a:pt x="1337" y="1189"/>
                    <a:pt x="1343" y="1169"/>
                  </a:cubicBezTo>
                  <a:cubicBezTo>
                    <a:pt x="1363" y="1079"/>
                    <a:pt x="1508" y="1036"/>
                    <a:pt x="1580" y="1005"/>
                  </a:cubicBezTo>
                  <a:cubicBezTo>
                    <a:pt x="1704" y="950"/>
                    <a:pt x="1823" y="887"/>
                    <a:pt x="1936" y="812"/>
                  </a:cubicBezTo>
                  <a:cubicBezTo>
                    <a:pt x="2163" y="659"/>
                    <a:pt x="2356" y="473"/>
                    <a:pt x="2522" y="259"/>
                  </a:cubicBezTo>
                  <a:cubicBezTo>
                    <a:pt x="2572" y="189"/>
                    <a:pt x="2531" y="82"/>
                    <a:pt x="2465" y="41"/>
                  </a:cubicBezTo>
                  <a:cubicBezTo>
                    <a:pt x="2439" y="26"/>
                    <a:pt x="2414" y="20"/>
                    <a:pt x="2389" y="20"/>
                  </a:cubicBezTo>
                  <a:cubicBezTo>
                    <a:pt x="2334" y="20"/>
                    <a:pt x="2283" y="52"/>
                    <a:pt x="2247" y="100"/>
                  </a:cubicBezTo>
                  <a:cubicBezTo>
                    <a:pt x="2072" y="325"/>
                    <a:pt x="1847" y="511"/>
                    <a:pt x="1595" y="648"/>
                  </a:cubicBezTo>
                  <a:cubicBezTo>
                    <a:pt x="1484" y="708"/>
                    <a:pt x="1354" y="756"/>
                    <a:pt x="1243" y="825"/>
                  </a:cubicBezTo>
                  <a:cubicBezTo>
                    <a:pt x="1167" y="732"/>
                    <a:pt x="1066" y="659"/>
                    <a:pt x="963" y="603"/>
                  </a:cubicBezTo>
                  <a:cubicBezTo>
                    <a:pt x="714" y="471"/>
                    <a:pt x="495" y="305"/>
                    <a:pt x="327" y="78"/>
                  </a:cubicBezTo>
                  <a:cubicBezTo>
                    <a:pt x="292" y="31"/>
                    <a:pt x="241" y="0"/>
                    <a:pt x="1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_1"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0" name="Google Shape;600;p33"/>
          <p:cNvGrpSpPr/>
          <p:nvPr/>
        </p:nvGrpSpPr>
        <p:grpSpPr>
          <a:xfrm>
            <a:off x="-1817650" y="3583625"/>
            <a:ext cx="11222636" cy="1245892"/>
            <a:chOff x="-1817650" y="3583625"/>
            <a:chExt cx="11222636" cy="1245892"/>
          </a:xfrm>
        </p:grpSpPr>
        <p:sp>
          <p:nvSpPr>
            <p:cNvPr id="601" name="Google Shape;601;p33"/>
            <p:cNvSpPr/>
            <p:nvPr/>
          </p:nvSpPr>
          <p:spPr>
            <a:xfrm flipH="1">
              <a:off x="-1817650" y="3583625"/>
              <a:ext cx="2700633" cy="1245892"/>
            </a:xfrm>
            <a:custGeom>
              <a:rect b="b" l="l" r="r" t="t"/>
              <a:pathLst>
                <a:path extrusionOk="0" h="34099" w="73914">
                  <a:moveTo>
                    <a:pt x="0" y="34099"/>
                  </a:moveTo>
                  <a:lnTo>
                    <a:pt x="73914" y="33147"/>
                  </a:lnTo>
                  <a:lnTo>
                    <a:pt x="73724" y="7810"/>
                  </a:lnTo>
                  <a:lnTo>
                    <a:pt x="70104" y="7620"/>
                  </a:lnTo>
                  <a:lnTo>
                    <a:pt x="70104" y="16192"/>
                  </a:lnTo>
                  <a:lnTo>
                    <a:pt x="59627" y="14287"/>
                  </a:lnTo>
                  <a:lnTo>
                    <a:pt x="59436" y="25146"/>
                  </a:lnTo>
                  <a:lnTo>
                    <a:pt x="48197" y="24574"/>
                  </a:lnTo>
                  <a:lnTo>
                    <a:pt x="48006" y="15240"/>
                  </a:lnTo>
                  <a:lnTo>
                    <a:pt x="42863" y="16764"/>
                  </a:lnTo>
                  <a:lnTo>
                    <a:pt x="42672" y="24765"/>
                  </a:lnTo>
                  <a:lnTo>
                    <a:pt x="35243" y="24003"/>
                  </a:lnTo>
                  <a:lnTo>
                    <a:pt x="35624" y="0"/>
                  </a:lnTo>
                  <a:lnTo>
                    <a:pt x="22098" y="381"/>
                  </a:lnTo>
                  <a:lnTo>
                    <a:pt x="22479" y="22098"/>
                  </a:lnTo>
                  <a:lnTo>
                    <a:pt x="9144" y="28194"/>
                  </a:lnTo>
                  <a:lnTo>
                    <a:pt x="8763" y="21907"/>
                  </a:lnTo>
                  <a:lnTo>
                    <a:pt x="2858" y="24384"/>
                  </a:lnTo>
                  <a:close/>
                </a:path>
              </a:pathLst>
            </a:custGeom>
            <a:solidFill>
              <a:srgbClr val="91CB91">
                <a:alpha val="40880"/>
              </a:srgbClr>
            </a:solidFill>
            <a:ln>
              <a:noFill/>
            </a:ln>
          </p:spPr>
        </p:sp>
        <p:sp>
          <p:nvSpPr>
            <p:cNvPr id="602" name="Google Shape;602;p33"/>
            <p:cNvSpPr/>
            <p:nvPr/>
          </p:nvSpPr>
          <p:spPr>
            <a:xfrm>
              <a:off x="8040701" y="3801525"/>
              <a:ext cx="1364285" cy="948604"/>
            </a:xfrm>
            <a:custGeom>
              <a:rect b="b" l="l" r="r" t="t"/>
              <a:pathLst>
                <a:path extrusionOk="0" h="33909" w="48768">
                  <a:moveTo>
                    <a:pt x="48768" y="1143"/>
                  </a:moveTo>
                  <a:lnTo>
                    <a:pt x="46863" y="33337"/>
                  </a:lnTo>
                  <a:lnTo>
                    <a:pt x="0" y="33909"/>
                  </a:lnTo>
                  <a:lnTo>
                    <a:pt x="381" y="29718"/>
                  </a:lnTo>
                  <a:lnTo>
                    <a:pt x="11621" y="29337"/>
                  </a:lnTo>
                  <a:lnTo>
                    <a:pt x="16002" y="20383"/>
                  </a:lnTo>
                  <a:lnTo>
                    <a:pt x="15050" y="8001"/>
                  </a:lnTo>
                  <a:lnTo>
                    <a:pt x="25527" y="8382"/>
                  </a:lnTo>
                  <a:lnTo>
                    <a:pt x="25718" y="17526"/>
                  </a:lnTo>
                  <a:lnTo>
                    <a:pt x="31242" y="16764"/>
                  </a:lnTo>
                  <a:lnTo>
                    <a:pt x="31242" y="4000"/>
                  </a:lnTo>
                  <a:lnTo>
                    <a:pt x="37910" y="3810"/>
                  </a:lnTo>
                  <a:lnTo>
                    <a:pt x="37719" y="0"/>
                  </a:lnTo>
                  <a:close/>
                </a:path>
              </a:pathLst>
            </a:custGeom>
            <a:solidFill>
              <a:srgbClr val="91CB91">
                <a:alpha val="40880"/>
              </a:srgbClr>
            </a:solidFill>
            <a:ln>
              <a:noFill/>
            </a:ln>
          </p:spPr>
        </p:sp>
      </p:grpSp>
      <p:sp>
        <p:nvSpPr>
          <p:cNvPr id="603" name="Google Shape;603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04" name="Google Shape;604;p33"/>
          <p:cNvSpPr txBox="1"/>
          <p:nvPr>
            <p:ph idx="1" type="subTitle"/>
          </p:nvPr>
        </p:nvSpPr>
        <p:spPr>
          <a:xfrm>
            <a:off x="713225" y="10896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605" name="Google Shape;605;p33"/>
          <p:cNvGrpSpPr/>
          <p:nvPr/>
        </p:nvGrpSpPr>
        <p:grpSpPr>
          <a:xfrm>
            <a:off x="-43269" y="3936270"/>
            <a:ext cx="9243159" cy="849051"/>
            <a:chOff x="-43269" y="3936270"/>
            <a:chExt cx="9243159" cy="849051"/>
          </a:xfrm>
        </p:grpSpPr>
        <p:grpSp>
          <p:nvGrpSpPr>
            <p:cNvPr id="606" name="Google Shape;606;p33"/>
            <p:cNvGrpSpPr/>
            <p:nvPr/>
          </p:nvGrpSpPr>
          <p:grpSpPr>
            <a:xfrm>
              <a:off x="-43269" y="3936270"/>
              <a:ext cx="810800" cy="849036"/>
              <a:chOff x="-1562181" y="-54429"/>
              <a:chExt cx="695071" cy="727849"/>
            </a:xfrm>
          </p:grpSpPr>
          <p:sp>
            <p:nvSpPr>
              <p:cNvPr id="607" name="Google Shape;607;p33"/>
              <p:cNvSpPr/>
              <p:nvPr/>
            </p:nvSpPr>
            <p:spPr>
              <a:xfrm>
                <a:off x="-1562181" y="-54429"/>
                <a:ext cx="695071" cy="381141"/>
              </a:xfrm>
              <a:custGeom>
                <a:rect b="b" l="l" r="r" t="t"/>
                <a:pathLst>
                  <a:path extrusionOk="0" h="5512" w="10052">
                    <a:moveTo>
                      <a:pt x="7240" y="0"/>
                    </a:moveTo>
                    <a:cubicBezTo>
                      <a:pt x="6612" y="0"/>
                      <a:pt x="6455" y="546"/>
                      <a:pt x="5038" y="546"/>
                    </a:cubicBezTo>
                    <a:cubicBezTo>
                      <a:pt x="4763" y="546"/>
                      <a:pt x="4441" y="526"/>
                      <a:pt x="4059" y="477"/>
                    </a:cubicBezTo>
                    <a:cubicBezTo>
                      <a:pt x="3933" y="460"/>
                      <a:pt x="3811" y="453"/>
                      <a:pt x="3692" y="453"/>
                    </a:cubicBezTo>
                    <a:cubicBezTo>
                      <a:pt x="1119" y="453"/>
                      <a:pt x="1" y="4067"/>
                      <a:pt x="1230" y="4794"/>
                    </a:cubicBezTo>
                    <a:cubicBezTo>
                      <a:pt x="2269" y="5408"/>
                      <a:pt x="3528" y="5511"/>
                      <a:pt x="4426" y="5511"/>
                    </a:cubicBezTo>
                    <a:cubicBezTo>
                      <a:pt x="4626" y="5511"/>
                      <a:pt x="4808" y="5506"/>
                      <a:pt x="4965" y="5500"/>
                    </a:cubicBezTo>
                    <a:cubicBezTo>
                      <a:pt x="6025" y="5464"/>
                      <a:pt x="5809" y="4571"/>
                      <a:pt x="7170" y="4571"/>
                    </a:cubicBezTo>
                    <a:cubicBezTo>
                      <a:pt x="7381" y="4571"/>
                      <a:pt x="7629" y="4592"/>
                      <a:pt x="7927" y="4641"/>
                    </a:cubicBezTo>
                    <a:cubicBezTo>
                      <a:pt x="8015" y="4656"/>
                      <a:pt x="8097" y="4663"/>
                      <a:pt x="8175" y="4663"/>
                    </a:cubicBezTo>
                    <a:cubicBezTo>
                      <a:pt x="10051" y="4663"/>
                      <a:pt x="8975" y="515"/>
                      <a:pt x="7803" y="112"/>
                    </a:cubicBezTo>
                    <a:cubicBezTo>
                      <a:pt x="7572" y="32"/>
                      <a:pt x="7392" y="0"/>
                      <a:pt x="72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33"/>
              <p:cNvSpPr/>
              <p:nvPr/>
            </p:nvSpPr>
            <p:spPr>
              <a:xfrm>
                <a:off x="-1316081" y="126187"/>
                <a:ext cx="161667" cy="547233"/>
              </a:xfrm>
              <a:custGeom>
                <a:rect b="b" l="l" r="r" t="t"/>
                <a:pathLst>
                  <a:path extrusionOk="0" h="7914" w="2338">
                    <a:moveTo>
                      <a:pt x="979" y="1"/>
                    </a:moveTo>
                    <a:cubicBezTo>
                      <a:pt x="979" y="1"/>
                      <a:pt x="1172" y="1373"/>
                      <a:pt x="850" y="1982"/>
                    </a:cubicBezTo>
                    <a:cubicBezTo>
                      <a:pt x="825" y="2029"/>
                      <a:pt x="798" y="2050"/>
                      <a:pt x="770" y="2050"/>
                    </a:cubicBezTo>
                    <a:cubicBezTo>
                      <a:pt x="542" y="2050"/>
                      <a:pt x="255" y="598"/>
                      <a:pt x="255" y="598"/>
                    </a:cubicBezTo>
                    <a:lnTo>
                      <a:pt x="0" y="754"/>
                    </a:lnTo>
                    <a:cubicBezTo>
                      <a:pt x="0" y="754"/>
                      <a:pt x="1451" y="5155"/>
                      <a:pt x="142" y="7914"/>
                    </a:cubicBezTo>
                    <a:lnTo>
                      <a:pt x="2282" y="7846"/>
                    </a:lnTo>
                    <a:cubicBezTo>
                      <a:pt x="2282" y="7846"/>
                      <a:pt x="1478" y="5881"/>
                      <a:pt x="1738" y="3865"/>
                    </a:cubicBezTo>
                    <a:cubicBezTo>
                      <a:pt x="1930" y="2369"/>
                      <a:pt x="2337" y="1082"/>
                      <a:pt x="2337" y="1082"/>
                    </a:cubicBezTo>
                    <a:lnTo>
                      <a:pt x="2059" y="907"/>
                    </a:lnTo>
                    <a:cubicBezTo>
                      <a:pt x="2059" y="907"/>
                      <a:pt x="1932" y="2026"/>
                      <a:pt x="1598" y="2081"/>
                    </a:cubicBezTo>
                    <a:cubicBezTo>
                      <a:pt x="1589" y="2083"/>
                      <a:pt x="1580" y="2083"/>
                      <a:pt x="1571" y="2083"/>
                    </a:cubicBezTo>
                    <a:cubicBezTo>
                      <a:pt x="1138" y="2083"/>
                      <a:pt x="1427" y="176"/>
                      <a:pt x="1427" y="176"/>
                    </a:cubicBezTo>
                    <a:lnTo>
                      <a:pt x="9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9" name="Google Shape;609;p33"/>
            <p:cNvGrpSpPr/>
            <p:nvPr/>
          </p:nvGrpSpPr>
          <p:grpSpPr>
            <a:xfrm>
              <a:off x="8504819" y="4057471"/>
              <a:ext cx="695071" cy="727849"/>
              <a:chOff x="-1562181" y="-54429"/>
              <a:chExt cx="695071" cy="727849"/>
            </a:xfrm>
          </p:grpSpPr>
          <p:sp>
            <p:nvSpPr>
              <p:cNvPr id="610" name="Google Shape;610;p33"/>
              <p:cNvSpPr/>
              <p:nvPr/>
            </p:nvSpPr>
            <p:spPr>
              <a:xfrm>
                <a:off x="-1562181" y="-54429"/>
                <a:ext cx="695071" cy="381141"/>
              </a:xfrm>
              <a:custGeom>
                <a:rect b="b" l="l" r="r" t="t"/>
                <a:pathLst>
                  <a:path extrusionOk="0" h="5512" w="10052">
                    <a:moveTo>
                      <a:pt x="7240" y="0"/>
                    </a:moveTo>
                    <a:cubicBezTo>
                      <a:pt x="6612" y="0"/>
                      <a:pt x="6455" y="546"/>
                      <a:pt x="5038" y="546"/>
                    </a:cubicBezTo>
                    <a:cubicBezTo>
                      <a:pt x="4763" y="546"/>
                      <a:pt x="4441" y="526"/>
                      <a:pt x="4059" y="477"/>
                    </a:cubicBezTo>
                    <a:cubicBezTo>
                      <a:pt x="3933" y="460"/>
                      <a:pt x="3811" y="453"/>
                      <a:pt x="3692" y="453"/>
                    </a:cubicBezTo>
                    <a:cubicBezTo>
                      <a:pt x="1119" y="453"/>
                      <a:pt x="1" y="4067"/>
                      <a:pt x="1230" y="4794"/>
                    </a:cubicBezTo>
                    <a:cubicBezTo>
                      <a:pt x="2269" y="5408"/>
                      <a:pt x="3528" y="5511"/>
                      <a:pt x="4426" y="5511"/>
                    </a:cubicBezTo>
                    <a:cubicBezTo>
                      <a:pt x="4626" y="5511"/>
                      <a:pt x="4808" y="5506"/>
                      <a:pt x="4965" y="5500"/>
                    </a:cubicBezTo>
                    <a:cubicBezTo>
                      <a:pt x="6025" y="5464"/>
                      <a:pt x="5809" y="4571"/>
                      <a:pt x="7170" y="4571"/>
                    </a:cubicBezTo>
                    <a:cubicBezTo>
                      <a:pt x="7381" y="4571"/>
                      <a:pt x="7629" y="4592"/>
                      <a:pt x="7927" y="4641"/>
                    </a:cubicBezTo>
                    <a:cubicBezTo>
                      <a:pt x="8015" y="4656"/>
                      <a:pt x="8097" y="4663"/>
                      <a:pt x="8175" y="4663"/>
                    </a:cubicBezTo>
                    <a:cubicBezTo>
                      <a:pt x="10051" y="4663"/>
                      <a:pt x="8975" y="515"/>
                      <a:pt x="7803" y="112"/>
                    </a:cubicBezTo>
                    <a:cubicBezTo>
                      <a:pt x="7572" y="32"/>
                      <a:pt x="7392" y="0"/>
                      <a:pt x="724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33"/>
              <p:cNvSpPr/>
              <p:nvPr/>
            </p:nvSpPr>
            <p:spPr>
              <a:xfrm>
                <a:off x="-1316081" y="126187"/>
                <a:ext cx="161667" cy="547233"/>
              </a:xfrm>
              <a:custGeom>
                <a:rect b="b" l="l" r="r" t="t"/>
                <a:pathLst>
                  <a:path extrusionOk="0" h="7914" w="2338">
                    <a:moveTo>
                      <a:pt x="979" y="1"/>
                    </a:moveTo>
                    <a:cubicBezTo>
                      <a:pt x="979" y="1"/>
                      <a:pt x="1172" y="1373"/>
                      <a:pt x="850" y="1982"/>
                    </a:cubicBezTo>
                    <a:cubicBezTo>
                      <a:pt x="825" y="2029"/>
                      <a:pt x="798" y="2050"/>
                      <a:pt x="770" y="2050"/>
                    </a:cubicBezTo>
                    <a:cubicBezTo>
                      <a:pt x="542" y="2050"/>
                      <a:pt x="255" y="598"/>
                      <a:pt x="255" y="598"/>
                    </a:cubicBezTo>
                    <a:lnTo>
                      <a:pt x="0" y="754"/>
                    </a:lnTo>
                    <a:cubicBezTo>
                      <a:pt x="0" y="754"/>
                      <a:pt x="1451" y="5155"/>
                      <a:pt x="142" y="7914"/>
                    </a:cubicBezTo>
                    <a:lnTo>
                      <a:pt x="2282" y="7846"/>
                    </a:lnTo>
                    <a:cubicBezTo>
                      <a:pt x="2282" y="7846"/>
                      <a:pt x="1478" y="5881"/>
                      <a:pt x="1738" y="3865"/>
                    </a:cubicBezTo>
                    <a:cubicBezTo>
                      <a:pt x="1930" y="2369"/>
                      <a:pt x="2337" y="1082"/>
                      <a:pt x="2337" y="1082"/>
                    </a:cubicBezTo>
                    <a:lnTo>
                      <a:pt x="2059" y="907"/>
                    </a:lnTo>
                    <a:cubicBezTo>
                      <a:pt x="2059" y="907"/>
                      <a:pt x="1932" y="2026"/>
                      <a:pt x="1598" y="2081"/>
                    </a:cubicBezTo>
                    <a:cubicBezTo>
                      <a:pt x="1589" y="2083"/>
                      <a:pt x="1580" y="2083"/>
                      <a:pt x="1571" y="2083"/>
                    </a:cubicBezTo>
                    <a:cubicBezTo>
                      <a:pt x="1138" y="2083"/>
                      <a:pt x="1427" y="176"/>
                      <a:pt x="1427" y="176"/>
                    </a:cubicBezTo>
                    <a:lnTo>
                      <a:pt x="9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12" name="Google Shape;612;p33"/>
          <p:cNvGrpSpPr/>
          <p:nvPr/>
        </p:nvGrpSpPr>
        <p:grpSpPr>
          <a:xfrm>
            <a:off x="-63500" y="4595386"/>
            <a:ext cx="9263410" cy="562284"/>
            <a:chOff x="-63500" y="4595386"/>
            <a:chExt cx="9263410" cy="562284"/>
          </a:xfrm>
        </p:grpSpPr>
        <p:sp>
          <p:nvSpPr>
            <p:cNvPr id="613" name="Google Shape;613;p33"/>
            <p:cNvSpPr/>
            <p:nvPr/>
          </p:nvSpPr>
          <p:spPr>
            <a:xfrm>
              <a:off x="-63500" y="4697598"/>
              <a:ext cx="9263374" cy="197076"/>
            </a:xfrm>
            <a:custGeom>
              <a:rect b="b" l="l" r="r" t="t"/>
              <a:pathLst>
                <a:path extrusionOk="0" h="5154" w="103739">
                  <a:moveTo>
                    <a:pt x="80339" y="0"/>
                  </a:moveTo>
                  <a:cubicBezTo>
                    <a:pt x="69397" y="0"/>
                    <a:pt x="55260" y="1698"/>
                    <a:pt x="43777" y="1698"/>
                  </a:cubicBezTo>
                  <a:cubicBezTo>
                    <a:pt x="43306" y="1698"/>
                    <a:pt x="42839" y="1695"/>
                    <a:pt x="42377" y="1689"/>
                  </a:cubicBezTo>
                  <a:cubicBezTo>
                    <a:pt x="33262" y="1571"/>
                    <a:pt x="25137" y="473"/>
                    <a:pt x="19763" y="473"/>
                  </a:cubicBezTo>
                  <a:cubicBezTo>
                    <a:pt x="14822" y="473"/>
                    <a:pt x="0" y="1680"/>
                    <a:pt x="0" y="1680"/>
                  </a:cubicBezTo>
                  <a:lnTo>
                    <a:pt x="0" y="5154"/>
                  </a:lnTo>
                  <a:lnTo>
                    <a:pt x="103739" y="5154"/>
                  </a:lnTo>
                  <a:lnTo>
                    <a:pt x="103739" y="722"/>
                  </a:lnTo>
                  <a:cubicBezTo>
                    <a:pt x="103739" y="722"/>
                    <a:pt x="95368" y="244"/>
                    <a:pt x="81989" y="14"/>
                  </a:cubicBezTo>
                  <a:cubicBezTo>
                    <a:pt x="81448" y="5"/>
                    <a:pt x="80897" y="0"/>
                    <a:pt x="803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14" name="Google Shape;614;p33"/>
            <p:cNvGrpSpPr/>
            <p:nvPr/>
          </p:nvGrpSpPr>
          <p:grpSpPr>
            <a:xfrm>
              <a:off x="-63375" y="4861142"/>
              <a:ext cx="9263285" cy="296529"/>
              <a:chOff x="-63379" y="4923731"/>
              <a:chExt cx="9263285" cy="969682"/>
            </a:xfrm>
          </p:grpSpPr>
          <p:sp>
            <p:nvSpPr>
              <p:cNvPr id="615" name="Google Shape;615;p33"/>
              <p:cNvSpPr/>
              <p:nvPr/>
            </p:nvSpPr>
            <p:spPr>
              <a:xfrm>
                <a:off x="-63379" y="4923731"/>
                <a:ext cx="9263285" cy="969682"/>
              </a:xfrm>
              <a:custGeom>
                <a:rect b="b" l="l" r="r" t="t"/>
                <a:pathLst>
                  <a:path extrusionOk="0" h="10859" w="103738">
                    <a:moveTo>
                      <a:pt x="1" y="0"/>
                    </a:moveTo>
                    <a:lnTo>
                      <a:pt x="1" y="10858"/>
                    </a:lnTo>
                    <a:lnTo>
                      <a:pt x="103737" y="10858"/>
                    </a:lnTo>
                    <a:lnTo>
                      <a:pt x="10373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33"/>
              <p:cNvSpPr/>
              <p:nvPr/>
            </p:nvSpPr>
            <p:spPr>
              <a:xfrm>
                <a:off x="120932" y="5321109"/>
                <a:ext cx="843034" cy="64919"/>
              </a:xfrm>
              <a:custGeom>
                <a:rect b="b" l="l" r="r" t="t"/>
                <a:pathLst>
                  <a:path extrusionOk="0" h="727" w="9441">
                    <a:moveTo>
                      <a:pt x="1" y="1"/>
                    </a:moveTo>
                    <a:lnTo>
                      <a:pt x="1" y="727"/>
                    </a:lnTo>
                    <a:lnTo>
                      <a:pt x="9440" y="727"/>
                    </a:lnTo>
                    <a:lnTo>
                      <a:pt x="944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33"/>
              <p:cNvSpPr/>
              <p:nvPr/>
            </p:nvSpPr>
            <p:spPr>
              <a:xfrm>
                <a:off x="1341010" y="5321109"/>
                <a:ext cx="842856" cy="64919"/>
              </a:xfrm>
              <a:custGeom>
                <a:rect b="b" l="l" r="r" t="t"/>
                <a:pathLst>
                  <a:path extrusionOk="0" h="727" w="9439">
                    <a:moveTo>
                      <a:pt x="1" y="1"/>
                    </a:moveTo>
                    <a:lnTo>
                      <a:pt x="1" y="727"/>
                    </a:lnTo>
                    <a:lnTo>
                      <a:pt x="9438" y="727"/>
                    </a:lnTo>
                    <a:lnTo>
                      <a:pt x="94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33"/>
              <p:cNvSpPr/>
              <p:nvPr/>
            </p:nvSpPr>
            <p:spPr>
              <a:xfrm>
                <a:off x="2439822" y="5321109"/>
                <a:ext cx="842945" cy="64919"/>
              </a:xfrm>
              <a:custGeom>
                <a:rect b="b" l="l" r="r" t="t"/>
                <a:pathLst>
                  <a:path extrusionOk="0" h="727" w="9440">
                    <a:moveTo>
                      <a:pt x="1" y="1"/>
                    </a:moveTo>
                    <a:lnTo>
                      <a:pt x="1" y="727"/>
                    </a:lnTo>
                    <a:lnTo>
                      <a:pt x="9440" y="727"/>
                    </a:lnTo>
                    <a:lnTo>
                      <a:pt x="944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33"/>
              <p:cNvSpPr/>
              <p:nvPr/>
            </p:nvSpPr>
            <p:spPr>
              <a:xfrm>
                <a:off x="3659900" y="5321109"/>
                <a:ext cx="842945" cy="64919"/>
              </a:xfrm>
              <a:custGeom>
                <a:rect b="b" l="l" r="r" t="t"/>
                <a:pathLst>
                  <a:path extrusionOk="0" h="727" w="9440">
                    <a:moveTo>
                      <a:pt x="1" y="1"/>
                    </a:moveTo>
                    <a:lnTo>
                      <a:pt x="1" y="727"/>
                    </a:lnTo>
                    <a:lnTo>
                      <a:pt x="9440" y="727"/>
                    </a:lnTo>
                    <a:lnTo>
                      <a:pt x="944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33"/>
              <p:cNvSpPr/>
              <p:nvPr/>
            </p:nvSpPr>
            <p:spPr>
              <a:xfrm>
                <a:off x="4807736" y="5321109"/>
                <a:ext cx="842766" cy="64919"/>
              </a:xfrm>
              <a:custGeom>
                <a:rect b="b" l="l" r="r" t="t"/>
                <a:pathLst>
                  <a:path extrusionOk="0" h="727" w="9438">
                    <a:moveTo>
                      <a:pt x="1" y="1"/>
                    </a:moveTo>
                    <a:lnTo>
                      <a:pt x="1" y="727"/>
                    </a:lnTo>
                    <a:lnTo>
                      <a:pt x="9438" y="727"/>
                    </a:lnTo>
                    <a:lnTo>
                      <a:pt x="94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33"/>
              <p:cNvSpPr/>
              <p:nvPr/>
            </p:nvSpPr>
            <p:spPr>
              <a:xfrm>
                <a:off x="6027814" y="5321109"/>
                <a:ext cx="842766" cy="64919"/>
              </a:xfrm>
              <a:custGeom>
                <a:rect b="b" l="l" r="r" t="t"/>
                <a:pathLst>
                  <a:path extrusionOk="0" h="727" w="9438">
                    <a:moveTo>
                      <a:pt x="1" y="1"/>
                    </a:moveTo>
                    <a:lnTo>
                      <a:pt x="1" y="727"/>
                    </a:lnTo>
                    <a:lnTo>
                      <a:pt x="9438" y="727"/>
                    </a:lnTo>
                    <a:lnTo>
                      <a:pt x="94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33"/>
              <p:cNvSpPr/>
              <p:nvPr/>
            </p:nvSpPr>
            <p:spPr>
              <a:xfrm>
                <a:off x="7126804" y="5321109"/>
                <a:ext cx="842766" cy="64919"/>
              </a:xfrm>
              <a:custGeom>
                <a:rect b="b" l="l" r="r" t="t"/>
                <a:pathLst>
                  <a:path extrusionOk="0" h="727" w="9438">
                    <a:moveTo>
                      <a:pt x="0" y="1"/>
                    </a:moveTo>
                    <a:lnTo>
                      <a:pt x="0" y="727"/>
                    </a:lnTo>
                    <a:lnTo>
                      <a:pt x="9437" y="727"/>
                    </a:lnTo>
                    <a:lnTo>
                      <a:pt x="943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33"/>
              <p:cNvSpPr/>
              <p:nvPr/>
            </p:nvSpPr>
            <p:spPr>
              <a:xfrm>
                <a:off x="8346703" y="5321109"/>
                <a:ext cx="842945" cy="64919"/>
              </a:xfrm>
              <a:custGeom>
                <a:rect b="b" l="l" r="r" t="t"/>
                <a:pathLst>
                  <a:path extrusionOk="0" h="727" w="9440">
                    <a:moveTo>
                      <a:pt x="0" y="1"/>
                    </a:moveTo>
                    <a:lnTo>
                      <a:pt x="0" y="727"/>
                    </a:lnTo>
                    <a:lnTo>
                      <a:pt x="9439" y="727"/>
                    </a:lnTo>
                    <a:lnTo>
                      <a:pt x="943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24" name="Google Shape;624;p33"/>
            <p:cNvSpPr/>
            <p:nvPr/>
          </p:nvSpPr>
          <p:spPr>
            <a:xfrm>
              <a:off x="115500" y="4595386"/>
              <a:ext cx="221410" cy="257090"/>
            </a:xfrm>
            <a:custGeom>
              <a:rect b="b" l="l" r="r" t="t"/>
              <a:pathLst>
                <a:path extrusionOk="0" h="3718" w="3202">
                  <a:moveTo>
                    <a:pt x="2103" y="1"/>
                  </a:moveTo>
                  <a:cubicBezTo>
                    <a:pt x="1307" y="1"/>
                    <a:pt x="1613" y="1628"/>
                    <a:pt x="1613" y="1628"/>
                  </a:cubicBezTo>
                  <a:cubicBezTo>
                    <a:pt x="1613" y="1628"/>
                    <a:pt x="1374" y="950"/>
                    <a:pt x="986" y="950"/>
                  </a:cubicBezTo>
                  <a:cubicBezTo>
                    <a:pt x="923" y="950"/>
                    <a:pt x="856" y="968"/>
                    <a:pt x="785" y="1009"/>
                  </a:cubicBezTo>
                  <a:cubicBezTo>
                    <a:pt x="130" y="1396"/>
                    <a:pt x="725" y="2303"/>
                    <a:pt x="969" y="2626"/>
                  </a:cubicBezTo>
                  <a:lnTo>
                    <a:pt x="969" y="2626"/>
                  </a:lnTo>
                  <a:cubicBezTo>
                    <a:pt x="852" y="2488"/>
                    <a:pt x="646" y="2276"/>
                    <a:pt x="483" y="2276"/>
                  </a:cubicBezTo>
                  <a:cubicBezTo>
                    <a:pt x="408" y="2276"/>
                    <a:pt x="341" y="2322"/>
                    <a:pt x="297" y="2443"/>
                  </a:cubicBezTo>
                  <a:cubicBezTo>
                    <a:pt x="0" y="3255"/>
                    <a:pt x="1062" y="3718"/>
                    <a:pt x="1062" y="3718"/>
                  </a:cubicBezTo>
                  <a:lnTo>
                    <a:pt x="2225" y="3718"/>
                  </a:lnTo>
                  <a:cubicBezTo>
                    <a:pt x="2225" y="3718"/>
                    <a:pt x="3201" y="2021"/>
                    <a:pt x="2684" y="1632"/>
                  </a:cubicBezTo>
                  <a:cubicBezTo>
                    <a:pt x="2596" y="1566"/>
                    <a:pt x="2520" y="1539"/>
                    <a:pt x="2454" y="1539"/>
                  </a:cubicBezTo>
                  <a:cubicBezTo>
                    <a:pt x="2354" y="1539"/>
                    <a:pt x="2277" y="1601"/>
                    <a:pt x="2217" y="1688"/>
                  </a:cubicBezTo>
                  <a:lnTo>
                    <a:pt x="2217" y="1688"/>
                  </a:lnTo>
                  <a:cubicBezTo>
                    <a:pt x="2416" y="1036"/>
                    <a:pt x="2647" y="1"/>
                    <a:pt x="21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25" name="Google Shape;625;p33"/>
            <p:cNvGrpSpPr/>
            <p:nvPr/>
          </p:nvGrpSpPr>
          <p:grpSpPr>
            <a:xfrm>
              <a:off x="126720" y="4724849"/>
              <a:ext cx="586509" cy="142582"/>
              <a:chOff x="-994955" y="1628924"/>
              <a:chExt cx="586509" cy="142582"/>
            </a:xfrm>
          </p:grpSpPr>
          <p:sp>
            <p:nvSpPr>
              <p:cNvPr id="626" name="Google Shape;626;p33"/>
              <p:cNvSpPr/>
              <p:nvPr/>
            </p:nvSpPr>
            <p:spPr>
              <a:xfrm>
                <a:off x="-994955" y="1628924"/>
                <a:ext cx="586509" cy="142582"/>
              </a:xfrm>
              <a:custGeom>
                <a:rect b="b" l="l" r="r" t="t"/>
                <a:pathLst>
                  <a:path extrusionOk="0" h="2062" w="8482">
                    <a:moveTo>
                      <a:pt x="5971" y="0"/>
                    </a:moveTo>
                    <a:cubicBezTo>
                      <a:pt x="5919" y="0"/>
                      <a:pt x="5868" y="2"/>
                      <a:pt x="5816" y="7"/>
                    </a:cubicBezTo>
                    <a:cubicBezTo>
                      <a:pt x="5393" y="44"/>
                      <a:pt x="4987" y="222"/>
                      <a:pt x="4637" y="466"/>
                    </a:cubicBezTo>
                    <a:cubicBezTo>
                      <a:pt x="4464" y="585"/>
                      <a:pt x="4298" y="718"/>
                      <a:pt x="4250" y="921"/>
                    </a:cubicBezTo>
                    <a:cubicBezTo>
                      <a:pt x="3961" y="646"/>
                      <a:pt x="3562" y="491"/>
                      <a:pt x="3162" y="491"/>
                    </a:cubicBezTo>
                    <a:cubicBezTo>
                      <a:pt x="3074" y="491"/>
                      <a:pt x="2986" y="498"/>
                      <a:pt x="2899" y="514"/>
                    </a:cubicBezTo>
                    <a:cubicBezTo>
                      <a:pt x="2418" y="598"/>
                      <a:pt x="2005" y="925"/>
                      <a:pt x="1792" y="1361"/>
                    </a:cubicBezTo>
                    <a:cubicBezTo>
                      <a:pt x="1618" y="1284"/>
                      <a:pt x="1428" y="1245"/>
                      <a:pt x="1239" y="1245"/>
                    </a:cubicBezTo>
                    <a:cubicBezTo>
                      <a:pt x="1072" y="1245"/>
                      <a:pt x="906" y="1275"/>
                      <a:pt x="750" y="1335"/>
                    </a:cubicBezTo>
                    <a:cubicBezTo>
                      <a:pt x="419" y="1464"/>
                      <a:pt x="142" y="1728"/>
                      <a:pt x="0" y="2054"/>
                    </a:cubicBezTo>
                    <a:lnTo>
                      <a:pt x="8481" y="2062"/>
                    </a:lnTo>
                    <a:cubicBezTo>
                      <a:pt x="8453" y="1940"/>
                      <a:pt x="8428" y="1813"/>
                      <a:pt x="8369" y="1702"/>
                    </a:cubicBezTo>
                    <a:cubicBezTo>
                      <a:pt x="8312" y="1590"/>
                      <a:pt x="8214" y="1492"/>
                      <a:pt x="8092" y="1461"/>
                    </a:cubicBezTo>
                    <a:cubicBezTo>
                      <a:pt x="8057" y="1451"/>
                      <a:pt x="8021" y="1447"/>
                      <a:pt x="7985" y="1447"/>
                    </a:cubicBezTo>
                    <a:cubicBezTo>
                      <a:pt x="7864" y="1447"/>
                      <a:pt x="7744" y="1496"/>
                      <a:pt x="7632" y="1553"/>
                    </a:cubicBezTo>
                    <a:cubicBezTo>
                      <a:pt x="7515" y="1114"/>
                      <a:pt x="7350" y="665"/>
                      <a:pt x="7009" y="366"/>
                    </a:cubicBezTo>
                    <a:cubicBezTo>
                      <a:pt x="6729" y="118"/>
                      <a:pt x="6347" y="0"/>
                      <a:pt x="59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33"/>
              <p:cNvSpPr/>
              <p:nvPr/>
            </p:nvSpPr>
            <p:spPr>
              <a:xfrm>
                <a:off x="-801547" y="1679195"/>
                <a:ext cx="55041" cy="79105"/>
              </a:xfrm>
              <a:custGeom>
                <a:rect b="b" l="l" r="r" t="t"/>
                <a:pathLst>
                  <a:path extrusionOk="0" h="1144" w="796">
                    <a:moveTo>
                      <a:pt x="98" y="0"/>
                    </a:moveTo>
                    <a:cubicBezTo>
                      <a:pt x="49" y="0"/>
                      <a:pt x="1" y="51"/>
                      <a:pt x="34" y="105"/>
                    </a:cubicBezTo>
                    <a:cubicBezTo>
                      <a:pt x="250" y="432"/>
                      <a:pt x="452" y="765"/>
                      <a:pt x="644" y="1108"/>
                    </a:cubicBezTo>
                    <a:cubicBezTo>
                      <a:pt x="658" y="1133"/>
                      <a:pt x="680" y="1143"/>
                      <a:pt x="702" y="1143"/>
                    </a:cubicBezTo>
                    <a:cubicBezTo>
                      <a:pt x="749" y="1143"/>
                      <a:pt x="796" y="1094"/>
                      <a:pt x="766" y="1038"/>
                    </a:cubicBezTo>
                    <a:cubicBezTo>
                      <a:pt x="576" y="697"/>
                      <a:pt x="369" y="360"/>
                      <a:pt x="156" y="34"/>
                    </a:cubicBezTo>
                    <a:cubicBezTo>
                      <a:pt x="141" y="10"/>
                      <a:pt x="120" y="0"/>
                      <a:pt x="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33"/>
              <p:cNvSpPr/>
              <p:nvPr/>
            </p:nvSpPr>
            <p:spPr>
              <a:xfrm>
                <a:off x="-601154" y="1644966"/>
                <a:ext cx="30563" cy="111742"/>
              </a:xfrm>
              <a:custGeom>
                <a:rect b="b" l="l" r="r" t="t"/>
                <a:pathLst>
                  <a:path extrusionOk="0" h="1616" w="442">
                    <a:moveTo>
                      <a:pt x="356" y="0"/>
                    </a:moveTo>
                    <a:cubicBezTo>
                      <a:pt x="329" y="0"/>
                      <a:pt x="304" y="15"/>
                      <a:pt x="296" y="51"/>
                    </a:cubicBezTo>
                    <a:cubicBezTo>
                      <a:pt x="202" y="545"/>
                      <a:pt x="107" y="1035"/>
                      <a:pt x="11" y="1527"/>
                    </a:cubicBezTo>
                    <a:cubicBezTo>
                      <a:pt x="1" y="1581"/>
                      <a:pt x="45" y="1616"/>
                      <a:pt x="87" y="1616"/>
                    </a:cubicBezTo>
                    <a:cubicBezTo>
                      <a:pt x="114" y="1616"/>
                      <a:pt x="140" y="1600"/>
                      <a:pt x="147" y="1564"/>
                    </a:cubicBezTo>
                    <a:cubicBezTo>
                      <a:pt x="241" y="1072"/>
                      <a:pt x="335" y="582"/>
                      <a:pt x="433" y="88"/>
                    </a:cubicBezTo>
                    <a:cubicBezTo>
                      <a:pt x="442" y="36"/>
                      <a:pt x="397" y="0"/>
                      <a:pt x="3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33"/>
              <p:cNvSpPr/>
              <p:nvPr/>
            </p:nvSpPr>
            <p:spPr>
              <a:xfrm>
                <a:off x="-448682" y="1737210"/>
                <a:ext cx="16388" cy="23787"/>
              </a:xfrm>
              <a:custGeom>
                <a:rect b="b" l="l" r="r" t="t"/>
                <a:pathLst>
                  <a:path extrusionOk="0" h="344" w="237">
                    <a:moveTo>
                      <a:pt x="160" y="0"/>
                    </a:moveTo>
                    <a:cubicBezTo>
                      <a:pt x="147" y="0"/>
                      <a:pt x="135" y="3"/>
                      <a:pt x="126" y="9"/>
                    </a:cubicBezTo>
                    <a:lnTo>
                      <a:pt x="111" y="22"/>
                    </a:lnTo>
                    <a:cubicBezTo>
                      <a:pt x="102" y="31"/>
                      <a:pt x="98" y="40"/>
                      <a:pt x="93" y="51"/>
                    </a:cubicBezTo>
                    <a:cubicBezTo>
                      <a:pt x="65" y="120"/>
                      <a:pt x="36" y="190"/>
                      <a:pt x="8" y="256"/>
                    </a:cubicBezTo>
                    <a:cubicBezTo>
                      <a:pt x="1" y="273"/>
                      <a:pt x="8" y="295"/>
                      <a:pt x="15" y="309"/>
                    </a:cubicBezTo>
                    <a:cubicBezTo>
                      <a:pt x="25" y="322"/>
                      <a:pt x="39" y="337"/>
                      <a:pt x="56" y="341"/>
                    </a:cubicBezTo>
                    <a:cubicBezTo>
                      <a:pt x="63" y="343"/>
                      <a:pt x="70" y="344"/>
                      <a:pt x="77" y="344"/>
                    </a:cubicBezTo>
                    <a:cubicBezTo>
                      <a:pt x="89" y="344"/>
                      <a:pt x="100" y="341"/>
                      <a:pt x="109" y="335"/>
                    </a:cubicBezTo>
                    <a:cubicBezTo>
                      <a:pt x="113" y="330"/>
                      <a:pt x="119" y="328"/>
                      <a:pt x="122" y="322"/>
                    </a:cubicBezTo>
                    <a:cubicBezTo>
                      <a:pt x="131" y="313"/>
                      <a:pt x="137" y="304"/>
                      <a:pt x="141" y="293"/>
                    </a:cubicBezTo>
                    <a:cubicBezTo>
                      <a:pt x="168" y="225"/>
                      <a:pt x="200" y="155"/>
                      <a:pt x="227" y="88"/>
                    </a:cubicBezTo>
                    <a:cubicBezTo>
                      <a:pt x="237" y="72"/>
                      <a:pt x="231" y="50"/>
                      <a:pt x="222" y="35"/>
                    </a:cubicBezTo>
                    <a:cubicBezTo>
                      <a:pt x="213" y="22"/>
                      <a:pt x="196" y="7"/>
                      <a:pt x="181" y="4"/>
                    </a:cubicBezTo>
                    <a:cubicBezTo>
                      <a:pt x="174" y="1"/>
                      <a:pt x="167" y="0"/>
                      <a:pt x="1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33"/>
              <p:cNvSpPr/>
              <p:nvPr/>
            </p:nvSpPr>
            <p:spPr>
              <a:xfrm>
                <a:off x="-932514" y="1729742"/>
                <a:ext cx="30909" cy="31739"/>
              </a:xfrm>
              <a:custGeom>
                <a:rect b="b" l="l" r="r" t="t"/>
                <a:pathLst>
                  <a:path extrusionOk="0" h="459" w="447">
                    <a:moveTo>
                      <a:pt x="77" y="0"/>
                    </a:moveTo>
                    <a:cubicBezTo>
                      <a:pt x="58" y="0"/>
                      <a:pt x="40" y="7"/>
                      <a:pt x="28" y="21"/>
                    </a:cubicBezTo>
                    <a:cubicBezTo>
                      <a:pt x="0" y="51"/>
                      <a:pt x="0" y="91"/>
                      <a:pt x="28" y="121"/>
                    </a:cubicBezTo>
                    <a:cubicBezTo>
                      <a:pt x="124" y="226"/>
                      <a:pt x="223" y="331"/>
                      <a:pt x="319" y="438"/>
                    </a:cubicBezTo>
                    <a:cubicBezTo>
                      <a:pt x="332" y="452"/>
                      <a:pt x="350" y="458"/>
                      <a:pt x="369" y="458"/>
                    </a:cubicBezTo>
                    <a:cubicBezTo>
                      <a:pt x="387" y="458"/>
                      <a:pt x="406" y="452"/>
                      <a:pt x="419" y="438"/>
                    </a:cubicBezTo>
                    <a:cubicBezTo>
                      <a:pt x="446" y="410"/>
                      <a:pt x="446" y="370"/>
                      <a:pt x="419" y="338"/>
                    </a:cubicBezTo>
                    <a:cubicBezTo>
                      <a:pt x="323" y="233"/>
                      <a:pt x="223" y="126"/>
                      <a:pt x="126" y="21"/>
                    </a:cubicBezTo>
                    <a:cubicBezTo>
                      <a:pt x="114" y="7"/>
                      <a:pt x="95" y="0"/>
                      <a:pt x="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1" name="Google Shape;631;p33"/>
          <p:cNvGrpSpPr/>
          <p:nvPr/>
        </p:nvGrpSpPr>
        <p:grpSpPr>
          <a:xfrm>
            <a:off x="-335796" y="-325706"/>
            <a:ext cx="10267216" cy="1784876"/>
            <a:chOff x="-335796" y="-325706"/>
            <a:chExt cx="10267216" cy="1784876"/>
          </a:xfrm>
        </p:grpSpPr>
        <p:sp>
          <p:nvSpPr>
            <p:cNvPr id="632" name="Google Shape;632;p33"/>
            <p:cNvSpPr/>
            <p:nvPr/>
          </p:nvSpPr>
          <p:spPr>
            <a:xfrm>
              <a:off x="33233" y="1017723"/>
              <a:ext cx="385942" cy="207509"/>
            </a:xfrm>
            <a:custGeom>
              <a:rect b="b" l="l" r="r" t="t"/>
              <a:pathLst>
                <a:path extrusionOk="0" h="3447" w="6411">
                  <a:moveTo>
                    <a:pt x="2159" y="0"/>
                  </a:moveTo>
                  <a:cubicBezTo>
                    <a:pt x="1702" y="0"/>
                    <a:pt x="1300" y="222"/>
                    <a:pt x="1046" y="561"/>
                  </a:cubicBezTo>
                  <a:cubicBezTo>
                    <a:pt x="977" y="542"/>
                    <a:pt x="906" y="529"/>
                    <a:pt x="832" y="529"/>
                  </a:cubicBezTo>
                  <a:cubicBezTo>
                    <a:pt x="375" y="529"/>
                    <a:pt x="4" y="902"/>
                    <a:pt x="4" y="1357"/>
                  </a:cubicBezTo>
                  <a:cubicBezTo>
                    <a:pt x="1" y="1817"/>
                    <a:pt x="371" y="2186"/>
                    <a:pt x="826" y="2186"/>
                  </a:cubicBezTo>
                  <a:cubicBezTo>
                    <a:pt x="887" y="2186"/>
                    <a:pt x="944" y="2181"/>
                    <a:pt x="1001" y="2168"/>
                  </a:cubicBezTo>
                  <a:cubicBezTo>
                    <a:pt x="1182" y="2435"/>
                    <a:pt x="1453" y="2636"/>
                    <a:pt x="1770" y="2728"/>
                  </a:cubicBezTo>
                  <a:cubicBezTo>
                    <a:pt x="1993" y="3154"/>
                    <a:pt x="2443" y="3447"/>
                    <a:pt x="2959" y="3447"/>
                  </a:cubicBezTo>
                  <a:cubicBezTo>
                    <a:pt x="3388" y="3447"/>
                    <a:pt x="3769" y="3244"/>
                    <a:pt x="4015" y="2929"/>
                  </a:cubicBezTo>
                  <a:cubicBezTo>
                    <a:pt x="4153" y="3065"/>
                    <a:pt x="4343" y="3150"/>
                    <a:pt x="4549" y="3150"/>
                  </a:cubicBezTo>
                  <a:cubicBezTo>
                    <a:pt x="4847" y="3150"/>
                    <a:pt x="5102" y="2978"/>
                    <a:pt x="5227" y="2733"/>
                  </a:cubicBezTo>
                  <a:cubicBezTo>
                    <a:pt x="5255" y="2735"/>
                    <a:pt x="5281" y="2737"/>
                    <a:pt x="5308" y="2737"/>
                  </a:cubicBezTo>
                  <a:cubicBezTo>
                    <a:pt x="5916" y="2737"/>
                    <a:pt x="6410" y="2245"/>
                    <a:pt x="6410" y="1633"/>
                  </a:cubicBezTo>
                  <a:cubicBezTo>
                    <a:pt x="6410" y="1025"/>
                    <a:pt x="5918" y="529"/>
                    <a:pt x="5308" y="529"/>
                  </a:cubicBezTo>
                  <a:cubicBezTo>
                    <a:pt x="5072" y="529"/>
                    <a:pt x="4855" y="603"/>
                    <a:pt x="4678" y="728"/>
                  </a:cubicBezTo>
                  <a:cubicBezTo>
                    <a:pt x="4543" y="356"/>
                    <a:pt x="4182" y="87"/>
                    <a:pt x="3764" y="87"/>
                  </a:cubicBezTo>
                  <a:cubicBezTo>
                    <a:pt x="3502" y="87"/>
                    <a:pt x="3264" y="192"/>
                    <a:pt x="3089" y="360"/>
                  </a:cubicBezTo>
                  <a:cubicBezTo>
                    <a:pt x="2842" y="137"/>
                    <a:pt x="2516" y="0"/>
                    <a:pt x="21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3"/>
            <p:cNvSpPr/>
            <p:nvPr/>
          </p:nvSpPr>
          <p:spPr>
            <a:xfrm>
              <a:off x="-335796" y="374452"/>
              <a:ext cx="695081" cy="325490"/>
            </a:xfrm>
            <a:custGeom>
              <a:rect b="b" l="l" r="r" t="t"/>
              <a:pathLst>
                <a:path extrusionOk="0" h="3519" w="7515">
                  <a:moveTo>
                    <a:pt x="3620" y="0"/>
                  </a:moveTo>
                  <a:cubicBezTo>
                    <a:pt x="3091" y="0"/>
                    <a:pt x="2636" y="297"/>
                    <a:pt x="2408" y="736"/>
                  </a:cubicBezTo>
                  <a:cubicBezTo>
                    <a:pt x="2085" y="830"/>
                    <a:pt x="1809" y="1032"/>
                    <a:pt x="1625" y="1307"/>
                  </a:cubicBezTo>
                  <a:cubicBezTo>
                    <a:pt x="1567" y="1294"/>
                    <a:pt x="1507" y="1289"/>
                    <a:pt x="1448" y="1289"/>
                  </a:cubicBezTo>
                  <a:cubicBezTo>
                    <a:pt x="980" y="1289"/>
                    <a:pt x="602" y="1664"/>
                    <a:pt x="602" y="2133"/>
                  </a:cubicBezTo>
                  <a:cubicBezTo>
                    <a:pt x="602" y="2158"/>
                    <a:pt x="604" y="2182"/>
                    <a:pt x="607" y="2204"/>
                  </a:cubicBezTo>
                  <a:lnTo>
                    <a:pt x="417" y="2204"/>
                  </a:lnTo>
                  <a:cubicBezTo>
                    <a:pt x="187" y="2204"/>
                    <a:pt x="1" y="2391"/>
                    <a:pt x="1" y="2621"/>
                  </a:cubicBezTo>
                  <a:cubicBezTo>
                    <a:pt x="1" y="2851"/>
                    <a:pt x="187" y="3039"/>
                    <a:pt x="417" y="3039"/>
                  </a:cubicBezTo>
                  <a:lnTo>
                    <a:pt x="1744" y="3039"/>
                  </a:lnTo>
                  <a:cubicBezTo>
                    <a:pt x="2004" y="3330"/>
                    <a:pt x="2380" y="3518"/>
                    <a:pt x="2802" y="3518"/>
                  </a:cubicBezTo>
                  <a:cubicBezTo>
                    <a:pt x="3169" y="3518"/>
                    <a:pt x="3501" y="3376"/>
                    <a:pt x="3753" y="3150"/>
                  </a:cubicBezTo>
                  <a:cubicBezTo>
                    <a:pt x="3934" y="3321"/>
                    <a:pt x="4175" y="3428"/>
                    <a:pt x="4442" y="3428"/>
                  </a:cubicBezTo>
                  <a:cubicBezTo>
                    <a:pt x="4763" y="3428"/>
                    <a:pt x="5049" y="3275"/>
                    <a:pt x="5229" y="3039"/>
                  </a:cubicBezTo>
                  <a:lnTo>
                    <a:pt x="7098" y="3039"/>
                  </a:lnTo>
                  <a:cubicBezTo>
                    <a:pt x="7328" y="3039"/>
                    <a:pt x="7514" y="2851"/>
                    <a:pt x="7514" y="2621"/>
                  </a:cubicBezTo>
                  <a:cubicBezTo>
                    <a:pt x="7512" y="2389"/>
                    <a:pt x="7326" y="2203"/>
                    <a:pt x="7096" y="2203"/>
                  </a:cubicBezTo>
                  <a:lnTo>
                    <a:pt x="7087" y="2203"/>
                  </a:lnTo>
                  <a:cubicBezTo>
                    <a:pt x="7124" y="2092"/>
                    <a:pt x="7144" y="1972"/>
                    <a:pt x="7144" y="1849"/>
                  </a:cubicBezTo>
                  <a:cubicBezTo>
                    <a:pt x="7144" y="1228"/>
                    <a:pt x="6639" y="723"/>
                    <a:pt x="6018" y="723"/>
                  </a:cubicBezTo>
                  <a:cubicBezTo>
                    <a:pt x="5990" y="723"/>
                    <a:pt x="5963" y="726"/>
                    <a:pt x="5935" y="728"/>
                  </a:cubicBezTo>
                  <a:cubicBezTo>
                    <a:pt x="5808" y="474"/>
                    <a:pt x="5546" y="303"/>
                    <a:pt x="5244" y="303"/>
                  </a:cubicBezTo>
                  <a:cubicBezTo>
                    <a:pt x="5030" y="303"/>
                    <a:pt x="4839" y="387"/>
                    <a:pt x="4698" y="527"/>
                  </a:cubicBezTo>
                  <a:cubicBezTo>
                    <a:pt x="4446" y="207"/>
                    <a:pt x="4057" y="0"/>
                    <a:pt x="36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3"/>
            <p:cNvSpPr/>
            <p:nvPr/>
          </p:nvSpPr>
          <p:spPr>
            <a:xfrm>
              <a:off x="333072" y="-325706"/>
              <a:ext cx="1065474" cy="572704"/>
            </a:xfrm>
            <a:custGeom>
              <a:rect b="b" l="l" r="r" t="t"/>
              <a:pathLst>
                <a:path extrusionOk="0" h="4925" w="9163">
                  <a:moveTo>
                    <a:pt x="4937" y="0"/>
                  </a:moveTo>
                  <a:cubicBezTo>
                    <a:pt x="4322" y="0"/>
                    <a:pt x="3776" y="292"/>
                    <a:pt x="3426" y="741"/>
                  </a:cubicBezTo>
                  <a:cubicBezTo>
                    <a:pt x="3231" y="544"/>
                    <a:pt x="2962" y="424"/>
                    <a:pt x="2661" y="424"/>
                  </a:cubicBezTo>
                  <a:cubicBezTo>
                    <a:pt x="2238" y="424"/>
                    <a:pt x="1874" y="669"/>
                    <a:pt x="1694" y="1021"/>
                  </a:cubicBezTo>
                  <a:cubicBezTo>
                    <a:pt x="1655" y="1019"/>
                    <a:pt x="1618" y="1014"/>
                    <a:pt x="1576" y="1014"/>
                  </a:cubicBezTo>
                  <a:cubicBezTo>
                    <a:pt x="706" y="1014"/>
                    <a:pt x="0" y="1720"/>
                    <a:pt x="0" y="2590"/>
                  </a:cubicBezTo>
                  <a:cubicBezTo>
                    <a:pt x="0" y="3461"/>
                    <a:pt x="706" y="4165"/>
                    <a:pt x="1576" y="4165"/>
                  </a:cubicBezTo>
                  <a:cubicBezTo>
                    <a:pt x="1911" y="4165"/>
                    <a:pt x="2221" y="4060"/>
                    <a:pt x="2477" y="3883"/>
                  </a:cubicBezTo>
                  <a:cubicBezTo>
                    <a:pt x="2672" y="4416"/>
                    <a:pt x="3185" y="4799"/>
                    <a:pt x="3786" y="4799"/>
                  </a:cubicBezTo>
                  <a:cubicBezTo>
                    <a:pt x="4161" y="4799"/>
                    <a:pt x="4501" y="4650"/>
                    <a:pt x="4751" y="4410"/>
                  </a:cubicBezTo>
                  <a:cubicBezTo>
                    <a:pt x="5103" y="4727"/>
                    <a:pt x="5569" y="4924"/>
                    <a:pt x="6082" y="4924"/>
                  </a:cubicBezTo>
                  <a:cubicBezTo>
                    <a:pt x="6734" y="4924"/>
                    <a:pt x="7311" y="4608"/>
                    <a:pt x="7674" y="4125"/>
                  </a:cubicBezTo>
                  <a:cubicBezTo>
                    <a:pt x="7773" y="4150"/>
                    <a:pt x="7875" y="4165"/>
                    <a:pt x="7982" y="4165"/>
                  </a:cubicBezTo>
                  <a:cubicBezTo>
                    <a:pt x="8636" y="4165"/>
                    <a:pt x="9163" y="3636"/>
                    <a:pt x="9163" y="2984"/>
                  </a:cubicBezTo>
                  <a:cubicBezTo>
                    <a:pt x="9163" y="2332"/>
                    <a:pt x="8636" y="1801"/>
                    <a:pt x="7982" y="1801"/>
                  </a:cubicBezTo>
                  <a:cubicBezTo>
                    <a:pt x="7895" y="1801"/>
                    <a:pt x="7812" y="1810"/>
                    <a:pt x="7733" y="1828"/>
                  </a:cubicBezTo>
                  <a:cubicBezTo>
                    <a:pt x="7475" y="1445"/>
                    <a:pt x="7088" y="1160"/>
                    <a:pt x="6635" y="1029"/>
                  </a:cubicBezTo>
                  <a:cubicBezTo>
                    <a:pt x="6316" y="419"/>
                    <a:pt x="5674" y="0"/>
                    <a:pt x="49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3"/>
            <p:cNvSpPr/>
            <p:nvPr/>
          </p:nvSpPr>
          <p:spPr>
            <a:xfrm>
              <a:off x="8317416" y="30032"/>
              <a:ext cx="810834" cy="343080"/>
            </a:xfrm>
            <a:custGeom>
              <a:rect b="b" l="l" r="r" t="t"/>
              <a:pathLst>
                <a:path extrusionOk="0" h="5699" w="13469">
                  <a:moveTo>
                    <a:pt x="5824" y="0"/>
                  </a:moveTo>
                  <a:cubicBezTo>
                    <a:pt x="5157" y="0"/>
                    <a:pt x="4553" y="269"/>
                    <a:pt x="4114" y="704"/>
                  </a:cubicBezTo>
                  <a:cubicBezTo>
                    <a:pt x="3991" y="682"/>
                    <a:pt x="3864" y="668"/>
                    <a:pt x="3733" y="668"/>
                  </a:cubicBezTo>
                  <a:cubicBezTo>
                    <a:pt x="3032" y="668"/>
                    <a:pt x="2411" y="1014"/>
                    <a:pt x="2032" y="1543"/>
                  </a:cubicBezTo>
                  <a:cubicBezTo>
                    <a:pt x="1818" y="1364"/>
                    <a:pt x="1542" y="1257"/>
                    <a:pt x="1239" y="1257"/>
                  </a:cubicBezTo>
                  <a:cubicBezTo>
                    <a:pt x="556" y="1257"/>
                    <a:pt x="1" y="1812"/>
                    <a:pt x="1" y="2497"/>
                  </a:cubicBezTo>
                  <a:cubicBezTo>
                    <a:pt x="3" y="3176"/>
                    <a:pt x="556" y="3732"/>
                    <a:pt x="1239" y="3732"/>
                  </a:cubicBezTo>
                  <a:cubicBezTo>
                    <a:pt x="1448" y="3732"/>
                    <a:pt x="1643" y="3681"/>
                    <a:pt x="1812" y="3590"/>
                  </a:cubicBezTo>
                  <a:cubicBezTo>
                    <a:pt x="2135" y="4331"/>
                    <a:pt x="2872" y="4849"/>
                    <a:pt x="3729" y="4849"/>
                  </a:cubicBezTo>
                  <a:cubicBezTo>
                    <a:pt x="4094" y="4849"/>
                    <a:pt x="4437" y="4755"/>
                    <a:pt x="4733" y="4591"/>
                  </a:cubicBezTo>
                  <a:cubicBezTo>
                    <a:pt x="5061" y="4755"/>
                    <a:pt x="5430" y="4849"/>
                    <a:pt x="5821" y="4849"/>
                  </a:cubicBezTo>
                  <a:cubicBezTo>
                    <a:pt x="5913" y="4849"/>
                    <a:pt x="6005" y="4842"/>
                    <a:pt x="6097" y="4832"/>
                  </a:cubicBezTo>
                  <a:cubicBezTo>
                    <a:pt x="6503" y="5358"/>
                    <a:pt x="7138" y="5698"/>
                    <a:pt x="7855" y="5698"/>
                  </a:cubicBezTo>
                  <a:cubicBezTo>
                    <a:pt x="8751" y="5698"/>
                    <a:pt x="9521" y="5170"/>
                    <a:pt x="9873" y="4405"/>
                  </a:cubicBezTo>
                  <a:cubicBezTo>
                    <a:pt x="10150" y="4591"/>
                    <a:pt x="10481" y="4702"/>
                    <a:pt x="10839" y="4702"/>
                  </a:cubicBezTo>
                  <a:cubicBezTo>
                    <a:pt x="11487" y="4702"/>
                    <a:pt x="12055" y="4342"/>
                    <a:pt x="12348" y="3810"/>
                  </a:cubicBezTo>
                  <a:lnTo>
                    <a:pt x="12359" y="3810"/>
                  </a:lnTo>
                  <a:cubicBezTo>
                    <a:pt x="12971" y="3810"/>
                    <a:pt x="13469" y="3312"/>
                    <a:pt x="13469" y="2700"/>
                  </a:cubicBezTo>
                  <a:cubicBezTo>
                    <a:pt x="13469" y="2086"/>
                    <a:pt x="12971" y="1589"/>
                    <a:pt x="12359" y="1589"/>
                  </a:cubicBezTo>
                  <a:cubicBezTo>
                    <a:pt x="12215" y="1589"/>
                    <a:pt x="12079" y="1617"/>
                    <a:pt x="11954" y="1668"/>
                  </a:cubicBezTo>
                  <a:cubicBezTo>
                    <a:pt x="11653" y="1412"/>
                    <a:pt x="11264" y="1257"/>
                    <a:pt x="10839" y="1257"/>
                  </a:cubicBezTo>
                  <a:cubicBezTo>
                    <a:pt x="10822" y="1257"/>
                    <a:pt x="10806" y="1259"/>
                    <a:pt x="10789" y="1259"/>
                  </a:cubicBezTo>
                  <a:cubicBezTo>
                    <a:pt x="10430" y="714"/>
                    <a:pt x="9814" y="352"/>
                    <a:pt x="9110" y="352"/>
                  </a:cubicBezTo>
                  <a:cubicBezTo>
                    <a:pt x="8570" y="352"/>
                    <a:pt x="8082" y="566"/>
                    <a:pt x="7719" y="914"/>
                  </a:cubicBezTo>
                  <a:cubicBezTo>
                    <a:pt x="7275" y="356"/>
                    <a:pt x="6591" y="0"/>
                    <a:pt x="58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3"/>
            <p:cNvSpPr/>
            <p:nvPr/>
          </p:nvSpPr>
          <p:spPr>
            <a:xfrm>
              <a:off x="6608050" y="-232984"/>
              <a:ext cx="1432641" cy="606089"/>
            </a:xfrm>
            <a:custGeom>
              <a:rect b="b" l="l" r="r" t="t"/>
              <a:pathLst>
                <a:path extrusionOk="0" h="5699" w="13471">
                  <a:moveTo>
                    <a:pt x="7647" y="1"/>
                  </a:moveTo>
                  <a:cubicBezTo>
                    <a:pt x="6879" y="1"/>
                    <a:pt x="6195" y="356"/>
                    <a:pt x="5751" y="915"/>
                  </a:cubicBezTo>
                  <a:cubicBezTo>
                    <a:pt x="5389" y="567"/>
                    <a:pt x="4901" y="353"/>
                    <a:pt x="4359" y="353"/>
                  </a:cubicBezTo>
                  <a:cubicBezTo>
                    <a:pt x="3657" y="353"/>
                    <a:pt x="3040" y="714"/>
                    <a:pt x="2680" y="1259"/>
                  </a:cubicBezTo>
                  <a:cubicBezTo>
                    <a:pt x="2664" y="1259"/>
                    <a:pt x="2647" y="1258"/>
                    <a:pt x="2633" y="1258"/>
                  </a:cubicBezTo>
                  <a:cubicBezTo>
                    <a:pt x="2205" y="1258"/>
                    <a:pt x="1816" y="1412"/>
                    <a:pt x="1518" y="1669"/>
                  </a:cubicBezTo>
                  <a:cubicBezTo>
                    <a:pt x="1390" y="1617"/>
                    <a:pt x="1254" y="1589"/>
                    <a:pt x="1112" y="1589"/>
                  </a:cubicBezTo>
                  <a:cubicBezTo>
                    <a:pt x="499" y="1589"/>
                    <a:pt x="1" y="2087"/>
                    <a:pt x="1" y="2701"/>
                  </a:cubicBezTo>
                  <a:cubicBezTo>
                    <a:pt x="1" y="3312"/>
                    <a:pt x="499" y="3810"/>
                    <a:pt x="1112" y="3810"/>
                  </a:cubicBezTo>
                  <a:lnTo>
                    <a:pt x="1123" y="3810"/>
                  </a:lnTo>
                  <a:cubicBezTo>
                    <a:pt x="1416" y="4343"/>
                    <a:pt x="1982" y="4702"/>
                    <a:pt x="2633" y="4702"/>
                  </a:cubicBezTo>
                  <a:cubicBezTo>
                    <a:pt x="2988" y="4702"/>
                    <a:pt x="3320" y="4591"/>
                    <a:pt x="3596" y="4405"/>
                  </a:cubicBezTo>
                  <a:cubicBezTo>
                    <a:pt x="3950" y="5170"/>
                    <a:pt x="4719" y="5699"/>
                    <a:pt x="5614" y="5699"/>
                  </a:cubicBezTo>
                  <a:cubicBezTo>
                    <a:pt x="6331" y="5699"/>
                    <a:pt x="6967" y="5358"/>
                    <a:pt x="7372" y="4833"/>
                  </a:cubicBezTo>
                  <a:cubicBezTo>
                    <a:pt x="7465" y="4842"/>
                    <a:pt x="7557" y="4849"/>
                    <a:pt x="7649" y="4849"/>
                  </a:cubicBezTo>
                  <a:cubicBezTo>
                    <a:pt x="8041" y="4849"/>
                    <a:pt x="8410" y="4755"/>
                    <a:pt x="8736" y="4591"/>
                  </a:cubicBezTo>
                  <a:cubicBezTo>
                    <a:pt x="9033" y="4755"/>
                    <a:pt x="9377" y="4849"/>
                    <a:pt x="9740" y="4849"/>
                  </a:cubicBezTo>
                  <a:cubicBezTo>
                    <a:pt x="10597" y="4849"/>
                    <a:pt x="11335" y="4332"/>
                    <a:pt x="11657" y="3591"/>
                  </a:cubicBezTo>
                  <a:cubicBezTo>
                    <a:pt x="11828" y="3681"/>
                    <a:pt x="12024" y="3733"/>
                    <a:pt x="12230" y="3733"/>
                  </a:cubicBezTo>
                  <a:cubicBezTo>
                    <a:pt x="12916" y="3733"/>
                    <a:pt x="13470" y="3176"/>
                    <a:pt x="13470" y="2498"/>
                  </a:cubicBezTo>
                  <a:cubicBezTo>
                    <a:pt x="13470" y="1812"/>
                    <a:pt x="12916" y="1258"/>
                    <a:pt x="12230" y="1258"/>
                  </a:cubicBezTo>
                  <a:cubicBezTo>
                    <a:pt x="11930" y="1258"/>
                    <a:pt x="11653" y="1365"/>
                    <a:pt x="11438" y="1543"/>
                  </a:cubicBezTo>
                  <a:cubicBezTo>
                    <a:pt x="11058" y="1014"/>
                    <a:pt x="10439" y="668"/>
                    <a:pt x="9739" y="668"/>
                  </a:cubicBezTo>
                  <a:cubicBezTo>
                    <a:pt x="9606" y="668"/>
                    <a:pt x="9481" y="683"/>
                    <a:pt x="9355" y="705"/>
                  </a:cubicBezTo>
                  <a:cubicBezTo>
                    <a:pt x="8919" y="270"/>
                    <a:pt x="8312" y="1"/>
                    <a:pt x="76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3"/>
            <p:cNvSpPr/>
            <p:nvPr/>
          </p:nvSpPr>
          <p:spPr>
            <a:xfrm>
              <a:off x="8711287" y="1089662"/>
              <a:ext cx="1220134" cy="369508"/>
            </a:xfrm>
            <a:custGeom>
              <a:rect b="b" l="l" r="r" t="t"/>
              <a:pathLst>
                <a:path extrusionOk="0" h="6138" w="20268">
                  <a:moveTo>
                    <a:pt x="9839" y="1"/>
                  </a:moveTo>
                  <a:cubicBezTo>
                    <a:pt x="8936" y="1"/>
                    <a:pt x="8151" y="500"/>
                    <a:pt x="7742" y="1235"/>
                  </a:cubicBezTo>
                  <a:cubicBezTo>
                    <a:pt x="7497" y="1117"/>
                    <a:pt x="7239" y="1060"/>
                    <a:pt x="6992" y="1060"/>
                  </a:cubicBezTo>
                  <a:cubicBezTo>
                    <a:pt x="5997" y="1060"/>
                    <a:pt x="5190" y="1860"/>
                    <a:pt x="5177" y="2850"/>
                  </a:cubicBezTo>
                  <a:cubicBezTo>
                    <a:pt x="5134" y="2846"/>
                    <a:pt x="5094" y="2842"/>
                    <a:pt x="5049" y="2842"/>
                  </a:cubicBezTo>
                  <a:cubicBezTo>
                    <a:pt x="4309" y="2842"/>
                    <a:pt x="3706" y="3443"/>
                    <a:pt x="3706" y="4186"/>
                  </a:cubicBezTo>
                  <a:cubicBezTo>
                    <a:pt x="3706" y="4280"/>
                    <a:pt x="3715" y="4376"/>
                    <a:pt x="3737" y="4464"/>
                  </a:cubicBezTo>
                  <a:lnTo>
                    <a:pt x="837" y="4464"/>
                  </a:lnTo>
                  <a:cubicBezTo>
                    <a:pt x="374" y="4464"/>
                    <a:pt x="0" y="4840"/>
                    <a:pt x="0" y="5301"/>
                  </a:cubicBezTo>
                  <a:cubicBezTo>
                    <a:pt x="0" y="5763"/>
                    <a:pt x="376" y="6137"/>
                    <a:pt x="837" y="6137"/>
                  </a:cubicBezTo>
                  <a:lnTo>
                    <a:pt x="19431" y="6137"/>
                  </a:lnTo>
                  <a:cubicBezTo>
                    <a:pt x="19894" y="6137"/>
                    <a:pt x="20268" y="5761"/>
                    <a:pt x="20268" y="5301"/>
                  </a:cubicBezTo>
                  <a:cubicBezTo>
                    <a:pt x="20264" y="4840"/>
                    <a:pt x="19890" y="4464"/>
                    <a:pt x="19426" y="4464"/>
                  </a:cubicBezTo>
                  <a:lnTo>
                    <a:pt x="16527" y="4464"/>
                  </a:lnTo>
                  <a:cubicBezTo>
                    <a:pt x="16545" y="4376"/>
                    <a:pt x="16556" y="4283"/>
                    <a:pt x="16556" y="4186"/>
                  </a:cubicBezTo>
                  <a:cubicBezTo>
                    <a:pt x="16556" y="3445"/>
                    <a:pt x="15956" y="2842"/>
                    <a:pt x="15213" y="2842"/>
                  </a:cubicBezTo>
                  <a:cubicBezTo>
                    <a:pt x="15169" y="2842"/>
                    <a:pt x="15128" y="2844"/>
                    <a:pt x="15086" y="2850"/>
                  </a:cubicBezTo>
                  <a:cubicBezTo>
                    <a:pt x="15073" y="1860"/>
                    <a:pt x="14266" y="1060"/>
                    <a:pt x="13270" y="1060"/>
                  </a:cubicBezTo>
                  <a:cubicBezTo>
                    <a:pt x="13022" y="1060"/>
                    <a:pt x="12767" y="1117"/>
                    <a:pt x="12520" y="1235"/>
                  </a:cubicBezTo>
                  <a:cubicBezTo>
                    <a:pt x="12109" y="498"/>
                    <a:pt x="11324" y="1"/>
                    <a:pt x="10423" y="1"/>
                  </a:cubicBezTo>
                  <a:cubicBezTo>
                    <a:pt x="10326" y="1"/>
                    <a:pt x="10228" y="8"/>
                    <a:pt x="10132" y="19"/>
                  </a:cubicBezTo>
                  <a:cubicBezTo>
                    <a:pt x="10034" y="8"/>
                    <a:pt x="9939" y="1"/>
                    <a:pt x="98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3"/>
            <p:cNvSpPr/>
            <p:nvPr/>
          </p:nvSpPr>
          <p:spPr>
            <a:xfrm>
              <a:off x="1190322" y="-325706"/>
              <a:ext cx="1065474" cy="572704"/>
            </a:xfrm>
            <a:custGeom>
              <a:rect b="b" l="l" r="r" t="t"/>
              <a:pathLst>
                <a:path extrusionOk="0" h="4925" w="9163">
                  <a:moveTo>
                    <a:pt x="4937" y="0"/>
                  </a:moveTo>
                  <a:cubicBezTo>
                    <a:pt x="4322" y="0"/>
                    <a:pt x="3776" y="292"/>
                    <a:pt x="3426" y="741"/>
                  </a:cubicBezTo>
                  <a:cubicBezTo>
                    <a:pt x="3231" y="544"/>
                    <a:pt x="2962" y="424"/>
                    <a:pt x="2661" y="424"/>
                  </a:cubicBezTo>
                  <a:cubicBezTo>
                    <a:pt x="2238" y="424"/>
                    <a:pt x="1874" y="669"/>
                    <a:pt x="1694" y="1021"/>
                  </a:cubicBezTo>
                  <a:cubicBezTo>
                    <a:pt x="1655" y="1019"/>
                    <a:pt x="1618" y="1014"/>
                    <a:pt x="1576" y="1014"/>
                  </a:cubicBezTo>
                  <a:cubicBezTo>
                    <a:pt x="706" y="1014"/>
                    <a:pt x="0" y="1720"/>
                    <a:pt x="0" y="2590"/>
                  </a:cubicBezTo>
                  <a:cubicBezTo>
                    <a:pt x="0" y="3461"/>
                    <a:pt x="706" y="4165"/>
                    <a:pt x="1576" y="4165"/>
                  </a:cubicBezTo>
                  <a:cubicBezTo>
                    <a:pt x="1911" y="4165"/>
                    <a:pt x="2221" y="4060"/>
                    <a:pt x="2477" y="3883"/>
                  </a:cubicBezTo>
                  <a:cubicBezTo>
                    <a:pt x="2672" y="4416"/>
                    <a:pt x="3185" y="4799"/>
                    <a:pt x="3786" y="4799"/>
                  </a:cubicBezTo>
                  <a:cubicBezTo>
                    <a:pt x="4161" y="4799"/>
                    <a:pt x="4501" y="4650"/>
                    <a:pt x="4751" y="4410"/>
                  </a:cubicBezTo>
                  <a:cubicBezTo>
                    <a:pt x="5103" y="4727"/>
                    <a:pt x="5569" y="4924"/>
                    <a:pt x="6082" y="4924"/>
                  </a:cubicBezTo>
                  <a:cubicBezTo>
                    <a:pt x="6734" y="4924"/>
                    <a:pt x="7311" y="4608"/>
                    <a:pt x="7674" y="4125"/>
                  </a:cubicBezTo>
                  <a:cubicBezTo>
                    <a:pt x="7773" y="4150"/>
                    <a:pt x="7875" y="4165"/>
                    <a:pt x="7982" y="4165"/>
                  </a:cubicBezTo>
                  <a:cubicBezTo>
                    <a:pt x="8636" y="4165"/>
                    <a:pt x="9163" y="3636"/>
                    <a:pt x="9163" y="2984"/>
                  </a:cubicBezTo>
                  <a:cubicBezTo>
                    <a:pt x="9163" y="2332"/>
                    <a:pt x="8636" y="1801"/>
                    <a:pt x="7982" y="1801"/>
                  </a:cubicBezTo>
                  <a:cubicBezTo>
                    <a:pt x="7895" y="1801"/>
                    <a:pt x="7812" y="1810"/>
                    <a:pt x="7733" y="1828"/>
                  </a:cubicBezTo>
                  <a:cubicBezTo>
                    <a:pt x="7475" y="1445"/>
                    <a:pt x="7088" y="1160"/>
                    <a:pt x="6635" y="1029"/>
                  </a:cubicBezTo>
                  <a:cubicBezTo>
                    <a:pt x="6316" y="419"/>
                    <a:pt x="5674" y="0"/>
                    <a:pt x="49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9" name="Google Shape;639;p33"/>
          <p:cNvGrpSpPr/>
          <p:nvPr/>
        </p:nvGrpSpPr>
        <p:grpSpPr>
          <a:xfrm>
            <a:off x="8752549" y="1771614"/>
            <a:ext cx="497501" cy="721626"/>
            <a:chOff x="8752549" y="1771614"/>
            <a:chExt cx="497501" cy="721626"/>
          </a:xfrm>
        </p:grpSpPr>
        <p:sp>
          <p:nvSpPr>
            <p:cNvPr id="640" name="Google Shape;640;p33"/>
            <p:cNvSpPr/>
            <p:nvPr/>
          </p:nvSpPr>
          <p:spPr>
            <a:xfrm>
              <a:off x="8752549" y="1771614"/>
              <a:ext cx="370707" cy="193599"/>
            </a:xfrm>
            <a:custGeom>
              <a:rect b="b" l="l" r="r" t="t"/>
              <a:pathLst>
                <a:path extrusionOk="0" h="2194" w="4201">
                  <a:moveTo>
                    <a:pt x="303" y="0"/>
                  </a:moveTo>
                  <a:cubicBezTo>
                    <a:pt x="262" y="0"/>
                    <a:pt x="219" y="11"/>
                    <a:pt x="177" y="35"/>
                  </a:cubicBezTo>
                  <a:cubicBezTo>
                    <a:pt x="67" y="97"/>
                    <a:pt x="0" y="278"/>
                    <a:pt x="85" y="389"/>
                  </a:cubicBezTo>
                  <a:cubicBezTo>
                    <a:pt x="332" y="718"/>
                    <a:pt x="619" y="1002"/>
                    <a:pt x="964" y="1233"/>
                  </a:cubicBezTo>
                  <a:cubicBezTo>
                    <a:pt x="1123" y="1338"/>
                    <a:pt x="1296" y="1417"/>
                    <a:pt x="1456" y="1516"/>
                  </a:cubicBezTo>
                  <a:cubicBezTo>
                    <a:pt x="1583" y="1592"/>
                    <a:pt x="1721" y="1706"/>
                    <a:pt x="1670" y="1867"/>
                  </a:cubicBezTo>
                  <a:cubicBezTo>
                    <a:pt x="1668" y="1891"/>
                    <a:pt x="1661" y="1914"/>
                    <a:pt x="1661" y="1942"/>
                  </a:cubicBezTo>
                  <a:cubicBezTo>
                    <a:pt x="1661" y="2108"/>
                    <a:pt x="1784" y="2194"/>
                    <a:pt x="1911" y="2194"/>
                  </a:cubicBezTo>
                  <a:cubicBezTo>
                    <a:pt x="2018" y="2194"/>
                    <a:pt x="2127" y="2134"/>
                    <a:pt x="2171" y="2010"/>
                  </a:cubicBezTo>
                  <a:cubicBezTo>
                    <a:pt x="2182" y="1977"/>
                    <a:pt x="2186" y="1944"/>
                    <a:pt x="2191" y="1913"/>
                  </a:cubicBezTo>
                  <a:cubicBezTo>
                    <a:pt x="2226" y="1765"/>
                    <a:pt x="2462" y="1697"/>
                    <a:pt x="2580" y="1647"/>
                  </a:cubicBezTo>
                  <a:cubicBezTo>
                    <a:pt x="2785" y="1559"/>
                    <a:pt x="2982" y="1454"/>
                    <a:pt x="3166" y="1328"/>
                  </a:cubicBezTo>
                  <a:cubicBezTo>
                    <a:pt x="3537" y="1083"/>
                    <a:pt x="3848" y="779"/>
                    <a:pt x="4119" y="425"/>
                  </a:cubicBezTo>
                  <a:cubicBezTo>
                    <a:pt x="4200" y="315"/>
                    <a:pt x="4130" y="136"/>
                    <a:pt x="4023" y="72"/>
                  </a:cubicBezTo>
                  <a:cubicBezTo>
                    <a:pt x="3981" y="46"/>
                    <a:pt x="3938" y="35"/>
                    <a:pt x="3897" y="35"/>
                  </a:cubicBezTo>
                  <a:cubicBezTo>
                    <a:pt x="3808" y="35"/>
                    <a:pt x="3726" y="88"/>
                    <a:pt x="3667" y="164"/>
                  </a:cubicBezTo>
                  <a:cubicBezTo>
                    <a:pt x="3382" y="534"/>
                    <a:pt x="3013" y="838"/>
                    <a:pt x="2604" y="1059"/>
                  </a:cubicBezTo>
                  <a:cubicBezTo>
                    <a:pt x="2422" y="1157"/>
                    <a:pt x="2208" y="1236"/>
                    <a:pt x="2027" y="1347"/>
                  </a:cubicBezTo>
                  <a:cubicBezTo>
                    <a:pt x="1906" y="1198"/>
                    <a:pt x="1738" y="1076"/>
                    <a:pt x="1572" y="986"/>
                  </a:cubicBezTo>
                  <a:cubicBezTo>
                    <a:pt x="1167" y="770"/>
                    <a:pt x="809" y="497"/>
                    <a:pt x="533" y="127"/>
                  </a:cubicBezTo>
                  <a:cubicBezTo>
                    <a:pt x="475" y="50"/>
                    <a:pt x="392" y="0"/>
                    <a:pt x="3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3"/>
            <p:cNvSpPr/>
            <p:nvPr/>
          </p:nvSpPr>
          <p:spPr>
            <a:xfrm>
              <a:off x="8752550" y="2352145"/>
              <a:ext cx="270552" cy="141096"/>
            </a:xfrm>
            <a:custGeom>
              <a:rect b="b" l="l" r="r" t="t"/>
              <a:pathLst>
                <a:path extrusionOk="0" h="1599" w="3066">
                  <a:moveTo>
                    <a:pt x="221" y="1"/>
                  </a:moveTo>
                  <a:cubicBezTo>
                    <a:pt x="191" y="1"/>
                    <a:pt x="160" y="9"/>
                    <a:pt x="130" y="27"/>
                  </a:cubicBezTo>
                  <a:cubicBezTo>
                    <a:pt x="49" y="73"/>
                    <a:pt x="1" y="203"/>
                    <a:pt x="64" y="285"/>
                  </a:cubicBezTo>
                  <a:cubicBezTo>
                    <a:pt x="242" y="524"/>
                    <a:pt x="452" y="731"/>
                    <a:pt x="701" y="896"/>
                  </a:cubicBezTo>
                  <a:cubicBezTo>
                    <a:pt x="817" y="974"/>
                    <a:pt x="943" y="1033"/>
                    <a:pt x="1061" y="1105"/>
                  </a:cubicBezTo>
                  <a:cubicBezTo>
                    <a:pt x="1153" y="1160"/>
                    <a:pt x="1254" y="1243"/>
                    <a:pt x="1217" y="1361"/>
                  </a:cubicBezTo>
                  <a:cubicBezTo>
                    <a:pt x="1215" y="1379"/>
                    <a:pt x="1210" y="1394"/>
                    <a:pt x="1210" y="1416"/>
                  </a:cubicBezTo>
                  <a:cubicBezTo>
                    <a:pt x="1210" y="1536"/>
                    <a:pt x="1299" y="1598"/>
                    <a:pt x="1392" y="1598"/>
                  </a:cubicBezTo>
                  <a:cubicBezTo>
                    <a:pt x="1470" y="1598"/>
                    <a:pt x="1550" y="1555"/>
                    <a:pt x="1582" y="1466"/>
                  </a:cubicBezTo>
                  <a:cubicBezTo>
                    <a:pt x="1591" y="1440"/>
                    <a:pt x="1593" y="1418"/>
                    <a:pt x="1597" y="1392"/>
                  </a:cubicBezTo>
                  <a:cubicBezTo>
                    <a:pt x="1623" y="1283"/>
                    <a:pt x="1796" y="1235"/>
                    <a:pt x="1881" y="1199"/>
                  </a:cubicBezTo>
                  <a:cubicBezTo>
                    <a:pt x="2030" y="1134"/>
                    <a:pt x="2172" y="1059"/>
                    <a:pt x="2306" y="968"/>
                  </a:cubicBezTo>
                  <a:cubicBezTo>
                    <a:pt x="2577" y="789"/>
                    <a:pt x="2804" y="568"/>
                    <a:pt x="3003" y="310"/>
                  </a:cubicBezTo>
                  <a:cubicBezTo>
                    <a:pt x="3066" y="231"/>
                    <a:pt x="3014" y="100"/>
                    <a:pt x="2933" y="54"/>
                  </a:cubicBezTo>
                  <a:cubicBezTo>
                    <a:pt x="2903" y="36"/>
                    <a:pt x="2873" y="29"/>
                    <a:pt x="2844" y="29"/>
                  </a:cubicBezTo>
                  <a:cubicBezTo>
                    <a:pt x="2779" y="29"/>
                    <a:pt x="2718" y="67"/>
                    <a:pt x="2675" y="121"/>
                  </a:cubicBezTo>
                  <a:cubicBezTo>
                    <a:pt x="2469" y="390"/>
                    <a:pt x="2200" y="611"/>
                    <a:pt x="1899" y="773"/>
                  </a:cubicBezTo>
                  <a:cubicBezTo>
                    <a:pt x="1768" y="845"/>
                    <a:pt x="1612" y="902"/>
                    <a:pt x="1481" y="983"/>
                  </a:cubicBezTo>
                  <a:cubicBezTo>
                    <a:pt x="1391" y="874"/>
                    <a:pt x="1269" y="784"/>
                    <a:pt x="1145" y="719"/>
                  </a:cubicBezTo>
                  <a:cubicBezTo>
                    <a:pt x="851" y="563"/>
                    <a:pt x="591" y="366"/>
                    <a:pt x="388" y="93"/>
                  </a:cubicBezTo>
                  <a:cubicBezTo>
                    <a:pt x="345" y="37"/>
                    <a:pt x="285" y="1"/>
                    <a:pt x="2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3"/>
            <p:cNvSpPr/>
            <p:nvPr/>
          </p:nvSpPr>
          <p:spPr>
            <a:xfrm>
              <a:off x="9023090" y="2143896"/>
              <a:ext cx="226960" cy="118506"/>
            </a:xfrm>
            <a:custGeom>
              <a:rect b="b" l="l" r="r" t="t"/>
              <a:pathLst>
                <a:path extrusionOk="0" h="1343" w="2572">
                  <a:moveTo>
                    <a:pt x="186" y="0"/>
                  </a:moveTo>
                  <a:cubicBezTo>
                    <a:pt x="161" y="0"/>
                    <a:pt x="135" y="7"/>
                    <a:pt x="110" y="21"/>
                  </a:cubicBezTo>
                  <a:cubicBezTo>
                    <a:pt x="41" y="60"/>
                    <a:pt x="1" y="170"/>
                    <a:pt x="53" y="238"/>
                  </a:cubicBezTo>
                  <a:cubicBezTo>
                    <a:pt x="202" y="441"/>
                    <a:pt x="379" y="613"/>
                    <a:pt x="589" y="754"/>
                  </a:cubicBezTo>
                  <a:cubicBezTo>
                    <a:pt x="686" y="819"/>
                    <a:pt x="791" y="867"/>
                    <a:pt x="891" y="930"/>
                  </a:cubicBezTo>
                  <a:cubicBezTo>
                    <a:pt x="968" y="976"/>
                    <a:pt x="1055" y="1046"/>
                    <a:pt x="1022" y="1143"/>
                  </a:cubicBezTo>
                  <a:cubicBezTo>
                    <a:pt x="1020" y="1160"/>
                    <a:pt x="1014" y="1173"/>
                    <a:pt x="1014" y="1189"/>
                  </a:cubicBezTo>
                  <a:cubicBezTo>
                    <a:pt x="1014" y="1290"/>
                    <a:pt x="1089" y="1343"/>
                    <a:pt x="1167" y="1343"/>
                  </a:cubicBezTo>
                  <a:cubicBezTo>
                    <a:pt x="1233" y="1343"/>
                    <a:pt x="1301" y="1306"/>
                    <a:pt x="1328" y="1230"/>
                  </a:cubicBezTo>
                  <a:cubicBezTo>
                    <a:pt x="1335" y="1210"/>
                    <a:pt x="1337" y="1189"/>
                    <a:pt x="1343" y="1169"/>
                  </a:cubicBezTo>
                  <a:cubicBezTo>
                    <a:pt x="1363" y="1079"/>
                    <a:pt x="1508" y="1036"/>
                    <a:pt x="1580" y="1005"/>
                  </a:cubicBezTo>
                  <a:cubicBezTo>
                    <a:pt x="1704" y="950"/>
                    <a:pt x="1823" y="887"/>
                    <a:pt x="1936" y="812"/>
                  </a:cubicBezTo>
                  <a:cubicBezTo>
                    <a:pt x="2163" y="659"/>
                    <a:pt x="2356" y="473"/>
                    <a:pt x="2522" y="259"/>
                  </a:cubicBezTo>
                  <a:cubicBezTo>
                    <a:pt x="2572" y="189"/>
                    <a:pt x="2531" y="82"/>
                    <a:pt x="2465" y="41"/>
                  </a:cubicBezTo>
                  <a:cubicBezTo>
                    <a:pt x="2439" y="26"/>
                    <a:pt x="2414" y="20"/>
                    <a:pt x="2389" y="20"/>
                  </a:cubicBezTo>
                  <a:cubicBezTo>
                    <a:pt x="2334" y="20"/>
                    <a:pt x="2283" y="52"/>
                    <a:pt x="2247" y="100"/>
                  </a:cubicBezTo>
                  <a:cubicBezTo>
                    <a:pt x="2072" y="325"/>
                    <a:pt x="1847" y="511"/>
                    <a:pt x="1595" y="648"/>
                  </a:cubicBezTo>
                  <a:cubicBezTo>
                    <a:pt x="1484" y="708"/>
                    <a:pt x="1354" y="756"/>
                    <a:pt x="1243" y="825"/>
                  </a:cubicBezTo>
                  <a:cubicBezTo>
                    <a:pt x="1167" y="732"/>
                    <a:pt x="1066" y="659"/>
                    <a:pt x="963" y="603"/>
                  </a:cubicBezTo>
                  <a:cubicBezTo>
                    <a:pt x="714" y="471"/>
                    <a:pt x="495" y="305"/>
                    <a:pt x="327" y="78"/>
                  </a:cubicBezTo>
                  <a:cubicBezTo>
                    <a:pt x="292" y="31"/>
                    <a:pt x="241" y="0"/>
                    <a:pt x="1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45" name="Google Shape;645;p34"/>
          <p:cNvSpPr txBox="1"/>
          <p:nvPr>
            <p:ph idx="1" type="subTitle"/>
          </p:nvPr>
        </p:nvSpPr>
        <p:spPr>
          <a:xfrm>
            <a:off x="4939585" y="2980824"/>
            <a:ext cx="26238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6" name="Google Shape;646;p34"/>
          <p:cNvSpPr txBox="1"/>
          <p:nvPr>
            <p:ph idx="2" type="subTitle"/>
          </p:nvPr>
        </p:nvSpPr>
        <p:spPr>
          <a:xfrm>
            <a:off x="1580613" y="2980824"/>
            <a:ext cx="26238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7" name="Google Shape;647;p34"/>
          <p:cNvSpPr txBox="1"/>
          <p:nvPr>
            <p:ph idx="3" type="subTitle"/>
          </p:nvPr>
        </p:nvSpPr>
        <p:spPr>
          <a:xfrm>
            <a:off x="1580613" y="2589925"/>
            <a:ext cx="2623800" cy="3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000">
                <a:solidFill>
                  <a:schemeClr val="dk1"/>
                </a:solidFill>
                <a:latin typeface="Quando"/>
                <a:ea typeface="Quando"/>
                <a:cs typeface="Quando"/>
                <a:sym typeface="Quand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9pPr>
          </a:lstStyle>
          <a:p/>
        </p:txBody>
      </p:sp>
      <p:sp>
        <p:nvSpPr>
          <p:cNvPr id="648" name="Google Shape;648;p34"/>
          <p:cNvSpPr txBox="1"/>
          <p:nvPr>
            <p:ph idx="4" type="subTitle"/>
          </p:nvPr>
        </p:nvSpPr>
        <p:spPr>
          <a:xfrm>
            <a:off x="4939588" y="2589925"/>
            <a:ext cx="2623800" cy="3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000">
                <a:solidFill>
                  <a:schemeClr val="dk1"/>
                </a:solidFill>
                <a:latin typeface="Quando"/>
                <a:ea typeface="Quando"/>
                <a:cs typeface="Quando"/>
                <a:sym typeface="Quand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9pPr>
          </a:lstStyle>
          <a:p/>
        </p:txBody>
      </p:sp>
      <p:grpSp>
        <p:nvGrpSpPr>
          <p:cNvPr id="649" name="Google Shape;649;p34"/>
          <p:cNvGrpSpPr/>
          <p:nvPr/>
        </p:nvGrpSpPr>
        <p:grpSpPr>
          <a:xfrm>
            <a:off x="-2054700" y="3606575"/>
            <a:ext cx="11459686" cy="1245892"/>
            <a:chOff x="-2054700" y="3606575"/>
            <a:chExt cx="11459686" cy="1245892"/>
          </a:xfrm>
        </p:grpSpPr>
        <p:sp>
          <p:nvSpPr>
            <p:cNvPr id="650" name="Google Shape;650;p34"/>
            <p:cNvSpPr/>
            <p:nvPr/>
          </p:nvSpPr>
          <p:spPr>
            <a:xfrm>
              <a:off x="-2054700" y="3606575"/>
              <a:ext cx="2700633" cy="1245892"/>
            </a:xfrm>
            <a:custGeom>
              <a:rect b="b" l="l" r="r" t="t"/>
              <a:pathLst>
                <a:path extrusionOk="0" h="34099" w="73914">
                  <a:moveTo>
                    <a:pt x="0" y="34099"/>
                  </a:moveTo>
                  <a:lnTo>
                    <a:pt x="73914" y="33147"/>
                  </a:lnTo>
                  <a:lnTo>
                    <a:pt x="73724" y="7810"/>
                  </a:lnTo>
                  <a:lnTo>
                    <a:pt x="70104" y="7620"/>
                  </a:lnTo>
                  <a:lnTo>
                    <a:pt x="70104" y="16192"/>
                  </a:lnTo>
                  <a:lnTo>
                    <a:pt x="59627" y="14287"/>
                  </a:lnTo>
                  <a:lnTo>
                    <a:pt x="59436" y="25146"/>
                  </a:lnTo>
                  <a:lnTo>
                    <a:pt x="48197" y="24574"/>
                  </a:lnTo>
                  <a:lnTo>
                    <a:pt x="48006" y="15240"/>
                  </a:lnTo>
                  <a:lnTo>
                    <a:pt x="42863" y="16764"/>
                  </a:lnTo>
                  <a:lnTo>
                    <a:pt x="42672" y="24765"/>
                  </a:lnTo>
                  <a:lnTo>
                    <a:pt x="35243" y="24003"/>
                  </a:lnTo>
                  <a:lnTo>
                    <a:pt x="35624" y="0"/>
                  </a:lnTo>
                  <a:lnTo>
                    <a:pt x="22098" y="381"/>
                  </a:lnTo>
                  <a:lnTo>
                    <a:pt x="22479" y="22098"/>
                  </a:lnTo>
                  <a:lnTo>
                    <a:pt x="9144" y="28194"/>
                  </a:lnTo>
                  <a:lnTo>
                    <a:pt x="8763" y="21907"/>
                  </a:lnTo>
                  <a:lnTo>
                    <a:pt x="2858" y="24384"/>
                  </a:lnTo>
                  <a:close/>
                </a:path>
              </a:pathLst>
            </a:custGeom>
            <a:solidFill>
              <a:srgbClr val="91CB91">
                <a:alpha val="40880"/>
              </a:srgbClr>
            </a:solidFill>
            <a:ln>
              <a:noFill/>
            </a:ln>
          </p:spPr>
        </p:sp>
        <p:sp>
          <p:nvSpPr>
            <p:cNvPr id="651" name="Google Shape;651;p34"/>
            <p:cNvSpPr/>
            <p:nvPr/>
          </p:nvSpPr>
          <p:spPr>
            <a:xfrm>
              <a:off x="8040701" y="3801525"/>
              <a:ext cx="1364285" cy="948604"/>
            </a:xfrm>
            <a:custGeom>
              <a:rect b="b" l="l" r="r" t="t"/>
              <a:pathLst>
                <a:path extrusionOk="0" h="33909" w="48768">
                  <a:moveTo>
                    <a:pt x="48768" y="1143"/>
                  </a:moveTo>
                  <a:lnTo>
                    <a:pt x="46863" y="33337"/>
                  </a:lnTo>
                  <a:lnTo>
                    <a:pt x="0" y="33909"/>
                  </a:lnTo>
                  <a:lnTo>
                    <a:pt x="381" y="29718"/>
                  </a:lnTo>
                  <a:lnTo>
                    <a:pt x="11621" y="29337"/>
                  </a:lnTo>
                  <a:lnTo>
                    <a:pt x="16002" y="20383"/>
                  </a:lnTo>
                  <a:lnTo>
                    <a:pt x="15050" y="8001"/>
                  </a:lnTo>
                  <a:lnTo>
                    <a:pt x="25527" y="8382"/>
                  </a:lnTo>
                  <a:lnTo>
                    <a:pt x="25718" y="17526"/>
                  </a:lnTo>
                  <a:lnTo>
                    <a:pt x="31242" y="16764"/>
                  </a:lnTo>
                  <a:lnTo>
                    <a:pt x="31242" y="4000"/>
                  </a:lnTo>
                  <a:lnTo>
                    <a:pt x="37910" y="3810"/>
                  </a:lnTo>
                  <a:lnTo>
                    <a:pt x="37719" y="0"/>
                  </a:lnTo>
                  <a:close/>
                </a:path>
              </a:pathLst>
            </a:custGeom>
            <a:solidFill>
              <a:srgbClr val="91CB91">
                <a:alpha val="40880"/>
              </a:srgbClr>
            </a:solidFill>
            <a:ln>
              <a:noFill/>
            </a:ln>
          </p:spPr>
        </p:sp>
      </p:grpSp>
      <p:grpSp>
        <p:nvGrpSpPr>
          <p:cNvPr id="652" name="Google Shape;652;p34"/>
          <p:cNvGrpSpPr/>
          <p:nvPr/>
        </p:nvGrpSpPr>
        <p:grpSpPr>
          <a:xfrm>
            <a:off x="-181230" y="-325706"/>
            <a:ext cx="10129775" cy="3047376"/>
            <a:chOff x="-181230" y="-325706"/>
            <a:chExt cx="10129775" cy="3047376"/>
          </a:xfrm>
        </p:grpSpPr>
        <p:sp>
          <p:nvSpPr>
            <p:cNvPr id="653" name="Google Shape;653;p34"/>
            <p:cNvSpPr/>
            <p:nvPr/>
          </p:nvSpPr>
          <p:spPr>
            <a:xfrm>
              <a:off x="-181230" y="1765548"/>
              <a:ext cx="385942" cy="207509"/>
            </a:xfrm>
            <a:custGeom>
              <a:rect b="b" l="l" r="r" t="t"/>
              <a:pathLst>
                <a:path extrusionOk="0" h="3447" w="6411">
                  <a:moveTo>
                    <a:pt x="2159" y="0"/>
                  </a:moveTo>
                  <a:cubicBezTo>
                    <a:pt x="1702" y="0"/>
                    <a:pt x="1300" y="222"/>
                    <a:pt x="1046" y="561"/>
                  </a:cubicBezTo>
                  <a:cubicBezTo>
                    <a:pt x="977" y="542"/>
                    <a:pt x="906" y="529"/>
                    <a:pt x="832" y="529"/>
                  </a:cubicBezTo>
                  <a:cubicBezTo>
                    <a:pt x="375" y="529"/>
                    <a:pt x="4" y="902"/>
                    <a:pt x="4" y="1357"/>
                  </a:cubicBezTo>
                  <a:cubicBezTo>
                    <a:pt x="1" y="1817"/>
                    <a:pt x="371" y="2186"/>
                    <a:pt x="826" y="2186"/>
                  </a:cubicBezTo>
                  <a:cubicBezTo>
                    <a:pt x="887" y="2186"/>
                    <a:pt x="944" y="2181"/>
                    <a:pt x="1001" y="2168"/>
                  </a:cubicBezTo>
                  <a:cubicBezTo>
                    <a:pt x="1182" y="2435"/>
                    <a:pt x="1453" y="2636"/>
                    <a:pt x="1770" y="2728"/>
                  </a:cubicBezTo>
                  <a:cubicBezTo>
                    <a:pt x="1993" y="3154"/>
                    <a:pt x="2443" y="3447"/>
                    <a:pt x="2959" y="3447"/>
                  </a:cubicBezTo>
                  <a:cubicBezTo>
                    <a:pt x="3388" y="3447"/>
                    <a:pt x="3769" y="3244"/>
                    <a:pt x="4015" y="2929"/>
                  </a:cubicBezTo>
                  <a:cubicBezTo>
                    <a:pt x="4153" y="3065"/>
                    <a:pt x="4343" y="3150"/>
                    <a:pt x="4549" y="3150"/>
                  </a:cubicBezTo>
                  <a:cubicBezTo>
                    <a:pt x="4847" y="3150"/>
                    <a:pt x="5102" y="2978"/>
                    <a:pt x="5227" y="2733"/>
                  </a:cubicBezTo>
                  <a:cubicBezTo>
                    <a:pt x="5255" y="2735"/>
                    <a:pt x="5281" y="2737"/>
                    <a:pt x="5308" y="2737"/>
                  </a:cubicBezTo>
                  <a:cubicBezTo>
                    <a:pt x="5916" y="2737"/>
                    <a:pt x="6410" y="2245"/>
                    <a:pt x="6410" y="1633"/>
                  </a:cubicBezTo>
                  <a:cubicBezTo>
                    <a:pt x="6410" y="1025"/>
                    <a:pt x="5918" y="529"/>
                    <a:pt x="5308" y="529"/>
                  </a:cubicBezTo>
                  <a:cubicBezTo>
                    <a:pt x="5072" y="529"/>
                    <a:pt x="4855" y="603"/>
                    <a:pt x="4678" y="728"/>
                  </a:cubicBezTo>
                  <a:cubicBezTo>
                    <a:pt x="4543" y="356"/>
                    <a:pt x="4182" y="87"/>
                    <a:pt x="3764" y="87"/>
                  </a:cubicBezTo>
                  <a:cubicBezTo>
                    <a:pt x="3502" y="87"/>
                    <a:pt x="3264" y="192"/>
                    <a:pt x="3089" y="360"/>
                  </a:cubicBezTo>
                  <a:cubicBezTo>
                    <a:pt x="2842" y="137"/>
                    <a:pt x="2516" y="0"/>
                    <a:pt x="21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4"/>
            <p:cNvSpPr/>
            <p:nvPr/>
          </p:nvSpPr>
          <p:spPr>
            <a:xfrm>
              <a:off x="-8" y="1000298"/>
              <a:ext cx="452403" cy="211844"/>
            </a:xfrm>
            <a:custGeom>
              <a:rect b="b" l="l" r="r" t="t"/>
              <a:pathLst>
                <a:path extrusionOk="0" h="3519" w="7515">
                  <a:moveTo>
                    <a:pt x="3620" y="0"/>
                  </a:moveTo>
                  <a:cubicBezTo>
                    <a:pt x="3091" y="0"/>
                    <a:pt x="2636" y="297"/>
                    <a:pt x="2408" y="736"/>
                  </a:cubicBezTo>
                  <a:cubicBezTo>
                    <a:pt x="2085" y="830"/>
                    <a:pt x="1809" y="1032"/>
                    <a:pt x="1625" y="1307"/>
                  </a:cubicBezTo>
                  <a:cubicBezTo>
                    <a:pt x="1567" y="1294"/>
                    <a:pt x="1507" y="1289"/>
                    <a:pt x="1448" y="1289"/>
                  </a:cubicBezTo>
                  <a:cubicBezTo>
                    <a:pt x="980" y="1289"/>
                    <a:pt x="602" y="1664"/>
                    <a:pt x="602" y="2133"/>
                  </a:cubicBezTo>
                  <a:cubicBezTo>
                    <a:pt x="602" y="2158"/>
                    <a:pt x="604" y="2182"/>
                    <a:pt x="607" y="2204"/>
                  </a:cubicBezTo>
                  <a:lnTo>
                    <a:pt x="417" y="2204"/>
                  </a:lnTo>
                  <a:cubicBezTo>
                    <a:pt x="187" y="2204"/>
                    <a:pt x="1" y="2391"/>
                    <a:pt x="1" y="2621"/>
                  </a:cubicBezTo>
                  <a:cubicBezTo>
                    <a:pt x="1" y="2851"/>
                    <a:pt x="187" y="3039"/>
                    <a:pt x="417" y="3039"/>
                  </a:cubicBezTo>
                  <a:lnTo>
                    <a:pt x="1744" y="3039"/>
                  </a:lnTo>
                  <a:cubicBezTo>
                    <a:pt x="2004" y="3330"/>
                    <a:pt x="2380" y="3518"/>
                    <a:pt x="2802" y="3518"/>
                  </a:cubicBezTo>
                  <a:cubicBezTo>
                    <a:pt x="3169" y="3518"/>
                    <a:pt x="3501" y="3376"/>
                    <a:pt x="3753" y="3150"/>
                  </a:cubicBezTo>
                  <a:cubicBezTo>
                    <a:pt x="3934" y="3321"/>
                    <a:pt x="4175" y="3428"/>
                    <a:pt x="4442" y="3428"/>
                  </a:cubicBezTo>
                  <a:cubicBezTo>
                    <a:pt x="4763" y="3428"/>
                    <a:pt x="5049" y="3275"/>
                    <a:pt x="5229" y="3039"/>
                  </a:cubicBezTo>
                  <a:lnTo>
                    <a:pt x="7098" y="3039"/>
                  </a:lnTo>
                  <a:cubicBezTo>
                    <a:pt x="7328" y="3039"/>
                    <a:pt x="7514" y="2851"/>
                    <a:pt x="7514" y="2621"/>
                  </a:cubicBezTo>
                  <a:cubicBezTo>
                    <a:pt x="7512" y="2389"/>
                    <a:pt x="7326" y="2203"/>
                    <a:pt x="7096" y="2203"/>
                  </a:cubicBezTo>
                  <a:lnTo>
                    <a:pt x="7087" y="2203"/>
                  </a:lnTo>
                  <a:cubicBezTo>
                    <a:pt x="7124" y="2092"/>
                    <a:pt x="7144" y="1972"/>
                    <a:pt x="7144" y="1849"/>
                  </a:cubicBezTo>
                  <a:cubicBezTo>
                    <a:pt x="7144" y="1228"/>
                    <a:pt x="6639" y="723"/>
                    <a:pt x="6018" y="723"/>
                  </a:cubicBezTo>
                  <a:cubicBezTo>
                    <a:pt x="5990" y="723"/>
                    <a:pt x="5963" y="726"/>
                    <a:pt x="5935" y="728"/>
                  </a:cubicBezTo>
                  <a:cubicBezTo>
                    <a:pt x="5808" y="474"/>
                    <a:pt x="5546" y="303"/>
                    <a:pt x="5244" y="303"/>
                  </a:cubicBezTo>
                  <a:cubicBezTo>
                    <a:pt x="5030" y="303"/>
                    <a:pt x="4839" y="387"/>
                    <a:pt x="4698" y="527"/>
                  </a:cubicBezTo>
                  <a:cubicBezTo>
                    <a:pt x="4446" y="207"/>
                    <a:pt x="4057" y="0"/>
                    <a:pt x="36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4"/>
            <p:cNvSpPr/>
            <p:nvPr/>
          </p:nvSpPr>
          <p:spPr>
            <a:xfrm>
              <a:off x="333072" y="-325706"/>
              <a:ext cx="1065474" cy="572704"/>
            </a:xfrm>
            <a:custGeom>
              <a:rect b="b" l="l" r="r" t="t"/>
              <a:pathLst>
                <a:path extrusionOk="0" h="4925" w="9163">
                  <a:moveTo>
                    <a:pt x="4937" y="0"/>
                  </a:moveTo>
                  <a:cubicBezTo>
                    <a:pt x="4322" y="0"/>
                    <a:pt x="3776" y="292"/>
                    <a:pt x="3426" y="741"/>
                  </a:cubicBezTo>
                  <a:cubicBezTo>
                    <a:pt x="3231" y="544"/>
                    <a:pt x="2962" y="424"/>
                    <a:pt x="2661" y="424"/>
                  </a:cubicBezTo>
                  <a:cubicBezTo>
                    <a:pt x="2238" y="424"/>
                    <a:pt x="1874" y="669"/>
                    <a:pt x="1694" y="1021"/>
                  </a:cubicBezTo>
                  <a:cubicBezTo>
                    <a:pt x="1655" y="1019"/>
                    <a:pt x="1618" y="1014"/>
                    <a:pt x="1576" y="1014"/>
                  </a:cubicBezTo>
                  <a:cubicBezTo>
                    <a:pt x="706" y="1014"/>
                    <a:pt x="0" y="1720"/>
                    <a:pt x="0" y="2590"/>
                  </a:cubicBezTo>
                  <a:cubicBezTo>
                    <a:pt x="0" y="3461"/>
                    <a:pt x="706" y="4165"/>
                    <a:pt x="1576" y="4165"/>
                  </a:cubicBezTo>
                  <a:cubicBezTo>
                    <a:pt x="1911" y="4165"/>
                    <a:pt x="2221" y="4060"/>
                    <a:pt x="2477" y="3883"/>
                  </a:cubicBezTo>
                  <a:cubicBezTo>
                    <a:pt x="2672" y="4416"/>
                    <a:pt x="3185" y="4799"/>
                    <a:pt x="3786" y="4799"/>
                  </a:cubicBezTo>
                  <a:cubicBezTo>
                    <a:pt x="4161" y="4799"/>
                    <a:pt x="4501" y="4650"/>
                    <a:pt x="4751" y="4410"/>
                  </a:cubicBezTo>
                  <a:cubicBezTo>
                    <a:pt x="5103" y="4727"/>
                    <a:pt x="5569" y="4924"/>
                    <a:pt x="6082" y="4924"/>
                  </a:cubicBezTo>
                  <a:cubicBezTo>
                    <a:pt x="6734" y="4924"/>
                    <a:pt x="7311" y="4608"/>
                    <a:pt x="7674" y="4125"/>
                  </a:cubicBezTo>
                  <a:cubicBezTo>
                    <a:pt x="7773" y="4150"/>
                    <a:pt x="7875" y="4165"/>
                    <a:pt x="7982" y="4165"/>
                  </a:cubicBezTo>
                  <a:cubicBezTo>
                    <a:pt x="8636" y="4165"/>
                    <a:pt x="9163" y="3636"/>
                    <a:pt x="9163" y="2984"/>
                  </a:cubicBezTo>
                  <a:cubicBezTo>
                    <a:pt x="9163" y="2332"/>
                    <a:pt x="8636" y="1801"/>
                    <a:pt x="7982" y="1801"/>
                  </a:cubicBezTo>
                  <a:cubicBezTo>
                    <a:pt x="7895" y="1801"/>
                    <a:pt x="7812" y="1810"/>
                    <a:pt x="7733" y="1828"/>
                  </a:cubicBezTo>
                  <a:cubicBezTo>
                    <a:pt x="7475" y="1445"/>
                    <a:pt x="7088" y="1160"/>
                    <a:pt x="6635" y="1029"/>
                  </a:cubicBezTo>
                  <a:cubicBezTo>
                    <a:pt x="6316" y="419"/>
                    <a:pt x="5674" y="0"/>
                    <a:pt x="49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4"/>
            <p:cNvSpPr/>
            <p:nvPr/>
          </p:nvSpPr>
          <p:spPr>
            <a:xfrm>
              <a:off x="8244879" y="194132"/>
              <a:ext cx="810834" cy="343080"/>
            </a:xfrm>
            <a:custGeom>
              <a:rect b="b" l="l" r="r" t="t"/>
              <a:pathLst>
                <a:path extrusionOk="0" h="5699" w="13469">
                  <a:moveTo>
                    <a:pt x="5824" y="0"/>
                  </a:moveTo>
                  <a:cubicBezTo>
                    <a:pt x="5157" y="0"/>
                    <a:pt x="4553" y="269"/>
                    <a:pt x="4114" y="704"/>
                  </a:cubicBezTo>
                  <a:cubicBezTo>
                    <a:pt x="3991" y="682"/>
                    <a:pt x="3864" y="668"/>
                    <a:pt x="3733" y="668"/>
                  </a:cubicBezTo>
                  <a:cubicBezTo>
                    <a:pt x="3032" y="668"/>
                    <a:pt x="2411" y="1014"/>
                    <a:pt x="2032" y="1543"/>
                  </a:cubicBezTo>
                  <a:cubicBezTo>
                    <a:pt x="1818" y="1364"/>
                    <a:pt x="1542" y="1257"/>
                    <a:pt x="1239" y="1257"/>
                  </a:cubicBezTo>
                  <a:cubicBezTo>
                    <a:pt x="556" y="1257"/>
                    <a:pt x="1" y="1812"/>
                    <a:pt x="1" y="2497"/>
                  </a:cubicBezTo>
                  <a:cubicBezTo>
                    <a:pt x="3" y="3176"/>
                    <a:pt x="556" y="3732"/>
                    <a:pt x="1239" y="3732"/>
                  </a:cubicBezTo>
                  <a:cubicBezTo>
                    <a:pt x="1448" y="3732"/>
                    <a:pt x="1643" y="3681"/>
                    <a:pt x="1812" y="3590"/>
                  </a:cubicBezTo>
                  <a:cubicBezTo>
                    <a:pt x="2135" y="4331"/>
                    <a:pt x="2872" y="4849"/>
                    <a:pt x="3729" y="4849"/>
                  </a:cubicBezTo>
                  <a:cubicBezTo>
                    <a:pt x="4094" y="4849"/>
                    <a:pt x="4437" y="4755"/>
                    <a:pt x="4733" y="4591"/>
                  </a:cubicBezTo>
                  <a:cubicBezTo>
                    <a:pt x="5061" y="4755"/>
                    <a:pt x="5430" y="4849"/>
                    <a:pt x="5821" y="4849"/>
                  </a:cubicBezTo>
                  <a:cubicBezTo>
                    <a:pt x="5913" y="4849"/>
                    <a:pt x="6005" y="4842"/>
                    <a:pt x="6097" y="4832"/>
                  </a:cubicBezTo>
                  <a:cubicBezTo>
                    <a:pt x="6503" y="5358"/>
                    <a:pt x="7138" y="5698"/>
                    <a:pt x="7855" y="5698"/>
                  </a:cubicBezTo>
                  <a:cubicBezTo>
                    <a:pt x="8751" y="5698"/>
                    <a:pt x="9521" y="5170"/>
                    <a:pt x="9873" y="4405"/>
                  </a:cubicBezTo>
                  <a:cubicBezTo>
                    <a:pt x="10150" y="4591"/>
                    <a:pt x="10481" y="4702"/>
                    <a:pt x="10839" y="4702"/>
                  </a:cubicBezTo>
                  <a:cubicBezTo>
                    <a:pt x="11487" y="4702"/>
                    <a:pt x="12055" y="4342"/>
                    <a:pt x="12348" y="3810"/>
                  </a:cubicBezTo>
                  <a:lnTo>
                    <a:pt x="12359" y="3810"/>
                  </a:lnTo>
                  <a:cubicBezTo>
                    <a:pt x="12971" y="3810"/>
                    <a:pt x="13469" y="3312"/>
                    <a:pt x="13469" y="2700"/>
                  </a:cubicBezTo>
                  <a:cubicBezTo>
                    <a:pt x="13469" y="2086"/>
                    <a:pt x="12971" y="1589"/>
                    <a:pt x="12359" y="1589"/>
                  </a:cubicBezTo>
                  <a:cubicBezTo>
                    <a:pt x="12215" y="1589"/>
                    <a:pt x="12079" y="1617"/>
                    <a:pt x="11954" y="1668"/>
                  </a:cubicBezTo>
                  <a:cubicBezTo>
                    <a:pt x="11653" y="1412"/>
                    <a:pt x="11264" y="1257"/>
                    <a:pt x="10839" y="1257"/>
                  </a:cubicBezTo>
                  <a:cubicBezTo>
                    <a:pt x="10822" y="1257"/>
                    <a:pt x="10806" y="1259"/>
                    <a:pt x="10789" y="1259"/>
                  </a:cubicBezTo>
                  <a:cubicBezTo>
                    <a:pt x="10430" y="714"/>
                    <a:pt x="9814" y="352"/>
                    <a:pt x="9110" y="352"/>
                  </a:cubicBezTo>
                  <a:cubicBezTo>
                    <a:pt x="8570" y="352"/>
                    <a:pt x="8082" y="566"/>
                    <a:pt x="7719" y="914"/>
                  </a:cubicBezTo>
                  <a:cubicBezTo>
                    <a:pt x="7275" y="356"/>
                    <a:pt x="6591" y="0"/>
                    <a:pt x="58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4"/>
            <p:cNvSpPr/>
            <p:nvPr/>
          </p:nvSpPr>
          <p:spPr>
            <a:xfrm>
              <a:off x="7295750" y="-118284"/>
              <a:ext cx="1432641" cy="606089"/>
            </a:xfrm>
            <a:custGeom>
              <a:rect b="b" l="l" r="r" t="t"/>
              <a:pathLst>
                <a:path extrusionOk="0" h="5699" w="13471">
                  <a:moveTo>
                    <a:pt x="7647" y="1"/>
                  </a:moveTo>
                  <a:cubicBezTo>
                    <a:pt x="6879" y="1"/>
                    <a:pt x="6195" y="356"/>
                    <a:pt x="5751" y="915"/>
                  </a:cubicBezTo>
                  <a:cubicBezTo>
                    <a:pt x="5389" y="567"/>
                    <a:pt x="4901" y="353"/>
                    <a:pt x="4359" y="353"/>
                  </a:cubicBezTo>
                  <a:cubicBezTo>
                    <a:pt x="3657" y="353"/>
                    <a:pt x="3040" y="714"/>
                    <a:pt x="2680" y="1259"/>
                  </a:cubicBezTo>
                  <a:cubicBezTo>
                    <a:pt x="2664" y="1259"/>
                    <a:pt x="2647" y="1258"/>
                    <a:pt x="2633" y="1258"/>
                  </a:cubicBezTo>
                  <a:cubicBezTo>
                    <a:pt x="2205" y="1258"/>
                    <a:pt x="1816" y="1412"/>
                    <a:pt x="1518" y="1669"/>
                  </a:cubicBezTo>
                  <a:cubicBezTo>
                    <a:pt x="1390" y="1617"/>
                    <a:pt x="1254" y="1589"/>
                    <a:pt x="1112" y="1589"/>
                  </a:cubicBezTo>
                  <a:cubicBezTo>
                    <a:pt x="499" y="1589"/>
                    <a:pt x="1" y="2087"/>
                    <a:pt x="1" y="2701"/>
                  </a:cubicBezTo>
                  <a:cubicBezTo>
                    <a:pt x="1" y="3312"/>
                    <a:pt x="499" y="3810"/>
                    <a:pt x="1112" y="3810"/>
                  </a:cubicBezTo>
                  <a:lnTo>
                    <a:pt x="1123" y="3810"/>
                  </a:lnTo>
                  <a:cubicBezTo>
                    <a:pt x="1416" y="4343"/>
                    <a:pt x="1982" y="4702"/>
                    <a:pt x="2633" y="4702"/>
                  </a:cubicBezTo>
                  <a:cubicBezTo>
                    <a:pt x="2988" y="4702"/>
                    <a:pt x="3320" y="4591"/>
                    <a:pt x="3596" y="4405"/>
                  </a:cubicBezTo>
                  <a:cubicBezTo>
                    <a:pt x="3950" y="5170"/>
                    <a:pt x="4719" y="5699"/>
                    <a:pt x="5614" y="5699"/>
                  </a:cubicBezTo>
                  <a:cubicBezTo>
                    <a:pt x="6331" y="5699"/>
                    <a:pt x="6967" y="5358"/>
                    <a:pt x="7372" y="4833"/>
                  </a:cubicBezTo>
                  <a:cubicBezTo>
                    <a:pt x="7465" y="4842"/>
                    <a:pt x="7557" y="4849"/>
                    <a:pt x="7649" y="4849"/>
                  </a:cubicBezTo>
                  <a:cubicBezTo>
                    <a:pt x="8041" y="4849"/>
                    <a:pt x="8410" y="4755"/>
                    <a:pt x="8736" y="4591"/>
                  </a:cubicBezTo>
                  <a:cubicBezTo>
                    <a:pt x="9033" y="4755"/>
                    <a:pt x="9377" y="4849"/>
                    <a:pt x="9740" y="4849"/>
                  </a:cubicBezTo>
                  <a:cubicBezTo>
                    <a:pt x="10597" y="4849"/>
                    <a:pt x="11335" y="4332"/>
                    <a:pt x="11657" y="3591"/>
                  </a:cubicBezTo>
                  <a:cubicBezTo>
                    <a:pt x="11828" y="3681"/>
                    <a:pt x="12024" y="3733"/>
                    <a:pt x="12230" y="3733"/>
                  </a:cubicBezTo>
                  <a:cubicBezTo>
                    <a:pt x="12916" y="3733"/>
                    <a:pt x="13470" y="3176"/>
                    <a:pt x="13470" y="2498"/>
                  </a:cubicBezTo>
                  <a:cubicBezTo>
                    <a:pt x="13470" y="1812"/>
                    <a:pt x="12916" y="1258"/>
                    <a:pt x="12230" y="1258"/>
                  </a:cubicBezTo>
                  <a:cubicBezTo>
                    <a:pt x="11930" y="1258"/>
                    <a:pt x="11653" y="1365"/>
                    <a:pt x="11438" y="1543"/>
                  </a:cubicBezTo>
                  <a:cubicBezTo>
                    <a:pt x="11058" y="1014"/>
                    <a:pt x="10439" y="668"/>
                    <a:pt x="9739" y="668"/>
                  </a:cubicBezTo>
                  <a:cubicBezTo>
                    <a:pt x="9606" y="668"/>
                    <a:pt x="9481" y="683"/>
                    <a:pt x="9355" y="705"/>
                  </a:cubicBezTo>
                  <a:cubicBezTo>
                    <a:pt x="8919" y="270"/>
                    <a:pt x="8312" y="1"/>
                    <a:pt x="76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4"/>
            <p:cNvSpPr/>
            <p:nvPr/>
          </p:nvSpPr>
          <p:spPr>
            <a:xfrm>
              <a:off x="8728412" y="2352162"/>
              <a:ext cx="1220134" cy="369508"/>
            </a:xfrm>
            <a:custGeom>
              <a:rect b="b" l="l" r="r" t="t"/>
              <a:pathLst>
                <a:path extrusionOk="0" h="6138" w="20268">
                  <a:moveTo>
                    <a:pt x="9839" y="1"/>
                  </a:moveTo>
                  <a:cubicBezTo>
                    <a:pt x="8936" y="1"/>
                    <a:pt x="8151" y="500"/>
                    <a:pt x="7742" y="1235"/>
                  </a:cubicBezTo>
                  <a:cubicBezTo>
                    <a:pt x="7497" y="1117"/>
                    <a:pt x="7239" y="1060"/>
                    <a:pt x="6992" y="1060"/>
                  </a:cubicBezTo>
                  <a:cubicBezTo>
                    <a:pt x="5997" y="1060"/>
                    <a:pt x="5190" y="1860"/>
                    <a:pt x="5177" y="2850"/>
                  </a:cubicBezTo>
                  <a:cubicBezTo>
                    <a:pt x="5134" y="2846"/>
                    <a:pt x="5094" y="2842"/>
                    <a:pt x="5049" y="2842"/>
                  </a:cubicBezTo>
                  <a:cubicBezTo>
                    <a:pt x="4309" y="2842"/>
                    <a:pt x="3706" y="3443"/>
                    <a:pt x="3706" y="4186"/>
                  </a:cubicBezTo>
                  <a:cubicBezTo>
                    <a:pt x="3706" y="4280"/>
                    <a:pt x="3715" y="4376"/>
                    <a:pt x="3737" y="4464"/>
                  </a:cubicBezTo>
                  <a:lnTo>
                    <a:pt x="837" y="4464"/>
                  </a:lnTo>
                  <a:cubicBezTo>
                    <a:pt x="374" y="4464"/>
                    <a:pt x="0" y="4840"/>
                    <a:pt x="0" y="5301"/>
                  </a:cubicBezTo>
                  <a:cubicBezTo>
                    <a:pt x="0" y="5763"/>
                    <a:pt x="376" y="6137"/>
                    <a:pt x="837" y="6137"/>
                  </a:cubicBezTo>
                  <a:lnTo>
                    <a:pt x="19431" y="6137"/>
                  </a:lnTo>
                  <a:cubicBezTo>
                    <a:pt x="19894" y="6137"/>
                    <a:pt x="20268" y="5761"/>
                    <a:pt x="20268" y="5301"/>
                  </a:cubicBezTo>
                  <a:cubicBezTo>
                    <a:pt x="20264" y="4840"/>
                    <a:pt x="19890" y="4464"/>
                    <a:pt x="19426" y="4464"/>
                  </a:cubicBezTo>
                  <a:lnTo>
                    <a:pt x="16527" y="4464"/>
                  </a:lnTo>
                  <a:cubicBezTo>
                    <a:pt x="16545" y="4376"/>
                    <a:pt x="16556" y="4283"/>
                    <a:pt x="16556" y="4186"/>
                  </a:cubicBezTo>
                  <a:cubicBezTo>
                    <a:pt x="16556" y="3445"/>
                    <a:pt x="15956" y="2842"/>
                    <a:pt x="15213" y="2842"/>
                  </a:cubicBezTo>
                  <a:cubicBezTo>
                    <a:pt x="15169" y="2842"/>
                    <a:pt x="15128" y="2844"/>
                    <a:pt x="15086" y="2850"/>
                  </a:cubicBezTo>
                  <a:cubicBezTo>
                    <a:pt x="15073" y="1860"/>
                    <a:pt x="14266" y="1060"/>
                    <a:pt x="13270" y="1060"/>
                  </a:cubicBezTo>
                  <a:cubicBezTo>
                    <a:pt x="13022" y="1060"/>
                    <a:pt x="12767" y="1117"/>
                    <a:pt x="12520" y="1235"/>
                  </a:cubicBezTo>
                  <a:cubicBezTo>
                    <a:pt x="12109" y="498"/>
                    <a:pt x="11324" y="1"/>
                    <a:pt x="10423" y="1"/>
                  </a:cubicBezTo>
                  <a:cubicBezTo>
                    <a:pt x="10326" y="1"/>
                    <a:pt x="10228" y="8"/>
                    <a:pt x="10132" y="19"/>
                  </a:cubicBezTo>
                  <a:cubicBezTo>
                    <a:pt x="10034" y="8"/>
                    <a:pt x="9939" y="1"/>
                    <a:pt x="98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9" name="Google Shape;659;p34"/>
          <p:cNvGrpSpPr/>
          <p:nvPr/>
        </p:nvGrpSpPr>
        <p:grpSpPr>
          <a:xfrm>
            <a:off x="8504819" y="4057471"/>
            <a:ext cx="695071" cy="727849"/>
            <a:chOff x="-1562181" y="-54429"/>
            <a:chExt cx="695071" cy="727849"/>
          </a:xfrm>
        </p:grpSpPr>
        <p:sp>
          <p:nvSpPr>
            <p:cNvPr id="660" name="Google Shape;660;p34"/>
            <p:cNvSpPr/>
            <p:nvPr/>
          </p:nvSpPr>
          <p:spPr>
            <a:xfrm>
              <a:off x="-1562181" y="-54429"/>
              <a:ext cx="695071" cy="381141"/>
            </a:xfrm>
            <a:custGeom>
              <a:rect b="b" l="l" r="r" t="t"/>
              <a:pathLst>
                <a:path extrusionOk="0" h="5512" w="10052">
                  <a:moveTo>
                    <a:pt x="7240" y="0"/>
                  </a:moveTo>
                  <a:cubicBezTo>
                    <a:pt x="6612" y="0"/>
                    <a:pt x="6455" y="546"/>
                    <a:pt x="5038" y="546"/>
                  </a:cubicBezTo>
                  <a:cubicBezTo>
                    <a:pt x="4763" y="546"/>
                    <a:pt x="4441" y="526"/>
                    <a:pt x="4059" y="477"/>
                  </a:cubicBezTo>
                  <a:cubicBezTo>
                    <a:pt x="3933" y="460"/>
                    <a:pt x="3811" y="453"/>
                    <a:pt x="3692" y="453"/>
                  </a:cubicBezTo>
                  <a:cubicBezTo>
                    <a:pt x="1119" y="453"/>
                    <a:pt x="1" y="4067"/>
                    <a:pt x="1230" y="4794"/>
                  </a:cubicBezTo>
                  <a:cubicBezTo>
                    <a:pt x="2269" y="5408"/>
                    <a:pt x="3528" y="5511"/>
                    <a:pt x="4426" y="5511"/>
                  </a:cubicBezTo>
                  <a:cubicBezTo>
                    <a:pt x="4626" y="5511"/>
                    <a:pt x="4808" y="5506"/>
                    <a:pt x="4965" y="5500"/>
                  </a:cubicBezTo>
                  <a:cubicBezTo>
                    <a:pt x="6025" y="5464"/>
                    <a:pt x="5809" y="4571"/>
                    <a:pt x="7170" y="4571"/>
                  </a:cubicBezTo>
                  <a:cubicBezTo>
                    <a:pt x="7381" y="4571"/>
                    <a:pt x="7629" y="4592"/>
                    <a:pt x="7927" y="4641"/>
                  </a:cubicBezTo>
                  <a:cubicBezTo>
                    <a:pt x="8015" y="4656"/>
                    <a:pt x="8097" y="4663"/>
                    <a:pt x="8175" y="4663"/>
                  </a:cubicBezTo>
                  <a:cubicBezTo>
                    <a:pt x="10051" y="4663"/>
                    <a:pt x="8975" y="515"/>
                    <a:pt x="7803" y="112"/>
                  </a:cubicBezTo>
                  <a:cubicBezTo>
                    <a:pt x="7572" y="32"/>
                    <a:pt x="7392" y="0"/>
                    <a:pt x="72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4"/>
            <p:cNvSpPr/>
            <p:nvPr/>
          </p:nvSpPr>
          <p:spPr>
            <a:xfrm>
              <a:off x="-1316081" y="126187"/>
              <a:ext cx="161667" cy="547233"/>
            </a:xfrm>
            <a:custGeom>
              <a:rect b="b" l="l" r="r" t="t"/>
              <a:pathLst>
                <a:path extrusionOk="0" h="7914" w="2338">
                  <a:moveTo>
                    <a:pt x="979" y="1"/>
                  </a:moveTo>
                  <a:cubicBezTo>
                    <a:pt x="979" y="1"/>
                    <a:pt x="1172" y="1373"/>
                    <a:pt x="850" y="1982"/>
                  </a:cubicBezTo>
                  <a:cubicBezTo>
                    <a:pt x="825" y="2029"/>
                    <a:pt x="798" y="2050"/>
                    <a:pt x="770" y="2050"/>
                  </a:cubicBezTo>
                  <a:cubicBezTo>
                    <a:pt x="542" y="2050"/>
                    <a:pt x="255" y="598"/>
                    <a:pt x="255" y="598"/>
                  </a:cubicBezTo>
                  <a:lnTo>
                    <a:pt x="0" y="754"/>
                  </a:lnTo>
                  <a:cubicBezTo>
                    <a:pt x="0" y="754"/>
                    <a:pt x="1451" y="5155"/>
                    <a:pt x="142" y="7914"/>
                  </a:cubicBezTo>
                  <a:lnTo>
                    <a:pt x="2282" y="7846"/>
                  </a:lnTo>
                  <a:cubicBezTo>
                    <a:pt x="2282" y="7846"/>
                    <a:pt x="1478" y="5881"/>
                    <a:pt x="1738" y="3865"/>
                  </a:cubicBezTo>
                  <a:cubicBezTo>
                    <a:pt x="1930" y="2369"/>
                    <a:pt x="2337" y="1082"/>
                    <a:pt x="2337" y="1082"/>
                  </a:cubicBezTo>
                  <a:lnTo>
                    <a:pt x="2059" y="907"/>
                  </a:lnTo>
                  <a:cubicBezTo>
                    <a:pt x="2059" y="907"/>
                    <a:pt x="1932" y="2026"/>
                    <a:pt x="1598" y="2081"/>
                  </a:cubicBezTo>
                  <a:cubicBezTo>
                    <a:pt x="1589" y="2083"/>
                    <a:pt x="1580" y="2083"/>
                    <a:pt x="1571" y="2083"/>
                  </a:cubicBezTo>
                  <a:cubicBezTo>
                    <a:pt x="1138" y="2083"/>
                    <a:pt x="1427" y="176"/>
                    <a:pt x="1427" y="176"/>
                  </a:cubicBezTo>
                  <a:lnTo>
                    <a:pt x="9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2" name="Google Shape;662;p34"/>
          <p:cNvGrpSpPr/>
          <p:nvPr/>
        </p:nvGrpSpPr>
        <p:grpSpPr>
          <a:xfrm>
            <a:off x="-63500" y="4595386"/>
            <a:ext cx="9263410" cy="562284"/>
            <a:chOff x="-63500" y="4595386"/>
            <a:chExt cx="9263410" cy="562284"/>
          </a:xfrm>
        </p:grpSpPr>
        <p:sp>
          <p:nvSpPr>
            <p:cNvPr id="663" name="Google Shape;663;p34"/>
            <p:cNvSpPr/>
            <p:nvPr/>
          </p:nvSpPr>
          <p:spPr>
            <a:xfrm>
              <a:off x="-63500" y="4697598"/>
              <a:ext cx="9263374" cy="197076"/>
            </a:xfrm>
            <a:custGeom>
              <a:rect b="b" l="l" r="r" t="t"/>
              <a:pathLst>
                <a:path extrusionOk="0" h="5154" w="103739">
                  <a:moveTo>
                    <a:pt x="80339" y="0"/>
                  </a:moveTo>
                  <a:cubicBezTo>
                    <a:pt x="69397" y="0"/>
                    <a:pt x="55260" y="1698"/>
                    <a:pt x="43777" y="1698"/>
                  </a:cubicBezTo>
                  <a:cubicBezTo>
                    <a:pt x="43306" y="1698"/>
                    <a:pt x="42839" y="1695"/>
                    <a:pt x="42377" y="1689"/>
                  </a:cubicBezTo>
                  <a:cubicBezTo>
                    <a:pt x="33262" y="1571"/>
                    <a:pt x="25137" y="473"/>
                    <a:pt x="19763" y="473"/>
                  </a:cubicBezTo>
                  <a:cubicBezTo>
                    <a:pt x="14822" y="473"/>
                    <a:pt x="0" y="1680"/>
                    <a:pt x="0" y="1680"/>
                  </a:cubicBezTo>
                  <a:lnTo>
                    <a:pt x="0" y="5154"/>
                  </a:lnTo>
                  <a:lnTo>
                    <a:pt x="103739" y="5154"/>
                  </a:lnTo>
                  <a:lnTo>
                    <a:pt x="103739" y="722"/>
                  </a:lnTo>
                  <a:cubicBezTo>
                    <a:pt x="103739" y="722"/>
                    <a:pt x="95368" y="244"/>
                    <a:pt x="81989" y="14"/>
                  </a:cubicBezTo>
                  <a:cubicBezTo>
                    <a:pt x="81448" y="5"/>
                    <a:pt x="80897" y="0"/>
                    <a:pt x="803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64" name="Google Shape;664;p34"/>
            <p:cNvGrpSpPr/>
            <p:nvPr/>
          </p:nvGrpSpPr>
          <p:grpSpPr>
            <a:xfrm>
              <a:off x="-63375" y="4861142"/>
              <a:ext cx="9263285" cy="296529"/>
              <a:chOff x="-63379" y="4923731"/>
              <a:chExt cx="9263285" cy="969682"/>
            </a:xfrm>
          </p:grpSpPr>
          <p:sp>
            <p:nvSpPr>
              <p:cNvPr id="665" name="Google Shape;665;p34"/>
              <p:cNvSpPr/>
              <p:nvPr/>
            </p:nvSpPr>
            <p:spPr>
              <a:xfrm>
                <a:off x="-63379" y="4923731"/>
                <a:ext cx="9263285" cy="969682"/>
              </a:xfrm>
              <a:custGeom>
                <a:rect b="b" l="l" r="r" t="t"/>
                <a:pathLst>
                  <a:path extrusionOk="0" h="10859" w="103738">
                    <a:moveTo>
                      <a:pt x="1" y="0"/>
                    </a:moveTo>
                    <a:lnTo>
                      <a:pt x="1" y="10858"/>
                    </a:lnTo>
                    <a:lnTo>
                      <a:pt x="103737" y="10858"/>
                    </a:lnTo>
                    <a:lnTo>
                      <a:pt x="10373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34"/>
              <p:cNvSpPr/>
              <p:nvPr/>
            </p:nvSpPr>
            <p:spPr>
              <a:xfrm>
                <a:off x="120932" y="5321109"/>
                <a:ext cx="843034" cy="64919"/>
              </a:xfrm>
              <a:custGeom>
                <a:rect b="b" l="l" r="r" t="t"/>
                <a:pathLst>
                  <a:path extrusionOk="0" h="727" w="9441">
                    <a:moveTo>
                      <a:pt x="1" y="1"/>
                    </a:moveTo>
                    <a:lnTo>
                      <a:pt x="1" y="727"/>
                    </a:lnTo>
                    <a:lnTo>
                      <a:pt x="9440" y="727"/>
                    </a:lnTo>
                    <a:lnTo>
                      <a:pt x="944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34"/>
              <p:cNvSpPr/>
              <p:nvPr/>
            </p:nvSpPr>
            <p:spPr>
              <a:xfrm>
                <a:off x="1341010" y="5321109"/>
                <a:ext cx="842856" cy="64919"/>
              </a:xfrm>
              <a:custGeom>
                <a:rect b="b" l="l" r="r" t="t"/>
                <a:pathLst>
                  <a:path extrusionOk="0" h="727" w="9439">
                    <a:moveTo>
                      <a:pt x="1" y="1"/>
                    </a:moveTo>
                    <a:lnTo>
                      <a:pt x="1" y="727"/>
                    </a:lnTo>
                    <a:lnTo>
                      <a:pt x="9438" y="727"/>
                    </a:lnTo>
                    <a:lnTo>
                      <a:pt x="94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34"/>
              <p:cNvSpPr/>
              <p:nvPr/>
            </p:nvSpPr>
            <p:spPr>
              <a:xfrm>
                <a:off x="2439822" y="5321109"/>
                <a:ext cx="842945" cy="64919"/>
              </a:xfrm>
              <a:custGeom>
                <a:rect b="b" l="l" r="r" t="t"/>
                <a:pathLst>
                  <a:path extrusionOk="0" h="727" w="9440">
                    <a:moveTo>
                      <a:pt x="1" y="1"/>
                    </a:moveTo>
                    <a:lnTo>
                      <a:pt x="1" y="727"/>
                    </a:lnTo>
                    <a:lnTo>
                      <a:pt x="9440" y="727"/>
                    </a:lnTo>
                    <a:lnTo>
                      <a:pt x="944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34"/>
              <p:cNvSpPr/>
              <p:nvPr/>
            </p:nvSpPr>
            <p:spPr>
              <a:xfrm>
                <a:off x="3659900" y="5321109"/>
                <a:ext cx="842945" cy="64919"/>
              </a:xfrm>
              <a:custGeom>
                <a:rect b="b" l="l" r="r" t="t"/>
                <a:pathLst>
                  <a:path extrusionOk="0" h="727" w="9440">
                    <a:moveTo>
                      <a:pt x="1" y="1"/>
                    </a:moveTo>
                    <a:lnTo>
                      <a:pt x="1" y="727"/>
                    </a:lnTo>
                    <a:lnTo>
                      <a:pt x="9440" y="727"/>
                    </a:lnTo>
                    <a:lnTo>
                      <a:pt x="944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34"/>
              <p:cNvSpPr/>
              <p:nvPr/>
            </p:nvSpPr>
            <p:spPr>
              <a:xfrm>
                <a:off x="4807736" y="5321109"/>
                <a:ext cx="842766" cy="64919"/>
              </a:xfrm>
              <a:custGeom>
                <a:rect b="b" l="l" r="r" t="t"/>
                <a:pathLst>
                  <a:path extrusionOk="0" h="727" w="9438">
                    <a:moveTo>
                      <a:pt x="1" y="1"/>
                    </a:moveTo>
                    <a:lnTo>
                      <a:pt x="1" y="727"/>
                    </a:lnTo>
                    <a:lnTo>
                      <a:pt x="9438" y="727"/>
                    </a:lnTo>
                    <a:lnTo>
                      <a:pt x="94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34"/>
              <p:cNvSpPr/>
              <p:nvPr/>
            </p:nvSpPr>
            <p:spPr>
              <a:xfrm>
                <a:off x="6027814" y="5321109"/>
                <a:ext cx="842766" cy="64919"/>
              </a:xfrm>
              <a:custGeom>
                <a:rect b="b" l="l" r="r" t="t"/>
                <a:pathLst>
                  <a:path extrusionOk="0" h="727" w="9438">
                    <a:moveTo>
                      <a:pt x="1" y="1"/>
                    </a:moveTo>
                    <a:lnTo>
                      <a:pt x="1" y="727"/>
                    </a:lnTo>
                    <a:lnTo>
                      <a:pt x="9438" y="727"/>
                    </a:lnTo>
                    <a:lnTo>
                      <a:pt x="94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34"/>
              <p:cNvSpPr/>
              <p:nvPr/>
            </p:nvSpPr>
            <p:spPr>
              <a:xfrm>
                <a:off x="7126804" y="5321109"/>
                <a:ext cx="842766" cy="64919"/>
              </a:xfrm>
              <a:custGeom>
                <a:rect b="b" l="l" r="r" t="t"/>
                <a:pathLst>
                  <a:path extrusionOk="0" h="727" w="9438">
                    <a:moveTo>
                      <a:pt x="0" y="1"/>
                    </a:moveTo>
                    <a:lnTo>
                      <a:pt x="0" y="727"/>
                    </a:lnTo>
                    <a:lnTo>
                      <a:pt x="9437" y="727"/>
                    </a:lnTo>
                    <a:lnTo>
                      <a:pt x="943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34"/>
              <p:cNvSpPr/>
              <p:nvPr/>
            </p:nvSpPr>
            <p:spPr>
              <a:xfrm>
                <a:off x="8346703" y="5321109"/>
                <a:ext cx="842945" cy="64919"/>
              </a:xfrm>
              <a:custGeom>
                <a:rect b="b" l="l" r="r" t="t"/>
                <a:pathLst>
                  <a:path extrusionOk="0" h="727" w="9440">
                    <a:moveTo>
                      <a:pt x="0" y="1"/>
                    </a:moveTo>
                    <a:lnTo>
                      <a:pt x="0" y="727"/>
                    </a:lnTo>
                    <a:lnTo>
                      <a:pt x="9439" y="727"/>
                    </a:lnTo>
                    <a:lnTo>
                      <a:pt x="943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74" name="Google Shape;674;p34"/>
            <p:cNvSpPr/>
            <p:nvPr/>
          </p:nvSpPr>
          <p:spPr>
            <a:xfrm>
              <a:off x="115500" y="4595386"/>
              <a:ext cx="221410" cy="257090"/>
            </a:xfrm>
            <a:custGeom>
              <a:rect b="b" l="l" r="r" t="t"/>
              <a:pathLst>
                <a:path extrusionOk="0" h="3718" w="3202">
                  <a:moveTo>
                    <a:pt x="2103" y="1"/>
                  </a:moveTo>
                  <a:cubicBezTo>
                    <a:pt x="1307" y="1"/>
                    <a:pt x="1613" y="1628"/>
                    <a:pt x="1613" y="1628"/>
                  </a:cubicBezTo>
                  <a:cubicBezTo>
                    <a:pt x="1613" y="1628"/>
                    <a:pt x="1374" y="950"/>
                    <a:pt x="986" y="950"/>
                  </a:cubicBezTo>
                  <a:cubicBezTo>
                    <a:pt x="923" y="950"/>
                    <a:pt x="856" y="968"/>
                    <a:pt x="785" y="1009"/>
                  </a:cubicBezTo>
                  <a:cubicBezTo>
                    <a:pt x="130" y="1396"/>
                    <a:pt x="725" y="2303"/>
                    <a:pt x="969" y="2626"/>
                  </a:cubicBezTo>
                  <a:lnTo>
                    <a:pt x="969" y="2626"/>
                  </a:lnTo>
                  <a:cubicBezTo>
                    <a:pt x="852" y="2488"/>
                    <a:pt x="646" y="2276"/>
                    <a:pt x="483" y="2276"/>
                  </a:cubicBezTo>
                  <a:cubicBezTo>
                    <a:pt x="408" y="2276"/>
                    <a:pt x="341" y="2322"/>
                    <a:pt x="297" y="2443"/>
                  </a:cubicBezTo>
                  <a:cubicBezTo>
                    <a:pt x="0" y="3255"/>
                    <a:pt x="1062" y="3718"/>
                    <a:pt x="1062" y="3718"/>
                  </a:cubicBezTo>
                  <a:lnTo>
                    <a:pt x="2225" y="3718"/>
                  </a:lnTo>
                  <a:cubicBezTo>
                    <a:pt x="2225" y="3718"/>
                    <a:pt x="3201" y="2021"/>
                    <a:pt x="2684" y="1632"/>
                  </a:cubicBezTo>
                  <a:cubicBezTo>
                    <a:pt x="2596" y="1566"/>
                    <a:pt x="2520" y="1539"/>
                    <a:pt x="2454" y="1539"/>
                  </a:cubicBezTo>
                  <a:cubicBezTo>
                    <a:pt x="2354" y="1539"/>
                    <a:pt x="2277" y="1601"/>
                    <a:pt x="2217" y="1688"/>
                  </a:cubicBezTo>
                  <a:lnTo>
                    <a:pt x="2217" y="1688"/>
                  </a:lnTo>
                  <a:cubicBezTo>
                    <a:pt x="2416" y="1036"/>
                    <a:pt x="2647" y="1"/>
                    <a:pt x="21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75" name="Google Shape;675;p34"/>
            <p:cNvGrpSpPr/>
            <p:nvPr/>
          </p:nvGrpSpPr>
          <p:grpSpPr>
            <a:xfrm>
              <a:off x="126720" y="4724849"/>
              <a:ext cx="586509" cy="142582"/>
              <a:chOff x="-994955" y="1628924"/>
              <a:chExt cx="586509" cy="142582"/>
            </a:xfrm>
          </p:grpSpPr>
          <p:sp>
            <p:nvSpPr>
              <p:cNvPr id="676" name="Google Shape;676;p34"/>
              <p:cNvSpPr/>
              <p:nvPr/>
            </p:nvSpPr>
            <p:spPr>
              <a:xfrm>
                <a:off x="-994955" y="1628924"/>
                <a:ext cx="586509" cy="142582"/>
              </a:xfrm>
              <a:custGeom>
                <a:rect b="b" l="l" r="r" t="t"/>
                <a:pathLst>
                  <a:path extrusionOk="0" h="2062" w="8482">
                    <a:moveTo>
                      <a:pt x="5971" y="0"/>
                    </a:moveTo>
                    <a:cubicBezTo>
                      <a:pt x="5919" y="0"/>
                      <a:pt x="5868" y="2"/>
                      <a:pt x="5816" y="7"/>
                    </a:cubicBezTo>
                    <a:cubicBezTo>
                      <a:pt x="5393" y="44"/>
                      <a:pt x="4987" y="222"/>
                      <a:pt x="4637" y="466"/>
                    </a:cubicBezTo>
                    <a:cubicBezTo>
                      <a:pt x="4464" y="585"/>
                      <a:pt x="4298" y="718"/>
                      <a:pt x="4250" y="921"/>
                    </a:cubicBezTo>
                    <a:cubicBezTo>
                      <a:pt x="3961" y="646"/>
                      <a:pt x="3562" y="491"/>
                      <a:pt x="3162" y="491"/>
                    </a:cubicBezTo>
                    <a:cubicBezTo>
                      <a:pt x="3074" y="491"/>
                      <a:pt x="2986" y="498"/>
                      <a:pt x="2899" y="514"/>
                    </a:cubicBezTo>
                    <a:cubicBezTo>
                      <a:pt x="2418" y="598"/>
                      <a:pt x="2005" y="925"/>
                      <a:pt x="1792" y="1361"/>
                    </a:cubicBezTo>
                    <a:cubicBezTo>
                      <a:pt x="1618" y="1284"/>
                      <a:pt x="1428" y="1245"/>
                      <a:pt x="1239" y="1245"/>
                    </a:cubicBezTo>
                    <a:cubicBezTo>
                      <a:pt x="1072" y="1245"/>
                      <a:pt x="906" y="1275"/>
                      <a:pt x="750" y="1335"/>
                    </a:cubicBezTo>
                    <a:cubicBezTo>
                      <a:pt x="419" y="1464"/>
                      <a:pt x="142" y="1728"/>
                      <a:pt x="0" y="2054"/>
                    </a:cubicBezTo>
                    <a:lnTo>
                      <a:pt x="8481" y="2062"/>
                    </a:lnTo>
                    <a:cubicBezTo>
                      <a:pt x="8453" y="1940"/>
                      <a:pt x="8428" y="1813"/>
                      <a:pt x="8369" y="1702"/>
                    </a:cubicBezTo>
                    <a:cubicBezTo>
                      <a:pt x="8312" y="1590"/>
                      <a:pt x="8214" y="1492"/>
                      <a:pt x="8092" y="1461"/>
                    </a:cubicBezTo>
                    <a:cubicBezTo>
                      <a:pt x="8057" y="1451"/>
                      <a:pt x="8021" y="1447"/>
                      <a:pt x="7985" y="1447"/>
                    </a:cubicBezTo>
                    <a:cubicBezTo>
                      <a:pt x="7864" y="1447"/>
                      <a:pt x="7744" y="1496"/>
                      <a:pt x="7632" y="1553"/>
                    </a:cubicBezTo>
                    <a:cubicBezTo>
                      <a:pt x="7515" y="1114"/>
                      <a:pt x="7350" y="665"/>
                      <a:pt x="7009" y="366"/>
                    </a:cubicBezTo>
                    <a:cubicBezTo>
                      <a:pt x="6729" y="118"/>
                      <a:pt x="6347" y="0"/>
                      <a:pt x="59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34"/>
              <p:cNvSpPr/>
              <p:nvPr/>
            </p:nvSpPr>
            <p:spPr>
              <a:xfrm>
                <a:off x="-801547" y="1679195"/>
                <a:ext cx="55041" cy="79105"/>
              </a:xfrm>
              <a:custGeom>
                <a:rect b="b" l="l" r="r" t="t"/>
                <a:pathLst>
                  <a:path extrusionOk="0" h="1144" w="796">
                    <a:moveTo>
                      <a:pt x="98" y="0"/>
                    </a:moveTo>
                    <a:cubicBezTo>
                      <a:pt x="49" y="0"/>
                      <a:pt x="1" y="51"/>
                      <a:pt x="34" y="105"/>
                    </a:cubicBezTo>
                    <a:cubicBezTo>
                      <a:pt x="250" y="432"/>
                      <a:pt x="452" y="765"/>
                      <a:pt x="644" y="1108"/>
                    </a:cubicBezTo>
                    <a:cubicBezTo>
                      <a:pt x="658" y="1133"/>
                      <a:pt x="680" y="1143"/>
                      <a:pt x="702" y="1143"/>
                    </a:cubicBezTo>
                    <a:cubicBezTo>
                      <a:pt x="749" y="1143"/>
                      <a:pt x="796" y="1094"/>
                      <a:pt x="766" y="1038"/>
                    </a:cubicBezTo>
                    <a:cubicBezTo>
                      <a:pt x="576" y="697"/>
                      <a:pt x="369" y="360"/>
                      <a:pt x="156" y="34"/>
                    </a:cubicBezTo>
                    <a:cubicBezTo>
                      <a:pt x="141" y="10"/>
                      <a:pt x="120" y="0"/>
                      <a:pt x="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34"/>
              <p:cNvSpPr/>
              <p:nvPr/>
            </p:nvSpPr>
            <p:spPr>
              <a:xfrm>
                <a:off x="-601154" y="1644966"/>
                <a:ext cx="30563" cy="111742"/>
              </a:xfrm>
              <a:custGeom>
                <a:rect b="b" l="l" r="r" t="t"/>
                <a:pathLst>
                  <a:path extrusionOk="0" h="1616" w="442">
                    <a:moveTo>
                      <a:pt x="356" y="0"/>
                    </a:moveTo>
                    <a:cubicBezTo>
                      <a:pt x="329" y="0"/>
                      <a:pt x="304" y="15"/>
                      <a:pt x="296" y="51"/>
                    </a:cubicBezTo>
                    <a:cubicBezTo>
                      <a:pt x="202" y="545"/>
                      <a:pt x="107" y="1035"/>
                      <a:pt x="11" y="1527"/>
                    </a:cubicBezTo>
                    <a:cubicBezTo>
                      <a:pt x="1" y="1581"/>
                      <a:pt x="45" y="1616"/>
                      <a:pt x="87" y="1616"/>
                    </a:cubicBezTo>
                    <a:cubicBezTo>
                      <a:pt x="114" y="1616"/>
                      <a:pt x="140" y="1600"/>
                      <a:pt x="147" y="1564"/>
                    </a:cubicBezTo>
                    <a:cubicBezTo>
                      <a:pt x="241" y="1072"/>
                      <a:pt x="335" y="582"/>
                      <a:pt x="433" y="88"/>
                    </a:cubicBezTo>
                    <a:cubicBezTo>
                      <a:pt x="442" y="36"/>
                      <a:pt x="397" y="0"/>
                      <a:pt x="3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34"/>
              <p:cNvSpPr/>
              <p:nvPr/>
            </p:nvSpPr>
            <p:spPr>
              <a:xfrm>
                <a:off x="-448682" y="1737210"/>
                <a:ext cx="16388" cy="23787"/>
              </a:xfrm>
              <a:custGeom>
                <a:rect b="b" l="l" r="r" t="t"/>
                <a:pathLst>
                  <a:path extrusionOk="0" h="344" w="237">
                    <a:moveTo>
                      <a:pt x="160" y="0"/>
                    </a:moveTo>
                    <a:cubicBezTo>
                      <a:pt x="147" y="0"/>
                      <a:pt x="135" y="3"/>
                      <a:pt x="126" y="9"/>
                    </a:cubicBezTo>
                    <a:lnTo>
                      <a:pt x="111" y="22"/>
                    </a:lnTo>
                    <a:cubicBezTo>
                      <a:pt x="102" y="31"/>
                      <a:pt x="98" y="40"/>
                      <a:pt x="93" y="51"/>
                    </a:cubicBezTo>
                    <a:cubicBezTo>
                      <a:pt x="65" y="120"/>
                      <a:pt x="36" y="190"/>
                      <a:pt x="8" y="256"/>
                    </a:cubicBezTo>
                    <a:cubicBezTo>
                      <a:pt x="1" y="273"/>
                      <a:pt x="8" y="295"/>
                      <a:pt x="15" y="309"/>
                    </a:cubicBezTo>
                    <a:cubicBezTo>
                      <a:pt x="25" y="322"/>
                      <a:pt x="39" y="337"/>
                      <a:pt x="56" y="341"/>
                    </a:cubicBezTo>
                    <a:cubicBezTo>
                      <a:pt x="63" y="343"/>
                      <a:pt x="70" y="344"/>
                      <a:pt x="77" y="344"/>
                    </a:cubicBezTo>
                    <a:cubicBezTo>
                      <a:pt x="89" y="344"/>
                      <a:pt x="100" y="341"/>
                      <a:pt x="109" y="335"/>
                    </a:cubicBezTo>
                    <a:cubicBezTo>
                      <a:pt x="113" y="330"/>
                      <a:pt x="119" y="328"/>
                      <a:pt x="122" y="322"/>
                    </a:cubicBezTo>
                    <a:cubicBezTo>
                      <a:pt x="131" y="313"/>
                      <a:pt x="137" y="304"/>
                      <a:pt x="141" y="293"/>
                    </a:cubicBezTo>
                    <a:cubicBezTo>
                      <a:pt x="168" y="225"/>
                      <a:pt x="200" y="155"/>
                      <a:pt x="227" y="88"/>
                    </a:cubicBezTo>
                    <a:cubicBezTo>
                      <a:pt x="237" y="72"/>
                      <a:pt x="231" y="50"/>
                      <a:pt x="222" y="35"/>
                    </a:cubicBezTo>
                    <a:cubicBezTo>
                      <a:pt x="213" y="22"/>
                      <a:pt x="196" y="7"/>
                      <a:pt x="181" y="4"/>
                    </a:cubicBezTo>
                    <a:cubicBezTo>
                      <a:pt x="174" y="1"/>
                      <a:pt x="167" y="0"/>
                      <a:pt x="1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34"/>
              <p:cNvSpPr/>
              <p:nvPr/>
            </p:nvSpPr>
            <p:spPr>
              <a:xfrm>
                <a:off x="-932514" y="1729742"/>
                <a:ext cx="30909" cy="31739"/>
              </a:xfrm>
              <a:custGeom>
                <a:rect b="b" l="l" r="r" t="t"/>
                <a:pathLst>
                  <a:path extrusionOk="0" h="459" w="447">
                    <a:moveTo>
                      <a:pt x="77" y="0"/>
                    </a:moveTo>
                    <a:cubicBezTo>
                      <a:pt x="58" y="0"/>
                      <a:pt x="40" y="7"/>
                      <a:pt x="28" y="21"/>
                    </a:cubicBezTo>
                    <a:cubicBezTo>
                      <a:pt x="0" y="51"/>
                      <a:pt x="0" y="91"/>
                      <a:pt x="28" y="121"/>
                    </a:cubicBezTo>
                    <a:cubicBezTo>
                      <a:pt x="124" y="226"/>
                      <a:pt x="223" y="331"/>
                      <a:pt x="319" y="438"/>
                    </a:cubicBezTo>
                    <a:cubicBezTo>
                      <a:pt x="332" y="452"/>
                      <a:pt x="350" y="458"/>
                      <a:pt x="369" y="458"/>
                    </a:cubicBezTo>
                    <a:cubicBezTo>
                      <a:pt x="387" y="458"/>
                      <a:pt x="406" y="452"/>
                      <a:pt x="419" y="438"/>
                    </a:cubicBezTo>
                    <a:cubicBezTo>
                      <a:pt x="446" y="410"/>
                      <a:pt x="446" y="370"/>
                      <a:pt x="419" y="338"/>
                    </a:cubicBezTo>
                    <a:cubicBezTo>
                      <a:pt x="323" y="233"/>
                      <a:pt x="223" y="126"/>
                      <a:pt x="126" y="21"/>
                    </a:cubicBezTo>
                    <a:cubicBezTo>
                      <a:pt x="114" y="7"/>
                      <a:pt x="95" y="0"/>
                      <a:pt x="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2" name="Google Shape;682;p35"/>
          <p:cNvGrpSpPr/>
          <p:nvPr/>
        </p:nvGrpSpPr>
        <p:grpSpPr>
          <a:xfrm>
            <a:off x="-354225" y="3564300"/>
            <a:ext cx="10085005" cy="1260811"/>
            <a:chOff x="-354225" y="3564300"/>
            <a:chExt cx="10085005" cy="1260811"/>
          </a:xfrm>
        </p:grpSpPr>
        <p:sp>
          <p:nvSpPr>
            <p:cNvPr id="683" name="Google Shape;683;p35"/>
            <p:cNvSpPr/>
            <p:nvPr/>
          </p:nvSpPr>
          <p:spPr>
            <a:xfrm>
              <a:off x="-354225" y="3969525"/>
              <a:ext cx="1133475" cy="695325"/>
            </a:xfrm>
            <a:custGeom>
              <a:rect b="b" l="l" r="r" t="t"/>
              <a:pathLst>
                <a:path extrusionOk="0" h="27813" w="45339">
                  <a:moveTo>
                    <a:pt x="44958" y="23812"/>
                  </a:moveTo>
                  <a:lnTo>
                    <a:pt x="45339" y="27051"/>
                  </a:lnTo>
                  <a:lnTo>
                    <a:pt x="0" y="27813"/>
                  </a:lnTo>
                  <a:lnTo>
                    <a:pt x="7430" y="6477"/>
                  </a:lnTo>
                  <a:lnTo>
                    <a:pt x="20765" y="5524"/>
                  </a:lnTo>
                  <a:lnTo>
                    <a:pt x="21336" y="0"/>
                  </a:lnTo>
                  <a:lnTo>
                    <a:pt x="33719" y="190"/>
                  </a:lnTo>
                  <a:lnTo>
                    <a:pt x="33719" y="23241"/>
                  </a:lnTo>
                  <a:lnTo>
                    <a:pt x="36386" y="23241"/>
                  </a:lnTo>
                  <a:lnTo>
                    <a:pt x="36195" y="15621"/>
                  </a:lnTo>
                  <a:lnTo>
                    <a:pt x="44387" y="16383"/>
                  </a:lnTo>
                  <a:close/>
                </a:path>
              </a:pathLst>
            </a:custGeom>
            <a:solidFill>
              <a:srgbClr val="91CB91">
                <a:alpha val="40880"/>
              </a:srgbClr>
            </a:solidFill>
            <a:ln>
              <a:noFill/>
            </a:ln>
          </p:spPr>
        </p:sp>
        <p:sp>
          <p:nvSpPr>
            <p:cNvPr id="684" name="Google Shape;684;p35"/>
            <p:cNvSpPr/>
            <p:nvPr/>
          </p:nvSpPr>
          <p:spPr>
            <a:xfrm>
              <a:off x="6585681" y="3564300"/>
              <a:ext cx="3145100" cy="1260811"/>
            </a:xfrm>
            <a:custGeom>
              <a:rect b="b" l="l" r="r" t="t"/>
              <a:pathLst>
                <a:path extrusionOk="0" h="34671" w="86487">
                  <a:moveTo>
                    <a:pt x="86487" y="26480"/>
                  </a:moveTo>
                  <a:lnTo>
                    <a:pt x="86487" y="33719"/>
                  </a:lnTo>
                  <a:lnTo>
                    <a:pt x="0" y="34671"/>
                  </a:lnTo>
                  <a:lnTo>
                    <a:pt x="6858" y="30861"/>
                  </a:lnTo>
                  <a:lnTo>
                    <a:pt x="49149" y="29909"/>
                  </a:lnTo>
                  <a:lnTo>
                    <a:pt x="51626" y="0"/>
                  </a:lnTo>
                  <a:lnTo>
                    <a:pt x="64389" y="0"/>
                  </a:lnTo>
                  <a:lnTo>
                    <a:pt x="64770" y="3239"/>
                  </a:lnTo>
                  <a:lnTo>
                    <a:pt x="74295" y="4001"/>
                  </a:lnTo>
                  <a:lnTo>
                    <a:pt x="73533" y="24575"/>
                  </a:lnTo>
                  <a:close/>
                </a:path>
              </a:pathLst>
            </a:custGeom>
            <a:solidFill>
              <a:srgbClr val="91CB91">
                <a:alpha val="40880"/>
              </a:srgbClr>
            </a:solidFill>
            <a:ln>
              <a:noFill/>
            </a:ln>
          </p:spPr>
        </p:sp>
      </p:grpSp>
      <p:sp>
        <p:nvSpPr>
          <p:cNvPr id="685" name="Google Shape;685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86" name="Google Shape;686;p35"/>
          <p:cNvSpPr txBox="1"/>
          <p:nvPr>
            <p:ph idx="1" type="subTitle"/>
          </p:nvPr>
        </p:nvSpPr>
        <p:spPr>
          <a:xfrm>
            <a:off x="4996545" y="1505700"/>
            <a:ext cx="3028500" cy="27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7" name="Google Shape;687;p35"/>
          <p:cNvSpPr txBox="1"/>
          <p:nvPr>
            <p:ph idx="2" type="subTitle"/>
          </p:nvPr>
        </p:nvSpPr>
        <p:spPr>
          <a:xfrm>
            <a:off x="1118950" y="1505700"/>
            <a:ext cx="3028500" cy="27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88" name="Google Shape;688;p35"/>
          <p:cNvGrpSpPr/>
          <p:nvPr/>
        </p:nvGrpSpPr>
        <p:grpSpPr>
          <a:xfrm>
            <a:off x="-63300" y="-158909"/>
            <a:ext cx="10035996" cy="3074679"/>
            <a:chOff x="-63300" y="-158909"/>
            <a:chExt cx="10035996" cy="3074679"/>
          </a:xfrm>
        </p:grpSpPr>
        <p:sp>
          <p:nvSpPr>
            <p:cNvPr id="689" name="Google Shape;689;p35"/>
            <p:cNvSpPr/>
            <p:nvPr/>
          </p:nvSpPr>
          <p:spPr>
            <a:xfrm>
              <a:off x="327295" y="235723"/>
              <a:ext cx="385942" cy="207509"/>
            </a:xfrm>
            <a:custGeom>
              <a:rect b="b" l="l" r="r" t="t"/>
              <a:pathLst>
                <a:path extrusionOk="0" h="3447" w="6411">
                  <a:moveTo>
                    <a:pt x="2159" y="0"/>
                  </a:moveTo>
                  <a:cubicBezTo>
                    <a:pt x="1702" y="0"/>
                    <a:pt x="1300" y="222"/>
                    <a:pt x="1046" y="561"/>
                  </a:cubicBezTo>
                  <a:cubicBezTo>
                    <a:pt x="977" y="542"/>
                    <a:pt x="906" y="529"/>
                    <a:pt x="832" y="529"/>
                  </a:cubicBezTo>
                  <a:cubicBezTo>
                    <a:pt x="375" y="529"/>
                    <a:pt x="4" y="902"/>
                    <a:pt x="4" y="1357"/>
                  </a:cubicBezTo>
                  <a:cubicBezTo>
                    <a:pt x="1" y="1817"/>
                    <a:pt x="371" y="2186"/>
                    <a:pt x="826" y="2186"/>
                  </a:cubicBezTo>
                  <a:cubicBezTo>
                    <a:pt x="887" y="2186"/>
                    <a:pt x="944" y="2181"/>
                    <a:pt x="1001" y="2168"/>
                  </a:cubicBezTo>
                  <a:cubicBezTo>
                    <a:pt x="1182" y="2435"/>
                    <a:pt x="1453" y="2636"/>
                    <a:pt x="1770" y="2728"/>
                  </a:cubicBezTo>
                  <a:cubicBezTo>
                    <a:pt x="1993" y="3154"/>
                    <a:pt x="2443" y="3447"/>
                    <a:pt x="2959" y="3447"/>
                  </a:cubicBezTo>
                  <a:cubicBezTo>
                    <a:pt x="3388" y="3447"/>
                    <a:pt x="3769" y="3244"/>
                    <a:pt x="4015" y="2929"/>
                  </a:cubicBezTo>
                  <a:cubicBezTo>
                    <a:pt x="4153" y="3065"/>
                    <a:pt x="4343" y="3150"/>
                    <a:pt x="4549" y="3150"/>
                  </a:cubicBezTo>
                  <a:cubicBezTo>
                    <a:pt x="4847" y="3150"/>
                    <a:pt x="5102" y="2978"/>
                    <a:pt x="5227" y="2733"/>
                  </a:cubicBezTo>
                  <a:cubicBezTo>
                    <a:pt x="5255" y="2735"/>
                    <a:pt x="5281" y="2737"/>
                    <a:pt x="5308" y="2737"/>
                  </a:cubicBezTo>
                  <a:cubicBezTo>
                    <a:pt x="5916" y="2737"/>
                    <a:pt x="6410" y="2245"/>
                    <a:pt x="6410" y="1633"/>
                  </a:cubicBezTo>
                  <a:cubicBezTo>
                    <a:pt x="6410" y="1025"/>
                    <a:pt x="5918" y="529"/>
                    <a:pt x="5308" y="529"/>
                  </a:cubicBezTo>
                  <a:cubicBezTo>
                    <a:pt x="5072" y="529"/>
                    <a:pt x="4855" y="603"/>
                    <a:pt x="4678" y="728"/>
                  </a:cubicBezTo>
                  <a:cubicBezTo>
                    <a:pt x="4543" y="356"/>
                    <a:pt x="4182" y="87"/>
                    <a:pt x="3764" y="87"/>
                  </a:cubicBezTo>
                  <a:cubicBezTo>
                    <a:pt x="3502" y="87"/>
                    <a:pt x="3264" y="192"/>
                    <a:pt x="3089" y="360"/>
                  </a:cubicBezTo>
                  <a:cubicBezTo>
                    <a:pt x="2842" y="137"/>
                    <a:pt x="2516" y="0"/>
                    <a:pt x="21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5"/>
            <p:cNvSpPr/>
            <p:nvPr/>
          </p:nvSpPr>
          <p:spPr>
            <a:xfrm>
              <a:off x="7642984" y="-49322"/>
              <a:ext cx="1030494" cy="482560"/>
            </a:xfrm>
            <a:custGeom>
              <a:rect b="b" l="l" r="r" t="t"/>
              <a:pathLst>
                <a:path extrusionOk="0" h="3519" w="7515">
                  <a:moveTo>
                    <a:pt x="3620" y="0"/>
                  </a:moveTo>
                  <a:cubicBezTo>
                    <a:pt x="3091" y="0"/>
                    <a:pt x="2636" y="297"/>
                    <a:pt x="2408" y="736"/>
                  </a:cubicBezTo>
                  <a:cubicBezTo>
                    <a:pt x="2085" y="830"/>
                    <a:pt x="1809" y="1032"/>
                    <a:pt x="1625" y="1307"/>
                  </a:cubicBezTo>
                  <a:cubicBezTo>
                    <a:pt x="1567" y="1294"/>
                    <a:pt x="1507" y="1289"/>
                    <a:pt x="1448" y="1289"/>
                  </a:cubicBezTo>
                  <a:cubicBezTo>
                    <a:pt x="980" y="1289"/>
                    <a:pt x="602" y="1664"/>
                    <a:pt x="602" y="2133"/>
                  </a:cubicBezTo>
                  <a:cubicBezTo>
                    <a:pt x="602" y="2158"/>
                    <a:pt x="604" y="2182"/>
                    <a:pt x="607" y="2204"/>
                  </a:cubicBezTo>
                  <a:lnTo>
                    <a:pt x="417" y="2204"/>
                  </a:lnTo>
                  <a:cubicBezTo>
                    <a:pt x="187" y="2204"/>
                    <a:pt x="1" y="2391"/>
                    <a:pt x="1" y="2621"/>
                  </a:cubicBezTo>
                  <a:cubicBezTo>
                    <a:pt x="1" y="2851"/>
                    <a:pt x="187" y="3039"/>
                    <a:pt x="417" y="3039"/>
                  </a:cubicBezTo>
                  <a:lnTo>
                    <a:pt x="1744" y="3039"/>
                  </a:lnTo>
                  <a:cubicBezTo>
                    <a:pt x="2004" y="3330"/>
                    <a:pt x="2380" y="3518"/>
                    <a:pt x="2802" y="3518"/>
                  </a:cubicBezTo>
                  <a:cubicBezTo>
                    <a:pt x="3169" y="3518"/>
                    <a:pt x="3501" y="3376"/>
                    <a:pt x="3753" y="3150"/>
                  </a:cubicBezTo>
                  <a:cubicBezTo>
                    <a:pt x="3934" y="3321"/>
                    <a:pt x="4175" y="3428"/>
                    <a:pt x="4442" y="3428"/>
                  </a:cubicBezTo>
                  <a:cubicBezTo>
                    <a:pt x="4763" y="3428"/>
                    <a:pt x="5049" y="3275"/>
                    <a:pt x="5229" y="3039"/>
                  </a:cubicBezTo>
                  <a:lnTo>
                    <a:pt x="7098" y="3039"/>
                  </a:lnTo>
                  <a:cubicBezTo>
                    <a:pt x="7328" y="3039"/>
                    <a:pt x="7514" y="2851"/>
                    <a:pt x="7514" y="2621"/>
                  </a:cubicBezTo>
                  <a:cubicBezTo>
                    <a:pt x="7512" y="2389"/>
                    <a:pt x="7326" y="2203"/>
                    <a:pt x="7096" y="2203"/>
                  </a:cubicBezTo>
                  <a:lnTo>
                    <a:pt x="7087" y="2203"/>
                  </a:lnTo>
                  <a:cubicBezTo>
                    <a:pt x="7124" y="2092"/>
                    <a:pt x="7144" y="1972"/>
                    <a:pt x="7144" y="1849"/>
                  </a:cubicBezTo>
                  <a:cubicBezTo>
                    <a:pt x="7144" y="1228"/>
                    <a:pt x="6639" y="723"/>
                    <a:pt x="6018" y="723"/>
                  </a:cubicBezTo>
                  <a:cubicBezTo>
                    <a:pt x="5990" y="723"/>
                    <a:pt x="5963" y="726"/>
                    <a:pt x="5935" y="728"/>
                  </a:cubicBezTo>
                  <a:cubicBezTo>
                    <a:pt x="5808" y="474"/>
                    <a:pt x="5546" y="303"/>
                    <a:pt x="5244" y="303"/>
                  </a:cubicBezTo>
                  <a:cubicBezTo>
                    <a:pt x="5030" y="303"/>
                    <a:pt x="4839" y="387"/>
                    <a:pt x="4698" y="527"/>
                  </a:cubicBezTo>
                  <a:cubicBezTo>
                    <a:pt x="4446" y="207"/>
                    <a:pt x="4057" y="0"/>
                    <a:pt x="36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5"/>
            <p:cNvSpPr/>
            <p:nvPr/>
          </p:nvSpPr>
          <p:spPr>
            <a:xfrm>
              <a:off x="-63300" y="2211133"/>
              <a:ext cx="578117" cy="296485"/>
            </a:xfrm>
            <a:custGeom>
              <a:rect b="b" l="l" r="r" t="t"/>
              <a:pathLst>
                <a:path extrusionOk="0" h="4925" w="9163">
                  <a:moveTo>
                    <a:pt x="4937" y="0"/>
                  </a:moveTo>
                  <a:cubicBezTo>
                    <a:pt x="4322" y="0"/>
                    <a:pt x="3776" y="292"/>
                    <a:pt x="3426" y="741"/>
                  </a:cubicBezTo>
                  <a:cubicBezTo>
                    <a:pt x="3231" y="544"/>
                    <a:pt x="2962" y="424"/>
                    <a:pt x="2661" y="424"/>
                  </a:cubicBezTo>
                  <a:cubicBezTo>
                    <a:pt x="2238" y="424"/>
                    <a:pt x="1874" y="669"/>
                    <a:pt x="1694" y="1021"/>
                  </a:cubicBezTo>
                  <a:cubicBezTo>
                    <a:pt x="1655" y="1019"/>
                    <a:pt x="1618" y="1014"/>
                    <a:pt x="1576" y="1014"/>
                  </a:cubicBezTo>
                  <a:cubicBezTo>
                    <a:pt x="706" y="1014"/>
                    <a:pt x="0" y="1720"/>
                    <a:pt x="0" y="2590"/>
                  </a:cubicBezTo>
                  <a:cubicBezTo>
                    <a:pt x="0" y="3461"/>
                    <a:pt x="706" y="4165"/>
                    <a:pt x="1576" y="4165"/>
                  </a:cubicBezTo>
                  <a:cubicBezTo>
                    <a:pt x="1911" y="4165"/>
                    <a:pt x="2221" y="4060"/>
                    <a:pt x="2477" y="3883"/>
                  </a:cubicBezTo>
                  <a:cubicBezTo>
                    <a:pt x="2672" y="4416"/>
                    <a:pt x="3185" y="4799"/>
                    <a:pt x="3786" y="4799"/>
                  </a:cubicBezTo>
                  <a:cubicBezTo>
                    <a:pt x="4161" y="4799"/>
                    <a:pt x="4501" y="4650"/>
                    <a:pt x="4751" y="4410"/>
                  </a:cubicBezTo>
                  <a:cubicBezTo>
                    <a:pt x="5103" y="4727"/>
                    <a:pt x="5569" y="4924"/>
                    <a:pt x="6082" y="4924"/>
                  </a:cubicBezTo>
                  <a:cubicBezTo>
                    <a:pt x="6734" y="4924"/>
                    <a:pt x="7311" y="4608"/>
                    <a:pt x="7674" y="4125"/>
                  </a:cubicBezTo>
                  <a:cubicBezTo>
                    <a:pt x="7773" y="4150"/>
                    <a:pt x="7875" y="4165"/>
                    <a:pt x="7982" y="4165"/>
                  </a:cubicBezTo>
                  <a:cubicBezTo>
                    <a:pt x="8636" y="4165"/>
                    <a:pt x="9163" y="3636"/>
                    <a:pt x="9163" y="2984"/>
                  </a:cubicBezTo>
                  <a:cubicBezTo>
                    <a:pt x="9163" y="2332"/>
                    <a:pt x="8636" y="1801"/>
                    <a:pt x="7982" y="1801"/>
                  </a:cubicBezTo>
                  <a:cubicBezTo>
                    <a:pt x="7895" y="1801"/>
                    <a:pt x="7812" y="1810"/>
                    <a:pt x="7733" y="1828"/>
                  </a:cubicBezTo>
                  <a:cubicBezTo>
                    <a:pt x="7475" y="1445"/>
                    <a:pt x="7088" y="1160"/>
                    <a:pt x="6635" y="1029"/>
                  </a:cubicBezTo>
                  <a:cubicBezTo>
                    <a:pt x="6316" y="419"/>
                    <a:pt x="5674" y="0"/>
                    <a:pt x="49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5"/>
            <p:cNvSpPr/>
            <p:nvPr/>
          </p:nvSpPr>
          <p:spPr>
            <a:xfrm>
              <a:off x="1267275" y="-158909"/>
              <a:ext cx="1432641" cy="606089"/>
            </a:xfrm>
            <a:custGeom>
              <a:rect b="b" l="l" r="r" t="t"/>
              <a:pathLst>
                <a:path extrusionOk="0" h="5699" w="13471">
                  <a:moveTo>
                    <a:pt x="7647" y="1"/>
                  </a:moveTo>
                  <a:cubicBezTo>
                    <a:pt x="6879" y="1"/>
                    <a:pt x="6195" y="356"/>
                    <a:pt x="5751" y="915"/>
                  </a:cubicBezTo>
                  <a:cubicBezTo>
                    <a:pt x="5389" y="567"/>
                    <a:pt x="4901" y="353"/>
                    <a:pt x="4359" y="353"/>
                  </a:cubicBezTo>
                  <a:cubicBezTo>
                    <a:pt x="3657" y="353"/>
                    <a:pt x="3040" y="714"/>
                    <a:pt x="2680" y="1259"/>
                  </a:cubicBezTo>
                  <a:cubicBezTo>
                    <a:pt x="2664" y="1259"/>
                    <a:pt x="2647" y="1258"/>
                    <a:pt x="2633" y="1258"/>
                  </a:cubicBezTo>
                  <a:cubicBezTo>
                    <a:pt x="2205" y="1258"/>
                    <a:pt x="1816" y="1412"/>
                    <a:pt x="1518" y="1669"/>
                  </a:cubicBezTo>
                  <a:cubicBezTo>
                    <a:pt x="1390" y="1617"/>
                    <a:pt x="1254" y="1589"/>
                    <a:pt x="1112" y="1589"/>
                  </a:cubicBezTo>
                  <a:cubicBezTo>
                    <a:pt x="499" y="1589"/>
                    <a:pt x="1" y="2087"/>
                    <a:pt x="1" y="2701"/>
                  </a:cubicBezTo>
                  <a:cubicBezTo>
                    <a:pt x="1" y="3312"/>
                    <a:pt x="499" y="3810"/>
                    <a:pt x="1112" y="3810"/>
                  </a:cubicBezTo>
                  <a:lnTo>
                    <a:pt x="1123" y="3810"/>
                  </a:lnTo>
                  <a:cubicBezTo>
                    <a:pt x="1416" y="4343"/>
                    <a:pt x="1982" y="4702"/>
                    <a:pt x="2633" y="4702"/>
                  </a:cubicBezTo>
                  <a:cubicBezTo>
                    <a:pt x="2988" y="4702"/>
                    <a:pt x="3320" y="4591"/>
                    <a:pt x="3596" y="4405"/>
                  </a:cubicBezTo>
                  <a:cubicBezTo>
                    <a:pt x="3950" y="5170"/>
                    <a:pt x="4719" y="5699"/>
                    <a:pt x="5614" y="5699"/>
                  </a:cubicBezTo>
                  <a:cubicBezTo>
                    <a:pt x="6331" y="5699"/>
                    <a:pt x="6967" y="5358"/>
                    <a:pt x="7372" y="4833"/>
                  </a:cubicBezTo>
                  <a:cubicBezTo>
                    <a:pt x="7465" y="4842"/>
                    <a:pt x="7557" y="4849"/>
                    <a:pt x="7649" y="4849"/>
                  </a:cubicBezTo>
                  <a:cubicBezTo>
                    <a:pt x="8041" y="4849"/>
                    <a:pt x="8410" y="4755"/>
                    <a:pt x="8736" y="4591"/>
                  </a:cubicBezTo>
                  <a:cubicBezTo>
                    <a:pt x="9033" y="4755"/>
                    <a:pt x="9377" y="4849"/>
                    <a:pt x="9740" y="4849"/>
                  </a:cubicBezTo>
                  <a:cubicBezTo>
                    <a:pt x="10597" y="4849"/>
                    <a:pt x="11335" y="4332"/>
                    <a:pt x="11657" y="3591"/>
                  </a:cubicBezTo>
                  <a:cubicBezTo>
                    <a:pt x="11828" y="3681"/>
                    <a:pt x="12024" y="3733"/>
                    <a:pt x="12230" y="3733"/>
                  </a:cubicBezTo>
                  <a:cubicBezTo>
                    <a:pt x="12916" y="3733"/>
                    <a:pt x="13470" y="3176"/>
                    <a:pt x="13470" y="2498"/>
                  </a:cubicBezTo>
                  <a:cubicBezTo>
                    <a:pt x="13470" y="1812"/>
                    <a:pt x="12916" y="1258"/>
                    <a:pt x="12230" y="1258"/>
                  </a:cubicBezTo>
                  <a:cubicBezTo>
                    <a:pt x="11930" y="1258"/>
                    <a:pt x="11653" y="1365"/>
                    <a:pt x="11438" y="1543"/>
                  </a:cubicBezTo>
                  <a:cubicBezTo>
                    <a:pt x="11058" y="1014"/>
                    <a:pt x="10439" y="668"/>
                    <a:pt x="9739" y="668"/>
                  </a:cubicBezTo>
                  <a:cubicBezTo>
                    <a:pt x="9606" y="668"/>
                    <a:pt x="9481" y="683"/>
                    <a:pt x="9355" y="705"/>
                  </a:cubicBezTo>
                  <a:cubicBezTo>
                    <a:pt x="8919" y="270"/>
                    <a:pt x="8312" y="1"/>
                    <a:pt x="76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5"/>
            <p:cNvSpPr/>
            <p:nvPr/>
          </p:nvSpPr>
          <p:spPr>
            <a:xfrm>
              <a:off x="8752562" y="2546262"/>
              <a:ext cx="1220134" cy="369508"/>
            </a:xfrm>
            <a:custGeom>
              <a:rect b="b" l="l" r="r" t="t"/>
              <a:pathLst>
                <a:path extrusionOk="0" h="6138" w="20268">
                  <a:moveTo>
                    <a:pt x="9839" y="1"/>
                  </a:moveTo>
                  <a:cubicBezTo>
                    <a:pt x="8936" y="1"/>
                    <a:pt x="8151" y="500"/>
                    <a:pt x="7742" y="1235"/>
                  </a:cubicBezTo>
                  <a:cubicBezTo>
                    <a:pt x="7497" y="1117"/>
                    <a:pt x="7239" y="1060"/>
                    <a:pt x="6992" y="1060"/>
                  </a:cubicBezTo>
                  <a:cubicBezTo>
                    <a:pt x="5997" y="1060"/>
                    <a:pt x="5190" y="1860"/>
                    <a:pt x="5177" y="2850"/>
                  </a:cubicBezTo>
                  <a:cubicBezTo>
                    <a:pt x="5134" y="2846"/>
                    <a:pt x="5094" y="2842"/>
                    <a:pt x="5049" y="2842"/>
                  </a:cubicBezTo>
                  <a:cubicBezTo>
                    <a:pt x="4309" y="2842"/>
                    <a:pt x="3706" y="3443"/>
                    <a:pt x="3706" y="4186"/>
                  </a:cubicBezTo>
                  <a:cubicBezTo>
                    <a:pt x="3706" y="4280"/>
                    <a:pt x="3715" y="4376"/>
                    <a:pt x="3737" y="4464"/>
                  </a:cubicBezTo>
                  <a:lnTo>
                    <a:pt x="837" y="4464"/>
                  </a:lnTo>
                  <a:cubicBezTo>
                    <a:pt x="374" y="4464"/>
                    <a:pt x="0" y="4840"/>
                    <a:pt x="0" y="5301"/>
                  </a:cubicBezTo>
                  <a:cubicBezTo>
                    <a:pt x="0" y="5763"/>
                    <a:pt x="376" y="6137"/>
                    <a:pt x="837" y="6137"/>
                  </a:cubicBezTo>
                  <a:lnTo>
                    <a:pt x="19431" y="6137"/>
                  </a:lnTo>
                  <a:cubicBezTo>
                    <a:pt x="19894" y="6137"/>
                    <a:pt x="20268" y="5761"/>
                    <a:pt x="20268" y="5301"/>
                  </a:cubicBezTo>
                  <a:cubicBezTo>
                    <a:pt x="20264" y="4840"/>
                    <a:pt x="19890" y="4464"/>
                    <a:pt x="19426" y="4464"/>
                  </a:cubicBezTo>
                  <a:lnTo>
                    <a:pt x="16527" y="4464"/>
                  </a:lnTo>
                  <a:cubicBezTo>
                    <a:pt x="16545" y="4376"/>
                    <a:pt x="16556" y="4283"/>
                    <a:pt x="16556" y="4186"/>
                  </a:cubicBezTo>
                  <a:cubicBezTo>
                    <a:pt x="16556" y="3445"/>
                    <a:pt x="15956" y="2842"/>
                    <a:pt x="15213" y="2842"/>
                  </a:cubicBezTo>
                  <a:cubicBezTo>
                    <a:pt x="15169" y="2842"/>
                    <a:pt x="15128" y="2844"/>
                    <a:pt x="15086" y="2850"/>
                  </a:cubicBezTo>
                  <a:cubicBezTo>
                    <a:pt x="15073" y="1860"/>
                    <a:pt x="14266" y="1060"/>
                    <a:pt x="13270" y="1060"/>
                  </a:cubicBezTo>
                  <a:cubicBezTo>
                    <a:pt x="13022" y="1060"/>
                    <a:pt x="12767" y="1117"/>
                    <a:pt x="12520" y="1235"/>
                  </a:cubicBezTo>
                  <a:cubicBezTo>
                    <a:pt x="12109" y="498"/>
                    <a:pt x="11324" y="1"/>
                    <a:pt x="10423" y="1"/>
                  </a:cubicBezTo>
                  <a:cubicBezTo>
                    <a:pt x="10326" y="1"/>
                    <a:pt x="10228" y="8"/>
                    <a:pt x="10132" y="19"/>
                  </a:cubicBezTo>
                  <a:cubicBezTo>
                    <a:pt x="10034" y="8"/>
                    <a:pt x="9939" y="1"/>
                    <a:pt x="98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4" name="Google Shape;694;p35"/>
          <p:cNvGrpSpPr/>
          <p:nvPr/>
        </p:nvGrpSpPr>
        <p:grpSpPr>
          <a:xfrm>
            <a:off x="8752549" y="1771614"/>
            <a:ext cx="497501" cy="721626"/>
            <a:chOff x="8752549" y="1771614"/>
            <a:chExt cx="497501" cy="721626"/>
          </a:xfrm>
        </p:grpSpPr>
        <p:sp>
          <p:nvSpPr>
            <p:cNvPr id="695" name="Google Shape;695;p35"/>
            <p:cNvSpPr/>
            <p:nvPr/>
          </p:nvSpPr>
          <p:spPr>
            <a:xfrm>
              <a:off x="8752549" y="1771614"/>
              <a:ext cx="370707" cy="193599"/>
            </a:xfrm>
            <a:custGeom>
              <a:rect b="b" l="l" r="r" t="t"/>
              <a:pathLst>
                <a:path extrusionOk="0" h="2194" w="4201">
                  <a:moveTo>
                    <a:pt x="303" y="0"/>
                  </a:moveTo>
                  <a:cubicBezTo>
                    <a:pt x="262" y="0"/>
                    <a:pt x="219" y="11"/>
                    <a:pt x="177" y="35"/>
                  </a:cubicBezTo>
                  <a:cubicBezTo>
                    <a:pt x="67" y="97"/>
                    <a:pt x="0" y="278"/>
                    <a:pt x="85" y="389"/>
                  </a:cubicBezTo>
                  <a:cubicBezTo>
                    <a:pt x="332" y="718"/>
                    <a:pt x="619" y="1002"/>
                    <a:pt x="964" y="1233"/>
                  </a:cubicBezTo>
                  <a:cubicBezTo>
                    <a:pt x="1123" y="1338"/>
                    <a:pt x="1296" y="1417"/>
                    <a:pt x="1456" y="1516"/>
                  </a:cubicBezTo>
                  <a:cubicBezTo>
                    <a:pt x="1583" y="1592"/>
                    <a:pt x="1721" y="1706"/>
                    <a:pt x="1670" y="1867"/>
                  </a:cubicBezTo>
                  <a:cubicBezTo>
                    <a:pt x="1668" y="1891"/>
                    <a:pt x="1661" y="1914"/>
                    <a:pt x="1661" y="1942"/>
                  </a:cubicBezTo>
                  <a:cubicBezTo>
                    <a:pt x="1661" y="2108"/>
                    <a:pt x="1784" y="2194"/>
                    <a:pt x="1911" y="2194"/>
                  </a:cubicBezTo>
                  <a:cubicBezTo>
                    <a:pt x="2018" y="2194"/>
                    <a:pt x="2127" y="2134"/>
                    <a:pt x="2171" y="2010"/>
                  </a:cubicBezTo>
                  <a:cubicBezTo>
                    <a:pt x="2182" y="1977"/>
                    <a:pt x="2186" y="1944"/>
                    <a:pt x="2191" y="1913"/>
                  </a:cubicBezTo>
                  <a:cubicBezTo>
                    <a:pt x="2226" y="1765"/>
                    <a:pt x="2462" y="1697"/>
                    <a:pt x="2580" y="1647"/>
                  </a:cubicBezTo>
                  <a:cubicBezTo>
                    <a:pt x="2785" y="1559"/>
                    <a:pt x="2982" y="1454"/>
                    <a:pt x="3166" y="1328"/>
                  </a:cubicBezTo>
                  <a:cubicBezTo>
                    <a:pt x="3537" y="1083"/>
                    <a:pt x="3848" y="779"/>
                    <a:pt x="4119" y="425"/>
                  </a:cubicBezTo>
                  <a:cubicBezTo>
                    <a:pt x="4200" y="315"/>
                    <a:pt x="4130" y="136"/>
                    <a:pt x="4023" y="72"/>
                  </a:cubicBezTo>
                  <a:cubicBezTo>
                    <a:pt x="3981" y="46"/>
                    <a:pt x="3938" y="35"/>
                    <a:pt x="3897" y="35"/>
                  </a:cubicBezTo>
                  <a:cubicBezTo>
                    <a:pt x="3808" y="35"/>
                    <a:pt x="3726" y="88"/>
                    <a:pt x="3667" y="164"/>
                  </a:cubicBezTo>
                  <a:cubicBezTo>
                    <a:pt x="3382" y="534"/>
                    <a:pt x="3013" y="838"/>
                    <a:pt x="2604" y="1059"/>
                  </a:cubicBezTo>
                  <a:cubicBezTo>
                    <a:pt x="2422" y="1157"/>
                    <a:pt x="2208" y="1236"/>
                    <a:pt x="2027" y="1347"/>
                  </a:cubicBezTo>
                  <a:cubicBezTo>
                    <a:pt x="1906" y="1198"/>
                    <a:pt x="1738" y="1076"/>
                    <a:pt x="1572" y="986"/>
                  </a:cubicBezTo>
                  <a:cubicBezTo>
                    <a:pt x="1167" y="770"/>
                    <a:pt x="809" y="497"/>
                    <a:pt x="533" y="127"/>
                  </a:cubicBezTo>
                  <a:cubicBezTo>
                    <a:pt x="475" y="50"/>
                    <a:pt x="392" y="0"/>
                    <a:pt x="3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5"/>
            <p:cNvSpPr/>
            <p:nvPr/>
          </p:nvSpPr>
          <p:spPr>
            <a:xfrm>
              <a:off x="8752550" y="2352145"/>
              <a:ext cx="270552" cy="141096"/>
            </a:xfrm>
            <a:custGeom>
              <a:rect b="b" l="l" r="r" t="t"/>
              <a:pathLst>
                <a:path extrusionOk="0" h="1599" w="3066">
                  <a:moveTo>
                    <a:pt x="221" y="1"/>
                  </a:moveTo>
                  <a:cubicBezTo>
                    <a:pt x="191" y="1"/>
                    <a:pt x="160" y="9"/>
                    <a:pt x="130" y="27"/>
                  </a:cubicBezTo>
                  <a:cubicBezTo>
                    <a:pt x="49" y="73"/>
                    <a:pt x="1" y="203"/>
                    <a:pt x="64" y="285"/>
                  </a:cubicBezTo>
                  <a:cubicBezTo>
                    <a:pt x="242" y="524"/>
                    <a:pt x="452" y="731"/>
                    <a:pt x="701" y="896"/>
                  </a:cubicBezTo>
                  <a:cubicBezTo>
                    <a:pt x="817" y="974"/>
                    <a:pt x="943" y="1033"/>
                    <a:pt x="1061" y="1105"/>
                  </a:cubicBezTo>
                  <a:cubicBezTo>
                    <a:pt x="1153" y="1160"/>
                    <a:pt x="1254" y="1243"/>
                    <a:pt x="1217" y="1361"/>
                  </a:cubicBezTo>
                  <a:cubicBezTo>
                    <a:pt x="1215" y="1379"/>
                    <a:pt x="1210" y="1394"/>
                    <a:pt x="1210" y="1416"/>
                  </a:cubicBezTo>
                  <a:cubicBezTo>
                    <a:pt x="1210" y="1536"/>
                    <a:pt x="1299" y="1598"/>
                    <a:pt x="1392" y="1598"/>
                  </a:cubicBezTo>
                  <a:cubicBezTo>
                    <a:pt x="1470" y="1598"/>
                    <a:pt x="1550" y="1555"/>
                    <a:pt x="1582" y="1466"/>
                  </a:cubicBezTo>
                  <a:cubicBezTo>
                    <a:pt x="1591" y="1440"/>
                    <a:pt x="1593" y="1418"/>
                    <a:pt x="1597" y="1392"/>
                  </a:cubicBezTo>
                  <a:cubicBezTo>
                    <a:pt x="1623" y="1283"/>
                    <a:pt x="1796" y="1235"/>
                    <a:pt x="1881" y="1199"/>
                  </a:cubicBezTo>
                  <a:cubicBezTo>
                    <a:pt x="2030" y="1134"/>
                    <a:pt x="2172" y="1059"/>
                    <a:pt x="2306" y="968"/>
                  </a:cubicBezTo>
                  <a:cubicBezTo>
                    <a:pt x="2577" y="789"/>
                    <a:pt x="2804" y="568"/>
                    <a:pt x="3003" y="310"/>
                  </a:cubicBezTo>
                  <a:cubicBezTo>
                    <a:pt x="3066" y="231"/>
                    <a:pt x="3014" y="100"/>
                    <a:pt x="2933" y="54"/>
                  </a:cubicBezTo>
                  <a:cubicBezTo>
                    <a:pt x="2903" y="36"/>
                    <a:pt x="2873" y="29"/>
                    <a:pt x="2844" y="29"/>
                  </a:cubicBezTo>
                  <a:cubicBezTo>
                    <a:pt x="2779" y="29"/>
                    <a:pt x="2718" y="67"/>
                    <a:pt x="2675" y="121"/>
                  </a:cubicBezTo>
                  <a:cubicBezTo>
                    <a:pt x="2469" y="390"/>
                    <a:pt x="2200" y="611"/>
                    <a:pt x="1899" y="773"/>
                  </a:cubicBezTo>
                  <a:cubicBezTo>
                    <a:pt x="1768" y="845"/>
                    <a:pt x="1612" y="902"/>
                    <a:pt x="1481" y="983"/>
                  </a:cubicBezTo>
                  <a:cubicBezTo>
                    <a:pt x="1391" y="874"/>
                    <a:pt x="1269" y="784"/>
                    <a:pt x="1145" y="719"/>
                  </a:cubicBezTo>
                  <a:cubicBezTo>
                    <a:pt x="851" y="563"/>
                    <a:pt x="591" y="366"/>
                    <a:pt x="388" y="93"/>
                  </a:cubicBezTo>
                  <a:cubicBezTo>
                    <a:pt x="345" y="37"/>
                    <a:pt x="285" y="1"/>
                    <a:pt x="2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5"/>
            <p:cNvSpPr/>
            <p:nvPr/>
          </p:nvSpPr>
          <p:spPr>
            <a:xfrm>
              <a:off x="9023090" y="2143896"/>
              <a:ext cx="226960" cy="118506"/>
            </a:xfrm>
            <a:custGeom>
              <a:rect b="b" l="l" r="r" t="t"/>
              <a:pathLst>
                <a:path extrusionOk="0" h="1343" w="2572">
                  <a:moveTo>
                    <a:pt x="186" y="0"/>
                  </a:moveTo>
                  <a:cubicBezTo>
                    <a:pt x="161" y="0"/>
                    <a:pt x="135" y="7"/>
                    <a:pt x="110" y="21"/>
                  </a:cubicBezTo>
                  <a:cubicBezTo>
                    <a:pt x="41" y="60"/>
                    <a:pt x="1" y="170"/>
                    <a:pt x="53" y="238"/>
                  </a:cubicBezTo>
                  <a:cubicBezTo>
                    <a:pt x="202" y="441"/>
                    <a:pt x="379" y="613"/>
                    <a:pt x="589" y="754"/>
                  </a:cubicBezTo>
                  <a:cubicBezTo>
                    <a:pt x="686" y="819"/>
                    <a:pt x="791" y="867"/>
                    <a:pt x="891" y="930"/>
                  </a:cubicBezTo>
                  <a:cubicBezTo>
                    <a:pt x="968" y="976"/>
                    <a:pt x="1055" y="1046"/>
                    <a:pt x="1022" y="1143"/>
                  </a:cubicBezTo>
                  <a:cubicBezTo>
                    <a:pt x="1020" y="1160"/>
                    <a:pt x="1014" y="1173"/>
                    <a:pt x="1014" y="1189"/>
                  </a:cubicBezTo>
                  <a:cubicBezTo>
                    <a:pt x="1014" y="1290"/>
                    <a:pt x="1089" y="1343"/>
                    <a:pt x="1167" y="1343"/>
                  </a:cubicBezTo>
                  <a:cubicBezTo>
                    <a:pt x="1233" y="1343"/>
                    <a:pt x="1301" y="1306"/>
                    <a:pt x="1328" y="1230"/>
                  </a:cubicBezTo>
                  <a:cubicBezTo>
                    <a:pt x="1335" y="1210"/>
                    <a:pt x="1337" y="1189"/>
                    <a:pt x="1343" y="1169"/>
                  </a:cubicBezTo>
                  <a:cubicBezTo>
                    <a:pt x="1363" y="1079"/>
                    <a:pt x="1508" y="1036"/>
                    <a:pt x="1580" y="1005"/>
                  </a:cubicBezTo>
                  <a:cubicBezTo>
                    <a:pt x="1704" y="950"/>
                    <a:pt x="1823" y="887"/>
                    <a:pt x="1936" y="812"/>
                  </a:cubicBezTo>
                  <a:cubicBezTo>
                    <a:pt x="2163" y="659"/>
                    <a:pt x="2356" y="473"/>
                    <a:pt x="2522" y="259"/>
                  </a:cubicBezTo>
                  <a:cubicBezTo>
                    <a:pt x="2572" y="189"/>
                    <a:pt x="2531" y="82"/>
                    <a:pt x="2465" y="41"/>
                  </a:cubicBezTo>
                  <a:cubicBezTo>
                    <a:pt x="2439" y="26"/>
                    <a:pt x="2414" y="20"/>
                    <a:pt x="2389" y="20"/>
                  </a:cubicBezTo>
                  <a:cubicBezTo>
                    <a:pt x="2334" y="20"/>
                    <a:pt x="2283" y="52"/>
                    <a:pt x="2247" y="100"/>
                  </a:cubicBezTo>
                  <a:cubicBezTo>
                    <a:pt x="2072" y="325"/>
                    <a:pt x="1847" y="511"/>
                    <a:pt x="1595" y="648"/>
                  </a:cubicBezTo>
                  <a:cubicBezTo>
                    <a:pt x="1484" y="708"/>
                    <a:pt x="1354" y="756"/>
                    <a:pt x="1243" y="825"/>
                  </a:cubicBezTo>
                  <a:cubicBezTo>
                    <a:pt x="1167" y="732"/>
                    <a:pt x="1066" y="659"/>
                    <a:pt x="963" y="603"/>
                  </a:cubicBezTo>
                  <a:cubicBezTo>
                    <a:pt x="714" y="471"/>
                    <a:pt x="495" y="305"/>
                    <a:pt x="327" y="78"/>
                  </a:cubicBezTo>
                  <a:cubicBezTo>
                    <a:pt x="292" y="31"/>
                    <a:pt x="241" y="0"/>
                    <a:pt x="1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8" name="Google Shape;698;p35"/>
          <p:cNvGrpSpPr/>
          <p:nvPr/>
        </p:nvGrpSpPr>
        <p:grpSpPr>
          <a:xfrm>
            <a:off x="-63379" y="4714275"/>
            <a:ext cx="9263285" cy="442757"/>
            <a:chOff x="-63379" y="4923731"/>
            <a:chExt cx="9263285" cy="969682"/>
          </a:xfrm>
        </p:grpSpPr>
        <p:sp>
          <p:nvSpPr>
            <p:cNvPr id="699" name="Google Shape;699;p35"/>
            <p:cNvSpPr/>
            <p:nvPr/>
          </p:nvSpPr>
          <p:spPr>
            <a:xfrm>
              <a:off x="-63379" y="4923731"/>
              <a:ext cx="9263285" cy="969682"/>
            </a:xfrm>
            <a:custGeom>
              <a:rect b="b" l="l" r="r" t="t"/>
              <a:pathLst>
                <a:path extrusionOk="0" h="10859" w="103738">
                  <a:moveTo>
                    <a:pt x="1" y="0"/>
                  </a:moveTo>
                  <a:lnTo>
                    <a:pt x="1" y="10858"/>
                  </a:lnTo>
                  <a:lnTo>
                    <a:pt x="103737" y="10858"/>
                  </a:lnTo>
                  <a:lnTo>
                    <a:pt x="1037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5"/>
            <p:cNvSpPr/>
            <p:nvPr/>
          </p:nvSpPr>
          <p:spPr>
            <a:xfrm>
              <a:off x="120932" y="5321109"/>
              <a:ext cx="843034" cy="64919"/>
            </a:xfrm>
            <a:custGeom>
              <a:rect b="b" l="l" r="r" t="t"/>
              <a:pathLst>
                <a:path extrusionOk="0" h="727" w="9441">
                  <a:moveTo>
                    <a:pt x="1" y="1"/>
                  </a:moveTo>
                  <a:lnTo>
                    <a:pt x="1" y="727"/>
                  </a:lnTo>
                  <a:lnTo>
                    <a:pt x="9440" y="727"/>
                  </a:lnTo>
                  <a:lnTo>
                    <a:pt x="94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5"/>
            <p:cNvSpPr/>
            <p:nvPr/>
          </p:nvSpPr>
          <p:spPr>
            <a:xfrm>
              <a:off x="1341010" y="5321109"/>
              <a:ext cx="842856" cy="64919"/>
            </a:xfrm>
            <a:custGeom>
              <a:rect b="b" l="l" r="r" t="t"/>
              <a:pathLst>
                <a:path extrusionOk="0" h="727" w="9439">
                  <a:moveTo>
                    <a:pt x="1" y="1"/>
                  </a:moveTo>
                  <a:lnTo>
                    <a:pt x="1" y="727"/>
                  </a:lnTo>
                  <a:lnTo>
                    <a:pt x="9438" y="727"/>
                  </a:lnTo>
                  <a:lnTo>
                    <a:pt x="94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5"/>
            <p:cNvSpPr/>
            <p:nvPr/>
          </p:nvSpPr>
          <p:spPr>
            <a:xfrm>
              <a:off x="2439822" y="5321109"/>
              <a:ext cx="842945" cy="64919"/>
            </a:xfrm>
            <a:custGeom>
              <a:rect b="b" l="l" r="r" t="t"/>
              <a:pathLst>
                <a:path extrusionOk="0" h="727" w="9440">
                  <a:moveTo>
                    <a:pt x="1" y="1"/>
                  </a:moveTo>
                  <a:lnTo>
                    <a:pt x="1" y="727"/>
                  </a:lnTo>
                  <a:lnTo>
                    <a:pt x="9440" y="727"/>
                  </a:lnTo>
                  <a:lnTo>
                    <a:pt x="94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5"/>
            <p:cNvSpPr/>
            <p:nvPr/>
          </p:nvSpPr>
          <p:spPr>
            <a:xfrm>
              <a:off x="3659900" y="5321109"/>
              <a:ext cx="842945" cy="64919"/>
            </a:xfrm>
            <a:custGeom>
              <a:rect b="b" l="l" r="r" t="t"/>
              <a:pathLst>
                <a:path extrusionOk="0" h="727" w="9440">
                  <a:moveTo>
                    <a:pt x="1" y="1"/>
                  </a:moveTo>
                  <a:lnTo>
                    <a:pt x="1" y="727"/>
                  </a:lnTo>
                  <a:lnTo>
                    <a:pt x="9440" y="727"/>
                  </a:lnTo>
                  <a:lnTo>
                    <a:pt x="94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5"/>
            <p:cNvSpPr/>
            <p:nvPr/>
          </p:nvSpPr>
          <p:spPr>
            <a:xfrm>
              <a:off x="4807736" y="5321109"/>
              <a:ext cx="842766" cy="64919"/>
            </a:xfrm>
            <a:custGeom>
              <a:rect b="b" l="l" r="r" t="t"/>
              <a:pathLst>
                <a:path extrusionOk="0" h="727" w="9438">
                  <a:moveTo>
                    <a:pt x="1" y="1"/>
                  </a:moveTo>
                  <a:lnTo>
                    <a:pt x="1" y="727"/>
                  </a:lnTo>
                  <a:lnTo>
                    <a:pt x="9438" y="727"/>
                  </a:lnTo>
                  <a:lnTo>
                    <a:pt x="94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5"/>
            <p:cNvSpPr/>
            <p:nvPr/>
          </p:nvSpPr>
          <p:spPr>
            <a:xfrm>
              <a:off x="6027814" y="5321109"/>
              <a:ext cx="842766" cy="64919"/>
            </a:xfrm>
            <a:custGeom>
              <a:rect b="b" l="l" r="r" t="t"/>
              <a:pathLst>
                <a:path extrusionOk="0" h="727" w="9438">
                  <a:moveTo>
                    <a:pt x="1" y="1"/>
                  </a:moveTo>
                  <a:lnTo>
                    <a:pt x="1" y="727"/>
                  </a:lnTo>
                  <a:lnTo>
                    <a:pt x="9438" y="727"/>
                  </a:lnTo>
                  <a:lnTo>
                    <a:pt x="94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5"/>
            <p:cNvSpPr/>
            <p:nvPr/>
          </p:nvSpPr>
          <p:spPr>
            <a:xfrm>
              <a:off x="7126804" y="5321109"/>
              <a:ext cx="842766" cy="64919"/>
            </a:xfrm>
            <a:custGeom>
              <a:rect b="b" l="l" r="r" t="t"/>
              <a:pathLst>
                <a:path extrusionOk="0" h="727" w="9438">
                  <a:moveTo>
                    <a:pt x="0" y="1"/>
                  </a:moveTo>
                  <a:lnTo>
                    <a:pt x="0" y="727"/>
                  </a:lnTo>
                  <a:lnTo>
                    <a:pt x="9437" y="727"/>
                  </a:lnTo>
                  <a:lnTo>
                    <a:pt x="94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5"/>
            <p:cNvSpPr/>
            <p:nvPr/>
          </p:nvSpPr>
          <p:spPr>
            <a:xfrm>
              <a:off x="8346703" y="5321109"/>
              <a:ext cx="842945" cy="64919"/>
            </a:xfrm>
            <a:custGeom>
              <a:rect b="b" l="l" r="r" t="t"/>
              <a:pathLst>
                <a:path extrusionOk="0" h="727" w="9440">
                  <a:moveTo>
                    <a:pt x="0" y="1"/>
                  </a:moveTo>
                  <a:lnTo>
                    <a:pt x="0" y="727"/>
                  </a:lnTo>
                  <a:lnTo>
                    <a:pt x="9439" y="727"/>
                  </a:lnTo>
                  <a:lnTo>
                    <a:pt x="94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8" name="Google Shape;708;p35"/>
          <p:cNvGrpSpPr/>
          <p:nvPr/>
        </p:nvGrpSpPr>
        <p:grpSpPr>
          <a:xfrm>
            <a:off x="-63500" y="3686783"/>
            <a:ext cx="10909928" cy="1260836"/>
            <a:chOff x="-63500" y="3686783"/>
            <a:chExt cx="10909928" cy="1260836"/>
          </a:xfrm>
        </p:grpSpPr>
        <p:sp>
          <p:nvSpPr>
            <p:cNvPr id="709" name="Google Shape;709;p35"/>
            <p:cNvSpPr/>
            <p:nvPr/>
          </p:nvSpPr>
          <p:spPr>
            <a:xfrm>
              <a:off x="-14985" y="4517725"/>
              <a:ext cx="454991" cy="177156"/>
            </a:xfrm>
            <a:custGeom>
              <a:rect b="b" l="l" r="r" t="t"/>
              <a:pathLst>
                <a:path extrusionOk="0" h="2562" w="6580">
                  <a:moveTo>
                    <a:pt x="3152" y="0"/>
                  </a:moveTo>
                  <a:cubicBezTo>
                    <a:pt x="2863" y="0"/>
                    <a:pt x="2513" y="112"/>
                    <a:pt x="2109" y="376"/>
                  </a:cubicBezTo>
                  <a:cubicBezTo>
                    <a:pt x="968" y="1123"/>
                    <a:pt x="570" y="559"/>
                    <a:pt x="285" y="1161"/>
                  </a:cubicBezTo>
                  <a:cubicBezTo>
                    <a:pt x="1" y="1766"/>
                    <a:pt x="799" y="2310"/>
                    <a:pt x="799" y="2310"/>
                  </a:cubicBezTo>
                  <a:lnTo>
                    <a:pt x="5185" y="2562"/>
                  </a:lnTo>
                  <a:cubicBezTo>
                    <a:pt x="5185" y="2562"/>
                    <a:pt x="6580" y="1858"/>
                    <a:pt x="5953" y="962"/>
                  </a:cubicBezTo>
                  <a:cubicBezTo>
                    <a:pt x="5793" y="733"/>
                    <a:pt x="5602" y="656"/>
                    <a:pt x="5405" y="656"/>
                  </a:cubicBezTo>
                  <a:cubicBezTo>
                    <a:pt x="4997" y="656"/>
                    <a:pt x="4561" y="985"/>
                    <a:pt x="4296" y="985"/>
                  </a:cubicBezTo>
                  <a:cubicBezTo>
                    <a:pt x="4189" y="985"/>
                    <a:pt x="4110" y="931"/>
                    <a:pt x="4073" y="778"/>
                  </a:cubicBezTo>
                  <a:cubicBezTo>
                    <a:pt x="3966" y="328"/>
                    <a:pt x="3648" y="0"/>
                    <a:pt x="31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10" name="Google Shape;710;p35"/>
            <p:cNvGrpSpPr/>
            <p:nvPr/>
          </p:nvGrpSpPr>
          <p:grpSpPr>
            <a:xfrm>
              <a:off x="-63500" y="3686783"/>
              <a:ext cx="10909928" cy="1260836"/>
              <a:chOff x="-63500" y="3686783"/>
              <a:chExt cx="10909928" cy="1260836"/>
            </a:xfrm>
          </p:grpSpPr>
          <p:sp>
            <p:nvSpPr>
              <p:cNvPr id="711" name="Google Shape;711;p35"/>
              <p:cNvSpPr/>
              <p:nvPr/>
            </p:nvSpPr>
            <p:spPr>
              <a:xfrm>
                <a:off x="7878825" y="3686783"/>
                <a:ext cx="2967603" cy="1260836"/>
              </a:xfrm>
              <a:custGeom>
                <a:rect b="b" l="l" r="r" t="t"/>
                <a:pathLst>
                  <a:path extrusionOk="0" h="18234" w="42917">
                    <a:moveTo>
                      <a:pt x="23851" y="0"/>
                    </a:moveTo>
                    <a:cubicBezTo>
                      <a:pt x="23710" y="0"/>
                      <a:pt x="23562" y="11"/>
                      <a:pt x="23407" y="34"/>
                    </a:cubicBezTo>
                    <a:cubicBezTo>
                      <a:pt x="23237" y="60"/>
                      <a:pt x="23077" y="93"/>
                      <a:pt x="22933" y="139"/>
                    </a:cubicBezTo>
                    <a:cubicBezTo>
                      <a:pt x="21361" y="633"/>
                      <a:pt x="21271" y="2273"/>
                      <a:pt x="22006" y="3685"/>
                    </a:cubicBezTo>
                    <a:cubicBezTo>
                      <a:pt x="21720" y="3325"/>
                      <a:pt x="21398" y="3023"/>
                      <a:pt x="21048" y="2774"/>
                    </a:cubicBezTo>
                    <a:cubicBezTo>
                      <a:pt x="20349" y="2277"/>
                      <a:pt x="19544" y="2004"/>
                      <a:pt x="18718" y="1962"/>
                    </a:cubicBezTo>
                    <a:cubicBezTo>
                      <a:pt x="18611" y="1954"/>
                      <a:pt x="18505" y="1954"/>
                      <a:pt x="18396" y="1954"/>
                    </a:cubicBezTo>
                    <a:cubicBezTo>
                      <a:pt x="17554" y="1969"/>
                      <a:pt x="16699" y="2218"/>
                      <a:pt x="15921" y="2713"/>
                    </a:cubicBezTo>
                    <a:cubicBezTo>
                      <a:pt x="15843" y="2761"/>
                      <a:pt x="15773" y="2811"/>
                      <a:pt x="15702" y="2865"/>
                    </a:cubicBezTo>
                    <a:lnTo>
                      <a:pt x="15681" y="2879"/>
                    </a:lnTo>
                    <a:cubicBezTo>
                      <a:pt x="15678" y="2881"/>
                      <a:pt x="15676" y="2883"/>
                      <a:pt x="15674" y="2883"/>
                    </a:cubicBezTo>
                    <a:cubicBezTo>
                      <a:pt x="15657" y="2885"/>
                      <a:pt x="15641" y="2885"/>
                      <a:pt x="15626" y="2889"/>
                    </a:cubicBezTo>
                    <a:cubicBezTo>
                      <a:pt x="15455" y="2909"/>
                      <a:pt x="15296" y="2936"/>
                      <a:pt x="15151" y="2973"/>
                    </a:cubicBezTo>
                    <a:cubicBezTo>
                      <a:pt x="14821" y="3058"/>
                      <a:pt x="14557" y="3185"/>
                      <a:pt x="14351" y="3342"/>
                    </a:cubicBezTo>
                    <a:cubicBezTo>
                      <a:pt x="14308" y="3377"/>
                      <a:pt x="14266" y="3410"/>
                      <a:pt x="14227" y="3447"/>
                    </a:cubicBezTo>
                    <a:cubicBezTo>
                      <a:pt x="13778" y="3871"/>
                      <a:pt x="13687" y="4475"/>
                      <a:pt x="13866" y="5096"/>
                    </a:cubicBezTo>
                    <a:cubicBezTo>
                      <a:pt x="13888" y="5177"/>
                      <a:pt x="13916" y="5257"/>
                      <a:pt x="13945" y="5336"/>
                    </a:cubicBezTo>
                    <a:cubicBezTo>
                      <a:pt x="14017" y="5518"/>
                      <a:pt x="14111" y="5701"/>
                      <a:pt x="14225" y="5878"/>
                    </a:cubicBezTo>
                    <a:cubicBezTo>
                      <a:pt x="14054" y="5703"/>
                      <a:pt x="13872" y="5546"/>
                      <a:pt x="13682" y="5404"/>
                    </a:cubicBezTo>
                    <a:cubicBezTo>
                      <a:pt x="13590" y="5336"/>
                      <a:pt x="13497" y="5271"/>
                      <a:pt x="13400" y="5212"/>
                    </a:cubicBezTo>
                    <a:cubicBezTo>
                      <a:pt x="12908" y="4903"/>
                      <a:pt x="12359" y="4689"/>
                      <a:pt x="11784" y="4569"/>
                    </a:cubicBezTo>
                    <a:cubicBezTo>
                      <a:pt x="11684" y="4549"/>
                      <a:pt x="11585" y="4530"/>
                      <a:pt x="11483" y="4516"/>
                    </a:cubicBezTo>
                    <a:cubicBezTo>
                      <a:pt x="11332" y="4494"/>
                      <a:pt x="11177" y="4479"/>
                      <a:pt x="11023" y="4470"/>
                    </a:cubicBezTo>
                    <a:cubicBezTo>
                      <a:pt x="10921" y="4463"/>
                      <a:pt x="10820" y="4460"/>
                      <a:pt x="10717" y="4460"/>
                    </a:cubicBezTo>
                    <a:cubicBezTo>
                      <a:pt x="10688" y="4460"/>
                      <a:pt x="10658" y="4460"/>
                      <a:pt x="10628" y="4460"/>
                    </a:cubicBezTo>
                    <a:lnTo>
                      <a:pt x="10613" y="4460"/>
                    </a:lnTo>
                    <a:cubicBezTo>
                      <a:pt x="9769" y="4473"/>
                      <a:pt x="8914" y="4678"/>
                      <a:pt x="8138" y="5082"/>
                    </a:cubicBezTo>
                    <a:cubicBezTo>
                      <a:pt x="8063" y="5120"/>
                      <a:pt x="7991" y="5161"/>
                      <a:pt x="7919" y="5205"/>
                    </a:cubicBezTo>
                    <a:cubicBezTo>
                      <a:pt x="7914" y="5207"/>
                      <a:pt x="7906" y="5212"/>
                      <a:pt x="7899" y="5216"/>
                    </a:cubicBezTo>
                    <a:cubicBezTo>
                      <a:pt x="6642" y="5996"/>
                      <a:pt x="6332" y="7293"/>
                      <a:pt x="6799" y="8448"/>
                    </a:cubicBezTo>
                    <a:cubicBezTo>
                      <a:pt x="6882" y="8658"/>
                      <a:pt x="6989" y="8861"/>
                      <a:pt x="7123" y="9057"/>
                    </a:cubicBezTo>
                    <a:cubicBezTo>
                      <a:pt x="7182" y="9147"/>
                      <a:pt x="7250" y="9237"/>
                      <a:pt x="7320" y="9322"/>
                    </a:cubicBezTo>
                    <a:cubicBezTo>
                      <a:pt x="7286" y="9307"/>
                      <a:pt x="6719" y="9074"/>
                      <a:pt x="6178" y="9074"/>
                    </a:cubicBezTo>
                    <a:cubicBezTo>
                      <a:pt x="5833" y="9074"/>
                      <a:pt x="5500" y="9169"/>
                      <a:pt x="5321" y="9473"/>
                    </a:cubicBezTo>
                    <a:cubicBezTo>
                      <a:pt x="4858" y="10256"/>
                      <a:pt x="6154" y="10886"/>
                      <a:pt x="6200" y="10910"/>
                    </a:cubicBezTo>
                    <a:cubicBezTo>
                      <a:pt x="6038" y="10872"/>
                      <a:pt x="5874" y="10837"/>
                      <a:pt x="5711" y="10815"/>
                    </a:cubicBezTo>
                    <a:cubicBezTo>
                      <a:pt x="5408" y="10766"/>
                      <a:pt x="5103" y="10743"/>
                      <a:pt x="4799" y="10743"/>
                    </a:cubicBezTo>
                    <a:cubicBezTo>
                      <a:pt x="4537" y="10743"/>
                      <a:pt x="4277" y="10760"/>
                      <a:pt x="4020" y="10794"/>
                    </a:cubicBezTo>
                    <a:cubicBezTo>
                      <a:pt x="3631" y="10844"/>
                      <a:pt x="3248" y="10934"/>
                      <a:pt x="2886" y="11062"/>
                    </a:cubicBezTo>
                    <a:cubicBezTo>
                      <a:pt x="2518" y="11187"/>
                      <a:pt x="2168" y="11353"/>
                      <a:pt x="1851" y="11552"/>
                    </a:cubicBezTo>
                    <a:cubicBezTo>
                      <a:pt x="1788" y="11590"/>
                      <a:pt x="1725" y="11629"/>
                      <a:pt x="1666" y="11672"/>
                    </a:cubicBezTo>
                    <a:cubicBezTo>
                      <a:pt x="1445" y="11823"/>
                      <a:pt x="1242" y="11992"/>
                      <a:pt x="1060" y="12173"/>
                    </a:cubicBezTo>
                    <a:cubicBezTo>
                      <a:pt x="791" y="12440"/>
                      <a:pt x="564" y="12742"/>
                      <a:pt x="391" y="13076"/>
                    </a:cubicBezTo>
                    <a:cubicBezTo>
                      <a:pt x="290" y="13267"/>
                      <a:pt x="214" y="13459"/>
                      <a:pt x="157" y="13651"/>
                    </a:cubicBezTo>
                    <a:cubicBezTo>
                      <a:pt x="0" y="14176"/>
                      <a:pt x="2" y="14688"/>
                      <a:pt x="128" y="15182"/>
                    </a:cubicBezTo>
                    <a:lnTo>
                      <a:pt x="2040" y="15263"/>
                    </a:lnTo>
                    <a:lnTo>
                      <a:pt x="3810" y="15339"/>
                    </a:lnTo>
                    <a:lnTo>
                      <a:pt x="7355" y="15490"/>
                    </a:lnTo>
                    <a:lnTo>
                      <a:pt x="7821" y="15512"/>
                    </a:lnTo>
                    <a:lnTo>
                      <a:pt x="8255" y="15530"/>
                    </a:lnTo>
                    <a:lnTo>
                      <a:pt x="8811" y="15553"/>
                    </a:lnTo>
                    <a:lnTo>
                      <a:pt x="17474" y="15921"/>
                    </a:lnTo>
                    <a:lnTo>
                      <a:pt x="17474" y="15543"/>
                    </a:lnTo>
                    <a:lnTo>
                      <a:pt x="22201" y="15790"/>
                    </a:lnTo>
                    <a:lnTo>
                      <a:pt x="22367" y="15798"/>
                    </a:lnTo>
                    <a:lnTo>
                      <a:pt x="22680" y="15812"/>
                    </a:lnTo>
                    <a:lnTo>
                      <a:pt x="22929" y="15825"/>
                    </a:lnTo>
                    <a:lnTo>
                      <a:pt x="23510" y="15855"/>
                    </a:lnTo>
                    <a:lnTo>
                      <a:pt x="28537" y="16115"/>
                    </a:lnTo>
                    <a:lnTo>
                      <a:pt x="29099" y="16144"/>
                    </a:lnTo>
                    <a:lnTo>
                      <a:pt x="29536" y="16168"/>
                    </a:lnTo>
                    <a:lnTo>
                      <a:pt x="29917" y="16188"/>
                    </a:lnTo>
                    <a:cubicBezTo>
                      <a:pt x="29936" y="16225"/>
                      <a:pt x="29954" y="16260"/>
                      <a:pt x="29973" y="16297"/>
                    </a:cubicBezTo>
                    <a:cubicBezTo>
                      <a:pt x="29976" y="16297"/>
                      <a:pt x="29978" y="16295"/>
                      <a:pt x="29984" y="16292"/>
                    </a:cubicBezTo>
                    <a:cubicBezTo>
                      <a:pt x="30059" y="16264"/>
                      <a:pt x="30135" y="16234"/>
                      <a:pt x="30207" y="16203"/>
                    </a:cubicBezTo>
                    <a:lnTo>
                      <a:pt x="33563" y="16376"/>
                    </a:lnTo>
                    <a:lnTo>
                      <a:pt x="33717" y="16384"/>
                    </a:lnTo>
                    <a:lnTo>
                      <a:pt x="33994" y="16398"/>
                    </a:lnTo>
                    <a:lnTo>
                      <a:pt x="34038" y="16612"/>
                    </a:lnTo>
                    <a:lnTo>
                      <a:pt x="34125" y="17049"/>
                    </a:lnTo>
                    <a:lnTo>
                      <a:pt x="34132" y="17080"/>
                    </a:lnTo>
                    <a:lnTo>
                      <a:pt x="34231" y="17571"/>
                    </a:lnTo>
                    <a:lnTo>
                      <a:pt x="34243" y="17624"/>
                    </a:lnTo>
                    <a:lnTo>
                      <a:pt x="34243" y="17626"/>
                    </a:lnTo>
                    <a:lnTo>
                      <a:pt x="34307" y="17950"/>
                    </a:lnTo>
                    <a:lnTo>
                      <a:pt x="34349" y="18164"/>
                    </a:lnTo>
                    <a:lnTo>
                      <a:pt x="34355" y="18192"/>
                    </a:lnTo>
                    <a:cubicBezTo>
                      <a:pt x="34355" y="18192"/>
                      <a:pt x="34407" y="18195"/>
                      <a:pt x="34499" y="18199"/>
                    </a:cubicBezTo>
                    <a:lnTo>
                      <a:pt x="34506" y="18199"/>
                    </a:lnTo>
                    <a:cubicBezTo>
                      <a:pt x="34690" y="18210"/>
                      <a:pt x="35037" y="18225"/>
                      <a:pt x="35488" y="18232"/>
                    </a:cubicBezTo>
                    <a:lnTo>
                      <a:pt x="35494" y="18232"/>
                    </a:lnTo>
                    <a:cubicBezTo>
                      <a:pt x="35613" y="18233"/>
                      <a:pt x="35739" y="18234"/>
                      <a:pt x="35872" y="18234"/>
                    </a:cubicBezTo>
                    <a:cubicBezTo>
                      <a:pt x="36374" y="18234"/>
                      <a:pt x="36965" y="18223"/>
                      <a:pt x="37587" y="18182"/>
                    </a:cubicBezTo>
                    <a:lnTo>
                      <a:pt x="37593" y="18182"/>
                    </a:lnTo>
                    <a:cubicBezTo>
                      <a:pt x="37952" y="18160"/>
                      <a:pt x="38323" y="18127"/>
                      <a:pt x="38693" y="18081"/>
                    </a:cubicBezTo>
                    <a:cubicBezTo>
                      <a:pt x="38857" y="18061"/>
                      <a:pt x="39021" y="18040"/>
                      <a:pt x="39181" y="18015"/>
                    </a:cubicBezTo>
                    <a:cubicBezTo>
                      <a:pt x="39327" y="17993"/>
                      <a:pt x="39473" y="17969"/>
                      <a:pt x="39614" y="17943"/>
                    </a:cubicBezTo>
                    <a:lnTo>
                      <a:pt x="39616" y="17943"/>
                    </a:lnTo>
                    <a:cubicBezTo>
                      <a:pt x="39620" y="17943"/>
                      <a:pt x="39622" y="17943"/>
                      <a:pt x="39624" y="17941"/>
                    </a:cubicBezTo>
                    <a:cubicBezTo>
                      <a:pt x="39629" y="17941"/>
                      <a:pt x="39631" y="17941"/>
                      <a:pt x="39635" y="17939"/>
                    </a:cubicBezTo>
                    <a:cubicBezTo>
                      <a:pt x="39834" y="17902"/>
                      <a:pt x="40027" y="17860"/>
                      <a:pt x="40215" y="17814"/>
                    </a:cubicBezTo>
                    <a:cubicBezTo>
                      <a:pt x="40639" y="17712"/>
                      <a:pt x="41043" y="17587"/>
                      <a:pt x="41398" y="17427"/>
                    </a:cubicBezTo>
                    <a:lnTo>
                      <a:pt x="41459" y="17399"/>
                    </a:lnTo>
                    <a:cubicBezTo>
                      <a:pt x="41492" y="17386"/>
                      <a:pt x="41522" y="17370"/>
                      <a:pt x="41555" y="17357"/>
                    </a:cubicBezTo>
                    <a:lnTo>
                      <a:pt x="41557" y="17357"/>
                    </a:lnTo>
                    <a:cubicBezTo>
                      <a:pt x="41561" y="17353"/>
                      <a:pt x="41566" y="17351"/>
                      <a:pt x="41573" y="17349"/>
                    </a:cubicBezTo>
                    <a:lnTo>
                      <a:pt x="41642" y="17314"/>
                    </a:lnTo>
                    <a:lnTo>
                      <a:pt x="41712" y="17279"/>
                    </a:lnTo>
                    <a:cubicBezTo>
                      <a:pt x="41717" y="17276"/>
                      <a:pt x="41726" y="17270"/>
                      <a:pt x="41736" y="17266"/>
                    </a:cubicBezTo>
                    <a:cubicBezTo>
                      <a:pt x="41795" y="17237"/>
                      <a:pt x="41846" y="17204"/>
                      <a:pt x="41900" y="17172"/>
                    </a:cubicBezTo>
                    <a:cubicBezTo>
                      <a:pt x="41964" y="17132"/>
                      <a:pt x="42025" y="17093"/>
                      <a:pt x="42084" y="17053"/>
                    </a:cubicBezTo>
                    <a:lnTo>
                      <a:pt x="42091" y="17045"/>
                    </a:lnTo>
                    <a:cubicBezTo>
                      <a:pt x="42148" y="17003"/>
                      <a:pt x="42202" y="16962"/>
                      <a:pt x="42255" y="16918"/>
                    </a:cubicBezTo>
                    <a:cubicBezTo>
                      <a:pt x="42331" y="16855"/>
                      <a:pt x="42399" y="16787"/>
                      <a:pt x="42464" y="16717"/>
                    </a:cubicBezTo>
                    <a:cubicBezTo>
                      <a:pt x="42648" y="16518"/>
                      <a:pt x="42784" y="16290"/>
                      <a:pt x="42854" y="16032"/>
                    </a:cubicBezTo>
                    <a:cubicBezTo>
                      <a:pt x="42884" y="15925"/>
                      <a:pt x="42900" y="15814"/>
                      <a:pt x="42906" y="15700"/>
                    </a:cubicBezTo>
                    <a:cubicBezTo>
                      <a:pt x="42917" y="15588"/>
                      <a:pt x="42911" y="15475"/>
                      <a:pt x="42895" y="15359"/>
                    </a:cubicBezTo>
                    <a:cubicBezTo>
                      <a:pt x="42880" y="15236"/>
                      <a:pt x="42852" y="15103"/>
                      <a:pt x="42810" y="14965"/>
                    </a:cubicBezTo>
                    <a:cubicBezTo>
                      <a:pt x="42757" y="14784"/>
                      <a:pt x="42677" y="14592"/>
                      <a:pt x="42570" y="14390"/>
                    </a:cubicBezTo>
                    <a:cubicBezTo>
                      <a:pt x="42443" y="14143"/>
                      <a:pt x="42277" y="13881"/>
                      <a:pt x="42069" y="13601"/>
                    </a:cubicBezTo>
                    <a:cubicBezTo>
                      <a:pt x="41918" y="13402"/>
                      <a:pt x="41769" y="13214"/>
                      <a:pt x="41618" y="13043"/>
                    </a:cubicBezTo>
                    <a:cubicBezTo>
                      <a:pt x="41384" y="12772"/>
                      <a:pt x="41148" y="12536"/>
                      <a:pt x="40910" y="12326"/>
                    </a:cubicBezTo>
                    <a:cubicBezTo>
                      <a:pt x="40645" y="12090"/>
                      <a:pt x="40377" y="11893"/>
                      <a:pt x="40112" y="11727"/>
                    </a:cubicBezTo>
                    <a:cubicBezTo>
                      <a:pt x="39832" y="11550"/>
                      <a:pt x="39548" y="11408"/>
                      <a:pt x="39272" y="11297"/>
                    </a:cubicBezTo>
                    <a:cubicBezTo>
                      <a:pt x="39181" y="11264"/>
                      <a:pt x="39095" y="11231"/>
                      <a:pt x="39006" y="11203"/>
                    </a:cubicBezTo>
                    <a:cubicBezTo>
                      <a:pt x="38890" y="11165"/>
                      <a:pt x="38774" y="11132"/>
                      <a:pt x="38660" y="11104"/>
                    </a:cubicBezTo>
                    <a:cubicBezTo>
                      <a:pt x="38632" y="11098"/>
                      <a:pt x="38606" y="11091"/>
                      <a:pt x="38581" y="11086"/>
                    </a:cubicBezTo>
                    <a:cubicBezTo>
                      <a:pt x="38240" y="11010"/>
                      <a:pt x="37907" y="10977"/>
                      <a:pt x="37582" y="10977"/>
                    </a:cubicBezTo>
                    <a:cubicBezTo>
                      <a:pt x="37425" y="10977"/>
                      <a:pt x="37270" y="10984"/>
                      <a:pt x="37117" y="10999"/>
                    </a:cubicBezTo>
                    <a:cubicBezTo>
                      <a:pt x="37106" y="10831"/>
                      <a:pt x="37095" y="10667"/>
                      <a:pt x="37075" y="10509"/>
                    </a:cubicBezTo>
                    <a:cubicBezTo>
                      <a:pt x="37068" y="10459"/>
                      <a:pt x="37060" y="10409"/>
                      <a:pt x="37053" y="10363"/>
                    </a:cubicBezTo>
                    <a:cubicBezTo>
                      <a:pt x="37049" y="10343"/>
                      <a:pt x="37047" y="10321"/>
                      <a:pt x="37044" y="10300"/>
                    </a:cubicBezTo>
                    <a:cubicBezTo>
                      <a:pt x="37029" y="10201"/>
                      <a:pt x="37014" y="10107"/>
                      <a:pt x="36996" y="10013"/>
                    </a:cubicBezTo>
                    <a:cubicBezTo>
                      <a:pt x="36976" y="9904"/>
                      <a:pt x="36952" y="9799"/>
                      <a:pt x="36928" y="9694"/>
                    </a:cubicBezTo>
                    <a:cubicBezTo>
                      <a:pt x="36928" y="9692"/>
                      <a:pt x="36924" y="9689"/>
                      <a:pt x="36928" y="9685"/>
                    </a:cubicBezTo>
                    <a:cubicBezTo>
                      <a:pt x="36826" y="9278"/>
                      <a:pt x="36681" y="8902"/>
                      <a:pt x="36498" y="8557"/>
                    </a:cubicBezTo>
                    <a:cubicBezTo>
                      <a:pt x="36467" y="8494"/>
                      <a:pt x="36434" y="8437"/>
                      <a:pt x="36399" y="8377"/>
                    </a:cubicBezTo>
                    <a:cubicBezTo>
                      <a:pt x="36299" y="8209"/>
                      <a:pt x="36196" y="8049"/>
                      <a:pt x="36082" y="7896"/>
                    </a:cubicBezTo>
                    <a:cubicBezTo>
                      <a:pt x="36023" y="7818"/>
                      <a:pt x="35966" y="7744"/>
                      <a:pt x="35905" y="7673"/>
                    </a:cubicBezTo>
                    <a:cubicBezTo>
                      <a:pt x="35899" y="7665"/>
                      <a:pt x="35896" y="7662"/>
                      <a:pt x="35888" y="7654"/>
                    </a:cubicBezTo>
                    <a:cubicBezTo>
                      <a:pt x="35853" y="7612"/>
                      <a:pt x="35818" y="7573"/>
                      <a:pt x="35781" y="7533"/>
                    </a:cubicBezTo>
                    <a:cubicBezTo>
                      <a:pt x="35614" y="7348"/>
                      <a:pt x="35437" y="7177"/>
                      <a:pt x="35245" y="7017"/>
                    </a:cubicBezTo>
                    <a:cubicBezTo>
                      <a:pt x="35116" y="6908"/>
                      <a:pt x="34983" y="6805"/>
                      <a:pt x="34845" y="6707"/>
                    </a:cubicBezTo>
                    <a:cubicBezTo>
                      <a:pt x="34652" y="6571"/>
                      <a:pt x="34449" y="6447"/>
                      <a:pt x="34239" y="6331"/>
                    </a:cubicBezTo>
                    <a:cubicBezTo>
                      <a:pt x="33793" y="6090"/>
                      <a:pt x="33317" y="5896"/>
                      <a:pt x="32824" y="5750"/>
                    </a:cubicBezTo>
                    <a:cubicBezTo>
                      <a:pt x="32785" y="5738"/>
                      <a:pt x="32742" y="5728"/>
                      <a:pt x="32702" y="5717"/>
                    </a:cubicBezTo>
                    <a:lnTo>
                      <a:pt x="32700" y="5717"/>
                    </a:lnTo>
                    <a:cubicBezTo>
                      <a:pt x="32475" y="5655"/>
                      <a:pt x="32252" y="5603"/>
                      <a:pt x="32024" y="5562"/>
                    </a:cubicBezTo>
                    <a:cubicBezTo>
                      <a:pt x="31932" y="5544"/>
                      <a:pt x="31839" y="5527"/>
                      <a:pt x="31745" y="5515"/>
                    </a:cubicBezTo>
                    <a:cubicBezTo>
                      <a:pt x="31430" y="5465"/>
                      <a:pt x="31112" y="5433"/>
                      <a:pt x="30795" y="5419"/>
                    </a:cubicBezTo>
                    <a:cubicBezTo>
                      <a:pt x="30701" y="5415"/>
                      <a:pt x="30605" y="5413"/>
                      <a:pt x="30513" y="5413"/>
                    </a:cubicBezTo>
                    <a:cubicBezTo>
                      <a:pt x="30478" y="5412"/>
                      <a:pt x="30443" y="5412"/>
                      <a:pt x="30408" y="5412"/>
                    </a:cubicBezTo>
                    <a:cubicBezTo>
                      <a:pt x="30330" y="5412"/>
                      <a:pt x="30252" y="5414"/>
                      <a:pt x="30172" y="5415"/>
                    </a:cubicBezTo>
                    <a:cubicBezTo>
                      <a:pt x="30131" y="5415"/>
                      <a:pt x="30092" y="5417"/>
                      <a:pt x="30050" y="5419"/>
                    </a:cubicBezTo>
                    <a:cubicBezTo>
                      <a:pt x="30080" y="5391"/>
                      <a:pt x="30107" y="5367"/>
                      <a:pt x="30135" y="5336"/>
                    </a:cubicBezTo>
                    <a:cubicBezTo>
                      <a:pt x="30334" y="5146"/>
                      <a:pt x="30527" y="4929"/>
                      <a:pt x="30710" y="4695"/>
                    </a:cubicBezTo>
                    <a:cubicBezTo>
                      <a:pt x="30824" y="4543"/>
                      <a:pt x="30935" y="4387"/>
                      <a:pt x="31036" y="4226"/>
                    </a:cubicBezTo>
                    <a:cubicBezTo>
                      <a:pt x="31226" y="3926"/>
                      <a:pt x="31382" y="3611"/>
                      <a:pt x="31486" y="3296"/>
                    </a:cubicBezTo>
                    <a:cubicBezTo>
                      <a:pt x="31497" y="3263"/>
                      <a:pt x="31506" y="3231"/>
                      <a:pt x="31515" y="3198"/>
                    </a:cubicBezTo>
                    <a:cubicBezTo>
                      <a:pt x="31628" y="2820"/>
                      <a:pt x="31663" y="2448"/>
                      <a:pt x="31585" y="2100"/>
                    </a:cubicBezTo>
                    <a:cubicBezTo>
                      <a:pt x="31570" y="2037"/>
                      <a:pt x="31552" y="1976"/>
                      <a:pt x="31532" y="1915"/>
                    </a:cubicBezTo>
                    <a:cubicBezTo>
                      <a:pt x="31499" y="1823"/>
                      <a:pt x="31456" y="1731"/>
                      <a:pt x="31403" y="1646"/>
                    </a:cubicBezTo>
                    <a:cubicBezTo>
                      <a:pt x="31312" y="1492"/>
                      <a:pt x="31191" y="1344"/>
                      <a:pt x="31034" y="1212"/>
                    </a:cubicBezTo>
                    <a:lnTo>
                      <a:pt x="31032" y="1212"/>
                    </a:lnTo>
                    <a:cubicBezTo>
                      <a:pt x="30898" y="1095"/>
                      <a:pt x="30734" y="990"/>
                      <a:pt x="30546" y="895"/>
                    </a:cubicBezTo>
                    <a:cubicBezTo>
                      <a:pt x="30251" y="747"/>
                      <a:pt x="29956" y="681"/>
                      <a:pt x="29661" y="681"/>
                    </a:cubicBezTo>
                    <a:cubicBezTo>
                      <a:pt x="29499" y="681"/>
                      <a:pt x="29341" y="699"/>
                      <a:pt x="29182" y="734"/>
                    </a:cubicBezTo>
                    <a:cubicBezTo>
                      <a:pt x="29090" y="754"/>
                      <a:pt x="28998" y="780"/>
                      <a:pt x="28907" y="812"/>
                    </a:cubicBezTo>
                    <a:cubicBezTo>
                      <a:pt x="28858" y="830"/>
                      <a:pt x="28808" y="848"/>
                      <a:pt x="28758" y="871"/>
                    </a:cubicBezTo>
                    <a:cubicBezTo>
                      <a:pt x="27739" y="1287"/>
                      <a:pt x="26823" y="2321"/>
                      <a:pt x="26263" y="3187"/>
                    </a:cubicBezTo>
                    <a:cubicBezTo>
                      <a:pt x="26333" y="1630"/>
                      <a:pt x="25601" y="148"/>
                      <a:pt x="24077" y="10"/>
                    </a:cubicBezTo>
                    <a:cubicBezTo>
                      <a:pt x="24004" y="3"/>
                      <a:pt x="23929" y="0"/>
                      <a:pt x="23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35"/>
              <p:cNvSpPr/>
              <p:nvPr/>
            </p:nvSpPr>
            <p:spPr>
              <a:xfrm>
                <a:off x="-63500" y="4580332"/>
                <a:ext cx="9263374" cy="210141"/>
              </a:xfrm>
              <a:custGeom>
                <a:rect b="b" l="l" r="r" t="t"/>
                <a:pathLst>
                  <a:path extrusionOk="0" h="5154" w="103739">
                    <a:moveTo>
                      <a:pt x="80339" y="0"/>
                    </a:moveTo>
                    <a:cubicBezTo>
                      <a:pt x="69397" y="0"/>
                      <a:pt x="55260" y="1698"/>
                      <a:pt x="43777" y="1698"/>
                    </a:cubicBezTo>
                    <a:cubicBezTo>
                      <a:pt x="43306" y="1698"/>
                      <a:pt x="42839" y="1695"/>
                      <a:pt x="42377" y="1689"/>
                    </a:cubicBezTo>
                    <a:cubicBezTo>
                      <a:pt x="33262" y="1571"/>
                      <a:pt x="25137" y="473"/>
                      <a:pt x="19763" y="473"/>
                    </a:cubicBezTo>
                    <a:cubicBezTo>
                      <a:pt x="14822" y="473"/>
                      <a:pt x="0" y="1680"/>
                      <a:pt x="0" y="1680"/>
                    </a:cubicBezTo>
                    <a:lnTo>
                      <a:pt x="0" y="5154"/>
                    </a:lnTo>
                    <a:lnTo>
                      <a:pt x="103739" y="5154"/>
                    </a:lnTo>
                    <a:lnTo>
                      <a:pt x="103739" y="722"/>
                    </a:lnTo>
                    <a:cubicBezTo>
                      <a:pt x="103739" y="722"/>
                      <a:pt x="95368" y="244"/>
                      <a:pt x="81989" y="14"/>
                    </a:cubicBezTo>
                    <a:cubicBezTo>
                      <a:pt x="81448" y="5"/>
                      <a:pt x="80897" y="0"/>
                      <a:pt x="803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TWO_COLUMNS_1_1_1"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36"/>
          <p:cNvSpPr txBox="1"/>
          <p:nvPr>
            <p:ph type="title"/>
          </p:nvPr>
        </p:nvSpPr>
        <p:spPr>
          <a:xfrm>
            <a:off x="713225" y="445025"/>
            <a:ext cx="771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15" name="Google Shape;715;p36"/>
          <p:cNvSpPr txBox="1"/>
          <p:nvPr>
            <p:ph idx="1" type="subTitle"/>
          </p:nvPr>
        </p:nvSpPr>
        <p:spPr>
          <a:xfrm>
            <a:off x="4735825" y="1365447"/>
            <a:ext cx="3688200" cy="22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/>
            </a:lvl9pPr>
          </a:lstStyle>
          <a:p/>
        </p:txBody>
      </p:sp>
      <p:sp>
        <p:nvSpPr>
          <p:cNvPr id="716" name="Google Shape;716;p36"/>
          <p:cNvSpPr txBox="1"/>
          <p:nvPr>
            <p:ph idx="2" type="subTitle"/>
          </p:nvPr>
        </p:nvSpPr>
        <p:spPr>
          <a:xfrm>
            <a:off x="713225" y="1365300"/>
            <a:ext cx="3688200" cy="22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/>
            </a:lvl9pPr>
          </a:lstStyle>
          <a:p/>
        </p:txBody>
      </p:sp>
      <p:grpSp>
        <p:nvGrpSpPr>
          <p:cNvPr id="717" name="Google Shape;717;p36"/>
          <p:cNvGrpSpPr/>
          <p:nvPr/>
        </p:nvGrpSpPr>
        <p:grpSpPr>
          <a:xfrm>
            <a:off x="-1817650" y="3583625"/>
            <a:ext cx="11222636" cy="1245892"/>
            <a:chOff x="-1817650" y="3583625"/>
            <a:chExt cx="11222636" cy="1245892"/>
          </a:xfrm>
        </p:grpSpPr>
        <p:sp>
          <p:nvSpPr>
            <p:cNvPr id="718" name="Google Shape;718;p36"/>
            <p:cNvSpPr/>
            <p:nvPr/>
          </p:nvSpPr>
          <p:spPr>
            <a:xfrm flipH="1">
              <a:off x="-1817650" y="3583625"/>
              <a:ext cx="2700633" cy="1245892"/>
            </a:xfrm>
            <a:custGeom>
              <a:rect b="b" l="l" r="r" t="t"/>
              <a:pathLst>
                <a:path extrusionOk="0" h="34099" w="73914">
                  <a:moveTo>
                    <a:pt x="0" y="34099"/>
                  </a:moveTo>
                  <a:lnTo>
                    <a:pt x="73914" y="33147"/>
                  </a:lnTo>
                  <a:lnTo>
                    <a:pt x="73724" y="7810"/>
                  </a:lnTo>
                  <a:lnTo>
                    <a:pt x="70104" y="7620"/>
                  </a:lnTo>
                  <a:lnTo>
                    <a:pt x="70104" y="16192"/>
                  </a:lnTo>
                  <a:lnTo>
                    <a:pt x="59627" y="14287"/>
                  </a:lnTo>
                  <a:lnTo>
                    <a:pt x="59436" y="25146"/>
                  </a:lnTo>
                  <a:lnTo>
                    <a:pt x="48197" y="24574"/>
                  </a:lnTo>
                  <a:lnTo>
                    <a:pt x="48006" y="15240"/>
                  </a:lnTo>
                  <a:lnTo>
                    <a:pt x="42863" y="16764"/>
                  </a:lnTo>
                  <a:lnTo>
                    <a:pt x="42672" y="24765"/>
                  </a:lnTo>
                  <a:lnTo>
                    <a:pt x="35243" y="24003"/>
                  </a:lnTo>
                  <a:lnTo>
                    <a:pt x="35624" y="0"/>
                  </a:lnTo>
                  <a:lnTo>
                    <a:pt x="22098" y="381"/>
                  </a:lnTo>
                  <a:lnTo>
                    <a:pt x="22479" y="22098"/>
                  </a:lnTo>
                  <a:lnTo>
                    <a:pt x="9144" y="28194"/>
                  </a:lnTo>
                  <a:lnTo>
                    <a:pt x="8763" y="21907"/>
                  </a:lnTo>
                  <a:lnTo>
                    <a:pt x="2858" y="24384"/>
                  </a:lnTo>
                  <a:close/>
                </a:path>
              </a:pathLst>
            </a:custGeom>
            <a:solidFill>
              <a:srgbClr val="91CB91">
                <a:alpha val="40880"/>
              </a:srgbClr>
            </a:solidFill>
            <a:ln>
              <a:noFill/>
            </a:ln>
          </p:spPr>
        </p:sp>
        <p:sp>
          <p:nvSpPr>
            <p:cNvPr id="719" name="Google Shape;719;p36"/>
            <p:cNvSpPr/>
            <p:nvPr/>
          </p:nvSpPr>
          <p:spPr>
            <a:xfrm>
              <a:off x="8040701" y="3801525"/>
              <a:ext cx="1364285" cy="948604"/>
            </a:xfrm>
            <a:custGeom>
              <a:rect b="b" l="l" r="r" t="t"/>
              <a:pathLst>
                <a:path extrusionOk="0" h="33909" w="48768">
                  <a:moveTo>
                    <a:pt x="48768" y="1143"/>
                  </a:moveTo>
                  <a:lnTo>
                    <a:pt x="46863" y="33337"/>
                  </a:lnTo>
                  <a:lnTo>
                    <a:pt x="0" y="33909"/>
                  </a:lnTo>
                  <a:lnTo>
                    <a:pt x="381" y="29718"/>
                  </a:lnTo>
                  <a:lnTo>
                    <a:pt x="11621" y="29337"/>
                  </a:lnTo>
                  <a:lnTo>
                    <a:pt x="16002" y="20383"/>
                  </a:lnTo>
                  <a:lnTo>
                    <a:pt x="15050" y="8001"/>
                  </a:lnTo>
                  <a:lnTo>
                    <a:pt x="25527" y="8382"/>
                  </a:lnTo>
                  <a:lnTo>
                    <a:pt x="25718" y="17526"/>
                  </a:lnTo>
                  <a:lnTo>
                    <a:pt x="31242" y="16764"/>
                  </a:lnTo>
                  <a:lnTo>
                    <a:pt x="31242" y="4000"/>
                  </a:lnTo>
                  <a:lnTo>
                    <a:pt x="37910" y="3810"/>
                  </a:lnTo>
                  <a:lnTo>
                    <a:pt x="37719" y="0"/>
                  </a:lnTo>
                  <a:close/>
                </a:path>
              </a:pathLst>
            </a:custGeom>
            <a:solidFill>
              <a:srgbClr val="91CB91">
                <a:alpha val="40880"/>
              </a:srgbClr>
            </a:solidFill>
            <a:ln>
              <a:noFill/>
            </a:ln>
          </p:spPr>
        </p:sp>
      </p:grpSp>
      <p:grpSp>
        <p:nvGrpSpPr>
          <p:cNvPr id="720" name="Google Shape;720;p36"/>
          <p:cNvGrpSpPr/>
          <p:nvPr/>
        </p:nvGrpSpPr>
        <p:grpSpPr>
          <a:xfrm>
            <a:off x="-181230" y="-325706"/>
            <a:ext cx="10129775" cy="3047376"/>
            <a:chOff x="-181230" y="-325706"/>
            <a:chExt cx="10129775" cy="3047376"/>
          </a:xfrm>
        </p:grpSpPr>
        <p:sp>
          <p:nvSpPr>
            <p:cNvPr id="721" name="Google Shape;721;p36"/>
            <p:cNvSpPr/>
            <p:nvPr/>
          </p:nvSpPr>
          <p:spPr>
            <a:xfrm>
              <a:off x="-181230" y="1765548"/>
              <a:ext cx="385942" cy="207509"/>
            </a:xfrm>
            <a:custGeom>
              <a:rect b="b" l="l" r="r" t="t"/>
              <a:pathLst>
                <a:path extrusionOk="0" h="3447" w="6411">
                  <a:moveTo>
                    <a:pt x="2159" y="0"/>
                  </a:moveTo>
                  <a:cubicBezTo>
                    <a:pt x="1702" y="0"/>
                    <a:pt x="1300" y="222"/>
                    <a:pt x="1046" y="561"/>
                  </a:cubicBezTo>
                  <a:cubicBezTo>
                    <a:pt x="977" y="542"/>
                    <a:pt x="906" y="529"/>
                    <a:pt x="832" y="529"/>
                  </a:cubicBezTo>
                  <a:cubicBezTo>
                    <a:pt x="375" y="529"/>
                    <a:pt x="4" y="902"/>
                    <a:pt x="4" y="1357"/>
                  </a:cubicBezTo>
                  <a:cubicBezTo>
                    <a:pt x="1" y="1817"/>
                    <a:pt x="371" y="2186"/>
                    <a:pt x="826" y="2186"/>
                  </a:cubicBezTo>
                  <a:cubicBezTo>
                    <a:pt x="887" y="2186"/>
                    <a:pt x="944" y="2181"/>
                    <a:pt x="1001" y="2168"/>
                  </a:cubicBezTo>
                  <a:cubicBezTo>
                    <a:pt x="1182" y="2435"/>
                    <a:pt x="1453" y="2636"/>
                    <a:pt x="1770" y="2728"/>
                  </a:cubicBezTo>
                  <a:cubicBezTo>
                    <a:pt x="1993" y="3154"/>
                    <a:pt x="2443" y="3447"/>
                    <a:pt x="2959" y="3447"/>
                  </a:cubicBezTo>
                  <a:cubicBezTo>
                    <a:pt x="3388" y="3447"/>
                    <a:pt x="3769" y="3244"/>
                    <a:pt x="4015" y="2929"/>
                  </a:cubicBezTo>
                  <a:cubicBezTo>
                    <a:pt x="4153" y="3065"/>
                    <a:pt x="4343" y="3150"/>
                    <a:pt x="4549" y="3150"/>
                  </a:cubicBezTo>
                  <a:cubicBezTo>
                    <a:pt x="4847" y="3150"/>
                    <a:pt x="5102" y="2978"/>
                    <a:pt x="5227" y="2733"/>
                  </a:cubicBezTo>
                  <a:cubicBezTo>
                    <a:pt x="5255" y="2735"/>
                    <a:pt x="5281" y="2737"/>
                    <a:pt x="5308" y="2737"/>
                  </a:cubicBezTo>
                  <a:cubicBezTo>
                    <a:pt x="5916" y="2737"/>
                    <a:pt x="6410" y="2245"/>
                    <a:pt x="6410" y="1633"/>
                  </a:cubicBezTo>
                  <a:cubicBezTo>
                    <a:pt x="6410" y="1025"/>
                    <a:pt x="5918" y="529"/>
                    <a:pt x="5308" y="529"/>
                  </a:cubicBezTo>
                  <a:cubicBezTo>
                    <a:pt x="5072" y="529"/>
                    <a:pt x="4855" y="603"/>
                    <a:pt x="4678" y="728"/>
                  </a:cubicBezTo>
                  <a:cubicBezTo>
                    <a:pt x="4543" y="356"/>
                    <a:pt x="4182" y="87"/>
                    <a:pt x="3764" y="87"/>
                  </a:cubicBezTo>
                  <a:cubicBezTo>
                    <a:pt x="3502" y="87"/>
                    <a:pt x="3264" y="192"/>
                    <a:pt x="3089" y="360"/>
                  </a:cubicBezTo>
                  <a:cubicBezTo>
                    <a:pt x="2842" y="137"/>
                    <a:pt x="2516" y="0"/>
                    <a:pt x="21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6"/>
            <p:cNvSpPr/>
            <p:nvPr/>
          </p:nvSpPr>
          <p:spPr>
            <a:xfrm>
              <a:off x="-8" y="1000298"/>
              <a:ext cx="452403" cy="211844"/>
            </a:xfrm>
            <a:custGeom>
              <a:rect b="b" l="l" r="r" t="t"/>
              <a:pathLst>
                <a:path extrusionOk="0" h="3519" w="7515">
                  <a:moveTo>
                    <a:pt x="3620" y="0"/>
                  </a:moveTo>
                  <a:cubicBezTo>
                    <a:pt x="3091" y="0"/>
                    <a:pt x="2636" y="297"/>
                    <a:pt x="2408" y="736"/>
                  </a:cubicBezTo>
                  <a:cubicBezTo>
                    <a:pt x="2085" y="830"/>
                    <a:pt x="1809" y="1032"/>
                    <a:pt x="1625" y="1307"/>
                  </a:cubicBezTo>
                  <a:cubicBezTo>
                    <a:pt x="1567" y="1294"/>
                    <a:pt x="1507" y="1289"/>
                    <a:pt x="1448" y="1289"/>
                  </a:cubicBezTo>
                  <a:cubicBezTo>
                    <a:pt x="980" y="1289"/>
                    <a:pt x="602" y="1664"/>
                    <a:pt x="602" y="2133"/>
                  </a:cubicBezTo>
                  <a:cubicBezTo>
                    <a:pt x="602" y="2158"/>
                    <a:pt x="604" y="2182"/>
                    <a:pt x="607" y="2204"/>
                  </a:cubicBezTo>
                  <a:lnTo>
                    <a:pt x="417" y="2204"/>
                  </a:lnTo>
                  <a:cubicBezTo>
                    <a:pt x="187" y="2204"/>
                    <a:pt x="1" y="2391"/>
                    <a:pt x="1" y="2621"/>
                  </a:cubicBezTo>
                  <a:cubicBezTo>
                    <a:pt x="1" y="2851"/>
                    <a:pt x="187" y="3039"/>
                    <a:pt x="417" y="3039"/>
                  </a:cubicBezTo>
                  <a:lnTo>
                    <a:pt x="1744" y="3039"/>
                  </a:lnTo>
                  <a:cubicBezTo>
                    <a:pt x="2004" y="3330"/>
                    <a:pt x="2380" y="3518"/>
                    <a:pt x="2802" y="3518"/>
                  </a:cubicBezTo>
                  <a:cubicBezTo>
                    <a:pt x="3169" y="3518"/>
                    <a:pt x="3501" y="3376"/>
                    <a:pt x="3753" y="3150"/>
                  </a:cubicBezTo>
                  <a:cubicBezTo>
                    <a:pt x="3934" y="3321"/>
                    <a:pt x="4175" y="3428"/>
                    <a:pt x="4442" y="3428"/>
                  </a:cubicBezTo>
                  <a:cubicBezTo>
                    <a:pt x="4763" y="3428"/>
                    <a:pt x="5049" y="3275"/>
                    <a:pt x="5229" y="3039"/>
                  </a:cubicBezTo>
                  <a:lnTo>
                    <a:pt x="7098" y="3039"/>
                  </a:lnTo>
                  <a:cubicBezTo>
                    <a:pt x="7328" y="3039"/>
                    <a:pt x="7514" y="2851"/>
                    <a:pt x="7514" y="2621"/>
                  </a:cubicBezTo>
                  <a:cubicBezTo>
                    <a:pt x="7512" y="2389"/>
                    <a:pt x="7326" y="2203"/>
                    <a:pt x="7096" y="2203"/>
                  </a:cubicBezTo>
                  <a:lnTo>
                    <a:pt x="7087" y="2203"/>
                  </a:lnTo>
                  <a:cubicBezTo>
                    <a:pt x="7124" y="2092"/>
                    <a:pt x="7144" y="1972"/>
                    <a:pt x="7144" y="1849"/>
                  </a:cubicBezTo>
                  <a:cubicBezTo>
                    <a:pt x="7144" y="1228"/>
                    <a:pt x="6639" y="723"/>
                    <a:pt x="6018" y="723"/>
                  </a:cubicBezTo>
                  <a:cubicBezTo>
                    <a:pt x="5990" y="723"/>
                    <a:pt x="5963" y="726"/>
                    <a:pt x="5935" y="728"/>
                  </a:cubicBezTo>
                  <a:cubicBezTo>
                    <a:pt x="5808" y="474"/>
                    <a:pt x="5546" y="303"/>
                    <a:pt x="5244" y="303"/>
                  </a:cubicBezTo>
                  <a:cubicBezTo>
                    <a:pt x="5030" y="303"/>
                    <a:pt x="4839" y="387"/>
                    <a:pt x="4698" y="527"/>
                  </a:cubicBezTo>
                  <a:cubicBezTo>
                    <a:pt x="4446" y="207"/>
                    <a:pt x="4057" y="0"/>
                    <a:pt x="36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6"/>
            <p:cNvSpPr/>
            <p:nvPr/>
          </p:nvSpPr>
          <p:spPr>
            <a:xfrm>
              <a:off x="333072" y="-325706"/>
              <a:ext cx="1065474" cy="572704"/>
            </a:xfrm>
            <a:custGeom>
              <a:rect b="b" l="l" r="r" t="t"/>
              <a:pathLst>
                <a:path extrusionOk="0" h="4925" w="9163">
                  <a:moveTo>
                    <a:pt x="4937" y="0"/>
                  </a:moveTo>
                  <a:cubicBezTo>
                    <a:pt x="4322" y="0"/>
                    <a:pt x="3776" y="292"/>
                    <a:pt x="3426" y="741"/>
                  </a:cubicBezTo>
                  <a:cubicBezTo>
                    <a:pt x="3231" y="544"/>
                    <a:pt x="2962" y="424"/>
                    <a:pt x="2661" y="424"/>
                  </a:cubicBezTo>
                  <a:cubicBezTo>
                    <a:pt x="2238" y="424"/>
                    <a:pt x="1874" y="669"/>
                    <a:pt x="1694" y="1021"/>
                  </a:cubicBezTo>
                  <a:cubicBezTo>
                    <a:pt x="1655" y="1019"/>
                    <a:pt x="1618" y="1014"/>
                    <a:pt x="1576" y="1014"/>
                  </a:cubicBezTo>
                  <a:cubicBezTo>
                    <a:pt x="706" y="1014"/>
                    <a:pt x="0" y="1720"/>
                    <a:pt x="0" y="2590"/>
                  </a:cubicBezTo>
                  <a:cubicBezTo>
                    <a:pt x="0" y="3461"/>
                    <a:pt x="706" y="4165"/>
                    <a:pt x="1576" y="4165"/>
                  </a:cubicBezTo>
                  <a:cubicBezTo>
                    <a:pt x="1911" y="4165"/>
                    <a:pt x="2221" y="4060"/>
                    <a:pt x="2477" y="3883"/>
                  </a:cubicBezTo>
                  <a:cubicBezTo>
                    <a:pt x="2672" y="4416"/>
                    <a:pt x="3185" y="4799"/>
                    <a:pt x="3786" y="4799"/>
                  </a:cubicBezTo>
                  <a:cubicBezTo>
                    <a:pt x="4161" y="4799"/>
                    <a:pt x="4501" y="4650"/>
                    <a:pt x="4751" y="4410"/>
                  </a:cubicBezTo>
                  <a:cubicBezTo>
                    <a:pt x="5103" y="4727"/>
                    <a:pt x="5569" y="4924"/>
                    <a:pt x="6082" y="4924"/>
                  </a:cubicBezTo>
                  <a:cubicBezTo>
                    <a:pt x="6734" y="4924"/>
                    <a:pt x="7311" y="4608"/>
                    <a:pt x="7674" y="4125"/>
                  </a:cubicBezTo>
                  <a:cubicBezTo>
                    <a:pt x="7773" y="4150"/>
                    <a:pt x="7875" y="4165"/>
                    <a:pt x="7982" y="4165"/>
                  </a:cubicBezTo>
                  <a:cubicBezTo>
                    <a:pt x="8636" y="4165"/>
                    <a:pt x="9163" y="3636"/>
                    <a:pt x="9163" y="2984"/>
                  </a:cubicBezTo>
                  <a:cubicBezTo>
                    <a:pt x="9163" y="2332"/>
                    <a:pt x="8636" y="1801"/>
                    <a:pt x="7982" y="1801"/>
                  </a:cubicBezTo>
                  <a:cubicBezTo>
                    <a:pt x="7895" y="1801"/>
                    <a:pt x="7812" y="1810"/>
                    <a:pt x="7733" y="1828"/>
                  </a:cubicBezTo>
                  <a:cubicBezTo>
                    <a:pt x="7475" y="1445"/>
                    <a:pt x="7088" y="1160"/>
                    <a:pt x="6635" y="1029"/>
                  </a:cubicBezTo>
                  <a:cubicBezTo>
                    <a:pt x="6316" y="419"/>
                    <a:pt x="5674" y="0"/>
                    <a:pt x="49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6"/>
            <p:cNvSpPr/>
            <p:nvPr/>
          </p:nvSpPr>
          <p:spPr>
            <a:xfrm>
              <a:off x="8244879" y="194132"/>
              <a:ext cx="810834" cy="343080"/>
            </a:xfrm>
            <a:custGeom>
              <a:rect b="b" l="l" r="r" t="t"/>
              <a:pathLst>
                <a:path extrusionOk="0" h="5699" w="13469">
                  <a:moveTo>
                    <a:pt x="5824" y="0"/>
                  </a:moveTo>
                  <a:cubicBezTo>
                    <a:pt x="5157" y="0"/>
                    <a:pt x="4553" y="269"/>
                    <a:pt x="4114" y="704"/>
                  </a:cubicBezTo>
                  <a:cubicBezTo>
                    <a:pt x="3991" y="682"/>
                    <a:pt x="3864" y="668"/>
                    <a:pt x="3733" y="668"/>
                  </a:cubicBezTo>
                  <a:cubicBezTo>
                    <a:pt x="3032" y="668"/>
                    <a:pt x="2411" y="1014"/>
                    <a:pt x="2032" y="1543"/>
                  </a:cubicBezTo>
                  <a:cubicBezTo>
                    <a:pt x="1818" y="1364"/>
                    <a:pt x="1542" y="1257"/>
                    <a:pt x="1239" y="1257"/>
                  </a:cubicBezTo>
                  <a:cubicBezTo>
                    <a:pt x="556" y="1257"/>
                    <a:pt x="1" y="1812"/>
                    <a:pt x="1" y="2497"/>
                  </a:cubicBezTo>
                  <a:cubicBezTo>
                    <a:pt x="3" y="3176"/>
                    <a:pt x="556" y="3732"/>
                    <a:pt x="1239" y="3732"/>
                  </a:cubicBezTo>
                  <a:cubicBezTo>
                    <a:pt x="1448" y="3732"/>
                    <a:pt x="1643" y="3681"/>
                    <a:pt x="1812" y="3590"/>
                  </a:cubicBezTo>
                  <a:cubicBezTo>
                    <a:pt x="2135" y="4331"/>
                    <a:pt x="2872" y="4849"/>
                    <a:pt x="3729" y="4849"/>
                  </a:cubicBezTo>
                  <a:cubicBezTo>
                    <a:pt x="4094" y="4849"/>
                    <a:pt x="4437" y="4755"/>
                    <a:pt x="4733" y="4591"/>
                  </a:cubicBezTo>
                  <a:cubicBezTo>
                    <a:pt x="5061" y="4755"/>
                    <a:pt x="5430" y="4849"/>
                    <a:pt x="5821" y="4849"/>
                  </a:cubicBezTo>
                  <a:cubicBezTo>
                    <a:pt x="5913" y="4849"/>
                    <a:pt x="6005" y="4842"/>
                    <a:pt x="6097" y="4832"/>
                  </a:cubicBezTo>
                  <a:cubicBezTo>
                    <a:pt x="6503" y="5358"/>
                    <a:pt x="7138" y="5698"/>
                    <a:pt x="7855" y="5698"/>
                  </a:cubicBezTo>
                  <a:cubicBezTo>
                    <a:pt x="8751" y="5698"/>
                    <a:pt x="9521" y="5170"/>
                    <a:pt x="9873" y="4405"/>
                  </a:cubicBezTo>
                  <a:cubicBezTo>
                    <a:pt x="10150" y="4591"/>
                    <a:pt x="10481" y="4702"/>
                    <a:pt x="10839" y="4702"/>
                  </a:cubicBezTo>
                  <a:cubicBezTo>
                    <a:pt x="11487" y="4702"/>
                    <a:pt x="12055" y="4342"/>
                    <a:pt x="12348" y="3810"/>
                  </a:cubicBezTo>
                  <a:lnTo>
                    <a:pt x="12359" y="3810"/>
                  </a:lnTo>
                  <a:cubicBezTo>
                    <a:pt x="12971" y="3810"/>
                    <a:pt x="13469" y="3312"/>
                    <a:pt x="13469" y="2700"/>
                  </a:cubicBezTo>
                  <a:cubicBezTo>
                    <a:pt x="13469" y="2086"/>
                    <a:pt x="12971" y="1589"/>
                    <a:pt x="12359" y="1589"/>
                  </a:cubicBezTo>
                  <a:cubicBezTo>
                    <a:pt x="12215" y="1589"/>
                    <a:pt x="12079" y="1617"/>
                    <a:pt x="11954" y="1668"/>
                  </a:cubicBezTo>
                  <a:cubicBezTo>
                    <a:pt x="11653" y="1412"/>
                    <a:pt x="11264" y="1257"/>
                    <a:pt x="10839" y="1257"/>
                  </a:cubicBezTo>
                  <a:cubicBezTo>
                    <a:pt x="10822" y="1257"/>
                    <a:pt x="10806" y="1259"/>
                    <a:pt x="10789" y="1259"/>
                  </a:cubicBezTo>
                  <a:cubicBezTo>
                    <a:pt x="10430" y="714"/>
                    <a:pt x="9814" y="352"/>
                    <a:pt x="9110" y="352"/>
                  </a:cubicBezTo>
                  <a:cubicBezTo>
                    <a:pt x="8570" y="352"/>
                    <a:pt x="8082" y="566"/>
                    <a:pt x="7719" y="914"/>
                  </a:cubicBezTo>
                  <a:cubicBezTo>
                    <a:pt x="7275" y="356"/>
                    <a:pt x="6591" y="0"/>
                    <a:pt x="58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6"/>
            <p:cNvSpPr/>
            <p:nvPr/>
          </p:nvSpPr>
          <p:spPr>
            <a:xfrm>
              <a:off x="7295750" y="-118284"/>
              <a:ext cx="1432641" cy="606089"/>
            </a:xfrm>
            <a:custGeom>
              <a:rect b="b" l="l" r="r" t="t"/>
              <a:pathLst>
                <a:path extrusionOk="0" h="5699" w="13471">
                  <a:moveTo>
                    <a:pt x="7647" y="1"/>
                  </a:moveTo>
                  <a:cubicBezTo>
                    <a:pt x="6879" y="1"/>
                    <a:pt x="6195" y="356"/>
                    <a:pt x="5751" y="915"/>
                  </a:cubicBezTo>
                  <a:cubicBezTo>
                    <a:pt x="5389" y="567"/>
                    <a:pt x="4901" y="353"/>
                    <a:pt x="4359" y="353"/>
                  </a:cubicBezTo>
                  <a:cubicBezTo>
                    <a:pt x="3657" y="353"/>
                    <a:pt x="3040" y="714"/>
                    <a:pt x="2680" y="1259"/>
                  </a:cubicBezTo>
                  <a:cubicBezTo>
                    <a:pt x="2664" y="1259"/>
                    <a:pt x="2647" y="1258"/>
                    <a:pt x="2633" y="1258"/>
                  </a:cubicBezTo>
                  <a:cubicBezTo>
                    <a:pt x="2205" y="1258"/>
                    <a:pt x="1816" y="1412"/>
                    <a:pt x="1518" y="1669"/>
                  </a:cubicBezTo>
                  <a:cubicBezTo>
                    <a:pt x="1390" y="1617"/>
                    <a:pt x="1254" y="1589"/>
                    <a:pt x="1112" y="1589"/>
                  </a:cubicBezTo>
                  <a:cubicBezTo>
                    <a:pt x="499" y="1589"/>
                    <a:pt x="1" y="2087"/>
                    <a:pt x="1" y="2701"/>
                  </a:cubicBezTo>
                  <a:cubicBezTo>
                    <a:pt x="1" y="3312"/>
                    <a:pt x="499" y="3810"/>
                    <a:pt x="1112" y="3810"/>
                  </a:cubicBezTo>
                  <a:lnTo>
                    <a:pt x="1123" y="3810"/>
                  </a:lnTo>
                  <a:cubicBezTo>
                    <a:pt x="1416" y="4343"/>
                    <a:pt x="1982" y="4702"/>
                    <a:pt x="2633" y="4702"/>
                  </a:cubicBezTo>
                  <a:cubicBezTo>
                    <a:pt x="2988" y="4702"/>
                    <a:pt x="3320" y="4591"/>
                    <a:pt x="3596" y="4405"/>
                  </a:cubicBezTo>
                  <a:cubicBezTo>
                    <a:pt x="3950" y="5170"/>
                    <a:pt x="4719" y="5699"/>
                    <a:pt x="5614" y="5699"/>
                  </a:cubicBezTo>
                  <a:cubicBezTo>
                    <a:pt x="6331" y="5699"/>
                    <a:pt x="6967" y="5358"/>
                    <a:pt x="7372" y="4833"/>
                  </a:cubicBezTo>
                  <a:cubicBezTo>
                    <a:pt x="7465" y="4842"/>
                    <a:pt x="7557" y="4849"/>
                    <a:pt x="7649" y="4849"/>
                  </a:cubicBezTo>
                  <a:cubicBezTo>
                    <a:pt x="8041" y="4849"/>
                    <a:pt x="8410" y="4755"/>
                    <a:pt x="8736" y="4591"/>
                  </a:cubicBezTo>
                  <a:cubicBezTo>
                    <a:pt x="9033" y="4755"/>
                    <a:pt x="9377" y="4849"/>
                    <a:pt x="9740" y="4849"/>
                  </a:cubicBezTo>
                  <a:cubicBezTo>
                    <a:pt x="10597" y="4849"/>
                    <a:pt x="11335" y="4332"/>
                    <a:pt x="11657" y="3591"/>
                  </a:cubicBezTo>
                  <a:cubicBezTo>
                    <a:pt x="11828" y="3681"/>
                    <a:pt x="12024" y="3733"/>
                    <a:pt x="12230" y="3733"/>
                  </a:cubicBezTo>
                  <a:cubicBezTo>
                    <a:pt x="12916" y="3733"/>
                    <a:pt x="13470" y="3176"/>
                    <a:pt x="13470" y="2498"/>
                  </a:cubicBezTo>
                  <a:cubicBezTo>
                    <a:pt x="13470" y="1812"/>
                    <a:pt x="12916" y="1258"/>
                    <a:pt x="12230" y="1258"/>
                  </a:cubicBezTo>
                  <a:cubicBezTo>
                    <a:pt x="11930" y="1258"/>
                    <a:pt x="11653" y="1365"/>
                    <a:pt x="11438" y="1543"/>
                  </a:cubicBezTo>
                  <a:cubicBezTo>
                    <a:pt x="11058" y="1014"/>
                    <a:pt x="10439" y="668"/>
                    <a:pt x="9739" y="668"/>
                  </a:cubicBezTo>
                  <a:cubicBezTo>
                    <a:pt x="9606" y="668"/>
                    <a:pt x="9481" y="683"/>
                    <a:pt x="9355" y="705"/>
                  </a:cubicBezTo>
                  <a:cubicBezTo>
                    <a:pt x="8919" y="270"/>
                    <a:pt x="8312" y="1"/>
                    <a:pt x="76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6"/>
            <p:cNvSpPr/>
            <p:nvPr/>
          </p:nvSpPr>
          <p:spPr>
            <a:xfrm>
              <a:off x="8728412" y="2352162"/>
              <a:ext cx="1220134" cy="369508"/>
            </a:xfrm>
            <a:custGeom>
              <a:rect b="b" l="l" r="r" t="t"/>
              <a:pathLst>
                <a:path extrusionOk="0" h="6138" w="20268">
                  <a:moveTo>
                    <a:pt x="9839" y="1"/>
                  </a:moveTo>
                  <a:cubicBezTo>
                    <a:pt x="8936" y="1"/>
                    <a:pt x="8151" y="500"/>
                    <a:pt x="7742" y="1235"/>
                  </a:cubicBezTo>
                  <a:cubicBezTo>
                    <a:pt x="7497" y="1117"/>
                    <a:pt x="7239" y="1060"/>
                    <a:pt x="6992" y="1060"/>
                  </a:cubicBezTo>
                  <a:cubicBezTo>
                    <a:pt x="5997" y="1060"/>
                    <a:pt x="5190" y="1860"/>
                    <a:pt x="5177" y="2850"/>
                  </a:cubicBezTo>
                  <a:cubicBezTo>
                    <a:pt x="5134" y="2846"/>
                    <a:pt x="5094" y="2842"/>
                    <a:pt x="5049" y="2842"/>
                  </a:cubicBezTo>
                  <a:cubicBezTo>
                    <a:pt x="4309" y="2842"/>
                    <a:pt x="3706" y="3443"/>
                    <a:pt x="3706" y="4186"/>
                  </a:cubicBezTo>
                  <a:cubicBezTo>
                    <a:pt x="3706" y="4280"/>
                    <a:pt x="3715" y="4376"/>
                    <a:pt x="3737" y="4464"/>
                  </a:cubicBezTo>
                  <a:lnTo>
                    <a:pt x="837" y="4464"/>
                  </a:lnTo>
                  <a:cubicBezTo>
                    <a:pt x="374" y="4464"/>
                    <a:pt x="0" y="4840"/>
                    <a:pt x="0" y="5301"/>
                  </a:cubicBezTo>
                  <a:cubicBezTo>
                    <a:pt x="0" y="5763"/>
                    <a:pt x="376" y="6137"/>
                    <a:pt x="837" y="6137"/>
                  </a:cubicBezTo>
                  <a:lnTo>
                    <a:pt x="19431" y="6137"/>
                  </a:lnTo>
                  <a:cubicBezTo>
                    <a:pt x="19894" y="6137"/>
                    <a:pt x="20268" y="5761"/>
                    <a:pt x="20268" y="5301"/>
                  </a:cubicBezTo>
                  <a:cubicBezTo>
                    <a:pt x="20264" y="4840"/>
                    <a:pt x="19890" y="4464"/>
                    <a:pt x="19426" y="4464"/>
                  </a:cubicBezTo>
                  <a:lnTo>
                    <a:pt x="16527" y="4464"/>
                  </a:lnTo>
                  <a:cubicBezTo>
                    <a:pt x="16545" y="4376"/>
                    <a:pt x="16556" y="4283"/>
                    <a:pt x="16556" y="4186"/>
                  </a:cubicBezTo>
                  <a:cubicBezTo>
                    <a:pt x="16556" y="3445"/>
                    <a:pt x="15956" y="2842"/>
                    <a:pt x="15213" y="2842"/>
                  </a:cubicBezTo>
                  <a:cubicBezTo>
                    <a:pt x="15169" y="2842"/>
                    <a:pt x="15128" y="2844"/>
                    <a:pt x="15086" y="2850"/>
                  </a:cubicBezTo>
                  <a:cubicBezTo>
                    <a:pt x="15073" y="1860"/>
                    <a:pt x="14266" y="1060"/>
                    <a:pt x="13270" y="1060"/>
                  </a:cubicBezTo>
                  <a:cubicBezTo>
                    <a:pt x="13022" y="1060"/>
                    <a:pt x="12767" y="1117"/>
                    <a:pt x="12520" y="1235"/>
                  </a:cubicBezTo>
                  <a:cubicBezTo>
                    <a:pt x="12109" y="498"/>
                    <a:pt x="11324" y="1"/>
                    <a:pt x="10423" y="1"/>
                  </a:cubicBezTo>
                  <a:cubicBezTo>
                    <a:pt x="10326" y="1"/>
                    <a:pt x="10228" y="8"/>
                    <a:pt x="10132" y="19"/>
                  </a:cubicBezTo>
                  <a:cubicBezTo>
                    <a:pt x="10034" y="8"/>
                    <a:pt x="9939" y="1"/>
                    <a:pt x="98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7" name="Google Shape;727;p36"/>
          <p:cNvGrpSpPr/>
          <p:nvPr/>
        </p:nvGrpSpPr>
        <p:grpSpPr>
          <a:xfrm>
            <a:off x="8504819" y="4057471"/>
            <a:ext cx="695071" cy="727849"/>
            <a:chOff x="-1562181" y="-54429"/>
            <a:chExt cx="695071" cy="727849"/>
          </a:xfrm>
        </p:grpSpPr>
        <p:sp>
          <p:nvSpPr>
            <p:cNvPr id="728" name="Google Shape;728;p36"/>
            <p:cNvSpPr/>
            <p:nvPr/>
          </p:nvSpPr>
          <p:spPr>
            <a:xfrm>
              <a:off x="-1562181" y="-54429"/>
              <a:ext cx="695071" cy="381141"/>
            </a:xfrm>
            <a:custGeom>
              <a:rect b="b" l="l" r="r" t="t"/>
              <a:pathLst>
                <a:path extrusionOk="0" h="5512" w="10052">
                  <a:moveTo>
                    <a:pt x="7240" y="0"/>
                  </a:moveTo>
                  <a:cubicBezTo>
                    <a:pt x="6612" y="0"/>
                    <a:pt x="6455" y="546"/>
                    <a:pt x="5038" y="546"/>
                  </a:cubicBezTo>
                  <a:cubicBezTo>
                    <a:pt x="4763" y="546"/>
                    <a:pt x="4441" y="526"/>
                    <a:pt x="4059" y="477"/>
                  </a:cubicBezTo>
                  <a:cubicBezTo>
                    <a:pt x="3933" y="460"/>
                    <a:pt x="3811" y="453"/>
                    <a:pt x="3692" y="453"/>
                  </a:cubicBezTo>
                  <a:cubicBezTo>
                    <a:pt x="1119" y="453"/>
                    <a:pt x="1" y="4067"/>
                    <a:pt x="1230" y="4794"/>
                  </a:cubicBezTo>
                  <a:cubicBezTo>
                    <a:pt x="2269" y="5408"/>
                    <a:pt x="3528" y="5511"/>
                    <a:pt x="4426" y="5511"/>
                  </a:cubicBezTo>
                  <a:cubicBezTo>
                    <a:pt x="4626" y="5511"/>
                    <a:pt x="4808" y="5506"/>
                    <a:pt x="4965" y="5500"/>
                  </a:cubicBezTo>
                  <a:cubicBezTo>
                    <a:pt x="6025" y="5464"/>
                    <a:pt x="5809" y="4571"/>
                    <a:pt x="7170" y="4571"/>
                  </a:cubicBezTo>
                  <a:cubicBezTo>
                    <a:pt x="7381" y="4571"/>
                    <a:pt x="7629" y="4592"/>
                    <a:pt x="7927" y="4641"/>
                  </a:cubicBezTo>
                  <a:cubicBezTo>
                    <a:pt x="8015" y="4656"/>
                    <a:pt x="8097" y="4663"/>
                    <a:pt x="8175" y="4663"/>
                  </a:cubicBezTo>
                  <a:cubicBezTo>
                    <a:pt x="10051" y="4663"/>
                    <a:pt x="8975" y="515"/>
                    <a:pt x="7803" y="112"/>
                  </a:cubicBezTo>
                  <a:cubicBezTo>
                    <a:pt x="7572" y="32"/>
                    <a:pt x="7392" y="0"/>
                    <a:pt x="72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6"/>
            <p:cNvSpPr/>
            <p:nvPr/>
          </p:nvSpPr>
          <p:spPr>
            <a:xfrm>
              <a:off x="-1316081" y="126187"/>
              <a:ext cx="161667" cy="547233"/>
            </a:xfrm>
            <a:custGeom>
              <a:rect b="b" l="l" r="r" t="t"/>
              <a:pathLst>
                <a:path extrusionOk="0" h="7914" w="2338">
                  <a:moveTo>
                    <a:pt x="979" y="1"/>
                  </a:moveTo>
                  <a:cubicBezTo>
                    <a:pt x="979" y="1"/>
                    <a:pt x="1172" y="1373"/>
                    <a:pt x="850" y="1982"/>
                  </a:cubicBezTo>
                  <a:cubicBezTo>
                    <a:pt x="825" y="2029"/>
                    <a:pt x="798" y="2050"/>
                    <a:pt x="770" y="2050"/>
                  </a:cubicBezTo>
                  <a:cubicBezTo>
                    <a:pt x="542" y="2050"/>
                    <a:pt x="255" y="598"/>
                    <a:pt x="255" y="598"/>
                  </a:cubicBezTo>
                  <a:lnTo>
                    <a:pt x="0" y="754"/>
                  </a:lnTo>
                  <a:cubicBezTo>
                    <a:pt x="0" y="754"/>
                    <a:pt x="1451" y="5155"/>
                    <a:pt x="142" y="7914"/>
                  </a:cubicBezTo>
                  <a:lnTo>
                    <a:pt x="2282" y="7846"/>
                  </a:lnTo>
                  <a:cubicBezTo>
                    <a:pt x="2282" y="7846"/>
                    <a:pt x="1478" y="5881"/>
                    <a:pt x="1738" y="3865"/>
                  </a:cubicBezTo>
                  <a:cubicBezTo>
                    <a:pt x="1930" y="2369"/>
                    <a:pt x="2337" y="1082"/>
                    <a:pt x="2337" y="1082"/>
                  </a:cubicBezTo>
                  <a:lnTo>
                    <a:pt x="2059" y="907"/>
                  </a:lnTo>
                  <a:cubicBezTo>
                    <a:pt x="2059" y="907"/>
                    <a:pt x="1932" y="2026"/>
                    <a:pt x="1598" y="2081"/>
                  </a:cubicBezTo>
                  <a:cubicBezTo>
                    <a:pt x="1589" y="2083"/>
                    <a:pt x="1580" y="2083"/>
                    <a:pt x="1571" y="2083"/>
                  </a:cubicBezTo>
                  <a:cubicBezTo>
                    <a:pt x="1138" y="2083"/>
                    <a:pt x="1427" y="176"/>
                    <a:pt x="1427" y="176"/>
                  </a:cubicBezTo>
                  <a:lnTo>
                    <a:pt x="9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0" name="Google Shape;730;p36"/>
          <p:cNvGrpSpPr/>
          <p:nvPr/>
        </p:nvGrpSpPr>
        <p:grpSpPr>
          <a:xfrm>
            <a:off x="-63500" y="4595386"/>
            <a:ext cx="9263410" cy="562284"/>
            <a:chOff x="-63500" y="4595386"/>
            <a:chExt cx="9263410" cy="562284"/>
          </a:xfrm>
        </p:grpSpPr>
        <p:sp>
          <p:nvSpPr>
            <p:cNvPr id="731" name="Google Shape;731;p36"/>
            <p:cNvSpPr/>
            <p:nvPr/>
          </p:nvSpPr>
          <p:spPr>
            <a:xfrm>
              <a:off x="-63500" y="4697598"/>
              <a:ext cx="9263374" cy="197076"/>
            </a:xfrm>
            <a:custGeom>
              <a:rect b="b" l="l" r="r" t="t"/>
              <a:pathLst>
                <a:path extrusionOk="0" h="5154" w="103739">
                  <a:moveTo>
                    <a:pt x="80339" y="0"/>
                  </a:moveTo>
                  <a:cubicBezTo>
                    <a:pt x="69397" y="0"/>
                    <a:pt x="55260" y="1698"/>
                    <a:pt x="43777" y="1698"/>
                  </a:cubicBezTo>
                  <a:cubicBezTo>
                    <a:pt x="43306" y="1698"/>
                    <a:pt x="42839" y="1695"/>
                    <a:pt x="42377" y="1689"/>
                  </a:cubicBezTo>
                  <a:cubicBezTo>
                    <a:pt x="33262" y="1571"/>
                    <a:pt x="25137" y="473"/>
                    <a:pt x="19763" y="473"/>
                  </a:cubicBezTo>
                  <a:cubicBezTo>
                    <a:pt x="14822" y="473"/>
                    <a:pt x="0" y="1680"/>
                    <a:pt x="0" y="1680"/>
                  </a:cubicBezTo>
                  <a:lnTo>
                    <a:pt x="0" y="5154"/>
                  </a:lnTo>
                  <a:lnTo>
                    <a:pt x="103739" y="5154"/>
                  </a:lnTo>
                  <a:lnTo>
                    <a:pt x="103739" y="722"/>
                  </a:lnTo>
                  <a:cubicBezTo>
                    <a:pt x="103739" y="722"/>
                    <a:pt x="95368" y="244"/>
                    <a:pt x="81989" y="14"/>
                  </a:cubicBezTo>
                  <a:cubicBezTo>
                    <a:pt x="81448" y="5"/>
                    <a:pt x="80897" y="0"/>
                    <a:pt x="803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32" name="Google Shape;732;p36"/>
            <p:cNvGrpSpPr/>
            <p:nvPr/>
          </p:nvGrpSpPr>
          <p:grpSpPr>
            <a:xfrm>
              <a:off x="-63375" y="4861142"/>
              <a:ext cx="9263285" cy="296529"/>
              <a:chOff x="-63379" y="4923731"/>
              <a:chExt cx="9263285" cy="969682"/>
            </a:xfrm>
          </p:grpSpPr>
          <p:sp>
            <p:nvSpPr>
              <p:cNvPr id="733" name="Google Shape;733;p36"/>
              <p:cNvSpPr/>
              <p:nvPr/>
            </p:nvSpPr>
            <p:spPr>
              <a:xfrm>
                <a:off x="-63379" y="4923731"/>
                <a:ext cx="9263285" cy="969682"/>
              </a:xfrm>
              <a:custGeom>
                <a:rect b="b" l="l" r="r" t="t"/>
                <a:pathLst>
                  <a:path extrusionOk="0" h="10859" w="103738">
                    <a:moveTo>
                      <a:pt x="1" y="0"/>
                    </a:moveTo>
                    <a:lnTo>
                      <a:pt x="1" y="10858"/>
                    </a:lnTo>
                    <a:lnTo>
                      <a:pt x="103737" y="10858"/>
                    </a:lnTo>
                    <a:lnTo>
                      <a:pt x="10373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36"/>
              <p:cNvSpPr/>
              <p:nvPr/>
            </p:nvSpPr>
            <p:spPr>
              <a:xfrm>
                <a:off x="120932" y="5321109"/>
                <a:ext cx="843034" cy="64919"/>
              </a:xfrm>
              <a:custGeom>
                <a:rect b="b" l="l" r="r" t="t"/>
                <a:pathLst>
                  <a:path extrusionOk="0" h="727" w="9441">
                    <a:moveTo>
                      <a:pt x="1" y="1"/>
                    </a:moveTo>
                    <a:lnTo>
                      <a:pt x="1" y="727"/>
                    </a:lnTo>
                    <a:lnTo>
                      <a:pt x="9440" y="727"/>
                    </a:lnTo>
                    <a:lnTo>
                      <a:pt x="944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36"/>
              <p:cNvSpPr/>
              <p:nvPr/>
            </p:nvSpPr>
            <p:spPr>
              <a:xfrm>
                <a:off x="1341010" y="5321109"/>
                <a:ext cx="842856" cy="64919"/>
              </a:xfrm>
              <a:custGeom>
                <a:rect b="b" l="l" r="r" t="t"/>
                <a:pathLst>
                  <a:path extrusionOk="0" h="727" w="9439">
                    <a:moveTo>
                      <a:pt x="1" y="1"/>
                    </a:moveTo>
                    <a:lnTo>
                      <a:pt x="1" y="727"/>
                    </a:lnTo>
                    <a:lnTo>
                      <a:pt x="9438" y="727"/>
                    </a:lnTo>
                    <a:lnTo>
                      <a:pt x="94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36"/>
              <p:cNvSpPr/>
              <p:nvPr/>
            </p:nvSpPr>
            <p:spPr>
              <a:xfrm>
                <a:off x="2439822" y="5321109"/>
                <a:ext cx="842945" cy="64919"/>
              </a:xfrm>
              <a:custGeom>
                <a:rect b="b" l="l" r="r" t="t"/>
                <a:pathLst>
                  <a:path extrusionOk="0" h="727" w="9440">
                    <a:moveTo>
                      <a:pt x="1" y="1"/>
                    </a:moveTo>
                    <a:lnTo>
                      <a:pt x="1" y="727"/>
                    </a:lnTo>
                    <a:lnTo>
                      <a:pt x="9440" y="727"/>
                    </a:lnTo>
                    <a:lnTo>
                      <a:pt x="944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36"/>
              <p:cNvSpPr/>
              <p:nvPr/>
            </p:nvSpPr>
            <p:spPr>
              <a:xfrm>
                <a:off x="3659900" y="5321109"/>
                <a:ext cx="842945" cy="64919"/>
              </a:xfrm>
              <a:custGeom>
                <a:rect b="b" l="l" r="r" t="t"/>
                <a:pathLst>
                  <a:path extrusionOk="0" h="727" w="9440">
                    <a:moveTo>
                      <a:pt x="1" y="1"/>
                    </a:moveTo>
                    <a:lnTo>
                      <a:pt x="1" y="727"/>
                    </a:lnTo>
                    <a:lnTo>
                      <a:pt x="9440" y="727"/>
                    </a:lnTo>
                    <a:lnTo>
                      <a:pt x="944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36"/>
              <p:cNvSpPr/>
              <p:nvPr/>
            </p:nvSpPr>
            <p:spPr>
              <a:xfrm>
                <a:off x="4807736" y="5321109"/>
                <a:ext cx="842766" cy="64919"/>
              </a:xfrm>
              <a:custGeom>
                <a:rect b="b" l="l" r="r" t="t"/>
                <a:pathLst>
                  <a:path extrusionOk="0" h="727" w="9438">
                    <a:moveTo>
                      <a:pt x="1" y="1"/>
                    </a:moveTo>
                    <a:lnTo>
                      <a:pt x="1" y="727"/>
                    </a:lnTo>
                    <a:lnTo>
                      <a:pt x="9438" y="727"/>
                    </a:lnTo>
                    <a:lnTo>
                      <a:pt x="94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36"/>
              <p:cNvSpPr/>
              <p:nvPr/>
            </p:nvSpPr>
            <p:spPr>
              <a:xfrm>
                <a:off x="6027814" y="5321109"/>
                <a:ext cx="842766" cy="64919"/>
              </a:xfrm>
              <a:custGeom>
                <a:rect b="b" l="l" r="r" t="t"/>
                <a:pathLst>
                  <a:path extrusionOk="0" h="727" w="9438">
                    <a:moveTo>
                      <a:pt x="1" y="1"/>
                    </a:moveTo>
                    <a:lnTo>
                      <a:pt x="1" y="727"/>
                    </a:lnTo>
                    <a:lnTo>
                      <a:pt x="9438" y="727"/>
                    </a:lnTo>
                    <a:lnTo>
                      <a:pt x="94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36"/>
              <p:cNvSpPr/>
              <p:nvPr/>
            </p:nvSpPr>
            <p:spPr>
              <a:xfrm>
                <a:off x="7126804" y="5321109"/>
                <a:ext cx="842766" cy="64919"/>
              </a:xfrm>
              <a:custGeom>
                <a:rect b="b" l="l" r="r" t="t"/>
                <a:pathLst>
                  <a:path extrusionOk="0" h="727" w="9438">
                    <a:moveTo>
                      <a:pt x="0" y="1"/>
                    </a:moveTo>
                    <a:lnTo>
                      <a:pt x="0" y="727"/>
                    </a:lnTo>
                    <a:lnTo>
                      <a:pt x="9437" y="727"/>
                    </a:lnTo>
                    <a:lnTo>
                      <a:pt x="943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36"/>
              <p:cNvSpPr/>
              <p:nvPr/>
            </p:nvSpPr>
            <p:spPr>
              <a:xfrm>
                <a:off x="8346703" y="5321109"/>
                <a:ext cx="842945" cy="64919"/>
              </a:xfrm>
              <a:custGeom>
                <a:rect b="b" l="l" r="r" t="t"/>
                <a:pathLst>
                  <a:path extrusionOk="0" h="727" w="9440">
                    <a:moveTo>
                      <a:pt x="0" y="1"/>
                    </a:moveTo>
                    <a:lnTo>
                      <a:pt x="0" y="727"/>
                    </a:lnTo>
                    <a:lnTo>
                      <a:pt x="9439" y="727"/>
                    </a:lnTo>
                    <a:lnTo>
                      <a:pt x="943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42" name="Google Shape;742;p36"/>
            <p:cNvSpPr/>
            <p:nvPr/>
          </p:nvSpPr>
          <p:spPr>
            <a:xfrm>
              <a:off x="115500" y="4595386"/>
              <a:ext cx="221410" cy="257090"/>
            </a:xfrm>
            <a:custGeom>
              <a:rect b="b" l="l" r="r" t="t"/>
              <a:pathLst>
                <a:path extrusionOk="0" h="3718" w="3202">
                  <a:moveTo>
                    <a:pt x="2103" y="1"/>
                  </a:moveTo>
                  <a:cubicBezTo>
                    <a:pt x="1307" y="1"/>
                    <a:pt x="1613" y="1628"/>
                    <a:pt x="1613" y="1628"/>
                  </a:cubicBezTo>
                  <a:cubicBezTo>
                    <a:pt x="1613" y="1628"/>
                    <a:pt x="1374" y="950"/>
                    <a:pt x="986" y="950"/>
                  </a:cubicBezTo>
                  <a:cubicBezTo>
                    <a:pt x="923" y="950"/>
                    <a:pt x="856" y="968"/>
                    <a:pt x="785" y="1009"/>
                  </a:cubicBezTo>
                  <a:cubicBezTo>
                    <a:pt x="130" y="1396"/>
                    <a:pt x="725" y="2303"/>
                    <a:pt x="969" y="2626"/>
                  </a:cubicBezTo>
                  <a:lnTo>
                    <a:pt x="969" y="2626"/>
                  </a:lnTo>
                  <a:cubicBezTo>
                    <a:pt x="852" y="2488"/>
                    <a:pt x="646" y="2276"/>
                    <a:pt x="483" y="2276"/>
                  </a:cubicBezTo>
                  <a:cubicBezTo>
                    <a:pt x="408" y="2276"/>
                    <a:pt x="341" y="2322"/>
                    <a:pt x="297" y="2443"/>
                  </a:cubicBezTo>
                  <a:cubicBezTo>
                    <a:pt x="0" y="3255"/>
                    <a:pt x="1062" y="3718"/>
                    <a:pt x="1062" y="3718"/>
                  </a:cubicBezTo>
                  <a:lnTo>
                    <a:pt x="2225" y="3718"/>
                  </a:lnTo>
                  <a:cubicBezTo>
                    <a:pt x="2225" y="3718"/>
                    <a:pt x="3201" y="2021"/>
                    <a:pt x="2684" y="1632"/>
                  </a:cubicBezTo>
                  <a:cubicBezTo>
                    <a:pt x="2596" y="1566"/>
                    <a:pt x="2520" y="1539"/>
                    <a:pt x="2454" y="1539"/>
                  </a:cubicBezTo>
                  <a:cubicBezTo>
                    <a:pt x="2354" y="1539"/>
                    <a:pt x="2277" y="1601"/>
                    <a:pt x="2217" y="1688"/>
                  </a:cubicBezTo>
                  <a:lnTo>
                    <a:pt x="2217" y="1688"/>
                  </a:lnTo>
                  <a:cubicBezTo>
                    <a:pt x="2416" y="1036"/>
                    <a:pt x="2647" y="1"/>
                    <a:pt x="21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43" name="Google Shape;743;p36"/>
            <p:cNvGrpSpPr/>
            <p:nvPr/>
          </p:nvGrpSpPr>
          <p:grpSpPr>
            <a:xfrm>
              <a:off x="126720" y="4724849"/>
              <a:ext cx="586509" cy="142582"/>
              <a:chOff x="-994955" y="1628924"/>
              <a:chExt cx="586509" cy="142582"/>
            </a:xfrm>
          </p:grpSpPr>
          <p:sp>
            <p:nvSpPr>
              <p:cNvPr id="744" name="Google Shape;744;p36"/>
              <p:cNvSpPr/>
              <p:nvPr/>
            </p:nvSpPr>
            <p:spPr>
              <a:xfrm>
                <a:off x="-994955" y="1628924"/>
                <a:ext cx="586509" cy="142582"/>
              </a:xfrm>
              <a:custGeom>
                <a:rect b="b" l="l" r="r" t="t"/>
                <a:pathLst>
                  <a:path extrusionOk="0" h="2062" w="8482">
                    <a:moveTo>
                      <a:pt x="5971" y="0"/>
                    </a:moveTo>
                    <a:cubicBezTo>
                      <a:pt x="5919" y="0"/>
                      <a:pt x="5868" y="2"/>
                      <a:pt x="5816" y="7"/>
                    </a:cubicBezTo>
                    <a:cubicBezTo>
                      <a:pt x="5393" y="44"/>
                      <a:pt x="4987" y="222"/>
                      <a:pt x="4637" y="466"/>
                    </a:cubicBezTo>
                    <a:cubicBezTo>
                      <a:pt x="4464" y="585"/>
                      <a:pt x="4298" y="718"/>
                      <a:pt x="4250" y="921"/>
                    </a:cubicBezTo>
                    <a:cubicBezTo>
                      <a:pt x="3961" y="646"/>
                      <a:pt x="3562" y="491"/>
                      <a:pt x="3162" y="491"/>
                    </a:cubicBezTo>
                    <a:cubicBezTo>
                      <a:pt x="3074" y="491"/>
                      <a:pt x="2986" y="498"/>
                      <a:pt x="2899" y="514"/>
                    </a:cubicBezTo>
                    <a:cubicBezTo>
                      <a:pt x="2418" y="598"/>
                      <a:pt x="2005" y="925"/>
                      <a:pt x="1792" y="1361"/>
                    </a:cubicBezTo>
                    <a:cubicBezTo>
                      <a:pt x="1618" y="1284"/>
                      <a:pt x="1428" y="1245"/>
                      <a:pt x="1239" y="1245"/>
                    </a:cubicBezTo>
                    <a:cubicBezTo>
                      <a:pt x="1072" y="1245"/>
                      <a:pt x="906" y="1275"/>
                      <a:pt x="750" y="1335"/>
                    </a:cubicBezTo>
                    <a:cubicBezTo>
                      <a:pt x="419" y="1464"/>
                      <a:pt x="142" y="1728"/>
                      <a:pt x="0" y="2054"/>
                    </a:cubicBezTo>
                    <a:lnTo>
                      <a:pt x="8481" y="2062"/>
                    </a:lnTo>
                    <a:cubicBezTo>
                      <a:pt x="8453" y="1940"/>
                      <a:pt x="8428" y="1813"/>
                      <a:pt x="8369" y="1702"/>
                    </a:cubicBezTo>
                    <a:cubicBezTo>
                      <a:pt x="8312" y="1590"/>
                      <a:pt x="8214" y="1492"/>
                      <a:pt x="8092" y="1461"/>
                    </a:cubicBezTo>
                    <a:cubicBezTo>
                      <a:pt x="8057" y="1451"/>
                      <a:pt x="8021" y="1447"/>
                      <a:pt x="7985" y="1447"/>
                    </a:cubicBezTo>
                    <a:cubicBezTo>
                      <a:pt x="7864" y="1447"/>
                      <a:pt x="7744" y="1496"/>
                      <a:pt x="7632" y="1553"/>
                    </a:cubicBezTo>
                    <a:cubicBezTo>
                      <a:pt x="7515" y="1114"/>
                      <a:pt x="7350" y="665"/>
                      <a:pt x="7009" y="366"/>
                    </a:cubicBezTo>
                    <a:cubicBezTo>
                      <a:pt x="6729" y="118"/>
                      <a:pt x="6347" y="0"/>
                      <a:pt x="59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36"/>
              <p:cNvSpPr/>
              <p:nvPr/>
            </p:nvSpPr>
            <p:spPr>
              <a:xfrm>
                <a:off x="-801547" y="1679195"/>
                <a:ext cx="55041" cy="79105"/>
              </a:xfrm>
              <a:custGeom>
                <a:rect b="b" l="l" r="r" t="t"/>
                <a:pathLst>
                  <a:path extrusionOk="0" h="1144" w="796">
                    <a:moveTo>
                      <a:pt x="98" y="0"/>
                    </a:moveTo>
                    <a:cubicBezTo>
                      <a:pt x="49" y="0"/>
                      <a:pt x="1" y="51"/>
                      <a:pt x="34" y="105"/>
                    </a:cubicBezTo>
                    <a:cubicBezTo>
                      <a:pt x="250" y="432"/>
                      <a:pt x="452" y="765"/>
                      <a:pt x="644" y="1108"/>
                    </a:cubicBezTo>
                    <a:cubicBezTo>
                      <a:pt x="658" y="1133"/>
                      <a:pt x="680" y="1143"/>
                      <a:pt x="702" y="1143"/>
                    </a:cubicBezTo>
                    <a:cubicBezTo>
                      <a:pt x="749" y="1143"/>
                      <a:pt x="796" y="1094"/>
                      <a:pt x="766" y="1038"/>
                    </a:cubicBezTo>
                    <a:cubicBezTo>
                      <a:pt x="576" y="697"/>
                      <a:pt x="369" y="360"/>
                      <a:pt x="156" y="34"/>
                    </a:cubicBezTo>
                    <a:cubicBezTo>
                      <a:pt x="141" y="10"/>
                      <a:pt x="120" y="0"/>
                      <a:pt x="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36"/>
              <p:cNvSpPr/>
              <p:nvPr/>
            </p:nvSpPr>
            <p:spPr>
              <a:xfrm>
                <a:off x="-601154" y="1644966"/>
                <a:ext cx="30563" cy="111742"/>
              </a:xfrm>
              <a:custGeom>
                <a:rect b="b" l="l" r="r" t="t"/>
                <a:pathLst>
                  <a:path extrusionOk="0" h="1616" w="442">
                    <a:moveTo>
                      <a:pt x="356" y="0"/>
                    </a:moveTo>
                    <a:cubicBezTo>
                      <a:pt x="329" y="0"/>
                      <a:pt x="304" y="15"/>
                      <a:pt x="296" y="51"/>
                    </a:cubicBezTo>
                    <a:cubicBezTo>
                      <a:pt x="202" y="545"/>
                      <a:pt x="107" y="1035"/>
                      <a:pt x="11" y="1527"/>
                    </a:cubicBezTo>
                    <a:cubicBezTo>
                      <a:pt x="1" y="1581"/>
                      <a:pt x="45" y="1616"/>
                      <a:pt x="87" y="1616"/>
                    </a:cubicBezTo>
                    <a:cubicBezTo>
                      <a:pt x="114" y="1616"/>
                      <a:pt x="140" y="1600"/>
                      <a:pt x="147" y="1564"/>
                    </a:cubicBezTo>
                    <a:cubicBezTo>
                      <a:pt x="241" y="1072"/>
                      <a:pt x="335" y="582"/>
                      <a:pt x="433" y="88"/>
                    </a:cubicBezTo>
                    <a:cubicBezTo>
                      <a:pt x="442" y="36"/>
                      <a:pt x="397" y="0"/>
                      <a:pt x="3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36"/>
              <p:cNvSpPr/>
              <p:nvPr/>
            </p:nvSpPr>
            <p:spPr>
              <a:xfrm>
                <a:off x="-448682" y="1737210"/>
                <a:ext cx="16388" cy="23787"/>
              </a:xfrm>
              <a:custGeom>
                <a:rect b="b" l="l" r="r" t="t"/>
                <a:pathLst>
                  <a:path extrusionOk="0" h="344" w="237">
                    <a:moveTo>
                      <a:pt x="160" y="0"/>
                    </a:moveTo>
                    <a:cubicBezTo>
                      <a:pt x="147" y="0"/>
                      <a:pt x="135" y="3"/>
                      <a:pt x="126" y="9"/>
                    </a:cubicBezTo>
                    <a:lnTo>
                      <a:pt x="111" y="22"/>
                    </a:lnTo>
                    <a:cubicBezTo>
                      <a:pt x="102" y="31"/>
                      <a:pt x="98" y="40"/>
                      <a:pt x="93" y="51"/>
                    </a:cubicBezTo>
                    <a:cubicBezTo>
                      <a:pt x="65" y="120"/>
                      <a:pt x="36" y="190"/>
                      <a:pt x="8" y="256"/>
                    </a:cubicBezTo>
                    <a:cubicBezTo>
                      <a:pt x="1" y="273"/>
                      <a:pt x="8" y="295"/>
                      <a:pt x="15" y="309"/>
                    </a:cubicBezTo>
                    <a:cubicBezTo>
                      <a:pt x="25" y="322"/>
                      <a:pt x="39" y="337"/>
                      <a:pt x="56" y="341"/>
                    </a:cubicBezTo>
                    <a:cubicBezTo>
                      <a:pt x="63" y="343"/>
                      <a:pt x="70" y="344"/>
                      <a:pt x="77" y="344"/>
                    </a:cubicBezTo>
                    <a:cubicBezTo>
                      <a:pt x="89" y="344"/>
                      <a:pt x="100" y="341"/>
                      <a:pt x="109" y="335"/>
                    </a:cubicBezTo>
                    <a:cubicBezTo>
                      <a:pt x="113" y="330"/>
                      <a:pt x="119" y="328"/>
                      <a:pt x="122" y="322"/>
                    </a:cubicBezTo>
                    <a:cubicBezTo>
                      <a:pt x="131" y="313"/>
                      <a:pt x="137" y="304"/>
                      <a:pt x="141" y="293"/>
                    </a:cubicBezTo>
                    <a:cubicBezTo>
                      <a:pt x="168" y="225"/>
                      <a:pt x="200" y="155"/>
                      <a:pt x="227" y="88"/>
                    </a:cubicBezTo>
                    <a:cubicBezTo>
                      <a:pt x="237" y="72"/>
                      <a:pt x="231" y="50"/>
                      <a:pt x="222" y="35"/>
                    </a:cubicBezTo>
                    <a:cubicBezTo>
                      <a:pt x="213" y="22"/>
                      <a:pt x="196" y="7"/>
                      <a:pt x="181" y="4"/>
                    </a:cubicBezTo>
                    <a:cubicBezTo>
                      <a:pt x="174" y="1"/>
                      <a:pt x="167" y="0"/>
                      <a:pt x="1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36"/>
              <p:cNvSpPr/>
              <p:nvPr/>
            </p:nvSpPr>
            <p:spPr>
              <a:xfrm>
                <a:off x="-932514" y="1729742"/>
                <a:ext cx="30909" cy="31739"/>
              </a:xfrm>
              <a:custGeom>
                <a:rect b="b" l="l" r="r" t="t"/>
                <a:pathLst>
                  <a:path extrusionOk="0" h="459" w="447">
                    <a:moveTo>
                      <a:pt x="77" y="0"/>
                    </a:moveTo>
                    <a:cubicBezTo>
                      <a:pt x="58" y="0"/>
                      <a:pt x="40" y="7"/>
                      <a:pt x="28" y="21"/>
                    </a:cubicBezTo>
                    <a:cubicBezTo>
                      <a:pt x="0" y="51"/>
                      <a:pt x="0" y="91"/>
                      <a:pt x="28" y="121"/>
                    </a:cubicBezTo>
                    <a:cubicBezTo>
                      <a:pt x="124" y="226"/>
                      <a:pt x="223" y="331"/>
                      <a:pt x="319" y="438"/>
                    </a:cubicBezTo>
                    <a:cubicBezTo>
                      <a:pt x="332" y="452"/>
                      <a:pt x="350" y="458"/>
                      <a:pt x="369" y="458"/>
                    </a:cubicBezTo>
                    <a:cubicBezTo>
                      <a:pt x="387" y="458"/>
                      <a:pt x="406" y="452"/>
                      <a:pt x="419" y="438"/>
                    </a:cubicBezTo>
                    <a:cubicBezTo>
                      <a:pt x="446" y="410"/>
                      <a:pt x="446" y="370"/>
                      <a:pt x="419" y="338"/>
                    </a:cubicBezTo>
                    <a:cubicBezTo>
                      <a:pt x="323" y="233"/>
                      <a:pt x="223" y="126"/>
                      <a:pt x="126" y="21"/>
                    </a:cubicBezTo>
                    <a:cubicBezTo>
                      <a:pt x="114" y="7"/>
                      <a:pt x="95" y="0"/>
                      <a:pt x="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0" name="Google Shape;750;p37"/>
          <p:cNvGrpSpPr/>
          <p:nvPr/>
        </p:nvGrpSpPr>
        <p:grpSpPr>
          <a:xfrm>
            <a:off x="-354225" y="3564300"/>
            <a:ext cx="10085005" cy="1260811"/>
            <a:chOff x="-354225" y="3564300"/>
            <a:chExt cx="10085005" cy="1260811"/>
          </a:xfrm>
        </p:grpSpPr>
        <p:sp>
          <p:nvSpPr>
            <p:cNvPr id="751" name="Google Shape;751;p37"/>
            <p:cNvSpPr/>
            <p:nvPr/>
          </p:nvSpPr>
          <p:spPr>
            <a:xfrm>
              <a:off x="-354225" y="3969525"/>
              <a:ext cx="1133475" cy="695325"/>
            </a:xfrm>
            <a:custGeom>
              <a:rect b="b" l="l" r="r" t="t"/>
              <a:pathLst>
                <a:path extrusionOk="0" h="27813" w="45339">
                  <a:moveTo>
                    <a:pt x="44958" y="23812"/>
                  </a:moveTo>
                  <a:lnTo>
                    <a:pt x="45339" y="27051"/>
                  </a:lnTo>
                  <a:lnTo>
                    <a:pt x="0" y="27813"/>
                  </a:lnTo>
                  <a:lnTo>
                    <a:pt x="7430" y="6477"/>
                  </a:lnTo>
                  <a:lnTo>
                    <a:pt x="20765" y="5524"/>
                  </a:lnTo>
                  <a:lnTo>
                    <a:pt x="21336" y="0"/>
                  </a:lnTo>
                  <a:lnTo>
                    <a:pt x="33719" y="190"/>
                  </a:lnTo>
                  <a:lnTo>
                    <a:pt x="33719" y="23241"/>
                  </a:lnTo>
                  <a:lnTo>
                    <a:pt x="36386" y="23241"/>
                  </a:lnTo>
                  <a:lnTo>
                    <a:pt x="36195" y="15621"/>
                  </a:lnTo>
                  <a:lnTo>
                    <a:pt x="44387" y="16383"/>
                  </a:lnTo>
                  <a:close/>
                </a:path>
              </a:pathLst>
            </a:custGeom>
            <a:solidFill>
              <a:srgbClr val="91CB91">
                <a:alpha val="40880"/>
              </a:srgbClr>
            </a:solidFill>
            <a:ln>
              <a:noFill/>
            </a:ln>
          </p:spPr>
        </p:sp>
        <p:sp>
          <p:nvSpPr>
            <p:cNvPr id="752" name="Google Shape;752;p37"/>
            <p:cNvSpPr/>
            <p:nvPr/>
          </p:nvSpPr>
          <p:spPr>
            <a:xfrm>
              <a:off x="6585681" y="3564300"/>
              <a:ext cx="3145100" cy="1260811"/>
            </a:xfrm>
            <a:custGeom>
              <a:rect b="b" l="l" r="r" t="t"/>
              <a:pathLst>
                <a:path extrusionOk="0" h="34671" w="86487">
                  <a:moveTo>
                    <a:pt x="86487" y="26480"/>
                  </a:moveTo>
                  <a:lnTo>
                    <a:pt x="86487" y="33719"/>
                  </a:lnTo>
                  <a:lnTo>
                    <a:pt x="0" y="34671"/>
                  </a:lnTo>
                  <a:lnTo>
                    <a:pt x="6858" y="30861"/>
                  </a:lnTo>
                  <a:lnTo>
                    <a:pt x="49149" y="29909"/>
                  </a:lnTo>
                  <a:lnTo>
                    <a:pt x="51626" y="0"/>
                  </a:lnTo>
                  <a:lnTo>
                    <a:pt x="64389" y="0"/>
                  </a:lnTo>
                  <a:lnTo>
                    <a:pt x="64770" y="3239"/>
                  </a:lnTo>
                  <a:lnTo>
                    <a:pt x="74295" y="4001"/>
                  </a:lnTo>
                  <a:lnTo>
                    <a:pt x="73533" y="24575"/>
                  </a:lnTo>
                  <a:close/>
                </a:path>
              </a:pathLst>
            </a:custGeom>
            <a:solidFill>
              <a:srgbClr val="91CB91">
                <a:alpha val="40880"/>
              </a:srgbClr>
            </a:solidFill>
            <a:ln>
              <a:noFill/>
            </a:ln>
          </p:spPr>
        </p:sp>
      </p:grpSp>
      <p:sp>
        <p:nvSpPr>
          <p:cNvPr id="753" name="Google Shape;753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54" name="Google Shape;754;p37"/>
          <p:cNvSpPr txBox="1"/>
          <p:nvPr>
            <p:ph idx="1" type="subTitle"/>
          </p:nvPr>
        </p:nvSpPr>
        <p:spPr>
          <a:xfrm>
            <a:off x="937626" y="3116103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55" name="Google Shape;755;p37"/>
          <p:cNvSpPr txBox="1"/>
          <p:nvPr>
            <p:ph idx="2" type="subTitle"/>
          </p:nvPr>
        </p:nvSpPr>
        <p:spPr>
          <a:xfrm>
            <a:off x="3484350" y="3116103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56" name="Google Shape;756;p37"/>
          <p:cNvSpPr txBox="1"/>
          <p:nvPr>
            <p:ph idx="3" type="subTitle"/>
          </p:nvPr>
        </p:nvSpPr>
        <p:spPr>
          <a:xfrm>
            <a:off x="6031074" y="3116103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57" name="Google Shape;757;p37"/>
          <p:cNvSpPr txBox="1"/>
          <p:nvPr>
            <p:ph idx="4" type="subTitle"/>
          </p:nvPr>
        </p:nvSpPr>
        <p:spPr>
          <a:xfrm>
            <a:off x="937625" y="2661526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000">
                <a:solidFill>
                  <a:schemeClr val="dk1"/>
                </a:solidFill>
                <a:latin typeface="Quando"/>
                <a:ea typeface="Quando"/>
                <a:cs typeface="Quando"/>
                <a:sym typeface="Quand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9pPr>
          </a:lstStyle>
          <a:p/>
        </p:txBody>
      </p:sp>
      <p:sp>
        <p:nvSpPr>
          <p:cNvPr id="758" name="Google Shape;758;p37"/>
          <p:cNvSpPr txBox="1"/>
          <p:nvPr>
            <p:ph idx="5" type="subTitle"/>
          </p:nvPr>
        </p:nvSpPr>
        <p:spPr>
          <a:xfrm>
            <a:off x="3484350" y="2661526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000">
                <a:solidFill>
                  <a:schemeClr val="dk1"/>
                </a:solidFill>
                <a:latin typeface="Quando"/>
                <a:ea typeface="Quando"/>
                <a:cs typeface="Quando"/>
                <a:sym typeface="Quand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9pPr>
          </a:lstStyle>
          <a:p/>
        </p:txBody>
      </p:sp>
      <p:sp>
        <p:nvSpPr>
          <p:cNvPr id="759" name="Google Shape;759;p37"/>
          <p:cNvSpPr txBox="1"/>
          <p:nvPr>
            <p:ph idx="6" type="subTitle"/>
          </p:nvPr>
        </p:nvSpPr>
        <p:spPr>
          <a:xfrm>
            <a:off x="6031075" y="2661526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000">
                <a:solidFill>
                  <a:schemeClr val="dk1"/>
                </a:solidFill>
                <a:latin typeface="Quando"/>
                <a:ea typeface="Quando"/>
                <a:cs typeface="Quando"/>
                <a:sym typeface="Quand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9pPr>
          </a:lstStyle>
          <a:p/>
        </p:txBody>
      </p:sp>
      <p:grpSp>
        <p:nvGrpSpPr>
          <p:cNvPr id="760" name="Google Shape;760;p37"/>
          <p:cNvGrpSpPr/>
          <p:nvPr/>
        </p:nvGrpSpPr>
        <p:grpSpPr>
          <a:xfrm>
            <a:off x="-63300" y="-158909"/>
            <a:ext cx="10035996" cy="3074679"/>
            <a:chOff x="-63300" y="-158909"/>
            <a:chExt cx="10035996" cy="3074679"/>
          </a:xfrm>
        </p:grpSpPr>
        <p:sp>
          <p:nvSpPr>
            <p:cNvPr id="761" name="Google Shape;761;p37"/>
            <p:cNvSpPr/>
            <p:nvPr/>
          </p:nvSpPr>
          <p:spPr>
            <a:xfrm>
              <a:off x="327295" y="235723"/>
              <a:ext cx="385942" cy="207509"/>
            </a:xfrm>
            <a:custGeom>
              <a:rect b="b" l="l" r="r" t="t"/>
              <a:pathLst>
                <a:path extrusionOk="0" h="3447" w="6411">
                  <a:moveTo>
                    <a:pt x="2159" y="0"/>
                  </a:moveTo>
                  <a:cubicBezTo>
                    <a:pt x="1702" y="0"/>
                    <a:pt x="1300" y="222"/>
                    <a:pt x="1046" y="561"/>
                  </a:cubicBezTo>
                  <a:cubicBezTo>
                    <a:pt x="977" y="542"/>
                    <a:pt x="906" y="529"/>
                    <a:pt x="832" y="529"/>
                  </a:cubicBezTo>
                  <a:cubicBezTo>
                    <a:pt x="375" y="529"/>
                    <a:pt x="4" y="902"/>
                    <a:pt x="4" y="1357"/>
                  </a:cubicBezTo>
                  <a:cubicBezTo>
                    <a:pt x="1" y="1817"/>
                    <a:pt x="371" y="2186"/>
                    <a:pt x="826" y="2186"/>
                  </a:cubicBezTo>
                  <a:cubicBezTo>
                    <a:pt x="887" y="2186"/>
                    <a:pt x="944" y="2181"/>
                    <a:pt x="1001" y="2168"/>
                  </a:cubicBezTo>
                  <a:cubicBezTo>
                    <a:pt x="1182" y="2435"/>
                    <a:pt x="1453" y="2636"/>
                    <a:pt x="1770" y="2728"/>
                  </a:cubicBezTo>
                  <a:cubicBezTo>
                    <a:pt x="1993" y="3154"/>
                    <a:pt x="2443" y="3447"/>
                    <a:pt x="2959" y="3447"/>
                  </a:cubicBezTo>
                  <a:cubicBezTo>
                    <a:pt x="3388" y="3447"/>
                    <a:pt x="3769" y="3244"/>
                    <a:pt x="4015" y="2929"/>
                  </a:cubicBezTo>
                  <a:cubicBezTo>
                    <a:pt x="4153" y="3065"/>
                    <a:pt x="4343" y="3150"/>
                    <a:pt x="4549" y="3150"/>
                  </a:cubicBezTo>
                  <a:cubicBezTo>
                    <a:pt x="4847" y="3150"/>
                    <a:pt x="5102" y="2978"/>
                    <a:pt x="5227" y="2733"/>
                  </a:cubicBezTo>
                  <a:cubicBezTo>
                    <a:pt x="5255" y="2735"/>
                    <a:pt x="5281" y="2737"/>
                    <a:pt x="5308" y="2737"/>
                  </a:cubicBezTo>
                  <a:cubicBezTo>
                    <a:pt x="5916" y="2737"/>
                    <a:pt x="6410" y="2245"/>
                    <a:pt x="6410" y="1633"/>
                  </a:cubicBezTo>
                  <a:cubicBezTo>
                    <a:pt x="6410" y="1025"/>
                    <a:pt x="5918" y="529"/>
                    <a:pt x="5308" y="529"/>
                  </a:cubicBezTo>
                  <a:cubicBezTo>
                    <a:pt x="5072" y="529"/>
                    <a:pt x="4855" y="603"/>
                    <a:pt x="4678" y="728"/>
                  </a:cubicBezTo>
                  <a:cubicBezTo>
                    <a:pt x="4543" y="356"/>
                    <a:pt x="4182" y="87"/>
                    <a:pt x="3764" y="87"/>
                  </a:cubicBezTo>
                  <a:cubicBezTo>
                    <a:pt x="3502" y="87"/>
                    <a:pt x="3264" y="192"/>
                    <a:pt x="3089" y="360"/>
                  </a:cubicBezTo>
                  <a:cubicBezTo>
                    <a:pt x="2842" y="137"/>
                    <a:pt x="2516" y="0"/>
                    <a:pt x="21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7"/>
            <p:cNvSpPr/>
            <p:nvPr/>
          </p:nvSpPr>
          <p:spPr>
            <a:xfrm>
              <a:off x="7642984" y="-49322"/>
              <a:ext cx="1030494" cy="482560"/>
            </a:xfrm>
            <a:custGeom>
              <a:rect b="b" l="l" r="r" t="t"/>
              <a:pathLst>
                <a:path extrusionOk="0" h="3519" w="7515">
                  <a:moveTo>
                    <a:pt x="3620" y="0"/>
                  </a:moveTo>
                  <a:cubicBezTo>
                    <a:pt x="3091" y="0"/>
                    <a:pt x="2636" y="297"/>
                    <a:pt x="2408" y="736"/>
                  </a:cubicBezTo>
                  <a:cubicBezTo>
                    <a:pt x="2085" y="830"/>
                    <a:pt x="1809" y="1032"/>
                    <a:pt x="1625" y="1307"/>
                  </a:cubicBezTo>
                  <a:cubicBezTo>
                    <a:pt x="1567" y="1294"/>
                    <a:pt x="1507" y="1289"/>
                    <a:pt x="1448" y="1289"/>
                  </a:cubicBezTo>
                  <a:cubicBezTo>
                    <a:pt x="980" y="1289"/>
                    <a:pt x="602" y="1664"/>
                    <a:pt x="602" y="2133"/>
                  </a:cubicBezTo>
                  <a:cubicBezTo>
                    <a:pt x="602" y="2158"/>
                    <a:pt x="604" y="2182"/>
                    <a:pt x="607" y="2204"/>
                  </a:cubicBezTo>
                  <a:lnTo>
                    <a:pt x="417" y="2204"/>
                  </a:lnTo>
                  <a:cubicBezTo>
                    <a:pt x="187" y="2204"/>
                    <a:pt x="1" y="2391"/>
                    <a:pt x="1" y="2621"/>
                  </a:cubicBezTo>
                  <a:cubicBezTo>
                    <a:pt x="1" y="2851"/>
                    <a:pt x="187" y="3039"/>
                    <a:pt x="417" y="3039"/>
                  </a:cubicBezTo>
                  <a:lnTo>
                    <a:pt x="1744" y="3039"/>
                  </a:lnTo>
                  <a:cubicBezTo>
                    <a:pt x="2004" y="3330"/>
                    <a:pt x="2380" y="3518"/>
                    <a:pt x="2802" y="3518"/>
                  </a:cubicBezTo>
                  <a:cubicBezTo>
                    <a:pt x="3169" y="3518"/>
                    <a:pt x="3501" y="3376"/>
                    <a:pt x="3753" y="3150"/>
                  </a:cubicBezTo>
                  <a:cubicBezTo>
                    <a:pt x="3934" y="3321"/>
                    <a:pt x="4175" y="3428"/>
                    <a:pt x="4442" y="3428"/>
                  </a:cubicBezTo>
                  <a:cubicBezTo>
                    <a:pt x="4763" y="3428"/>
                    <a:pt x="5049" y="3275"/>
                    <a:pt x="5229" y="3039"/>
                  </a:cubicBezTo>
                  <a:lnTo>
                    <a:pt x="7098" y="3039"/>
                  </a:lnTo>
                  <a:cubicBezTo>
                    <a:pt x="7328" y="3039"/>
                    <a:pt x="7514" y="2851"/>
                    <a:pt x="7514" y="2621"/>
                  </a:cubicBezTo>
                  <a:cubicBezTo>
                    <a:pt x="7512" y="2389"/>
                    <a:pt x="7326" y="2203"/>
                    <a:pt x="7096" y="2203"/>
                  </a:cubicBezTo>
                  <a:lnTo>
                    <a:pt x="7087" y="2203"/>
                  </a:lnTo>
                  <a:cubicBezTo>
                    <a:pt x="7124" y="2092"/>
                    <a:pt x="7144" y="1972"/>
                    <a:pt x="7144" y="1849"/>
                  </a:cubicBezTo>
                  <a:cubicBezTo>
                    <a:pt x="7144" y="1228"/>
                    <a:pt x="6639" y="723"/>
                    <a:pt x="6018" y="723"/>
                  </a:cubicBezTo>
                  <a:cubicBezTo>
                    <a:pt x="5990" y="723"/>
                    <a:pt x="5963" y="726"/>
                    <a:pt x="5935" y="728"/>
                  </a:cubicBezTo>
                  <a:cubicBezTo>
                    <a:pt x="5808" y="474"/>
                    <a:pt x="5546" y="303"/>
                    <a:pt x="5244" y="303"/>
                  </a:cubicBezTo>
                  <a:cubicBezTo>
                    <a:pt x="5030" y="303"/>
                    <a:pt x="4839" y="387"/>
                    <a:pt x="4698" y="527"/>
                  </a:cubicBezTo>
                  <a:cubicBezTo>
                    <a:pt x="4446" y="207"/>
                    <a:pt x="4057" y="0"/>
                    <a:pt x="36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7"/>
            <p:cNvSpPr/>
            <p:nvPr/>
          </p:nvSpPr>
          <p:spPr>
            <a:xfrm>
              <a:off x="-63300" y="2211133"/>
              <a:ext cx="578117" cy="296485"/>
            </a:xfrm>
            <a:custGeom>
              <a:rect b="b" l="l" r="r" t="t"/>
              <a:pathLst>
                <a:path extrusionOk="0" h="4925" w="9163">
                  <a:moveTo>
                    <a:pt x="4937" y="0"/>
                  </a:moveTo>
                  <a:cubicBezTo>
                    <a:pt x="4322" y="0"/>
                    <a:pt x="3776" y="292"/>
                    <a:pt x="3426" y="741"/>
                  </a:cubicBezTo>
                  <a:cubicBezTo>
                    <a:pt x="3231" y="544"/>
                    <a:pt x="2962" y="424"/>
                    <a:pt x="2661" y="424"/>
                  </a:cubicBezTo>
                  <a:cubicBezTo>
                    <a:pt x="2238" y="424"/>
                    <a:pt x="1874" y="669"/>
                    <a:pt x="1694" y="1021"/>
                  </a:cubicBezTo>
                  <a:cubicBezTo>
                    <a:pt x="1655" y="1019"/>
                    <a:pt x="1618" y="1014"/>
                    <a:pt x="1576" y="1014"/>
                  </a:cubicBezTo>
                  <a:cubicBezTo>
                    <a:pt x="706" y="1014"/>
                    <a:pt x="0" y="1720"/>
                    <a:pt x="0" y="2590"/>
                  </a:cubicBezTo>
                  <a:cubicBezTo>
                    <a:pt x="0" y="3461"/>
                    <a:pt x="706" y="4165"/>
                    <a:pt x="1576" y="4165"/>
                  </a:cubicBezTo>
                  <a:cubicBezTo>
                    <a:pt x="1911" y="4165"/>
                    <a:pt x="2221" y="4060"/>
                    <a:pt x="2477" y="3883"/>
                  </a:cubicBezTo>
                  <a:cubicBezTo>
                    <a:pt x="2672" y="4416"/>
                    <a:pt x="3185" y="4799"/>
                    <a:pt x="3786" y="4799"/>
                  </a:cubicBezTo>
                  <a:cubicBezTo>
                    <a:pt x="4161" y="4799"/>
                    <a:pt x="4501" y="4650"/>
                    <a:pt x="4751" y="4410"/>
                  </a:cubicBezTo>
                  <a:cubicBezTo>
                    <a:pt x="5103" y="4727"/>
                    <a:pt x="5569" y="4924"/>
                    <a:pt x="6082" y="4924"/>
                  </a:cubicBezTo>
                  <a:cubicBezTo>
                    <a:pt x="6734" y="4924"/>
                    <a:pt x="7311" y="4608"/>
                    <a:pt x="7674" y="4125"/>
                  </a:cubicBezTo>
                  <a:cubicBezTo>
                    <a:pt x="7773" y="4150"/>
                    <a:pt x="7875" y="4165"/>
                    <a:pt x="7982" y="4165"/>
                  </a:cubicBezTo>
                  <a:cubicBezTo>
                    <a:pt x="8636" y="4165"/>
                    <a:pt x="9163" y="3636"/>
                    <a:pt x="9163" y="2984"/>
                  </a:cubicBezTo>
                  <a:cubicBezTo>
                    <a:pt x="9163" y="2332"/>
                    <a:pt x="8636" y="1801"/>
                    <a:pt x="7982" y="1801"/>
                  </a:cubicBezTo>
                  <a:cubicBezTo>
                    <a:pt x="7895" y="1801"/>
                    <a:pt x="7812" y="1810"/>
                    <a:pt x="7733" y="1828"/>
                  </a:cubicBezTo>
                  <a:cubicBezTo>
                    <a:pt x="7475" y="1445"/>
                    <a:pt x="7088" y="1160"/>
                    <a:pt x="6635" y="1029"/>
                  </a:cubicBezTo>
                  <a:cubicBezTo>
                    <a:pt x="6316" y="419"/>
                    <a:pt x="5674" y="0"/>
                    <a:pt x="49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7"/>
            <p:cNvSpPr/>
            <p:nvPr/>
          </p:nvSpPr>
          <p:spPr>
            <a:xfrm>
              <a:off x="1267275" y="-158909"/>
              <a:ext cx="1432641" cy="606089"/>
            </a:xfrm>
            <a:custGeom>
              <a:rect b="b" l="l" r="r" t="t"/>
              <a:pathLst>
                <a:path extrusionOk="0" h="5699" w="13471">
                  <a:moveTo>
                    <a:pt x="7647" y="1"/>
                  </a:moveTo>
                  <a:cubicBezTo>
                    <a:pt x="6879" y="1"/>
                    <a:pt x="6195" y="356"/>
                    <a:pt x="5751" y="915"/>
                  </a:cubicBezTo>
                  <a:cubicBezTo>
                    <a:pt x="5389" y="567"/>
                    <a:pt x="4901" y="353"/>
                    <a:pt x="4359" y="353"/>
                  </a:cubicBezTo>
                  <a:cubicBezTo>
                    <a:pt x="3657" y="353"/>
                    <a:pt x="3040" y="714"/>
                    <a:pt x="2680" y="1259"/>
                  </a:cubicBezTo>
                  <a:cubicBezTo>
                    <a:pt x="2664" y="1259"/>
                    <a:pt x="2647" y="1258"/>
                    <a:pt x="2633" y="1258"/>
                  </a:cubicBezTo>
                  <a:cubicBezTo>
                    <a:pt x="2205" y="1258"/>
                    <a:pt x="1816" y="1412"/>
                    <a:pt x="1518" y="1669"/>
                  </a:cubicBezTo>
                  <a:cubicBezTo>
                    <a:pt x="1390" y="1617"/>
                    <a:pt x="1254" y="1589"/>
                    <a:pt x="1112" y="1589"/>
                  </a:cubicBezTo>
                  <a:cubicBezTo>
                    <a:pt x="499" y="1589"/>
                    <a:pt x="1" y="2087"/>
                    <a:pt x="1" y="2701"/>
                  </a:cubicBezTo>
                  <a:cubicBezTo>
                    <a:pt x="1" y="3312"/>
                    <a:pt x="499" y="3810"/>
                    <a:pt x="1112" y="3810"/>
                  </a:cubicBezTo>
                  <a:lnTo>
                    <a:pt x="1123" y="3810"/>
                  </a:lnTo>
                  <a:cubicBezTo>
                    <a:pt x="1416" y="4343"/>
                    <a:pt x="1982" y="4702"/>
                    <a:pt x="2633" y="4702"/>
                  </a:cubicBezTo>
                  <a:cubicBezTo>
                    <a:pt x="2988" y="4702"/>
                    <a:pt x="3320" y="4591"/>
                    <a:pt x="3596" y="4405"/>
                  </a:cubicBezTo>
                  <a:cubicBezTo>
                    <a:pt x="3950" y="5170"/>
                    <a:pt x="4719" y="5699"/>
                    <a:pt x="5614" y="5699"/>
                  </a:cubicBezTo>
                  <a:cubicBezTo>
                    <a:pt x="6331" y="5699"/>
                    <a:pt x="6967" y="5358"/>
                    <a:pt x="7372" y="4833"/>
                  </a:cubicBezTo>
                  <a:cubicBezTo>
                    <a:pt x="7465" y="4842"/>
                    <a:pt x="7557" y="4849"/>
                    <a:pt x="7649" y="4849"/>
                  </a:cubicBezTo>
                  <a:cubicBezTo>
                    <a:pt x="8041" y="4849"/>
                    <a:pt x="8410" y="4755"/>
                    <a:pt x="8736" y="4591"/>
                  </a:cubicBezTo>
                  <a:cubicBezTo>
                    <a:pt x="9033" y="4755"/>
                    <a:pt x="9377" y="4849"/>
                    <a:pt x="9740" y="4849"/>
                  </a:cubicBezTo>
                  <a:cubicBezTo>
                    <a:pt x="10597" y="4849"/>
                    <a:pt x="11335" y="4332"/>
                    <a:pt x="11657" y="3591"/>
                  </a:cubicBezTo>
                  <a:cubicBezTo>
                    <a:pt x="11828" y="3681"/>
                    <a:pt x="12024" y="3733"/>
                    <a:pt x="12230" y="3733"/>
                  </a:cubicBezTo>
                  <a:cubicBezTo>
                    <a:pt x="12916" y="3733"/>
                    <a:pt x="13470" y="3176"/>
                    <a:pt x="13470" y="2498"/>
                  </a:cubicBezTo>
                  <a:cubicBezTo>
                    <a:pt x="13470" y="1812"/>
                    <a:pt x="12916" y="1258"/>
                    <a:pt x="12230" y="1258"/>
                  </a:cubicBezTo>
                  <a:cubicBezTo>
                    <a:pt x="11930" y="1258"/>
                    <a:pt x="11653" y="1365"/>
                    <a:pt x="11438" y="1543"/>
                  </a:cubicBezTo>
                  <a:cubicBezTo>
                    <a:pt x="11058" y="1014"/>
                    <a:pt x="10439" y="668"/>
                    <a:pt x="9739" y="668"/>
                  </a:cubicBezTo>
                  <a:cubicBezTo>
                    <a:pt x="9606" y="668"/>
                    <a:pt x="9481" y="683"/>
                    <a:pt x="9355" y="705"/>
                  </a:cubicBezTo>
                  <a:cubicBezTo>
                    <a:pt x="8919" y="270"/>
                    <a:pt x="8312" y="1"/>
                    <a:pt x="76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7"/>
            <p:cNvSpPr/>
            <p:nvPr/>
          </p:nvSpPr>
          <p:spPr>
            <a:xfrm>
              <a:off x="8752562" y="2546262"/>
              <a:ext cx="1220134" cy="369508"/>
            </a:xfrm>
            <a:custGeom>
              <a:rect b="b" l="l" r="r" t="t"/>
              <a:pathLst>
                <a:path extrusionOk="0" h="6138" w="20268">
                  <a:moveTo>
                    <a:pt x="9839" y="1"/>
                  </a:moveTo>
                  <a:cubicBezTo>
                    <a:pt x="8936" y="1"/>
                    <a:pt x="8151" y="500"/>
                    <a:pt x="7742" y="1235"/>
                  </a:cubicBezTo>
                  <a:cubicBezTo>
                    <a:pt x="7497" y="1117"/>
                    <a:pt x="7239" y="1060"/>
                    <a:pt x="6992" y="1060"/>
                  </a:cubicBezTo>
                  <a:cubicBezTo>
                    <a:pt x="5997" y="1060"/>
                    <a:pt x="5190" y="1860"/>
                    <a:pt x="5177" y="2850"/>
                  </a:cubicBezTo>
                  <a:cubicBezTo>
                    <a:pt x="5134" y="2846"/>
                    <a:pt x="5094" y="2842"/>
                    <a:pt x="5049" y="2842"/>
                  </a:cubicBezTo>
                  <a:cubicBezTo>
                    <a:pt x="4309" y="2842"/>
                    <a:pt x="3706" y="3443"/>
                    <a:pt x="3706" y="4186"/>
                  </a:cubicBezTo>
                  <a:cubicBezTo>
                    <a:pt x="3706" y="4280"/>
                    <a:pt x="3715" y="4376"/>
                    <a:pt x="3737" y="4464"/>
                  </a:cubicBezTo>
                  <a:lnTo>
                    <a:pt x="837" y="4464"/>
                  </a:lnTo>
                  <a:cubicBezTo>
                    <a:pt x="374" y="4464"/>
                    <a:pt x="0" y="4840"/>
                    <a:pt x="0" y="5301"/>
                  </a:cubicBezTo>
                  <a:cubicBezTo>
                    <a:pt x="0" y="5763"/>
                    <a:pt x="376" y="6137"/>
                    <a:pt x="837" y="6137"/>
                  </a:cubicBezTo>
                  <a:lnTo>
                    <a:pt x="19431" y="6137"/>
                  </a:lnTo>
                  <a:cubicBezTo>
                    <a:pt x="19894" y="6137"/>
                    <a:pt x="20268" y="5761"/>
                    <a:pt x="20268" y="5301"/>
                  </a:cubicBezTo>
                  <a:cubicBezTo>
                    <a:pt x="20264" y="4840"/>
                    <a:pt x="19890" y="4464"/>
                    <a:pt x="19426" y="4464"/>
                  </a:cubicBezTo>
                  <a:lnTo>
                    <a:pt x="16527" y="4464"/>
                  </a:lnTo>
                  <a:cubicBezTo>
                    <a:pt x="16545" y="4376"/>
                    <a:pt x="16556" y="4283"/>
                    <a:pt x="16556" y="4186"/>
                  </a:cubicBezTo>
                  <a:cubicBezTo>
                    <a:pt x="16556" y="3445"/>
                    <a:pt x="15956" y="2842"/>
                    <a:pt x="15213" y="2842"/>
                  </a:cubicBezTo>
                  <a:cubicBezTo>
                    <a:pt x="15169" y="2842"/>
                    <a:pt x="15128" y="2844"/>
                    <a:pt x="15086" y="2850"/>
                  </a:cubicBezTo>
                  <a:cubicBezTo>
                    <a:pt x="15073" y="1860"/>
                    <a:pt x="14266" y="1060"/>
                    <a:pt x="13270" y="1060"/>
                  </a:cubicBezTo>
                  <a:cubicBezTo>
                    <a:pt x="13022" y="1060"/>
                    <a:pt x="12767" y="1117"/>
                    <a:pt x="12520" y="1235"/>
                  </a:cubicBezTo>
                  <a:cubicBezTo>
                    <a:pt x="12109" y="498"/>
                    <a:pt x="11324" y="1"/>
                    <a:pt x="10423" y="1"/>
                  </a:cubicBezTo>
                  <a:cubicBezTo>
                    <a:pt x="10326" y="1"/>
                    <a:pt x="10228" y="8"/>
                    <a:pt x="10132" y="19"/>
                  </a:cubicBezTo>
                  <a:cubicBezTo>
                    <a:pt x="10034" y="8"/>
                    <a:pt x="9939" y="1"/>
                    <a:pt x="98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6" name="Google Shape;766;p37"/>
          <p:cNvGrpSpPr/>
          <p:nvPr/>
        </p:nvGrpSpPr>
        <p:grpSpPr>
          <a:xfrm>
            <a:off x="8752549" y="1771614"/>
            <a:ext cx="497501" cy="721626"/>
            <a:chOff x="8752549" y="1771614"/>
            <a:chExt cx="497501" cy="721626"/>
          </a:xfrm>
        </p:grpSpPr>
        <p:sp>
          <p:nvSpPr>
            <p:cNvPr id="767" name="Google Shape;767;p37"/>
            <p:cNvSpPr/>
            <p:nvPr/>
          </p:nvSpPr>
          <p:spPr>
            <a:xfrm>
              <a:off x="8752549" y="1771614"/>
              <a:ext cx="370707" cy="193599"/>
            </a:xfrm>
            <a:custGeom>
              <a:rect b="b" l="l" r="r" t="t"/>
              <a:pathLst>
                <a:path extrusionOk="0" h="2194" w="4201">
                  <a:moveTo>
                    <a:pt x="303" y="0"/>
                  </a:moveTo>
                  <a:cubicBezTo>
                    <a:pt x="262" y="0"/>
                    <a:pt x="219" y="11"/>
                    <a:pt x="177" y="35"/>
                  </a:cubicBezTo>
                  <a:cubicBezTo>
                    <a:pt x="67" y="97"/>
                    <a:pt x="0" y="278"/>
                    <a:pt x="85" y="389"/>
                  </a:cubicBezTo>
                  <a:cubicBezTo>
                    <a:pt x="332" y="718"/>
                    <a:pt x="619" y="1002"/>
                    <a:pt x="964" y="1233"/>
                  </a:cubicBezTo>
                  <a:cubicBezTo>
                    <a:pt x="1123" y="1338"/>
                    <a:pt x="1296" y="1417"/>
                    <a:pt x="1456" y="1516"/>
                  </a:cubicBezTo>
                  <a:cubicBezTo>
                    <a:pt x="1583" y="1592"/>
                    <a:pt x="1721" y="1706"/>
                    <a:pt x="1670" y="1867"/>
                  </a:cubicBezTo>
                  <a:cubicBezTo>
                    <a:pt x="1668" y="1891"/>
                    <a:pt x="1661" y="1914"/>
                    <a:pt x="1661" y="1942"/>
                  </a:cubicBezTo>
                  <a:cubicBezTo>
                    <a:pt x="1661" y="2108"/>
                    <a:pt x="1784" y="2194"/>
                    <a:pt x="1911" y="2194"/>
                  </a:cubicBezTo>
                  <a:cubicBezTo>
                    <a:pt x="2018" y="2194"/>
                    <a:pt x="2127" y="2134"/>
                    <a:pt x="2171" y="2010"/>
                  </a:cubicBezTo>
                  <a:cubicBezTo>
                    <a:pt x="2182" y="1977"/>
                    <a:pt x="2186" y="1944"/>
                    <a:pt x="2191" y="1913"/>
                  </a:cubicBezTo>
                  <a:cubicBezTo>
                    <a:pt x="2226" y="1765"/>
                    <a:pt x="2462" y="1697"/>
                    <a:pt x="2580" y="1647"/>
                  </a:cubicBezTo>
                  <a:cubicBezTo>
                    <a:pt x="2785" y="1559"/>
                    <a:pt x="2982" y="1454"/>
                    <a:pt x="3166" y="1328"/>
                  </a:cubicBezTo>
                  <a:cubicBezTo>
                    <a:pt x="3537" y="1083"/>
                    <a:pt x="3848" y="779"/>
                    <a:pt x="4119" y="425"/>
                  </a:cubicBezTo>
                  <a:cubicBezTo>
                    <a:pt x="4200" y="315"/>
                    <a:pt x="4130" y="136"/>
                    <a:pt x="4023" y="72"/>
                  </a:cubicBezTo>
                  <a:cubicBezTo>
                    <a:pt x="3981" y="46"/>
                    <a:pt x="3938" y="35"/>
                    <a:pt x="3897" y="35"/>
                  </a:cubicBezTo>
                  <a:cubicBezTo>
                    <a:pt x="3808" y="35"/>
                    <a:pt x="3726" y="88"/>
                    <a:pt x="3667" y="164"/>
                  </a:cubicBezTo>
                  <a:cubicBezTo>
                    <a:pt x="3382" y="534"/>
                    <a:pt x="3013" y="838"/>
                    <a:pt x="2604" y="1059"/>
                  </a:cubicBezTo>
                  <a:cubicBezTo>
                    <a:pt x="2422" y="1157"/>
                    <a:pt x="2208" y="1236"/>
                    <a:pt x="2027" y="1347"/>
                  </a:cubicBezTo>
                  <a:cubicBezTo>
                    <a:pt x="1906" y="1198"/>
                    <a:pt x="1738" y="1076"/>
                    <a:pt x="1572" y="986"/>
                  </a:cubicBezTo>
                  <a:cubicBezTo>
                    <a:pt x="1167" y="770"/>
                    <a:pt x="809" y="497"/>
                    <a:pt x="533" y="127"/>
                  </a:cubicBezTo>
                  <a:cubicBezTo>
                    <a:pt x="475" y="50"/>
                    <a:pt x="392" y="0"/>
                    <a:pt x="3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7"/>
            <p:cNvSpPr/>
            <p:nvPr/>
          </p:nvSpPr>
          <p:spPr>
            <a:xfrm>
              <a:off x="8752550" y="2352145"/>
              <a:ext cx="270552" cy="141096"/>
            </a:xfrm>
            <a:custGeom>
              <a:rect b="b" l="l" r="r" t="t"/>
              <a:pathLst>
                <a:path extrusionOk="0" h="1599" w="3066">
                  <a:moveTo>
                    <a:pt x="221" y="1"/>
                  </a:moveTo>
                  <a:cubicBezTo>
                    <a:pt x="191" y="1"/>
                    <a:pt x="160" y="9"/>
                    <a:pt x="130" y="27"/>
                  </a:cubicBezTo>
                  <a:cubicBezTo>
                    <a:pt x="49" y="73"/>
                    <a:pt x="1" y="203"/>
                    <a:pt x="64" y="285"/>
                  </a:cubicBezTo>
                  <a:cubicBezTo>
                    <a:pt x="242" y="524"/>
                    <a:pt x="452" y="731"/>
                    <a:pt x="701" y="896"/>
                  </a:cubicBezTo>
                  <a:cubicBezTo>
                    <a:pt x="817" y="974"/>
                    <a:pt x="943" y="1033"/>
                    <a:pt x="1061" y="1105"/>
                  </a:cubicBezTo>
                  <a:cubicBezTo>
                    <a:pt x="1153" y="1160"/>
                    <a:pt x="1254" y="1243"/>
                    <a:pt x="1217" y="1361"/>
                  </a:cubicBezTo>
                  <a:cubicBezTo>
                    <a:pt x="1215" y="1379"/>
                    <a:pt x="1210" y="1394"/>
                    <a:pt x="1210" y="1416"/>
                  </a:cubicBezTo>
                  <a:cubicBezTo>
                    <a:pt x="1210" y="1536"/>
                    <a:pt x="1299" y="1598"/>
                    <a:pt x="1392" y="1598"/>
                  </a:cubicBezTo>
                  <a:cubicBezTo>
                    <a:pt x="1470" y="1598"/>
                    <a:pt x="1550" y="1555"/>
                    <a:pt x="1582" y="1466"/>
                  </a:cubicBezTo>
                  <a:cubicBezTo>
                    <a:pt x="1591" y="1440"/>
                    <a:pt x="1593" y="1418"/>
                    <a:pt x="1597" y="1392"/>
                  </a:cubicBezTo>
                  <a:cubicBezTo>
                    <a:pt x="1623" y="1283"/>
                    <a:pt x="1796" y="1235"/>
                    <a:pt x="1881" y="1199"/>
                  </a:cubicBezTo>
                  <a:cubicBezTo>
                    <a:pt x="2030" y="1134"/>
                    <a:pt x="2172" y="1059"/>
                    <a:pt x="2306" y="968"/>
                  </a:cubicBezTo>
                  <a:cubicBezTo>
                    <a:pt x="2577" y="789"/>
                    <a:pt x="2804" y="568"/>
                    <a:pt x="3003" y="310"/>
                  </a:cubicBezTo>
                  <a:cubicBezTo>
                    <a:pt x="3066" y="231"/>
                    <a:pt x="3014" y="100"/>
                    <a:pt x="2933" y="54"/>
                  </a:cubicBezTo>
                  <a:cubicBezTo>
                    <a:pt x="2903" y="36"/>
                    <a:pt x="2873" y="29"/>
                    <a:pt x="2844" y="29"/>
                  </a:cubicBezTo>
                  <a:cubicBezTo>
                    <a:pt x="2779" y="29"/>
                    <a:pt x="2718" y="67"/>
                    <a:pt x="2675" y="121"/>
                  </a:cubicBezTo>
                  <a:cubicBezTo>
                    <a:pt x="2469" y="390"/>
                    <a:pt x="2200" y="611"/>
                    <a:pt x="1899" y="773"/>
                  </a:cubicBezTo>
                  <a:cubicBezTo>
                    <a:pt x="1768" y="845"/>
                    <a:pt x="1612" y="902"/>
                    <a:pt x="1481" y="983"/>
                  </a:cubicBezTo>
                  <a:cubicBezTo>
                    <a:pt x="1391" y="874"/>
                    <a:pt x="1269" y="784"/>
                    <a:pt x="1145" y="719"/>
                  </a:cubicBezTo>
                  <a:cubicBezTo>
                    <a:pt x="851" y="563"/>
                    <a:pt x="591" y="366"/>
                    <a:pt x="388" y="93"/>
                  </a:cubicBezTo>
                  <a:cubicBezTo>
                    <a:pt x="345" y="37"/>
                    <a:pt x="285" y="1"/>
                    <a:pt x="2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7"/>
            <p:cNvSpPr/>
            <p:nvPr/>
          </p:nvSpPr>
          <p:spPr>
            <a:xfrm>
              <a:off x="9023090" y="2143896"/>
              <a:ext cx="226960" cy="118506"/>
            </a:xfrm>
            <a:custGeom>
              <a:rect b="b" l="l" r="r" t="t"/>
              <a:pathLst>
                <a:path extrusionOk="0" h="1343" w="2572">
                  <a:moveTo>
                    <a:pt x="186" y="0"/>
                  </a:moveTo>
                  <a:cubicBezTo>
                    <a:pt x="161" y="0"/>
                    <a:pt x="135" y="7"/>
                    <a:pt x="110" y="21"/>
                  </a:cubicBezTo>
                  <a:cubicBezTo>
                    <a:pt x="41" y="60"/>
                    <a:pt x="1" y="170"/>
                    <a:pt x="53" y="238"/>
                  </a:cubicBezTo>
                  <a:cubicBezTo>
                    <a:pt x="202" y="441"/>
                    <a:pt x="379" y="613"/>
                    <a:pt x="589" y="754"/>
                  </a:cubicBezTo>
                  <a:cubicBezTo>
                    <a:pt x="686" y="819"/>
                    <a:pt x="791" y="867"/>
                    <a:pt x="891" y="930"/>
                  </a:cubicBezTo>
                  <a:cubicBezTo>
                    <a:pt x="968" y="976"/>
                    <a:pt x="1055" y="1046"/>
                    <a:pt x="1022" y="1143"/>
                  </a:cubicBezTo>
                  <a:cubicBezTo>
                    <a:pt x="1020" y="1160"/>
                    <a:pt x="1014" y="1173"/>
                    <a:pt x="1014" y="1189"/>
                  </a:cubicBezTo>
                  <a:cubicBezTo>
                    <a:pt x="1014" y="1290"/>
                    <a:pt x="1089" y="1343"/>
                    <a:pt x="1167" y="1343"/>
                  </a:cubicBezTo>
                  <a:cubicBezTo>
                    <a:pt x="1233" y="1343"/>
                    <a:pt x="1301" y="1306"/>
                    <a:pt x="1328" y="1230"/>
                  </a:cubicBezTo>
                  <a:cubicBezTo>
                    <a:pt x="1335" y="1210"/>
                    <a:pt x="1337" y="1189"/>
                    <a:pt x="1343" y="1169"/>
                  </a:cubicBezTo>
                  <a:cubicBezTo>
                    <a:pt x="1363" y="1079"/>
                    <a:pt x="1508" y="1036"/>
                    <a:pt x="1580" y="1005"/>
                  </a:cubicBezTo>
                  <a:cubicBezTo>
                    <a:pt x="1704" y="950"/>
                    <a:pt x="1823" y="887"/>
                    <a:pt x="1936" y="812"/>
                  </a:cubicBezTo>
                  <a:cubicBezTo>
                    <a:pt x="2163" y="659"/>
                    <a:pt x="2356" y="473"/>
                    <a:pt x="2522" y="259"/>
                  </a:cubicBezTo>
                  <a:cubicBezTo>
                    <a:pt x="2572" y="189"/>
                    <a:pt x="2531" y="82"/>
                    <a:pt x="2465" y="41"/>
                  </a:cubicBezTo>
                  <a:cubicBezTo>
                    <a:pt x="2439" y="26"/>
                    <a:pt x="2414" y="20"/>
                    <a:pt x="2389" y="20"/>
                  </a:cubicBezTo>
                  <a:cubicBezTo>
                    <a:pt x="2334" y="20"/>
                    <a:pt x="2283" y="52"/>
                    <a:pt x="2247" y="100"/>
                  </a:cubicBezTo>
                  <a:cubicBezTo>
                    <a:pt x="2072" y="325"/>
                    <a:pt x="1847" y="511"/>
                    <a:pt x="1595" y="648"/>
                  </a:cubicBezTo>
                  <a:cubicBezTo>
                    <a:pt x="1484" y="708"/>
                    <a:pt x="1354" y="756"/>
                    <a:pt x="1243" y="825"/>
                  </a:cubicBezTo>
                  <a:cubicBezTo>
                    <a:pt x="1167" y="732"/>
                    <a:pt x="1066" y="659"/>
                    <a:pt x="963" y="603"/>
                  </a:cubicBezTo>
                  <a:cubicBezTo>
                    <a:pt x="714" y="471"/>
                    <a:pt x="495" y="305"/>
                    <a:pt x="327" y="78"/>
                  </a:cubicBezTo>
                  <a:cubicBezTo>
                    <a:pt x="292" y="31"/>
                    <a:pt x="241" y="0"/>
                    <a:pt x="1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0" name="Google Shape;770;p37"/>
          <p:cNvGrpSpPr/>
          <p:nvPr/>
        </p:nvGrpSpPr>
        <p:grpSpPr>
          <a:xfrm>
            <a:off x="-63500" y="3686783"/>
            <a:ext cx="10909928" cy="1470248"/>
            <a:chOff x="-63500" y="3686783"/>
            <a:chExt cx="10909928" cy="1470248"/>
          </a:xfrm>
        </p:grpSpPr>
        <p:sp>
          <p:nvSpPr>
            <p:cNvPr id="771" name="Google Shape;771;p37"/>
            <p:cNvSpPr/>
            <p:nvPr/>
          </p:nvSpPr>
          <p:spPr>
            <a:xfrm>
              <a:off x="-14985" y="4517725"/>
              <a:ext cx="454991" cy="177156"/>
            </a:xfrm>
            <a:custGeom>
              <a:rect b="b" l="l" r="r" t="t"/>
              <a:pathLst>
                <a:path extrusionOk="0" h="2562" w="6580">
                  <a:moveTo>
                    <a:pt x="3152" y="0"/>
                  </a:moveTo>
                  <a:cubicBezTo>
                    <a:pt x="2863" y="0"/>
                    <a:pt x="2513" y="112"/>
                    <a:pt x="2109" y="376"/>
                  </a:cubicBezTo>
                  <a:cubicBezTo>
                    <a:pt x="968" y="1123"/>
                    <a:pt x="570" y="559"/>
                    <a:pt x="285" y="1161"/>
                  </a:cubicBezTo>
                  <a:cubicBezTo>
                    <a:pt x="1" y="1766"/>
                    <a:pt x="799" y="2310"/>
                    <a:pt x="799" y="2310"/>
                  </a:cubicBezTo>
                  <a:lnTo>
                    <a:pt x="5185" y="2562"/>
                  </a:lnTo>
                  <a:cubicBezTo>
                    <a:pt x="5185" y="2562"/>
                    <a:pt x="6580" y="1858"/>
                    <a:pt x="5953" y="962"/>
                  </a:cubicBezTo>
                  <a:cubicBezTo>
                    <a:pt x="5793" y="733"/>
                    <a:pt x="5602" y="656"/>
                    <a:pt x="5405" y="656"/>
                  </a:cubicBezTo>
                  <a:cubicBezTo>
                    <a:pt x="4997" y="656"/>
                    <a:pt x="4561" y="985"/>
                    <a:pt x="4296" y="985"/>
                  </a:cubicBezTo>
                  <a:cubicBezTo>
                    <a:pt x="4189" y="985"/>
                    <a:pt x="4110" y="931"/>
                    <a:pt x="4073" y="778"/>
                  </a:cubicBezTo>
                  <a:cubicBezTo>
                    <a:pt x="3966" y="328"/>
                    <a:pt x="3648" y="0"/>
                    <a:pt x="31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72" name="Google Shape;772;p37"/>
            <p:cNvGrpSpPr/>
            <p:nvPr/>
          </p:nvGrpSpPr>
          <p:grpSpPr>
            <a:xfrm>
              <a:off x="-63500" y="3686783"/>
              <a:ext cx="10909928" cy="1470248"/>
              <a:chOff x="-63500" y="3686783"/>
              <a:chExt cx="10909928" cy="1470248"/>
            </a:xfrm>
          </p:grpSpPr>
          <p:grpSp>
            <p:nvGrpSpPr>
              <p:cNvPr id="773" name="Google Shape;773;p37"/>
              <p:cNvGrpSpPr/>
              <p:nvPr/>
            </p:nvGrpSpPr>
            <p:grpSpPr>
              <a:xfrm>
                <a:off x="-63379" y="4714275"/>
                <a:ext cx="9263285" cy="442757"/>
                <a:chOff x="-63379" y="4923731"/>
                <a:chExt cx="9263285" cy="969682"/>
              </a:xfrm>
            </p:grpSpPr>
            <p:sp>
              <p:nvSpPr>
                <p:cNvPr id="774" name="Google Shape;774;p37"/>
                <p:cNvSpPr/>
                <p:nvPr/>
              </p:nvSpPr>
              <p:spPr>
                <a:xfrm>
                  <a:off x="-63379" y="4923731"/>
                  <a:ext cx="9263285" cy="969682"/>
                </a:xfrm>
                <a:custGeom>
                  <a:rect b="b" l="l" r="r" t="t"/>
                  <a:pathLst>
                    <a:path extrusionOk="0" h="10859" w="103738">
                      <a:moveTo>
                        <a:pt x="1" y="0"/>
                      </a:moveTo>
                      <a:lnTo>
                        <a:pt x="1" y="10858"/>
                      </a:lnTo>
                      <a:lnTo>
                        <a:pt x="103737" y="10858"/>
                      </a:lnTo>
                      <a:lnTo>
                        <a:pt x="103737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5" name="Google Shape;775;p37"/>
                <p:cNvSpPr/>
                <p:nvPr/>
              </p:nvSpPr>
              <p:spPr>
                <a:xfrm>
                  <a:off x="120932" y="5321109"/>
                  <a:ext cx="843034" cy="64919"/>
                </a:xfrm>
                <a:custGeom>
                  <a:rect b="b" l="l" r="r" t="t"/>
                  <a:pathLst>
                    <a:path extrusionOk="0" h="727" w="9441">
                      <a:moveTo>
                        <a:pt x="1" y="1"/>
                      </a:moveTo>
                      <a:lnTo>
                        <a:pt x="1" y="727"/>
                      </a:lnTo>
                      <a:lnTo>
                        <a:pt x="9440" y="727"/>
                      </a:lnTo>
                      <a:lnTo>
                        <a:pt x="944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6" name="Google Shape;776;p37"/>
                <p:cNvSpPr/>
                <p:nvPr/>
              </p:nvSpPr>
              <p:spPr>
                <a:xfrm>
                  <a:off x="1341010" y="5321109"/>
                  <a:ext cx="842856" cy="64919"/>
                </a:xfrm>
                <a:custGeom>
                  <a:rect b="b" l="l" r="r" t="t"/>
                  <a:pathLst>
                    <a:path extrusionOk="0" h="727" w="9439">
                      <a:moveTo>
                        <a:pt x="1" y="1"/>
                      </a:moveTo>
                      <a:lnTo>
                        <a:pt x="1" y="727"/>
                      </a:lnTo>
                      <a:lnTo>
                        <a:pt x="9438" y="727"/>
                      </a:lnTo>
                      <a:lnTo>
                        <a:pt x="943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7" name="Google Shape;777;p37"/>
                <p:cNvSpPr/>
                <p:nvPr/>
              </p:nvSpPr>
              <p:spPr>
                <a:xfrm>
                  <a:off x="2439822" y="5321109"/>
                  <a:ext cx="842945" cy="64919"/>
                </a:xfrm>
                <a:custGeom>
                  <a:rect b="b" l="l" r="r" t="t"/>
                  <a:pathLst>
                    <a:path extrusionOk="0" h="727" w="9440">
                      <a:moveTo>
                        <a:pt x="1" y="1"/>
                      </a:moveTo>
                      <a:lnTo>
                        <a:pt x="1" y="727"/>
                      </a:lnTo>
                      <a:lnTo>
                        <a:pt x="9440" y="727"/>
                      </a:lnTo>
                      <a:lnTo>
                        <a:pt x="944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8" name="Google Shape;778;p37"/>
                <p:cNvSpPr/>
                <p:nvPr/>
              </p:nvSpPr>
              <p:spPr>
                <a:xfrm>
                  <a:off x="3659900" y="5321109"/>
                  <a:ext cx="842945" cy="64919"/>
                </a:xfrm>
                <a:custGeom>
                  <a:rect b="b" l="l" r="r" t="t"/>
                  <a:pathLst>
                    <a:path extrusionOk="0" h="727" w="9440">
                      <a:moveTo>
                        <a:pt x="1" y="1"/>
                      </a:moveTo>
                      <a:lnTo>
                        <a:pt x="1" y="727"/>
                      </a:lnTo>
                      <a:lnTo>
                        <a:pt x="9440" y="727"/>
                      </a:lnTo>
                      <a:lnTo>
                        <a:pt x="944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9" name="Google Shape;779;p37"/>
                <p:cNvSpPr/>
                <p:nvPr/>
              </p:nvSpPr>
              <p:spPr>
                <a:xfrm>
                  <a:off x="4807736" y="5321109"/>
                  <a:ext cx="842766" cy="64919"/>
                </a:xfrm>
                <a:custGeom>
                  <a:rect b="b" l="l" r="r" t="t"/>
                  <a:pathLst>
                    <a:path extrusionOk="0" h="727" w="9438">
                      <a:moveTo>
                        <a:pt x="1" y="1"/>
                      </a:moveTo>
                      <a:lnTo>
                        <a:pt x="1" y="727"/>
                      </a:lnTo>
                      <a:lnTo>
                        <a:pt x="9438" y="727"/>
                      </a:lnTo>
                      <a:lnTo>
                        <a:pt x="943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0" name="Google Shape;780;p37"/>
                <p:cNvSpPr/>
                <p:nvPr/>
              </p:nvSpPr>
              <p:spPr>
                <a:xfrm>
                  <a:off x="6027814" y="5321109"/>
                  <a:ext cx="842766" cy="64919"/>
                </a:xfrm>
                <a:custGeom>
                  <a:rect b="b" l="l" r="r" t="t"/>
                  <a:pathLst>
                    <a:path extrusionOk="0" h="727" w="9438">
                      <a:moveTo>
                        <a:pt x="1" y="1"/>
                      </a:moveTo>
                      <a:lnTo>
                        <a:pt x="1" y="727"/>
                      </a:lnTo>
                      <a:lnTo>
                        <a:pt x="9438" y="727"/>
                      </a:lnTo>
                      <a:lnTo>
                        <a:pt x="943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1" name="Google Shape;781;p37"/>
                <p:cNvSpPr/>
                <p:nvPr/>
              </p:nvSpPr>
              <p:spPr>
                <a:xfrm>
                  <a:off x="7126804" y="5321109"/>
                  <a:ext cx="842766" cy="64919"/>
                </a:xfrm>
                <a:custGeom>
                  <a:rect b="b" l="l" r="r" t="t"/>
                  <a:pathLst>
                    <a:path extrusionOk="0" h="727" w="9438">
                      <a:moveTo>
                        <a:pt x="0" y="1"/>
                      </a:moveTo>
                      <a:lnTo>
                        <a:pt x="0" y="727"/>
                      </a:lnTo>
                      <a:lnTo>
                        <a:pt x="9437" y="727"/>
                      </a:lnTo>
                      <a:lnTo>
                        <a:pt x="943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2" name="Google Shape;782;p37"/>
                <p:cNvSpPr/>
                <p:nvPr/>
              </p:nvSpPr>
              <p:spPr>
                <a:xfrm>
                  <a:off x="8346703" y="5321109"/>
                  <a:ext cx="842945" cy="64919"/>
                </a:xfrm>
                <a:custGeom>
                  <a:rect b="b" l="l" r="r" t="t"/>
                  <a:pathLst>
                    <a:path extrusionOk="0" h="727" w="9440">
                      <a:moveTo>
                        <a:pt x="0" y="1"/>
                      </a:moveTo>
                      <a:lnTo>
                        <a:pt x="0" y="727"/>
                      </a:lnTo>
                      <a:lnTo>
                        <a:pt x="9439" y="727"/>
                      </a:lnTo>
                      <a:lnTo>
                        <a:pt x="943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83" name="Google Shape;783;p37"/>
              <p:cNvGrpSpPr/>
              <p:nvPr/>
            </p:nvGrpSpPr>
            <p:grpSpPr>
              <a:xfrm>
                <a:off x="-63500" y="3686783"/>
                <a:ext cx="10909928" cy="1260836"/>
                <a:chOff x="-63500" y="3686783"/>
                <a:chExt cx="10909928" cy="1260836"/>
              </a:xfrm>
            </p:grpSpPr>
            <p:sp>
              <p:nvSpPr>
                <p:cNvPr id="784" name="Google Shape;784;p37"/>
                <p:cNvSpPr/>
                <p:nvPr/>
              </p:nvSpPr>
              <p:spPr>
                <a:xfrm>
                  <a:off x="7878825" y="3686783"/>
                  <a:ext cx="2967603" cy="1260836"/>
                </a:xfrm>
                <a:custGeom>
                  <a:rect b="b" l="l" r="r" t="t"/>
                  <a:pathLst>
                    <a:path extrusionOk="0" h="18234" w="42917">
                      <a:moveTo>
                        <a:pt x="23851" y="0"/>
                      </a:moveTo>
                      <a:cubicBezTo>
                        <a:pt x="23710" y="0"/>
                        <a:pt x="23562" y="11"/>
                        <a:pt x="23407" y="34"/>
                      </a:cubicBezTo>
                      <a:cubicBezTo>
                        <a:pt x="23237" y="60"/>
                        <a:pt x="23077" y="93"/>
                        <a:pt x="22933" y="139"/>
                      </a:cubicBezTo>
                      <a:cubicBezTo>
                        <a:pt x="21361" y="633"/>
                        <a:pt x="21271" y="2273"/>
                        <a:pt x="22006" y="3685"/>
                      </a:cubicBezTo>
                      <a:cubicBezTo>
                        <a:pt x="21720" y="3325"/>
                        <a:pt x="21398" y="3023"/>
                        <a:pt x="21048" y="2774"/>
                      </a:cubicBezTo>
                      <a:cubicBezTo>
                        <a:pt x="20349" y="2277"/>
                        <a:pt x="19544" y="2004"/>
                        <a:pt x="18718" y="1962"/>
                      </a:cubicBezTo>
                      <a:cubicBezTo>
                        <a:pt x="18611" y="1954"/>
                        <a:pt x="18505" y="1954"/>
                        <a:pt x="18396" y="1954"/>
                      </a:cubicBezTo>
                      <a:cubicBezTo>
                        <a:pt x="17554" y="1969"/>
                        <a:pt x="16699" y="2218"/>
                        <a:pt x="15921" y="2713"/>
                      </a:cubicBezTo>
                      <a:cubicBezTo>
                        <a:pt x="15843" y="2761"/>
                        <a:pt x="15773" y="2811"/>
                        <a:pt x="15702" y="2865"/>
                      </a:cubicBezTo>
                      <a:lnTo>
                        <a:pt x="15681" y="2879"/>
                      </a:lnTo>
                      <a:cubicBezTo>
                        <a:pt x="15678" y="2881"/>
                        <a:pt x="15676" y="2883"/>
                        <a:pt x="15674" y="2883"/>
                      </a:cubicBezTo>
                      <a:cubicBezTo>
                        <a:pt x="15657" y="2885"/>
                        <a:pt x="15641" y="2885"/>
                        <a:pt x="15626" y="2889"/>
                      </a:cubicBezTo>
                      <a:cubicBezTo>
                        <a:pt x="15455" y="2909"/>
                        <a:pt x="15296" y="2936"/>
                        <a:pt x="15151" y="2973"/>
                      </a:cubicBezTo>
                      <a:cubicBezTo>
                        <a:pt x="14821" y="3058"/>
                        <a:pt x="14557" y="3185"/>
                        <a:pt x="14351" y="3342"/>
                      </a:cubicBezTo>
                      <a:cubicBezTo>
                        <a:pt x="14308" y="3377"/>
                        <a:pt x="14266" y="3410"/>
                        <a:pt x="14227" y="3447"/>
                      </a:cubicBezTo>
                      <a:cubicBezTo>
                        <a:pt x="13778" y="3871"/>
                        <a:pt x="13687" y="4475"/>
                        <a:pt x="13866" y="5096"/>
                      </a:cubicBezTo>
                      <a:cubicBezTo>
                        <a:pt x="13888" y="5177"/>
                        <a:pt x="13916" y="5257"/>
                        <a:pt x="13945" y="5336"/>
                      </a:cubicBezTo>
                      <a:cubicBezTo>
                        <a:pt x="14017" y="5518"/>
                        <a:pt x="14111" y="5701"/>
                        <a:pt x="14225" y="5878"/>
                      </a:cubicBezTo>
                      <a:cubicBezTo>
                        <a:pt x="14054" y="5703"/>
                        <a:pt x="13872" y="5546"/>
                        <a:pt x="13682" y="5404"/>
                      </a:cubicBezTo>
                      <a:cubicBezTo>
                        <a:pt x="13590" y="5336"/>
                        <a:pt x="13497" y="5271"/>
                        <a:pt x="13400" y="5212"/>
                      </a:cubicBezTo>
                      <a:cubicBezTo>
                        <a:pt x="12908" y="4903"/>
                        <a:pt x="12359" y="4689"/>
                        <a:pt x="11784" y="4569"/>
                      </a:cubicBezTo>
                      <a:cubicBezTo>
                        <a:pt x="11684" y="4549"/>
                        <a:pt x="11585" y="4530"/>
                        <a:pt x="11483" y="4516"/>
                      </a:cubicBezTo>
                      <a:cubicBezTo>
                        <a:pt x="11332" y="4494"/>
                        <a:pt x="11177" y="4479"/>
                        <a:pt x="11023" y="4470"/>
                      </a:cubicBezTo>
                      <a:cubicBezTo>
                        <a:pt x="10921" y="4463"/>
                        <a:pt x="10820" y="4460"/>
                        <a:pt x="10717" y="4460"/>
                      </a:cubicBezTo>
                      <a:cubicBezTo>
                        <a:pt x="10688" y="4460"/>
                        <a:pt x="10658" y="4460"/>
                        <a:pt x="10628" y="4460"/>
                      </a:cubicBezTo>
                      <a:lnTo>
                        <a:pt x="10613" y="4460"/>
                      </a:lnTo>
                      <a:cubicBezTo>
                        <a:pt x="9769" y="4473"/>
                        <a:pt x="8914" y="4678"/>
                        <a:pt x="8138" y="5082"/>
                      </a:cubicBezTo>
                      <a:cubicBezTo>
                        <a:pt x="8063" y="5120"/>
                        <a:pt x="7991" y="5161"/>
                        <a:pt x="7919" y="5205"/>
                      </a:cubicBezTo>
                      <a:cubicBezTo>
                        <a:pt x="7914" y="5207"/>
                        <a:pt x="7906" y="5212"/>
                        <a:pt x="7899" y="5216"/>
                      </a:cubicBezTo>
                      <a:cubicBezTo>
                        <a:pt x="6642" y="5996"/>
                        <a:pt x="6332" y="7293"/>
                        <a:pt x="6799" y="8448"/>
                      </a:cubicBezTo>
                      <a:cubicBezTo>
                        <a:pt x="6882" y="8658"/>
                        <a:pt x="6989" y="8861"/>
                        <a:pt x="7123" y="9057"/>
                      </a:cubicBezTo>
                      <a:cubicBezTo>
                        <a:pt x="7182" y="9147"/>
                        <a:pt x="7250" y="9237"/>
                        <a:pt x="7320" y="9322"/>
                      </a:cubicBezTo>
                      <a:cubicBezTo>
                        <a:pt x="7286" y="9307"/>
                        <a:pt x="6719" y="9074"/>
                        <a:pt x="6178" y="9074"/>
                      </a:cubicBezTo>
                      <a:cubicBezTo>
                        <a:pt x="5833" y="9074"/>
                        <a:pt x="5500" y="9169"/>
                        <a:pt x="5321" y="9473"/>
                      </a:cubicBezTo>
                      <a:cubicBezTo>
                        <a:pt x="4858" y="10256"/>
                        <a:pt x="6154" y="10886"/>
                        <a:pt x="6200" y="10910"/>
                      </a:cubicBezTo>
                      <a:cubicBezTo>
                        <a:pt x="6038" y="10872"/>
                        <a:pt x="5874" y="10837"/>
                        <a:pt x="5711" y="10815"/>
                      </a:cubicBezTo>
                      <a:cubicBezTo>
                        <a:pt x="5408" y="10766"/>
                        <a:pt x="5103" y="10743"/>
                        <a:pt x="4799" y="10743"/>
                      </a:cubicBezTo>
                      <a:cubicBezTo>
                        <a:pt x="4537" y="10743"/>
                        <a:pt x="4277" y="10760"/>
                        <a:pt x="4020" y="10794"/>
                      </a:cubicBezTo>
                      <a:cubicBezTo>
                        <a:pt x="3631" y="10844"/>
                        <a:pt x="3248" y="10934"/>
                        <a:pt x="2886" y="11062"/>
                      </a:cubicBezTo>
                      <a:cubicBezTo>
                        <a:pt x="2518" y="11187"/>
                        <a:pt x="2168" y="11353"/>
                        <a:pt x="1851" y="11552"/>
                      </a:cubicBezTo>
                      <a:cubicBezTo>
                        <a:pt x="1788" y="11590"/>
                        <a:pt x="1725" y="11629"/>
                        <a:pt x="1666" y="11672"/>
                      </a:cubicBezTo>
                      <a:cubicBezTo>
                        <a:pt x="1445" y="11823"/>
                        <a:pt x="1242" y="11992"/>
                        <a:pt x="1060" y="12173"/>
                      </a:cubicBezTo>
                      <a:cubicBezTo>
                        <a:pt x="791" y="12440"/>
                        <a:pt x="564" y="12742"/>
                        <a:pt x="391" y="13076"/>
                      </a:cubicBezTo>
                      <a:cubicBezTo>
                        <a:pt x="290" y="13267"/>
                        <a:pt x="214" y="13459"/>
                        <a:pt x="157" y="13651"/>
                      </a:cubicBezTo>
                      <a:cubicBezTo>
                        <a:pt x="0" y="14176"/>
                        <a:pt x="2" y="14688"/>
                        <a:pt x="128" y="15182"/>
                      </a:cubicBezTo>
                      <a:lnTo>
                        <a:pt x="2040" y="15263"/>
                      </a:lnTo>
                      <a:lnTo>
                        <a:pt x="3810" y="15339"/>
                      </a:lnTo>
                      <a:lnTo>
                        <a:pt x="7355" y="15490"/>
                      </a:lnTo>
                      <a:lnTo>
                        <a:pt x="7821" y="15512"/>
                      </a:lnTo>
                      <a:lnTo>
                        <a:pt x="8255" y="15530"/>
                      </a:lnTo>
                      <a:lnTo>
                        <a:pt x="8811" y="15553"/>
                      </a:lnTo>
                      <a:lnTo>
                        <a:pt x="17474" y="15921"/>
                      </a:lnTo>
                      <a:lnTo>
                        <a:pt x="17474" y="15543"/>
                      </a:lnTo>
                      <a:lnTo>
                        <a:pt x="22201" y="15790"/>
                      </a:lnTo>
                      <a:lnTo>
                        <a:pt x="22367" y="15798"/>
                      </a:lnTo>
                      <a:lnTo>
                        <a:pt x="22680" y="15812"/>
                      </a:lnTo>
                      <a:lnTo>
                        <a:pt x="22929" y="15825"/>
                      </a:lnTo>
                      <a:lnTo>
                        <a:pt x="23510" y="15855"/>
                      </a:lnTo>
                      <a:lnTo>
                        <a:pt x="28537" y="16115"/>
                      </a:lnTo>
                      <a:lnTo>
                        <a:pt x="29099" y="16144"/>
                      </a:lnTo>
                      <a:lnTo>
                        <a:pt x="29536" y="16168"/>
                      </a:lnTo>
                      <a:lnTo>
                        <a:pt x="29917" y="16188"/>
                      </a:lnTo>
                      <a:cubicBezTo>
                        <a:pt x="29936" y="16225"/>
                        <a:pt x="29954" y="16260"/>
                        <a:pt x="29973" y="16297"/>
                      </a:cubicBezTo>
                      <a:cubicBezTo>
                        <a:pt x="29976" y="16297"/>
                        <a:pt x="29978" y="16295"/>
                        <a:pt x="29984" y="16292"/>
                      </a:cubicBezTo>
                      <a:cubicBezTo>
                        <a:pt x="30059" y="16264"/>
                        <a:pt x="30135" y="16234"/>
                        <a:pt x="30207" y="16203"/>
                      </a:cubicBezTo>
                      <a:lnTo>
                        <a:pt x="33563" y="16376"/>
                      </a:lnTo>
                      <a:lnTo>
                        <a:pt x="33717" y="16384"/>
                      </a:lnTo>
                      <a:lnTo>
                        <a:pt x="33994" y="16398"/>
                      </a:lnTo>
                      <a:lnTo>
                        <a:pt x="34038" y="16612"/>
                      </a:lnTo>
                      <a:lnTo>
                        <a:pt x="34125" y="17049"/>
                      </a:lnTo>
                      <a:lnTo>
                        <a:pt x="34132" y="17080"/>
                      </a:lnTo>
                      <a:lnTo>
                        <a:pt x="34231" y="17571"/>
                      </a:lnTo>
                      <a:lnTo>
                        <a:pt x="34243" y="17624"/>
                      </a:lnTo>
                      <a:lnTo>
                        <a:pt x="34243" y="17626"/>
                      </a:lnTo>
                      <a:lnTo>
                        <a:pt x="34307" y="17950"/>
                      </a:lnTo>
                      <a:lnTo>
                        <a:pt x="34349" y="18164"/>
                      </a:lnTo>
                      <a:lnTo>
                        <a:pt x="34355" y="18192"/>
                      </a:lnTo>
                      <a:cubicBezTo>
                        <a:pt x="34355" y="18192"/>
                        <a:pt x="34407" y="18195"/>
                        <a:pt x="34499" y="18199"/>
                      </a:cubicBezTo>
                      <a:lnTo>
                        <a:pt x="34506" y="18199"/>
                      </a:lnTo>
                      <a:cubicBezTo>
                        <a:pt x="34690" y="18210"/>
                        <a:pt x="35037" y="18225"/>
                        <a:pt x="35488" y="18232"/>
                      </a:cubicBezTo>
                      <a:lnTo>
                        <a:pt x="35494" y="18232"/>
                      </a:lnTo>
                      <a:cubicBezTo>
                        <a:pt x="35613" y="18233"/>
                        <a:pt x="35739" y="18234"/>
                        <a:pt x="35872" y="18234"/>
                      </a:cubicBezTo>
                      <a:cubicBezTo>
                        <a:pt x="36374" y="18234"/>
                        <a:pt x="36965" y="18223"/>
                        <a:pt x="37587" y="18182"/>
                      </a:cubicBezTo>
                      <a:lnTo>
                        <a:pt x="37593" y="18182"/>
                      </a:lnTo>
                      <a:cubicBezTo>
                        <a:pt x="37952" y="18160"/>
                        <a:pt x="38323" y="18127"/>
                        <a:pt x="38693" y="18081"/>
                      </a:cubicBezTo>
                      <a:cubicBezTo>
                        <a:pt x="38857" y="18061"/>
                        <a:pt x="39021" y="18040"/>
                        <a:pt x="39181" y="18015"/>
                      </a:cubicBezTo>
                      <a:cubicBezTo>
                        <a:pt x="39327" y="17993"/>
                        <a:pt x="39473" y="17969"/>
                        <a:pt x="39614" y="17943"/>
                      </a:cubicBezTo>
                      <a:lnTo>
                        <a:pt x="39616" y="17943"/>
                      </a:lnTo>
                      <a:cubicBezTo>
                        <a:pt x="39620" y="17943"/>
                        <a:pt x="39622" y="17943"/>
                        <a:pt x="39624" y="17941"/>
                      </a:cubicBezTo>
                      <a:cubicBezTo>
                        <a:pt x="39629" y="17941"/>
                        <a:pt x="39631" y="17941"/>
                        <a:pt x="39635" y="17939"/>
                      </a:cubicBezTo>
                      <a:cubicBezTo>
                        <a:pt x="39834" y="17902"/>
                        <a:pt x="40027" y="17860"/>
                        <a:pt x="40215" y="17814"/>
                      </a:cubicBezTo>
                      <a:cubicBezTo>
                        <a:pt x="40639" y="17712"/>
                        <a:pt x="41043" y="17587"/>
                        <a:pt x="41398" y="17427"/>
                      </a:cubicBezTo>
                      <a:lnTo>
                        <a:pt x="41459" y="17399"/>
                      </a:lnTo>
                      <a:cubicBezTo>
                        <a:pt x="41492" y="17386"/>
                        <a:pt x="41522" y="17370"/>
                        <a:pt x="41555" y="17357"/>
                      </a:cubicBezTo>
                      <a:lnTo>
                        <a:pt x="41557" y="17357"/>
                      </a:lnTo>
                      <a:cubicBezTo>
                        <a:pt x="41561" y="17353"/>
                        <a:pt x="41566" y="17351"/>
                        <a:pt x="41573" y="17349"/>
                      </a:cubicBezTo>
                      <a:lnTo>
                        <a:pt x="41642" y="17314"/>
                      </a:lnTo>
                      <a:lnTo>
                        <a:pt x="41712" y="17279"/>
                      </a:lnTo>
                      <a:cubicBezTo>
                        <a:pt x="41717" y="17276"/>
                        <a:pt x="41726" y="17270"/>
                        <a:pt x="41736" y="17266"/>
                      </a:cubicBezTo>
                      <a:cubicBezTo>
                        <a:pt x="41795" y="17237"/>
                        <a:pt x="41846" y="17204"/>
                        <a:pt x="41900" y="17172"/>
                      </a:cubicBezTo>
                      <a:cubicBezTo>
                        <a:pt x="41964" y="17132"/>
                        <a:pt x="42025" y="17093"/>
                        <a:pt x="42084" y="17053"/>
                      </a:cubicBezTo>
                      <a:lnTo>
                        <a:pt x="42091" y="17045"/>
                      </a:lnTo>
                      <a:cubicBezTo>
                        <a:pt x="42148" y="17003"/>
                        <a:pt x="42202" y="16962"/>
                        <a:pt x="42255" y="16918"/>
                      </a:cubicBezTo>
                      <a:cubicBezTo>
                        <a:pt x="42331" y="16855"/>
                        <a:pt x="42399" y="16787"/>
                        <a:pt x="42464" y="16717"/>
                      </a:cubicBezTo>
                      <a:cubicBezTo>
                        <a:pt x="42648" y="16518"/>
                        <a:pt x="42784" y="16290"/>
                        <a:pt x="42854" y="16032"/>
                      </a:cubicBezTo>
                      <a:cubicBezTo>
                        <a:pt x="42884" y="15925"/>
                        <a:pt x="42900" y="15814"/>
                        <a:pt x="42906" y="15700"/>
                      </a:cubicBezTo>
                      <a:cubicBezTo>
                        <a:pt x="42917" y="15588"/>
                        <a:pt x="42911" y="15475"/>
                        <a:pt x="42895" y="15359"/>
                      </a:cubicBezTo>
                      <a:cubicBezTo>
                        <a:pt x="42880" y="15236"/>
                        <a:pt x="42852" y="15103"/>
                        <a:pt x="42810" y="14965"/>
                      </a:cubicBezTo>
                      <a:cubicBezTo>
                        <a:pt x="42757" y="14784"/>
                        <a:pt x="42677" y="14592"/>
                        <a:pt x="42570" y="14390"/>
                      </a:cubicBezTo>
                      <a:cubicBezTo>
                        <a:pt x="42443" y="14143"/>
                        <a:pt x="42277" y="13881"/>
                        <a:pt x="42069" y="13601"/>
                      </a:cubicBezTo>
                      <a:cubicBezTo>
                        <a:pt x="41918" y="13402"/>
                        <a:pt x="41769" y="13214"/>
                        <a:pt x="41618" y="13043"/>
                      </a:cubicBezTo>
                      <a:cubicBezTo>
                        <a:pt x="41384" y="12772"/>
                        <a:pt x="41148" y="12536"/>
                        <a:pt x="40910" y="12326"/>
                      </a:cubicBezTo>
                      <a:cubicBezTo>
                        <a:pt x="40645" y="12090"/>
                        <a:pt x="40377" y="11893"/>
                        <a:pt x="40112" y="11727"/>
                      </a:cubicBezTo>
                      <a:cubicBezTo>
                        <a:pt x="39832" y="11550"/>
                        <a:pt x="39548" y="11408"/>
                        <a:pt x="39272" y="11297"/>
                      </a:cubicBezTo>
                      <a:cubicBezTo>
                        <a:pt x="39181" y="11264"/>
                        <a:pt x="39095" y="11231"/>
                        <a:pt x="39006" y="11203"/>
                      </a:cubicBezTo>
                      <a:cubicBezTo>
                        <a:pt x="38890" y="11165"/>
                        <a:pt x="38774" y="11132"/>
                        <a:pt x="38660" y="11104"/>
                      </a:cubicBezTo>
                      <a:cubicBezTo>
                        <a:pt x="38632" y="11098"/>
                        <a:pt x="38606" y="11091"/>
                        <a:pt x="38581" y="11086"/>
                      </a:cubicBezTo>
                      <a:cubicBezTo>
                        <a:pt x="38240" y="11010"/>
                        <a:pt x="37907" y="10977"/>
                        <a:pt x="37582" y="10977"/>
                      </a:cubicBezTo>
                      <a:cubicBezTo>
                        <a:pt x="37425" y="10977"/>
                        <a:pt x="37270" y="10984"/>
                        <a:pt x="37117" y="10999"/>
                      </a:cubicBezTo>
                      <a:cubicBezTo>
                        <a:pt x="37106" y="10831"/>
                        <a:pt x="37095" y="10667"/>
                        <a:pt x="37075" y="10509"/>
                      </a:cubicBezTo>
                      <a:cubicBezTo>
                        <a:pt x="37068" y="10459"/>
                        <a:pt x="37060" y="10409"/>
                        <a:pt x="37053" y="10363"/>
                      </a:cubicBezTo>
                      <a:cubicBezTo>
                        <a:pt x="37049" y="10343"/>
                        <a:pt x="37047" y="10321"/>
                        <a:pt x="37044" y="10300"/>
                      </a:cubicBezTo>
                      <a:cubicBezTo>
                        <a:pt x="37029" y="10201"/>
                        <a:pt x="37014" y="10107"/>
                        <a:pt x="36996" y="10013"/>
                      </a:cubicBezTo>
                      <a:cubicBezTo>
                        <a:pt x="36976" y="9904"/>
                        <a:pt x="36952" y="9799"/>
                        <a:pt x="36928" y="9694"/>
                      </a:cubicBezTo>
                      <a:cubicBezTo>
                        <a:pt x="36928" y="9692"/>
                        <a:pt x="36924" y="9689"/>
                        <a:pt x="36928" y="9685"/>
                      </a:cubicBezTo>
                      <a:cubicBezTo>
                        <a:pt x="36826" y="9278"/>
                        <a:pt x="36681" y="8902"/>
                        <a:pt x="36498" y="8557"/>
                      </a:cubicBezTo>
                      <a:cubicBezTo>
                        <a:pt x="36467" y="8494"/>
                        <a:pt x="36434" y="8437"/>
                        <a:pt x="36399" y="8377"/>
                      </a:cubicBezTo>
                      <a:cubicBezTo>
                        <a:pt x="36299" y="8209"/>
                        <a:pt x="36196" y="8049"/>
                        <a:pt x="36082" y="7896"/>
                      </a:cubicBezTo>
                      <a:cubicBezTo>
                        <a:pt x="36023" y="7818"/>
                        <a:pt x="35966" y="7744"/>
                        <a:pt x="35905" y="7673"/>
                      </a:cubicBezTo>
                      <a:cubicBezTo>
                        <a:pt x="35899" y="7665"/>
                        <a:pt x="35896" y="7662"/>
                        <a:pt x="35888" y="7654"/>
                      </a:cubicBezTo>
                      <a:cubicBezTo>
                        <a:pt x="35853" y="7612"/>
                        <a:pt x="35818" y="7573"/>
                        <a:pt x="35781" y="7533"/>
                      </a:cubicBezTo>
                      <a:cubicBezTo>
                        <a:pt x="35614" y="7348"/>
                        <a:pt x="35437" y="7177"/>
                        <a:pt x="35245" y="7017"/>
                      </a:cubicBezTo>
                      <a:cubicBezTo>
                        <a:pt x="35116" y="6908"/>
                        <a:pt x="34983" y="6805"/>
                        <a:pt x="34845" y="6707"/>
                      </a:cubicBezTo>
                      <a:cubicBezTo>
                        <a:pt x="34652" y="6571"/>
                        <a:pt x="34449" y="6447"/>
                        <a:pt x="34239" y="6331"/>
                      </a:cubicBezTo>
                      <a:cubicBezTo>
                        <a:pt x="33793" y="6090"/>
                        <a:pt x="33317" y="5896"/>
                        <a:pt x="32824" y="5750"/>
                      </a:cubicBezTo>
                      <a:cubicBezTo>
                        <a:pt x="32785" y="5738"/>
                        <a:pt x="32742" y="5728"/>
                        <a:pt x="32702" y="5717"/>
                      </a:cubicBezTo>
                      <a:lnTo>
                        <a:pt x="32700" y="5717"/>
                      </a:lnTo>
                      <a:cubicBezTo>
                        <a:pt x="32475" y="5655"/>
                        <a:pt x="32252" y="5603"/>
                        <a:pt x="32024" y="5562"/>
                      </a:cubicBezTo>
                      <a:cubicBezTo>
                        <a:pt x="31932" y="5544"/>
                        <a:pt x="31839" y="5527"/>
                        <a:pt x="31745" y="5515"/>
                      </a:cubicBezTo>
                      <a:cubicBezTo>
                        <a:pt x="31430" y="5465"/>
                        <a:pt x="31112" y="5433"/>
                        <a:pt x="30795" y="5419"/>
                      </a:cubicBezTo>
                      <a:cubicBezTo>
                        <a:pt x="30701" y="5415"/>
                        <a:pt x="30605" y="5413"/>
                        <a:pt x="30513" y="5413"/>
                      </a:cubicBezTo>
                      <a:cubicBezTo>
                        <a:pt x="30478" y="5412"/>
                        <a:pt x="30443" y="5412"/>
                        <a:pt x="30408" y="5412"/>
                      </a:cubicBezTo>
                      <a:cubicBezTo>
                        <a:pt x="30330" y="5412"/>
                        <a:pt x="30252" y="5414"/>
                        <a:pt x="30172" y="5415"/>
                      </a:cubicBezTo>
                      <a:cubicBezTo>
                        <a:pt x="30131" y="5415"/>
                        <a:pt x="30092" y="5417"/>
                        <a:pt x="30050" y="5419"/>
                      </a:cubicBezTo>
                      <a:cubicBezTo>
                        <a:pt x="30080" y="5391"/>
                        <a:pt x="30107" y="5367"/>
                        <a:pt x="30135" y="5336"/>
                      </a:cubicBezTo>
                      <a:cubicBezTo>
                        <a:pt x="30334" y="5146"/>
                        <a:pt x="30527" y="4929"/>
                        <a:pt x="30710" y="4695"/>
                      </a:cubicBezTo>
                      <a:cubicBezTo>
                        <a:pt x="30824" y="4543"/>
                        <a:pt x="30935" y="4387"/>
                        <a:pt x="31036" y="4226"/>
                      </a:cubicBezTo>
                      <a:cubicBezTo>
                        <a:pt x="31226" y="3926"/>
                        <a:pt x="31382" y="3611"/>
                        <a:pt x="31486" y="3296"/>
                      </a:cubicBezTo>
                      <a:cubicBezTo>
                        <a:pt x="31497" y="3263"/>
                        <a:pt x="31506" y="3231"/>
                        <a:pt x="31515" y="3198"/>
                      </a:cubicBezTo>
                      <a:cubicBezTo>
                        <a:pt x="31628" y="2820"/>
                        <a:pt x="31663" y="2448"/>
                        <a:pt x="31585" y="2100"/>
                      </a:cubicBezTo>
                      <a:cubicBezTo>
                        <a:pt x="31570" y="2037"/>
                        <a:pt x="31552" y="1976"/>
                        <a:pt x="31532" y="1915"/>
                      </a:cubicBezTo>
                      <a:cubicBezTo>
                        <a:pt x="31499" y="1823"/>
                        <a:pt x="31456" y="1731"/>
                        <a:pt x="31403" y="1646"/>
                      </a:cubicBezTo>
                      <a:cubicBezTo>
                        <a:pt x="31312" y="1492"/>
                        <a:pt x="31191" y="1344"/>
                        <a:pt x="31034" y="1212"/>
                      </a:cubicBezTo>
                      <a:lnTo>
                        <a:pt x="31032" y="1212"/>
                      </a:lnTo>
                      <a:cubicBezTo>
                        <a:pt x="30898" y="1095"/>
                        <a:pt x="30734" y="990"/>
                        <a:pt x="30546" y="895"/>
                      </a:cubicBezTo>
                      <a:cubicBezTo>
                        <a:pt x="30251" y="747"/>
                        <a:pt x="29956" y="681"/>
                        <a:pt x="29661" y="681"/>
                      </a:cubicBezTo>
                      <a:cubicBezTo>
                        <a:pt x="29499" y="681"/>
                        <a:pt x="29341" y="699"/>
                        <a:pt x="29182" y="734"/>
                      </a:cubicBezTo>
                      <a:cubicBezTo>
                        <a:pt x="29090" y="754"/>
                        <a:pt x="28998" y="780"/>
                        <a:pt x="28907" y="812"/>
                      </a:cubicBezTo>
                      <a:cubicBezTo>
                        <a:pt x="28858" y="830"/>
                        <a:pt x="28808" y="848"/>
                        <a:pt x="28758" y="871"/>
                      </a:cubicBezTo>
                      <a:cubicBezTo>
                        <a:pt x="27739" y="1287"/>
                        <a:pt x="26823" y="2321"/>
                        <a:pt x="26263" y="3187"/>
                      </a:cubicBezTo>
                      <a:cubicBezTo>
                        <a:pt x="26333" y="1630"/>
                        <a:pt x="25601" y="148"/>
                        <a:pt x="24077" y="10"/>
                      </a:cubicBezTo>
                      <a:cubicBezTo>
                        <a:pt x="24004" y="3"/>
                        <a:pt x="23929" y="0"/>
                        <a:pt x="2385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5" name="Google Shape;785;p37"/>
                <p:cNvSpPr/>
                <p:nvPr/>
              </p:nvSpPr>
              <p:spPr>
                <a:xfrm>
                  <a:off x="-63500" y="4580332"/>
                  <a:ext cx="9263374" cy="210141"/>
                </a:xfrm>
                <a:custGeom>
                  <a:rect b="b" l="l" r="r" t="t"/>
                  <a:pathLst>
                    <a:path extrusionOk="0" h="5154" w="103739">
                      <a:moveTo>
                        <a:pt x="80339" y="0"/>
                      </a:moveTo>
                      <a:cubicBezTo>
                        <a:pt x="69397" y="0"/>
                        <a:pt x="55260" y="1698"/>
                        <a:pt x="43777" y="1698"/>
                      </a:cubicBezTo>
                      <a:cubicBezTo>
                        <a:pt x="43306" y="1698"/>
                        <a:pt x="42839" y="1695"/>
                        <a:pt x="42377" y="1689"/>
                      </a:cubicBezTo>
                      <a:cubicBezTo>
                        <a:pt x="33262" y="1571"/>
                        <a:pt x="25137" y="473"/>
                        <a:pt x="19763" y="473"/>
                      </a:cubicBezTo>
                      <a:cubicBezTo>
                        <a:pt x="14822" y="473"/>
                        <a:pt x="0" y="1680"/>
                        <a:pt x="0" y="1680"/>
                      </a:cubicBezTo>
                      <a:lnTo>
                        <a:pt x="0" y="5154"/>
                      </a:lnTo>
                      <a:lnTo>
                        <a:pt x="103739" y="5154"/>
                      </a:lnTo>
                      <a:lnTo>
                        <a:pt x="103739" y="722"/>
                      </a:lnTo>
                      <a:cubicBezTo>
                        <a:pt x="103739" y="722"/>
                        <a:pt x="95368" y="244"/>
                        <a:pt x="81989" y="14"/>
                      </a:cubicBezTo>
                      <a:cubicBezTo>
                        <a:pt x="81448" y="5"/>
                        <a:pt x="80897" y="0"/>
                        <a:pt x="8033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88" name="Google Shape;788;p38"/>
          <p:cNvSpPr txBox="1"/>
          <p:nvPr>
            <p:ph idx="1" type="subTitle"/>
          </p:nvPr>
        </p:nvSpPr>
        <p:spPr>
          <a:xfrm>
            <a:off x="5883321" y="3387150"/>
            <a:ext cx="25476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89" name="Google Shape;789;p38"/>
          <p:cNvSpPr txBox="1"/>
          <p:nvPr>
            <p:ph idx="2" type="subTitle"/>
          </p:nvPr>
        </p:nvSpPr>
        <p:spPr>
          <a:xfrm>
            <a:off x="1752575" y="1612825"/>
            <a:ext cx="25476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90" name="Google Shape;790;p38"/>
          <p:cNvSpPr txBox="1"/>
          <p:nvPr>
            <p:ph idx="3" type="subTitle"/>
          </p:nvPr>
        </p:nvSpPr>
        <p:spPr>
          <a:xfrm>
            <a:off x="5883321" y="1612825"/>
            <a:ext cx="25476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91" name="Google Shape;791;p38"/>
          <p:cNvSpPr txBox="1"/>
          <p:nvPr>
            <p:ph idx="4" type="subTitle"/>
          </p:nvPr>
        </p:nvSpPr>
        <p:spPr>
          <a:xfrm>
            <a:off x="1752575" y="3387150"/>
            <a:ext cx="25476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92" name="Google Shape;792;p38"/>
          <p:cNvSpPr txBox="1"/>
          <p:nvPr>
            <p:ph idx="5" type="subTitle"/>
          </p:nvPr>
        </p:nvSpPr>
        <p:spPr>
          <a:xfrm>
            <a:off x="5883323" y="3077175"/>
            <a:ext cx="25476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000">
                <a:solidFill>
                  <a:schemeClr val="dk1"/>
                </a:solidFill>
                <a:latin typeface="Quando"/>
                <a:ea typeface="Quando"/>
                <a:cs typeface="Quando"/>
                <a:sym typeface="Quand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9pPr>
          </a:lstStyle>
          <a:p/>
        </p:txBody>
      </p:sp>
      <p:sp>
        <p:nvSpPr>
          <p:cNvPr id="793" name="Google Shape;793;p38"/>
          <p:cNvSpPr txBox="1"/>
          <p:nvPr>
            <p:ph idx="6" type="subTitle"/>
          </p:nvPr>
        </p:nvSpPr>
        <p:spPr>
          <a:xfrm>
            <a:off x="5883323" y="1349675"/>
            <a:ext cx="25476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000">
                <a:solidFill>
                  <a:schemeClr val="dk1"/>
                </a:solidFill>
                <a:latin typeface="Quando"/>
                <a:ea typeface="Quando"/>
                <a:cs typeface="Quando"/>
                <a:sym typeface="Quand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9pPr>
          </a:lstStyle>
          <a:p/>
        </p:txBody>
      </p:sp>
      <p:sp>
        <p:nvSpPr>
          <p:cNvPr id="794" name="Google Shape;794;p38"/>
          <p:cNvSpPr txBox="1"/>
          <p:nvPr>
            <p:ph idx="7" type="subTitle"/>
          </p:nvPr>
        </p:nvSpPr>
        <p:spPr>
          <a:xfrm>
            <a:off x="1752582" y="1349675"/>
            <a:ext cx="25476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000">
                <a:solidFill>
                  <a:schemeClr val="dk1"/>
                </a:solidFill>
                <a:latin typeface="Quando"/>
                <a:ea typeface="Quando"/>
                <a:cs typeface="Quando"/>
                <a:sym typeface="Quand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9pPr>
          </a:lstStyle>
          <a:p/>
        </p:txBody>
      </p:sp>
      <p:sp>
        <p:nvSpPr>
          <p:cNvPr id="795" name="Google Shape;795;p38"/>
          <p:cNvSpPr txBox="1"/>
          <p:nvPr>
            <p:ph idx="8" type="subTitle"/>
          </p:nvPr>
        </p:nvSpPr>
        <p:spPr>
          <a:xfrm>
            <a:off x="1752582" y="3077175"/>
            <a:ext cx="25476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000">
                <a:solidFill>
                  <a:schemeClr val="dk1"/>
                </a:solidFill>
                <a:latin typeface="Quando"/>
                <a:ea typeface="Quando"/>
                <a:cs typeface="Quando"/>
                <a:sym typeface="Quand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9pPr>
          </a:lstStyle>
          <a:p/>
        </p:txBody>
      </p:sp>
      <p:grpSp>
        <p:nvGrpSpPr>
          <p:cNvPr id="796" name="Google Shape;796;p38"/>
          <p:cNvGrpSpPr/>
          <p:nvPr/>
        </p:nvGrpSpPr>
        <p:grpSpPr>
          <a:xfrm>
            <a:off x="-310837" y="-40147"/>
            <a:ext cx="9579908" cy="2141784"/>
            <a:chOff x="-310837" y="-40147"/>
            <a:chExt cx="9579908" cy="2141784"/>
          </a:xfrm>
        </p:grpSpPr>
        <p:sp>
          <p:nvSpPr>
            <p:cNvPr id="797" name="Google Shape;797;p38"/>
            <p:cNvSpPr/>
            <p:nvPr/>
          </p:nvSpPr>
          <p:spPr>
            <a:xfrm flipH="1">
              <a:off x="-181228" y="-40147"/>
              <a:ext cx="1432641" cy="606089"/>
            </a:xfrm>
            <a:custGeom>
              <a:rect b="b" l="l" r="r" t="t"/>
              <a:pathLst>
                <a:path extrusionOk="0" h="5699" w="13471">
                  <a:moveTo>
                    <a:pt x="7647" y="1"/>
                  </a:moveTo>
                  <a:cubicBezTo>
                    <a:pt x="6879" y="1"/>
                    <a:pt x="6195" y="356"/>
                    <a:pt x="5751" y="915"/>
                  </a:cubicBezTo>
                  <a:cubicBezTo>
                    <a:pt x="5389" y="567"/>
                    <a:pt x="4901" y="353"/>
                    <a:pt x="4359" y="353"/>
                  </a:cubicBezTo>
                  <a:cubicBezTo>
                    <a:pt x="3657" y="353"/>
                    <a:pt x="3040" y="714"/>
                    <a:pt x="2680" y="1259"/>
                  </a:cubicBezTo>
                  <a:cubicBezTo>
                    <a:pt x="2664" y="1259"/>
                    <a:pt x="2647" y="1258"/>
                    <a:pt x="2633" y="1258"/>
                  </a:cubicBezTo>
                  <a:cubicBezTo>
                    <a:pt x="2205" y="1258"/>
                    <a:pt x="1816" y="1412"/>
                    <a:pt x="1518" y="1669"/>
                  </a:cubicBezTo>
                  <a:cubicBezTo>
                    <a:pt x="1390" y="1617"/>
                    <a:pt x="1254" y="1589"/>
                    <a:pt x="1112" y="1589"/>
                  </a:cubicBezTo>
                  <a:cubicBezTo>
                    <a:pt x="499" y="1589"/>
                    <a:pt x="1" y="2087"/>
                    <a:pt x="1" y="2701"/>
                  </a:cubicBezTo>
                  <a:cubicBezTo>
                    <a:pt x="1" y="3312"/>
                    <a:pt x="499" y="3810"/>
                    <a:pt x="1112" y="3810"/>
                  </a:cubicBezTo>
                  <a:lnTo>
                    <a:pt x="1123" y="3810"/>
                  </a:lnTo>
                  <a:cubicBezTo>
                    <a:pt x="1416" y="4343"/>
                    <a:pt x="1982" y="4702"/>
                    <a:pt x="2633" y="4702"/>
                  </a:cubicBezTo>
                  <a:cubicBezTo>
                    <a:pt x="2988" y="4702"/>
                    <a:pt x="3320" y="4591"/>
                    <a:pt x="3596" y="4405"/>
                  </a:cubicBezTo>
                  <a:cubicBezTo>
                    <a:pt x="3950" y="5170"/>
                    <a:pt x="4719" y="5699"/>
                    <a:pt x="5614" y="5699"/>
                  </a:cubicBezTo>
                  <a:cubicBezTo>
                    <a:pt x="6331" y="5699"/>
                    <a:pt x="6967" y="5358"/>
                    <a:pt x="7372" y="4833"/>
                  </a:cubicBezTo>
                  <a:cubicBezTo>
                    <a:pt x="7465" y="4842"/>
                    <a:pt x="7557" y="4849"/>
                    <a:pt x="7649" y="4849"/>
                  </a:cubicBezTo>
                  <a:cubicBezTo>
                    <a:pt x="8041" y="4849"/>
                    <a:pt x="8410" y="4755"/>
                    <a:pt x="8736" y="4591"/>
                  </a:cubicBezTo>
                  <a:cubicBezTo>
                    <a:pt x="9033" y="4755"/>
                    <a:pt x="9377" y="4849"/>
                    <a:pt x="9740" y="4849"/>
                  </a:cubicBezTo>
                  <a:cubicBezTo>
                    <a:pt x="10597" y="4849"/>
                    <a:pt x="11335" y="4332"/>
                    <a:pt x="11657" y="3591"/>
                  </a:cubicBezTo>
                  <a:cubicBezTo>
                    <a:pt x="11828" y="3681"/>
                    <a:pt x="12024" y="3733"/>
                    <a:pt x="12230" y="3733"/>
                  </a:cubicBezTo>
                  <a:cubicBezTo>
                    <a:pt x="12916" y="3733"/>
                    <a:pt x="13470" y="3176"/>
                    <a:pt x="13470" y="2498"/>
                  </a:cubicBezTo>
                  <a:cubicBezTo>
                    <a:pt x="13470" y="1812"/>
                    <a:pt x="12916" y="1258"/>
                    <a:pt x="12230" y="1258"/>
                  </a:cubicBezTo>
                  <a:cubicBezTo>
                    <a:pt x="11930" y="1258"/>
                    <a:pt x="11653" y="1365"/>
                    <a:pt x="11438" y="1543"/>
                  </a:cubicBezTo>
                  <a:cubicBezTo>
                    <a:pt x="11058" y="1014"/>
                    <a:pt x="10439" y="668"/>
                    <a:pt x="9739" y="668"/>
                  </a:cubicBezTo>
                  <a:cubicBezTo>
                    <a:pt x="9606" y="668"/>
                    <a:pt x="9481" y="683"/>
                    <a:pt x="9355" y="705"/>
                  </a:cubicBezTo>
                  <a:cubicBezTo>
                    <a:pt x="8919" y="270"/>
                    <a:pt x="8312" y="1"/>
                    <a:pt x="76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8"/>
            <p:cNvSpPr/>
            <p:nvPr/>
          </p:nvSpPr>
          <p:spPr>
            <a:xfrm flipH="1">
              <a:off x="3442543" y="-2263"/>
              <a:ext cx="1220134" cy="369508"/>
            </a:xfrm>
            <a:custGeom>
              <a:rect b="b" l="l" r="r" t="t"/>
              <a:pathLst>
                <a:path extrusionOk="0" h="6138" w="20268">
                  <a:moveTo>
                    <a:pt x="9839" y="1"/>
                  </a:moveTo>
                  <a:cubicBezTo>
                    <a:pt x="8936" y="1"/>
                    <a:pt x="8151" y="500"/>
                    <a:pt x="7742" y="1235"/>
                  </a:cubicBezTo>
                  <a:cubicBezTo>
                    <a:pt x="7497" y="1117"/>
                    <a:pt x="7239" y="1060"/>
                    <a:pt x="6992" y="1060"/>
                  </a:cubicBezTo>
                  <a:cubicBezTo>
                    <a:pt x="5997" y="1060"/>
                    <a:pt x="5190" y="1860"/>
                    <a:pt x="5177" y="2850"/>
                  </a:cubicBezTo>
                  <a:cubicBezTo>
                    <a:pt x="5134" y="2846"/>
                    <a:pt x="5094" y="2842"/>
                    <a:pt x="5049" y="2842"/>
                  </a:cubicBezTo>
                  <a:cubicBezTo>
                    <a:pt x="4309" y="2842"/>
                    <a:pt x="3706" y="3443"/>
                    <a:pt x="3706" y="4186"/>
                  </a:cubicBezTo>
                  <a:cubicBezTo>
                    <a:pt x="3706" y="4280"/>
                    <a:pt x="3715" y="4376"/>
                    <a:pt x="3737" y="4464"/>
                  </a:cubicBezTo>
                  <a:lnTo>
                    <a:pt x="837" y="4464"/>
                  </a:lnTo>
                  <a:cubicBezTo>
                    <a:pt x="374" y="4464"/>
                    <a:pt x="0" y="4840"/>
                    <a:pt x="0" y="5301"/>
                  </a:cubicBezTo>
                  <a:cubicBezTo>
                    <a:pt x="0" y="5763"/>
                    <a:pt x="376" y="6137"/>
                    <a:pt x="837" y="6137"/>
                  </a:cubicBezTo>
                  <a:lnTo>
                    <a:pt x="19431" y="6137"/>
                  </a:lnTo>
                  <a:cubicBezTo>
                    <a:pt x="19894" y="6137"/>
                    <a:pt x="20268" y="5761"/>
                    <a:pt x="20268" y="5301"/>
                  </a:cubicBezTo>
                  <a:cubicBezTo>
                    <a:pt x="20264" y="4840"/>
                    <a:pt x="19890" y="4464"/>
                    <a:pt x="19426" y="4464"/>
                  </a:cubicBezTo>
                  <a:lnTo>
                    <a:pt x="16527" y="4464"/>
                  </a:lnTo>
                  <a:cubicBezTo>
                    <a:pt x="16545" y="4376"/>
                    <a:pt x="16556" y="4283"/>
                    <a:pt x="16556" y="4186"/>
                  </a:cubicBezTo>
                  <a:cubicBezTo>
                    <a:pt x="16556" y="3445"/>
                    <a:pt x="15956" y="2842"/>
                    <a:pt x="15213" y="2842"/>
                  </a:cubicBezTo>
                  <a:cubicBezTo>
                    <a:pt x="15169" y="2842"/>
                    <a:pt x="15128" y="2844"/>
                    <a:pt x="15086" y="2850"/>
                  </a:cubicBezTo>
                  <a:cubicBezTo>
                    <a:pt x="15073" y="1860"/>
                    <a:pt x="14266" y="1060"/>
                    <a:pt x="13270" y="1060"/>
                  </a:cubicBezTo>
                  <a:cubicBezTo>
                    <a:pt x="13022" y="1060"/>
                    <a:pt x="12767" y="1117"/>
                    <a:pt x="12520" y="1235"/>
                  </a:cubicBezTo>
                  <a:cubicBezTo>
                    <a:pt x="12109" y="498"/>
                    <a:pt x="11324" y="1"/>
                    <a:pt x="10423" y="1"/>
                  </a:cubicBezTo>
                  <a:cubicBezTo>
                    <a:pt x="10326" y="1"/>
                    <a:pt x="10228" y="8"/>
                    <a:pt x="10132" y="19"/>
                  </a:cubicBezTo>
                  <a:cubicBezTo>
                    <a:pt x="10034" y="8"/>
                    <a:pt x="9939" y="1"/>
                    <a:pt x="98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8"/>
            <p:cNvSpPr/>
            <p:nvPr/>
          </p:nvSpPr>
          <p:spPr>
            <a:xfrm flipH="1">
              <a:off x="4995668" y="78150"/>
              <a:ext cx="1220134" cy="369508"/>
            </a:xfrm>
            <a:custGeom>
              <a:rect b="b" l="l" r="r" t="t"/>
              <a:pathLst>
                <a:path extrusionOk="0" h="6138" w="20268">
                  <a:moveTo>
                    <a:pt x="9839" y="1"/>
                  </a:moveTo>
                  <a:cubicBezTo>
                    <a:pt x="8936" y="1"/>
                    <a:pt x="8151" y="500"/>
                    <a:pt x="7742" y="1235"/>
                  </a:cubicBezTo>
                  <a:cubicBezTo>
                    <a:pt x="7497" y="1117"/>
                    <a:pt x="7239" y="1060"/>
                    <a:pt x="6992" y="1060"/>
                  </a:cubicBezTo>
                  <a:cubicBezTo>
                    <a:pt x="5997" y="1060"/>
                    <a:pt x="5190" y="1860"/>
                    <a:pt x="5177" y="2850"/>
                  </a:cubicBezTo>
                  <a:cubicBezTo>
                    <a:pt x="5134" y="2846"/>
                    <a:pt x="5094" y="2842"/>
                    <a:pt x="5049" y="2842"/>
                  </a:cubicBezTo>
                  <a:cubicBezTo>
                    <a:pt x="4309" y="2842"/>
                    <a:pt x="3706" y="3443"/>
                    <a:pt x="3706" y="4186"/>
                  </a:cubicBezTo>
                  <a:cubicBezTo>
                    <a:pt x="3706" y="4280"/>
                    <a:pt x="3715" y="4376"/>
                    <a:pt x="3737" y="4464"/>
                  </a:cubicBezTo>
                  <a:lnTo>
                    <a:pt x="837" y="4464"/>
                  </a:lnTo>
                  <a:cubicBezTo>
                    <a:pt x="374" y="4464"/>
                    <a:pt x="0" y="4840"/>
                    <a:pt x="0" y="5301"/>
                  </a:cubicBezTo>
                  <a:cubicBezTo>
                    <a:pt x="0" y="5763"/>
                    <a:pt x="376" y="6137"/>
                    <a:pt x="837" y="6137"/>
                  </a:cubicBezTo>
                  <a:lnTo>
                    <a:pt x="19431" y="6137"/>
                  </a:lnTo>
                  <a:cubicBezTo>
                    <a:pt x="19894" y="6137"/>
                    <a:pt x="20268" y="5761"/>
                    <a:pt x="20268" y="5301"/>
                  </a:cubicBezTo>
                  <a:cubicBezTo>
                    <a:pt x="20264" y="4840"/>
                    <a:pt x="19890" y="4464"/>
                    <a:pt x="19426" y="4464"/>
                  </a:cubicBezTo>
                  <a:lnTo>
                    <a:pt x="16527" y="4464"/>
                  </a:lnTo>
                  <a:cubicBezTo>
                    <a:pt x="16545" y="4376"/>
                    <a:pt x="16556" y="4283"/>
                    <a:pt x="16556" y="4186"/>
                  </a:cubicBezTo>
                  <a:cubicBezTo>
                    <a:pt x="16556" y="3445"/>
                    <a:pt x="15956" y="2842"/>
                    <a:pt x="15213" y="2842"/>
                  </a:cubicBezTo>
                  <a:cubicBezTo>
                    <a:pt x="15169" y="2842"/>
                    <a:pt x="15128" y="2844"/>
                    <a:pt x="15086" y="2850"/>
                  </a:cubicBezTo>
                  <a:cubicBezTo>
                    <a:pt x="15073" y="1860"/>
                    <a:pt x="14266" y="1060"/>
                    <a:pt x="13270" y="1060"/>
                  </a:cubicBezTo>
                  <a:cubicBezTo>
                    <a:pt x="13022" y="1060"/>
                    <a:pt x="12767" y="1117"/>
                    <a:pt x="12520" y="1235"/>
                  </a:cubicBezTo>
                  <a:cubicBezTo>
                    <a:pt x="12109" y="498"/>
                    <a:pt x="11324" y="1"/>
                    <a:pt x="10423" y="1"/>
                  </a:cubicBezTo>
                  <a:cubicBezTo>
                    <a:pt x="10326" y="1"/>
                    <a:pt x="10228" y="8"/>
                    <a:pt x="10132" y="19"/>
                  </a:cubicBezTo>
                  <a:cubicBezTo>
                    <a:pt x="10034" y="8"/>
                    <a:pt x="9939" y="1"/>
                    <a:pt x="98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8"/>
            <p:cNvSpPr/>
            <p:nvPr/>
          </p:nvSpPr>
          <p:spPr>
            <a:xfrm flipH="1">
              <a:off x="8430726" y="792798"/>
              <a:ext cx="385942" cy="207509"/>
            </a:xfrm>
            <a:custGeom>
              <a:rect b="b" l="l" r="r" t="t"/>
              <a:pathLst>
                <a:path extrusionOk="0" h="3447" w="6411">
                  <a:moveTo>
                    <a:pt x="2159" y="0"/>
                  </a:moveTo>
                  <a:cubicBezTo>
                    <a:pt x="1702" y="0"/>
                    <a:pt x="1300" y="222"/>
                    <a:pt x="1046" y="561"/>
                  </a:cubicBezTo>
                  <a:cubicBezTo>
                    <a:pt x="977" y="542"/>
                    <a:pt x="906" y="529"/>
                    <a:pt x="832" y="529"/>
                  </a:cubicBezTo>
                  <a:cubicBezTo>
                    <a:pt x="375" y="529"/>
                    <a:pt x="4" y="902"/>
                    <a:pt x="4" y="1357"/>
                  </a:cubicBezTo>
                  <a:cubicBezTo>
                    <a:pt x="1" y="1817"/>
                    <a:pt x="371" y="2186"/>
                    <a:pt x="826" y="2186"/>
                  </a:cubicBezTo>
                  <a:cubicBezTo>
                    <a:pt x="887" y="2186"/>
                    <a:pt x="944" y="2181"/>
                    <a:pt x="1001" y="2168"/>
                  </a:cubicBezTo>
                  <a:cubicBezTo>
                    <a:pt x="1182" y="2435"/>
                    <a:pt x="1453" y="2636"/>
                    <a:pt x="1770" y="2728"/>
                  </a:cubicBezTo>
                  <a:cubicBezTo>
                    <a:pt x="1993" y="3154"/>
                    <a:pt x="2443" y="3447"/>
                    <a:pt x="2959" y="3447"/>
                  </a:cubicBezTo>
                  <a:cubicBezTo>
                    <a:pt x="3388" y="3447"/>
                    <a:pt x="3769" y="3244"/>
                    <a:pt x="4015" y="2929"/>
                  </a:cubicBezTo>
                  <a:cubicBezTo>
                    <a:pt x="4153" y="3065"/>
                    <a:pt x="4343" y="3150"/>
                    <a:pt x="4549" y="3150"/>
                  </a:cubicBezTo>
                  <a:cubicBezTo>
                    <a:pt x="4847" y="3150"/>
                    <a:pt x="5102" y="2978"/>
                    <a:pt x="5227" y="2733"/>
                  </a:cubicBezTo>
                  <a:cubicBezTo>
                    <a:pt x="5255" y="2735"/>
                    <a:pt x="5281" y="2737"/>
                    <a:pt x="5308" y="2737"/>
                  </a:cubicBezTo>
                  <a:cubicBezTo>
                    <a:pt x="5916" y="2737"/>
                    <a:pt x="6410" y="2245"/>
                    <a:pt x="6410" y="1633"/>
                  </a:cubicBezTo>
                  <a:cubicBezTo>
                    <a:pt x="6410" y="1025"/>
                    <a:pt x="5918" y="529"/>
                    <a:pt x="5308" y="529"/>
                  </a:cubicBezTo>
                  <a:cubicBezTo>
                    <a:pt x="5072" y="529"/>
                    <a:pt x="4855" y="603"/>
                    <a:pt x="4678" y="728"/>
                  </a:cubicBezTo>
                  <a:cubicBezTo>
                    <a:pt x="4543" y="356"/>
                    <a:pt x="4182" y="87"/>
                    <a:pt x="3764" y="87"/>
                  </a:cubicBezTo>
                  <a:cubicBezTo>
                    <a:pt x="3502" y="87"/>
                    <a:pt x="3264" y="192"/>
                    <a:pt x="3089" y="360"/>
                  </a:cubicBezTo>
                  <a:cubicBezTo>
                    <a:pt x="2842" y="137"/>
                    <a:pt x="2516" y="0"/>
                    <a:pt x="21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8"/>
            <p:cNvSpPr/>
            <p:nvPr/>
          </p:nvSpPr>
          <p:spPr>
            <a:xfrm flipH="1">
              <a:off x="8816668" y="1000298"/>
              <a:ext cx="452403" cy="211844"/>
            </a:xfrm>
            <a:custGeom>
              <a:rect b="b" l="l" r="r" t="t"/>
              <a:pathLst>
                <a:path extrusionOk="0" h="3519" w="7515">
                  <a:moveTo>
                    <a:pt x="3620" y="0"/>
                  </a:moveTo>
                  <a:cubicBezTo>
                    <a:pt x="3091" y="0"/>
                    <a:pt x="2636" y="297"/>
                    <a:pt x="2408" y="736"/>
                  </a:cubicBezTo>
                  <a:cubicBezTo>
                    <a:pt x="2085" y="830"/>
                    <a:pt x="1809" y="1032"/>
                    <a:pt x="1625" y="1307"/>
                  </a:cubicBezTo>
                  <a:cubicBezTo>
                    <a:pt x="1567" y="1294"/>
                    <a:pt x="1507" y="1289"/>
                    <a:pt x="1448" y="1289"/>
                  </a:cubicBezTo>
                  <a:cubicBezTo>
                    <a:pt x="980" y="1289"/>
                    <a:pt x="602" y="1664"/>
                    <a:pt x="602" y="2133"/>
                  </a:cubicBezTo>
                  <a:cubicBezTo>
                    <a:pt x="602" y="2158"/>
                    <a:pt x="604" y="2182"/>
                    <a:pt x="607" y="2204"/>
                  </a:cubicBezTo>
                  <a:lnTo>
                    <a:pt x="417" y="2204"/>
                  </a:lnTo>
                  <a:cubicBezTo>
                    <a:pt x="187" y="2204"/>
                    <a:pt x="1" y="2391"/>
                    <a:pt x="1" y="2621"/>
                  </a:cubicBezTo>
                  <a:cubicBezTo>
                    <a:pt x="1" y="2851"/>
                    <a:pt x="187" y="3039"/>
                    <a:pt x="417" y="3039"/>
                  </a:cubicBezTo>
                  <a:lnTo>
                    <a:pt x="1744" y="3039"/>
                  </a:lnTo>
                  <a:cubicBezTo>
                    <a:pt x="2004" y="3330"/>
                    <a:pt x="2380" y="3518"/>
                    <a:pt x="2802" y="3518"/>
                  </a:cubicBezTo>
                  <a:cubicBezTo>
                    <a:pt x="3169" y="3518"/>
                    <a:pt x="3501" y="3376"/>
                    <a:pt x="3753" y="3150"/>
                  </a:cubicBezTo>
                  <a:cubicBezTo>
                    <a:pt x="3934" y="3321"/>
                    <a:pt x="4175" y="3428"/>
                    <a:pt x="4442" y="3428"/>
                  </a:cubicBezTo>
                  <a:cubicBezTo>
                    <a:pt x="4763" y="3428"/>
                    <a:pt x="5049" y="3275"/>
                    <a:pt x="5229" y="3039"/>
                  </a:cubicBezTo>
                  <a:lnTo>
                    <a:pt x="7098" y="3039"/>
                  </a:lnTo>
                  <a:cubicBezTo>
                    <a:pt x="7328" y="3039"/>
                    <a:pt x="7514" y="2851"/>
                    <a:pt x="7514" y="2621"/>
                  </a:cubicBezTo>
                  <a:cubicBezTo>
                    <a:pt x="7512" y="2389"/>
                    <a:pt x="7326" y="2203"/>
                    <a:pt x="7096" y="2203"/>
                  </a:cubicBezTo>
                  <a:lnTo>
                    <a:pt x="7087" y="2203"/>
                  </a:lnTo>
                  <a:cubicBezTo>
                    <a:pt x="7124" y="2092"/>
                    <a:pt x="7144" y="1972"/>
                    <a:pt x="7144" y="1849"/>
                  </a:cubicBezTo>
                  <a:cubicBezTo>
                    <a:pt x="7144" y="1228"/>
                    <a:pt x="6639" y="723"/>
                    <a:pt x="6018" y="723"/>
                  </a:cubicBezTo>
                  <a:cubicBezTo>
                    <a:pt x="5990" y="723"/>
                    <a:pt x="5963" y="726"/>
                    <a:pt x="5935" y="728"/>
                  </a:cubicBezTo>
                  <a:cubicBezTo>
                    <a:pt x="5808" y="474"/>
                    <a:pt x="5546" y="303"/>
                    <a:pt x="5244" y="303"/>
                  </a:cubicBezTo>
                  <a:cubicBezTo>
                    <a:pt x="5030" y="303"/>
                    <a:pt x="4839" y="387"/>
                    <a:pt x="4698" y="527"/>
                  </a:cubicBezTo>
                  <a:cubicBezTo>
                    <a:pt x="4446" y="207"/>
                    <a:pt x="4057" y="0"/>
                    <a:pt x="36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8"/>
            <p:cNvSpPr/>
            <p:nvPr/>
          </p:nvSpPr>
          <p:spPr>
            <a:xfrm flipH="1">
              <a:off x="-181230" y="1296433"/>
              <a:ext cx="551613" cy="296485"/>
            </a:xfrm>
            <a:custGeom>
              <a:rect b="b" l="l" r="r" t="t"/>
              <a:pathLst>
                <a:path extrusionOk="0" h="4925" w="9163">
                  <a:moveTo>
                    <a:pt x="4937" y="0"/>
                  </a:moveTo>
                  <a:cubicBezTo>
                    <a:pt x="4322" y="0"/>
                    <a:pt x="3776" y="292"/>
                    <a:pt x="3426" y="741"/>
                  </a:cubicBezTo>
                  <a:cubicBezTo>
                    <a:pt x="3231" y="544"/>
                    <a:pt x="2962" y="424"/>
                    <a:pt x="2661" y="424"/>
                  </a:cubicBezTo>
                  <a:cubicBezTo>
                    <a:pt x="2238" y="424"/>
                    <a:pt x="1874" y="669"/>
                    <a:pt x="1694" y="1021"/>
                  </a:cubicBezTo>
                  <a:cubicBezTo>
                    <a:pt x="1655" y="1019"/>
                    <a:pt x="1618" y="1014"/>
                    <a:pt x="1576" y="1014"/>
                  </a:cubicBezTo>
                  <a:cubicBezTo>
                    <a:pt x="706" y="1014"/>
                    <a:pt x="0" y="1720"/>
                    <a:pt x="0" y="2590"/>
                  </a:cubicBezTo>
                  <a:cubicBezTo>
                    <a:pt x="0" y="3461"/>
                    <a:pt x="706" y="4165"/>
                    <a:pt x="1576" y="4165"/>
                  </a:cubicBezTo>
                  <a:cubicBezTo>
                    <a:pt x="1911" y="4165"/>
                    <a:pt x="2221" y="4060"/>
                    <a:pt x="2477" y="3883"/>
                  </a:cubicBezTo>
                  <a:cubicBezTo>
                    <a:pt x="2672" y="4416"/>
                    <a:pt x="3185" y="4799"/>
                    <a:pt x="3786" y="4799"/>
                  </a:cubicBezTo>
                  <a:cubicBezTo>
                    <a:pt x="4161" y="4799"/>
                    <a:pt x="4501" y="4650"/>
                    <a:pt x="4751" y="4410"/>
                  </a:cubicBezTo>
                  <a:cubicBezTo>
                    <a:pt x="5103" y="4727"/>
                    <a:pt x="5569" y="4924"/>
                    <a:pt x="6082" y="4924"/>
                  </a:cubicBezTo>
                  <a:cubicBezTo>
                    <a:pt x="6734" y="4924"/>
                    <a:pt x="7311" y="4608"/>
                    <a:pt x="7674" y="4125"/>
                  </a:cubicBezTo>
                  <a:cubicBezTo>
                    <a:pt x="7773" y="4150"/>
                    <a:pt x="7875" y="4165"/>
                    <a:pt x="7982" y="4165"/>
                  </a:cubicBezTo>
                  <a:cubicBezTo>
                    <a:pt x="8636" y="4165"/>
                    <a:pt x="9163" y="3636"/>
                    <a:pt x="9163" y="2984"/>
                  </a:cubicBezTo>
                  <a:cubicBezTo>
                    <a:pt x="9163" y="2332"/>
                    <a:pt x="8636" y="1801"/>
                    <a:pt x="7982" y="1801"/>
                  </a:cubicBezTo>
                  <a:cubicBezTo>
                    <a:pt x="7895" y="1801"/>
                    <a:pt x="7812" y="1810"/>
                    <a:pt x="7733" y="1828"/>
                  </a:cubicBezTo>
                  <a:cubicBezTo>
                    <a:pt x="7475" y="1445"/>
                    <a:pt x="7088" y="1160"/>
                    <a:pt x="6635" y="1029"/>
                  </a:cubicBezTo>
                  <a:cubicBezTo>
                    <a:pt x="6316" y="419"/>
                    <a:pt x="5674" y="0"/>
                    <a:pt x="49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8"/>
            <p:cNvSpPr/>
            <p:nvPr/>
          </p:nvSpPr>
          <p:spPr>
            <a:xfrm flipH="1">
              <a:off x="-310837" y="1758557"/>
              <a:ext cx="810834" cy="343080"/>
            </a:xfrm>
            <a:custGeom>
              <a:rect b="b" l="l" r="r" t="t"/>
              <a:pathLst>
                <a:path extrusionOk="0" h="5699" w="13469">
                  <a:moveTo>
                    <a:pt x="5824" y="0"/>
                  </a:moveTo>
                  <a:cubicBezTo>
                    <a:pt x="5157" y="0"/>
                    <a:pt x="4553" y="269"/>
                    <a:pt x="4114" y="704"/>
                  </a:cubicBezTo>
                  <a:cubicBezTo>
                    <a:pt x="3991" y="682"/>
                    <a:pt x="3864" y="668"/>
                    <a:pt x="3733" y="668"/>
                  </a:cubicBezTo>
                  <a:cubicBezTo>
                    <a:pt x="3032" y="668"/>
                    <a:pt x="2411" y="1014"/>
                    <a:pt x="2032" y="1543"/>
                  </a:cubicBezTo>
                  <a:cubicBezTo>
                    <a:pt x="1818" y="1364"/>
                    <a:pt x="1542" y="1257"/>
                    <a:pt x="1239" y="1257"/>
                  </a:cubicBezTo>
                  <a:cubicBezTo>
                    <a:pt x="556" y="1257"/>
                    <a:pt x="1" y="1812"/>
                    <a:pt x="1" y="2497"/>
                  </a:cubicBezTo>
                  <a:cubicBezTo>
                    <a:pt x="3" y="3176"/>
                    <a:pt x="556" y="3732"/>
                    <a:pt x="1239" y="3732"/>
                  </a:cubicBezTo>
                  <a:cubicBezTo>
                    <a:pt x="1448" y="3732"/>
                    <a:pt x="1643" y="3681"/>
                    <a:pt x="1812" y="3590"/>
                  </a:cubicBezTo>
                  <a:cubicBezTo>
                    <a:pt x="2135" y="4331"/>
                    <a:pt x="2872" y="4849"/>
                    <a:pt x="3729" y="4849"/>
                  </a:cubicBezTo>
                  <a:cubicBezTo>
                    <a:pt x="4094" y="4849"/>
                    <a:pt x="4437" y="4755"/>
                    <a:pt x="4733" y="4591"/>
                  </a:cubicBezTo>
                  <a:cubicBezTo>
                    <a:pt x="5061" y="4755"/>
                    <a:pt x="5430" y="4849"/>
                    <a:pt x="5821" y="4849"/>
                  </a:cubicBezTo>
                  <a:cubicBezTo>
                    <a:pt x="5913" y="4849"/>
                    <a:pt x="6005" y="4842"/>
                    <a:pt x="6097" y="4832"/>
                  </a:cubicBezTo>
                  <a:cubicBezTo>
                    <a:pt x="6503" y="5358"/>
                    <a:pt x="7138" y="5698"/>
                    <a:pt x="7855" y="5698"/>
                  </a:cubicBezTo>
                  <a:cubicBezTo>
                    <a:pt x="8751" y="5698"/>
                    <a:pt x="9521" y="5170"/>
                    <a:pt x="9873" y="4405"/>
                  </a:cubicBezTo>
                  <a:cubicBezTo>
                    <a:pt x="10150" y="4591"/>
                    <a:pt x="10481" y="4702"/>
                    <a:pt x="10839" y="4702"/>
                  </a:cubicBezTo>
                  <a:cubicBezTo>
                    <a:pt x="11487" y="4702"/>
                    <a:pt x="12055" y="4342"/>
                    <a:pt x="12348" y="3810"/>
                  </a:cubicBezTo>
                  <a:lnTo>
                    <a:pt x="12359" y="3810"/>
                  </a:lnTo>
                  <a:cubicBezTo>
                    <a:pt x="12971" y="3810"/>
                    <a:pt x="13469" y="3312"/>
                    <a:pt x="13469" y="2700"/>
                  </a:cubicBezTo>
                  <a:cubicBezTo>
                    <a:pt x="13469" y="2086"/>
                    <a:pt x="12971" y="1589"/>
                    <a:pt x="12359" y="1589"/>
                  </a:cubicBezTo>
                  <a:cubicBezTo>
                    <a:pt x="12215" y="1589"/>
                    <a:pt x="12079" y="1617"/>
                    <a:pt x="11954" y="1668"/>
                  </a:cubicBezTo>
                  <a:cubicBezTo>
                    <a:pt x="11653" y="1412"/>
                    <a:pt x="11264" y="1257"/>
                    <a:pt x="10839" y="1257"/>
                  </a:cubicBezTo>
                  <a:cubicBezTo>
                    <a:pt x="10822" y="1257"/>
                    <a:pt x="10806" y="1259"/>
                    <a:pt x="10789" y="1259"/>
                  </a:cubicBezTo>
                  <a:cubicBezTo>
                    <a:pt x="10430" y="714"/>
                    <a:pt x="9814" y="352"/>
                    <a:pt x="9110" y="352"/>
                  </a:cubicBezTo>
                  <a:cubicBezTo>
                    <a:pt x="8570" y="352"/>
                    <a:pt x="8082" y="566"/>
                    <a:pt x="7719" y="914"/>
                  </a:cubicBezTo>
                  <a:cubicBezTo>
                    <a:pt x="7275" y="356"/>
                    <a:pt x="6591" y="0"/>
                    <a:pt x="58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4" name="Google Shape;804;p38"/>
          <p:cNvGrpSpPr/>
          <p:nvPr/>
        </p:nvGrpSpPr>
        <p:grpSpPr>
          <a:xfrm>
            <a:off x="1570433" y="10052"/>
            <a:ext cx="877866" cy="411188"/>
            <a:chOff x="1570433" y="10052"/>
            <a:chExt cx="877866" cy="411188"/>
          </a:xfrm>
        </p:grpSpPr>
        <p:sp>
          <p:nvSpPr>
            <p:cNvPr id="805" name="Google Shape;805;p38"/>
            <p:cNvSpPr/>
            <p:nvPr/>
          </p:nvSpPr>
          <p:spPr>
            <a:xfrm>
              <a:off x="2077592" y="10052"/>
              <a:ext cx="370707" cy="193599"/>
            </a:xfrm>
            <a:custGeom>
              <a:rect b="b" l="l" r="r" t="t"/>
              <a:pathLst>
                <a:path extrusionOk="0" h="2194" w="4201">
                  <a:moveTo>
                    <a:pt x="303" y="0"/>
                  </a:moveTo>
                  <a:cubicBezTo>
                    <a:pt x="262" y="0"/>
                    <a:pt x="219" y="11"/>
                    <a:pt x="177" y="35"/>
                  </a:cubicBezTo>
                  <a:cubicBezTo>
                    <a:pt x="67" y="97"/>
                    <a:pt x="0" y="278"/>
                    <a:pt x="85" y="389"/>
                  </a:cubicBezTo>
                  <a:cubicBezTo>
                    <a:pt x="332" y="718"/>
                    <a:pt x="619" y="1002"/>
                    <a:pt x="964" y="1233"/>
                  </a:cubicBezTo>
                  <a:cubicBezTo>
                    <a:pt x="1123" y="1338"/>
                    <a:pt x="1296" y="1417"/>
                    <a:pt x="1456" y="1516"/>
                  </a:cubicBezTo>
                  <a:cubicBezTo>
                    <a:pt x="1583" y="1592"/>
                    <a:pt x="1721" y="1706"/>
                    <a:pt x="1670" y="1867"/>
                  </a:cubicBezTo>
                  <a:cubicBezTo>
                    <a:pt x="1668" y="1891"/>
                    <a:pt x="1661" y="1914"/>
                    <a:pt x="1661" y="1942"/>
                  </a:cubicBezTo>
                  <a:cubicBezTo>
                    <a:pt x="1661" y="2108"/>
                    <a:pt x="1784" y="2194"/>
                    <a:pt x="1911" y="2194"/>
                  </a:cubicBezTo>
                  <a:cubicBezTo>
                    <a:pt x="2018" y="2194"/>
                    <a:pt x="2127" y="2134"/>
                    <a:pt x="2171" y="2010"/>
                  </a:cubicBezTo>
                  <a:cubicBezTo>
                    <a:pt x="2182" y="1977"/>
                    <a:pt x="2186" y="1944"/>
                    <a:pt x="2191" y="1913"/>
                  </a:cubicBezTo>
                  <a:cubicBezTo>
                    <a:pt x="2226" y="1765"/>
                    <a:pt x="2462" y="1697"/>
                    <a:pt x="2580" y="1647"/>
                  </a:cubicBezTo>
                  <a:cubicBezTo>
                    <a:pt x="2785" y="1559"/>
                    <a:pt x="2982" y="1454"/>
                    <a:pt x="3166" y="1328"/>
                  </a:cubicBezTo>
                  <a:cubicBezTo>
                    <a:pt x="3537" y="1083"/>
                    <a:pt x="3848" y="779"/>
                    <a:pt x="4119" y="425"/>
                  </a:cubicBezTo>
                  <a:cubicBezTo>
                    <a:pt x="4200" y="315"/>
                    <a:pt x="4130" y="136"/>
                    <a:pt x="4023" y="72"/>
                  </a:cubicBezTo>
                  <a:cubicBezTo>
                    <a:pt x="3981" y="46"/>
                    <a:pt x="3938" y="35"/>
                    <a:pt x="3897" y="35"/>
                  </a:cubicBezTo>
                  <a:cubicBezTo>
                    <a:pt x="3808" y="35"/>
                    <a:pt x="3726" y="88"/>
                    <a:pt x="3667" y="164"/>
                  </a:cubicBezTo>
                  <a:cubicBezTo>
                    <a:pt x="3382" y="534"/>
                    <a:pt x="3013" y="838"/>
                    <a:pt x="2604" y="1059"/>
                  </a:cubicBezTo>
                  <a:cubicBezTo>
                    <a:pt x="2422" y="1157"/>
                    <a:pt x="2208" y="1236"/>
                    <a:pt x="2027" y="1347"/>
                  </a:cubicBezTo>
                  <a:cubicBezTo>
                    <a:pt x="1906" y="1198"/>
                    <a:pt x="1738" y="1076"/>
                    <a:pt x="1572" y="986"/>
                  </a:cubicBezTo>
                  <a:cubicBezTo>
                    <a:pt x="1167" y="770"/>
                    <a:pt x="809" y="497"/>
                    <a:pt x="533" y="127"/>
                  </a:cubicBezTo>
                  <a:cubicBezTo>
                    <a:pt x="475" y="50"/>
                    <a:pt x="392" y="0"/>
                    <a:pt x="3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8"/>
            <p:cNvSpPr/>
            <p:nvPr/>
          </p:nvSpPr>
          <p:spPr>
            <a:xfrm>
              <a:off x="1570433" y="203646"/>
              <a:ext cx="226960" cy="118506"/>
            </a:xfrm>
            <a:custGeom>
              <a:rect b="b" l="l" r="r" t="t"/>
              <a:pathLst>
                <a:path extrusionOk="0" h="1343" w="2572">
                  <a:moveTo>
                    <a:pt x="186" y="0"/>
                  </a:moveTo>
                  <a:cubicBezTo>
                    <a:pt x="161" y="0"/>
                    <a:pt x="135" y="7"/>
                    <a:pt x="110" y="21"/>
                  </a:cubicBezTo>
                  <a:cubicBezTo>
                    <a:pt x="41" y="60"/>
                    <a:pt x="1" y="170"/>
                    <a:pt x="53" y="238"/>
                  </a:cubicBezTo>
                  <a:cubicBezTo>
                    <a:pt x="202" y="441"/>
                    <a:pt x="379" y="613"/>
                    <a:pt x="589" y="754"/>
                  </a:cubicBezTo>
                  <a:cubicBezTo>
                    <a:pt x="686" y="819"/>
                    <a:pt x="791" y="867"/>
                    <a:pt x="891" y="930"/>
                  </a:cubicBezTo>
                  <a:cubicBezTo>
                    <a:pt x="968" y="976"/>
                    <a:pt x="1055" y="1046"/>
                    <a:pt x="1022" y="1143"/>
                  </a:cubicBezTo>
                  <a:cubicBezTo>
                    <a:pt x="1020" y="1160"/>
                    <a:pt x="1014" y="1173"/>
                    <a:pt x="1014" y="1189"/>
                  </a:cubicBezTo>
                  <a:cubicBezTo>
                    <a:pt x="1014" y="1290"/>
                    <a:pt x="1089" y="1343"/>
                    <a:pt x="1167" y="1343"/>
                  </a:cubicBezTo>
                  <a:cubicBezTo>
                    <a:pt x="1233" y="1343"/>
                    <a:pt x="1301" y="1306"/>
                    <a:pt x="1328" y="1230"/>
                  </a:cubicBezTo>
                  <a:cubicBezTo>
                    <a:pt x="1335" y="1210"/>
                    <a:pt x="1337" y="1189"/>
                    <a:pt x="1343" y="1169"/>
                  </a:cubicBezTo>
                  <a:cubicBezTo>
                    <a:pt x="1363" y="1079"/>
                    <a:pt x="1508" y="1036"/>
                    <a:pt x="1580" y="1005"/>
                  </a:cubicBezTo>
                  <a:cubicBezTo>
                    <a:pt x="1704" y="950"/>
                    <a:pt x="1823" y="887"/>
                    <a:pt x="1936" y="812"/>
                  </a:cubicBezTo>
                  <a:cubicBezTo>
                    <a:pt x="2163" y="659"/>
                    <a:pt x="2356" y="473"/>
                    <a:pt x="2522" y="259"/>
                  </a:cubicBezTo>
                  <a:cubicBezTo>
                    <a:pt x="2572" y="189"/>
                    <a:pt x="2531" y="82"/>
                    <a:pt x="2465" y="41"/>
                  </a:cubicBezTo>
                  <a:cubicBezTo>
                    <a:pt x="2439" y="26"/>
                    <a:pt x="2414" y="20"/>
                    <a:pt x="2389" y="20"/>
                  </a:cubicBezTo>
                  <a:cubicBezTo>
                    <a:pt x="2334" y="20"/>
                    <a:pt x="2283" y="52"/>
                    <a:pt x="2247" y="100"/>
                  </a:cubicBezTo>
                  <a:cubicBezTo>
                    <a:pt x="2072" y="325"/>
                    <a:pt x="1847" y="511"/>
                    <a:pt x="1595" y="648"/>
                  </a:cubicBezTo>
                  <a:cubicBezTo>
                    <a:pt x="1484" y="708"/>
                    <a:pt x="1354" y="756"/>
                    <a:pt x="1243" y="825"/>
                  </a:cubicBezTo>
                  <a:cubicBezTo>
                    <a:pt x="1167" y="732"/>
                    <a:pt x="1066" y="659"/>
                    <a:pt x="963" y="603"/>
                  </a:cubicBezTo>
                  <a:cubicBezTo>
                    <a:pt x="714" y="471"/>
                    <a:pt x="495" y="305"/>
                    <a:pt x="327" y="78"/>
                  </a:cubicBezTo>
                  <a:cubicBezTo>
                    <a:pt x="292" y="31"/>
                    <a:pt x="241" y="0"/>
                    <a:pt x="1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8"/>
            <p:cNvSpPr/>
            <p:nvPr/>
          </p:nvSpPr>
          <p:spPr>
            <a:xfrm>
              <a:off x="1797393" y="280144"/>
              <a:ext cx="270552" cy="141096"/>
            </a:xfrm>
            <a:custGeom>
              <a:rect b="b" l="l" r="r" t="t"/>
              <a:pathLst>
                <a:path extrusionOk="0" h="1599" w="3066">
                  <a:moveTo>
                    <a:pt x="221" y="1"/>
                  </a:moveTo>
                  <a:cubicBezTo>
                    <a:pt x="191" y="1"/>
                    <a:pt x="160" y="9"/>
                    <a:pt x="130" y="27"/>
                  </a:cubicBezTo>
                  <a:cubicBezTo>
                    <a:pt x="49" y="73"/>
                    <a:pt x="1" y="203"/>
                    <a:pt x="64" y="285"/>
                  </a:cubicBezTo>
                  <a:cubicBezTo>
                    <a:pt x="242" y="524"/>
                    <a:pt x="452" y="731"/>
                    <a:pt x="701" y="896"/>
                  </a:cubicBezTo>
                  <a:cubicBezTo>
                    <a:pt x="817" y="974"/>
                    <a:pt x="943" y="1033"/>
                    <a:pt x="1061" y="1105"/>
                  </a:cubicBezTo>
                  <a:cubicBezTo>
                    <a:pt x="1153" y="1160"/>
                    <a:pt x="1254" y="1243"/>
                    <a:pt x="1217" y="1361"/>
                  </a:cubicBezTo>
                  <a:cubicBezTo>
                    <a:pt x="1215" y="1379"/>
                    <a:pt x="1210" y="1394"/>
                    <a:pt x="1210" y="1416"/>
                  </a:cubicBezTo>
                  <a:cubicBezTo>
                    <a:pt x="1210" y="1536"/>
                    <a:pt x="1299" y="1598"/>
                    <a:pt x="1392" y="1598"/>
                  </a:cubicBezTo>
                  <a:cubicBezTo>
                    <a:pt x="1470" y="1598"/>
                    <a:pt x="1550" y="1555"/>
                    <a:pt x="1582" y="1466"/>
                  </a:cubicBezTo>
                  <a:cubicBezTo>
                    <a:pt x="1591" y="1440"/>
                    <a:pt x="1593" y="1418"/>
                    <a:pt x="1597" y="1392"/>
                  </a:cubicBezTo>
                  <a:cubicBezTo>
                    <a:pt x="1623" y="1283"/>
                    <a:pt x="1796" y="1235"/>
                    <a:pt x="1881" y="1199"/>
                  </a:cubicBezTo>
                  <a:cubicBezTo>
                    <a:pt x="2030" y="1134"/>
                    <a:pt x="2172" y="1059"/>
                    <a:pt x="2306" y="968"/>
                  </a:cubicBezTo>
                  <a:cubicBezTo>
                    <a:pt x="2577" y="789"/>
                    <a:pt x="2804" y="568"/>
                    <a:pt x="3003" y="310"/>
                  </a:cubicBezTo>
                  <a:cubicBezTo>
                    <a:pt x="3066" y="231"/>
                    <a:pt x="3014" y="100"/>
                    <a:pt x="2933" y="54"/>
                  </a:cubicBezTo>
                  <a:cubicBezTo>
                    <a:pt x="2903" y="36"/>
                    <a:pt x="2873" y="29"/>
                    <a:pt x="2844" y="29"/>
                  </a:cubicBezTo>
                  <a:cubicBezTo>
                    <a:pt x="2779" y="29"/>
                    <a:pt x="2718" y="67"/>
                    <a:pt x="2675" y="121"/>
                  </a:cubicBezTo>
                  <a:cubicBezTo>
                    <a:pt x="2469" y="390"/>
                    <a:pt x="2200" y="611"/>
                    <a:pt x="1899" y="773"/>
                  </a:cubicBezTo>
                  <a:cubicBezTo>
                    <a:pt x="1768" y="845"/>
                    <a:pt x="1612" y="902"/>
                    <a:pt x="1481" y="983"/>
                  </a:cubicBezTo>
                  <a:cubicBezTo>
                    <a:pt x="1391" y="874"/>
                    <a:pt x="1269" y="784"/>
                    <a:pt x="1145" y="719"/>
                  </a:cubicBezTo>
                  <a:cubicBezTo>
                    <a:pt x="851" y="563"/>
                    <a:pt x="591" y="366"/>
                    <a:pt x="388" y="93"/>
                  </a:cubicBezTo>
                  <a:cubicBezTo>
                    <a:pt x="345" y="37"/>
                    <a:pt x="285" y="1"/>
                    <a:pt x="2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8" name="Google Shape;808;p38"/>
          <p:cNvGrpSpPr/>
          <p:nvPr/>
        </p:nvGrpSpPr>
        <p:grpSpPr>
          <a:xfrm>
            <a:off x="-3188055" y="3212025"/>
            <a:ext cx="16738859" cy="2232198"/>
            <a:chOff x="-3188055" y="3212025"/>
            <a:chExt cx="16738859" cy="2232198"/>
          </a:xfrm>
        </p:grpSpPr>
        <p:sp>
          <p:nvSpPr>
            <p:cNvPr id="809" name="Google Shape;809;p38"/>
            <p:cNvSpPr/>
            <p:nvPr/>
          </p:nvSpPr>
          <p:spPr>
            <a:xfrm>
              <a:off x="-3188055" y="3212025"/>
              <a:ext cx="3901284" cy="2232198"/>
            </a:xfrm>
            <a:custGeom>
              <a:rect b="b" l="l" r="r" t="t"/>
              <a:pathLst>
                <a:path extrusionOk="0" h="17085" w="29860">
                  <a:moveTo>
                    <a:pt x="13662" y="1"/>
                  </a:moveTo>
                  <a:cubicBezTo>
                    <a:pt x="13387" y="1"/>
                    <a:pt x="13162" y="229"/>
                    <a:pt x="13169" y="504"/>
                  </a:cubicBezTo>
                  <a:lnTo>
                    <a:pt x="13394" y="11130"/>
                  </a:lnTo>
                  <a:cubicBezTo>
                    <a:pt x="13401" y="11399"/>
                    <a:pt x="13189" y="11624"/>
                    <a:pt x="12922" y="11631"/>
                  </a:cubicBezTo>
                  <a:lnTo>
                    <a:pt x="12091" y="11664"/>
                  </a:lnTo>
                  <a:cubicBezTo>
                    <a:pt x="12084" y="11665"/>
                    <a:pt x="12078" y="11665"/>
                    <a:pt x="12071" y="11665"/>
                  </a:cubicBezTo>
                  <a:cubicBezTo>
                    <a:pt x="11797" y="11665"/>
                    <a:pt x="11575" y="11440"/>
                    <a:pt x="11579" y="11165"/>
                  </a:cubicBezTo>
                  <a:lnTo>
                    <a:pt x="11704" y="4385"/>
                  </a:lnTo>
                  <a:cubicBezTo>
                    <a:pt x="11710" y="4110"/>
                    <a:pt x="11487" y="3886"/>
                    <a:pt x="11212" y="3886"/>
                  </a:cubicBezTo>
                  <a:lnTo>
                    <a:pt x="9679" y="3886"/>
                  </a:lnTo>
                  <a:cubicBezTo>
                    <a:pt x="9413" y="3886"/>
                    <a:pt x="9194" y="4098"/>
                    <a:pt x="9189" y="4365"/>
                  </a:cubicBezTo>
                  <a:lnTo>
                    <a:pt x="9089" y="8303"/>
                  </a:lnTo>
                  <a:cubicBezTo>
                    <a:pt x="9082" y="8570"/>
                    <a:pt x="8866" y="8782"/>
                    <a:pt x="8599" y="8782"/>
                  </a:cubicBezTo>
                  <a:cubicBezTo>
                    <a:pt x="8330" y="8782"/>
                    <a:pt x="8109" y="8563"/>
                    <a:pt x="8109" y="8292"/>
                  </a:cubicBezTo>
                  <a:lnTo>
                    <a:pt x="8109" y="1929"/>
                  </a:lnTo>
                  <a:cubicBezTo>
                    <a:pt x="8109" y="1658"/>
                    <a:pt x="7887" y="1438"/>
                    <a:pt x="7618" y="1438"/>
                  </a:cubicBezTo>
                  <a:cubicBezTo>
                    <a:pt x="7613" y="1438"/>
                    <a:pt x="7607" y="1438"/>
                    <a:pt x="7602" y="1438"/>
                  </a:cubicBezTo>
                  <a:lnTo>
                    <a:pt x="5501" y="1503"/>
                  </a:lnTo>
                  <a:cubicBezTo>
                    <a:pt x="5236" y="1512"/>
                    <a:pt x="5026" y="1726"/>
                    <a:pt x="5024" y="1991"/>
                  </a:cubicBezTo>
                  <a:lnTo>
                    <a:pt x="4970" y="9742"/>
                  </a:lnTo>
                  <a:cubicBezTo>
                    <a:pt x="4968" y="9998"/>
                    <a:pt x="4769" y="10210"/>
                    <a:pt x="4515" y="10229"/>
                  </a:cubicBezTo>
                  <a:lnTo>
                    <a:pt x="4322" y="10243"/>
                  </a:lnTo>
                  <a:cubicBezTo>
                    <a:pt x="4310" y="10244"/>
                    <a:pt x="4298" y="10245"/>
                    <a:pt x="4286" y="10245"/>
                  </a:cubicBezTo>
                  <a:cubicBezTo>
                    <a:pt x="3984" y="10245"/>
                    <a:pt x="3749" y="9974"/>
                    <a:pt x="3800" y="9670"/>
                  </a:cubicBezTo>
                  <a:lnTo>
                    <a:pt x="3863" y="9305"/>
                  </a:lnTo>
                  <a:cubicBezTo>
                    <a:pt x="3911" y="9025"/>
                    <a:pt x="3708" y="8760"/>
                    <a:pt x="3422" y="8734"/>
                  </a:cubicBezTo>
                  <a:lnTo>
                    <a:pt x="546" y="8474"/>
                  </a:lnTo>
                  <a:cubicBezTo>
                    <a:pt x="530" y="8473"/>
                    <a:pt x="514" y="8472"/>
                    <a:pt x="499" y="8472"/>
                  </a:cubicBezTo>
                  <a:cubicBezTo>
                    <a:pt x="225" y="8472"/>
                    <a:pt x="1" y="8702"/>
                    <a:pt x="11" y="8983"/>
                  </a:cubicBezTo>
                  <a:lnTo>
                    <a:pt x="317" y="16612"/>
                  </a:lnTo>
                  <a:cubicBezTo>
                    <a:pt x="328" y="16876"/>
                    <a:pt x="544" y="17084"/>
                    <a:pt x="803" y="17084"/>
                  </a:cubicBezTo>
                  <a:cubicBezTo>
                    <a:pt x="806" y="17084"/>
                    <a:pt x="809" y="17084"/>
                    <a:pt x="813" y="17084"/>
                  </a:cubicBezTo>
                  <a:lnTo>
                    <a:pt x="29296" y="16550"/>
                  </a:lnTo>
                  <a:cubicBezTo>
                    <a:pt x="29561" y="16546"/>
                    <a:pt x="29775" y="16329"/>
                    <a:pt x="29777" y="16065"/>
                  </a:cubicBezTo>
                  <a:lnTo>
                    <a:pt x="29856" y="8570"/>
                  </a:lnTo>
                  <a:cubicBezTo>
                    <a:pt x="29860" y="8297"/>
                    <a:pt x="29639" y="8073"/>
                    <a:pt x="29366" y="8073"/>
                  </a:cubicBezTo>
                  <a:lnTo>
                    <a:pt x="27960" y="8073"/>
                  </a:lnTo>
                  <a:cubicBezTo>
                    <a:pt x="27711" y="8073"/>
                    <a:pt x="27501" y="8261"/>
                    <a:pt x="27472" y="8506"/>
                  </a:cubicBezTo>
                  <a:lnTo>
                    <a:pt x="27120" y="11467"/>
                  </a:lnTo>
                  <a:cubicBezTo>
                    <a:pt x="27092" y="11707"/>
                    <a:pt x="26893" y="11891"/>
                    <a:pt x="26651" y="11900"/>
                  </a:cubicBezTo>
                  <a:lnTo>
                    <a:pt x="25953" y="11930"/>
                  </a:lnTo>
                  <a:cubicBezTo>
                    <a:pt x="25946" y="11930"/>
                    <a:pt x="25939" y="11930"/>
                    <a:pt x="25933" y="11930"/>
                  </a:cubicBezTo>
                  <a:cubicBezTo>
                    <a:pt x="25671" y="11930"/>
                    <a:pt x="25452" y="11722"/>
                    <a:pt x="25443" y="11458"/>
                  </a:cubicBezTo>
                  <a:lnTo>
                    <a:pt x="25142" y="3508"/>
                  </a:lnTo>
                  <a:cubicBezTo>
                    <a:pt x="25131" y="3244"/>
                    <a:pt x="24917" y="3038"/>
                    <a:pt x="24654" y="3036"/>
                  </a:cubicBezTo>
                  <a:lnTo>
                    <a:pt x="21147" y="3010"/>
                  </a:lnTo>
                  <a:cubicBezTo>
                    <a:pt x="21146" y="3010"/>
                    <a:pt x="21145" y="3010"/>
                    <a:pt x="21144" y="3010"/>
                  </a:cubicBezTo>
                  <a:cubicBezTo>
                    <a:pt x="20861" y="3010"/>
                    <a:pt x="20635" y="3245"/>
                    <a:pt x="20651" y="3528"/>
                  </a:cubicBezTo>
                  <a:lnTo>
                    <a:pt x="21003" y="10162"/>
                  </a:lnTo>
                  <a:cubicBezTo>
                    <a:pt x="21018" y="10426"/>
                    <a:pt x="20821" y="10653"/>
                    <a:pt x="20559" y="10678"/>
                  </a:cubicBezTo>
                  <a:lnTo>
                    <a:pt x="18900" y="10837"/>
                  </a:lnTo>
                  <a:cubicBezTo>
                    <a:pt x="18884" y="10838"/>
                    <a:pt x="18868" y="10839"/>
                    <a:pt x="18853" y="10839"/>
                  </a:cubicBezTo>
                  <a:cubicBezTo>
                    <a:pt x="18586" y="10839"/>
                    <a:pt x="18364" y="10623"/>
                    <a:pt x="18360" y="10350"/>
                  </a:cubicBezTo>
                  <a:lnTo>
                    <a:pt x="18305" y="526"/>
                  </a:lnTo>
                  <a:cubicBezTo>
                    <a:pt x="18303" y="259"/>
                    <a:pt x="18088" y="40"/>
                    <a:pt x="17817" y="38"/>
                  </a:cubicBezTo>
                  <a:lnTo>
                    <a:pt x="13665" y="1"/>
                  </a:lnTo>
                  <a:cubicBezTo>
                    <a:pt x="13664" y="1"/>
                    <a:pt x="13663" y="1"/>
                    <a:pt x="13662" y="1"/>
                  </a:cubicBezTo>
                  <a:close/>
                </a:path>
              </a:pathLst>
            </a:custGeom>
            <a:solidFill>
              <a:srgbClr val="91CB91">
                <a:alpha val="40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8"/>
            <p:cNvSpPr/>
            <p:nvPr/>
          </p:nvSpPr>
          <p:spPr>
            <a:xfrm>
              <a:off x="8526180" y="3565646"/>
              <a:ext cx="5024625" cy="918413"/>
            </a:xfrm>
            <a:custGeom>
              <a:rect b="b" l="l" r="r" t="t"/>
              <a:pathLst>
                <a:path extrusionOk="0" h="18746" w="89097">
                  <a:moveTo>
                    <a:pt x="25513" y="0"/>
                  </a:moveTo>
                  <a:lnTo>
                    <a:pt x="24746" y="16175"/>
                  </a:lnTo>
                  <a:lnTo>
                    <a:pt x="9902" y="16851"/>
                  </a:lnTo>
                  <a:lnTo>
                    <a:pt x="9902" y="3933"/>
                  </a:lnTo>
                  <a:lnTo>
                    <a:pt x="6218" y="3933"/>
                  </a:lnTo>
                  <a:lnTo>
                    <a:pt x="6059" y="7005"/>
                  </a:lnTo>
                  <a:lnTo>
                    <a:pt x="4797" y="7005"/>
                  </a:lnTo>
                  <a:lnTo>
                    <a:pt x="2166" y="7374"/>
                  </a:lnTo>
                  <a:lnTo>
                    <a:pt x="0" y="18746"/>
                  </a:lnTo>
                  <a:lnTo>
                    <a:pt x="89097" y="17847"/>
                  </a:lnTo>
                  <a:lnTo>
                    <a:pt x="86756" y="4178"/>
                  </a:lnTo>
                  <a:lnTo>
                    <a:pt x="79085" y="4178"/>
                  </a:lnTo>
                  <a:lnTo>
                    <a:pt x="78980" y="8536"/>
                  </a:lnTo>
                  <a:lnTo>
                    <a:pt x="76143" y="7742"/>
                  </a:lnTo>
                  <a:lnTo>
                    <a:pt x="76143" y="13396"/>
                  </a:lnTo>
                  <a:lnTo>
                    <a:pt x="69026" y="12781"/>
                  </a:lnTo>
                  <a:lnTo>
                    <a:pt x="69026" y="9342"/>
                  </a:lnTo>
                  <a:lnTo>
                    <a:pt x="69026" y="0"/>
                  </a:lnTo>
                  <a:lnTo>
                    <a:pt x="65470" y="0"/>
                  </a:lnTo>
                  <a:lnTo>
                    <a:pt x="65470" y="12043"/>
                  </a:lnTo>
                  <a:lnTo>
                    <a:pt x="59355" y="17076"/>
                  </a:lnTo>
                  <a:lnTo>
                    <a:pt x="59829" y="612"/>
                  </a:lnTo>
                  <a:lnTo>
                    <a:pt x="56611" y="0"/>
                  </a:lnTo>
                  <a:lnTo>
                    <a:pt x="56611" y="1965"/>
                  </a:lnTo>
                  <a:lnTo>
                    <a:pt x="54768" y="1965"/>
                  </a:lnTo>
                  <a:lnTo>
                    <a:pt x="54768" y="8970"/>
                  </a:lnTo>
                  <a:lnTo>
                    <a:pt x="53170" y="9342"/>
                  </a:lnTo>
                  <a:lnTo>
                    <a:pt x="53170" y="4423"/>
                  </a:lnTo>
                  <a:lnTo>
                    <a:pt x="50096" y="4055"/>
                  </a:lnTo>
                  <a:lnTo>
                    <a:pt x="50096" y="4055"/>
                  </a:lnTo>
                  <a:lnTo>
                    <a:pt x="50353" y="10811"/>
                  </a:lnTo>
                  <a:lnTo>
                    <a:pt x="49169" y="15676"/>
                  </a:lnTo>
                  <a:lnTo>
                    <a:pt x="43084" y="16175"/>
                  </a:lnTo>
                  <a:lnTo>
                    <a:pt x="31904" y="13520"/>
                  </a:lnTo>
                  <a:lnTo>
                    <a:pt x="32068" y="1965"/>
                  </a:lnTo>
                  <a:lnTo>
                    <a:pt x="29327" y="1965"/>
                  </a:lnTo>
                  <a:lnTo>
                    <a:pt x="29327" y="0"/>
                  </a:lnTo>
                  <a:close/>
                </a:path>
              </a:pathLst>
            </a:custGeom>
            <a:solidFill>
              <a:srgbClr val="91CB91">
                <a:alpha val="2766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1" name="Google Shape;811;p38"/>
          <p:cNvGrpSpPr/>
          <p:nvPr/>
        </p:nvGrpSpPr>
        <p:grpSpPr>
          <a:xfrm>
            <a:off x="-101111" y="4166601"/>
            <a:ext cx="9683708" cy="990622"/>
            <a:chOff x="-101111" y="4166601"/>
            <a:chExt cx="9683708" cy="990622"/>
          </a:xfrm>
        </p:grpSpPr>
        <p:grpSp>
          <p:nvGrpSpPr>
            <p:cNvPr id="812" name="Google Shape;812;p38"/>
            <p:cNvGrpSpPr/>
            <p:nvPr/>
          </p:nvGrpSpPr>
          <p:grpSpPr>
            <a:xfrm>
              <a:off x="-101111" y="4166601"/>
              <a:ext cx="9683708" cy="990622"/>
              <a:chOff x="-101111" y="4166601"/>
              <a:chExt cx="9683708" cy="990622"/>
            </a:xfrm>
          </p:grpSpPr>
          <p:grpSp>
            <p:nvGrpSpPr>
              <p:cNvPr id="813" name="Google Shape;813;p38"/>
              <p:cNvGrpSpPr/>
              <p:nvPr/>
            </p:nvGrpSpPr>
            <p:grpSpPr>
              <a:xfrm>
                <a:off x="-101074" y="4166601"/>
                <a:ext cx="9683672" cy="578028"/>
                <a:chOff x="-101074" y="4166601"/>
                <a:chExt cx="9683672" cy="578028"/>
              </a:xfrm>
            </p:grpSpPr>
            <p:sp>
              <p:nvSpPr>
                <p:cNvPr id="814" name="Google Shape;814;p38"/>
                <p:cNvSpPr/>
                <p:nvPr/>
              </p:nvSpPr>
              <p:spPr>
                <a:xfrm>
                  <a:off x="8176156" y="4166601"/>
                  <a:ext cx="1406442" cy="550425"/>
                </a:xfrm>
                <a:custGeom>
                  <a:rect b="b" l="l" r="r" t="t"/>
                  <a:pathLst>
                    <a:path extrusionOk="0" h="9413" w="14639">
                      <a:moveTo>
                        <a:pt x="7352" y="0"/>
                      </a:moveTo>
                      <a:cubicBezTo>
                        <a:pt x="3689" y="0"/>
                        <a:pt x="3750" y="4136"/>
                        <a:pt x="3974" y="5115"/>
                      </a:cubicBezTo>
                      <a:cubicBezTo>
                        <a:pt x="3722" y="4296"/>
                        <a:pt x="3031" y="2450"/>
                        <a:pt x="1920" y="2450"/>
                      </a:cubicBezTo>
                      <a:cubicBezTo>
                        <a:pt x="1828" y="2450"/>
                        <a:pt x="1734" y="2462"/>
                        <a:pt x="1637" y="2489"/>
                      </a:cubicBezTo>
                      <a:cubicBezTo>
                        <a:pt x="80" y="2916"/>
                        <a:pt x="2287" y="5640"/>
                        <a:pt x="2444" y="5832"/>
                      </a:cubicBezTo>
                      <a:cubicBezTo>
                        <a:pt x="2364" y="5738"/>
                        <a:pt x="1776" y="5099"/>
                        <a:pt x="1036" y="5099"/>
                      </a:cubicBezTo>
                      <a:cubicBezTo>
                        <a:pt x="730" y="5099"/>
                        <a:pt x="398" y="5208"/>
                        <a:pt x="65" y="5509"/>
                      </a:cubicBezTo>
                      <a:cubicBezTo>
                        <a:pt x="43" y="5530"/>
                        <a:pt x="21" y="5550"/>
                        <a:pt x="0" y="5570"/>
                      </a:cubicBezTo>
                      <a:lnTo>
                        <a:pt x="0" y="6840"/>
                      </a:lnTo>
                      <a:cubicBezTo>
                        <a:pt x="358" y="7336"/>
                        <a:pt x="984" y="7747"/>
                        <a:pt x="1246" y="7907"/>
                      </a:cubicBezTo>
                      <a:cubicBezTo>
                        <a:pt x="1046" y="7797"/>
                        <a:pt x="616" y="7603"/>
                        <a:pt x="115" y="7603"/>
                      </a:cubicBezTo>
                      <a:cubicBezTo>
                        <a:pt x="77" y="7603"/>
                        <a:pt x="39" y="7604"/>
                        <a:pt x="0" y="7606"/>
                      </a:cubicBezTo>
                      <a:lnTo>
                        <a:pt x="0" y="9412"/>
                      </a:lnTo>
                      <a:lnTo>
                        <a:pt x="6788" y="8920"/>
                      </a:lnTo>
                      <a:lnTo>
                        <a:pt x="6935" y="8909"/>
                      </a:lnTo>
                      <a:lnTo>
                        <a:pt x="7189" y="8891"/>
                      </a:lnTo>
                      <a:lnTo>
                        <a:pt x="7446" y="8872"/>
                      </a:lnTo>
                      <a:lnTo>
                        <a:pt x="8043" y="8828"/>
                      </a:lnTo>
                      <a:lnTo>
                        <a:pt x="11590" y="8570"/>
                      </a:lnTo>
                      <a:lnTo>
                        <a:pt x="13216" y="8452"/>
                      </a:lnTo>
                      <a:lnTo>
                        <a:pt x="13814" y="8408"/>
                      </a:lnTo>
                      <a:lnTo>
                        <a:pt x="14284" y="8375"/>
                      </a:lnTo>
                      <a:lnTo>
                        <a:pt x="14638" y="8349"/>
                      </a:lnTo>
                      <a:lnTo>
                        <a:pt x="14638" y="8344"/>
                      </a:lnTo>
                      <a:cubicBezTo>
                        <a:pt x="14633" y="8312"/>
                        <a:pt x="14609" y="8104"/>
                        <a:pt x="14502" y="7879"/>
                      </a:cubicBezTo>
                      <a:cubicBezTo>
                        <a:pt x="14439" y="7748"/>
                        <a:pt x="14349" y="7606"/>
                        <a:pt x="14218" y="7492"/>
                      </a:cubicBezTo>
                      <a:cubicBezTo>
                        <a:pt x="14089" y="7382"/>
                        <a:pt x="13925" y="7291"/>
                        <a:pt x="13709" y="7254"/>
                      </a:cubicBezTo>
                      <a:cubicBezTo>
                        <a:pt x="13636" y="7241"/>
                        <a:pt x="13556" y="7234"/>
                        <a:pt x="13470" y="7234"/>
                      </a:cubicBezTo>
                      <a:cubicBezTo>
                        <a:pt x="13231" y="7234"/>
                        <a:pt x="12942" y="7289"/>
                        <a:pt x="12596" y="7422"/>
                      </a:cubicBezTo>
                      <a:cubicBezTo>
                        <a:pt x="12945" y="6847"/>
                        <a:pt x="13087" y="6175"/>
                        <a:pt x="12375" y="5697"/>
                      </a:cubicBezTo>
                      <a:cubicBezTo>
                        <a:pt x="11963" y="5421"/>
                        <a:pt x="11631" y="5322"/>
                        <a:pt x="11365" y="5322"/>
                      </a:cubicBezTo>
                      <a:cubicBezTo>
                        <a:pt x="10714" y="5322"/>
                        <a:pt x="10465" y="5923"/>
                        <a:pt x="10436" y="6003"/>
                      </a:cubicBezTo>
                      <a:cubicBezTo>
                        <a:pt x="10448" y="5957"/>
                        <a:pt x="10503" y="5740"/>
                        <a:pt x="10562" y="5410"/>
                      </a:cubicBezTo>
                      <a:cubicBezTo>
                        <a:pt x="10615" y="5117"/>
                        <a:pt x="10671" y="4737"/>
                        <a:pt x="10698" y="4313"/>
                      </a:cubicBezTo>
                      <a:cubicBezTo>
                        <a:pt x="10707" y="4182"/>
                        <a:pt x="10713" y="4048"/>
                        <a:pt x="10715" y="3912"/>
                      </a:cubicBezTo>
                      <a:cubicBezTo>
                        <a:pt x="10718" y="3606"/>
                        <a:pt x="10706" y="3283"/>
                        <a:pt x="10667" y="2966"/>
                      </a:cubicBezTo>
                      <a:cubicBezTo>
                        <a:pt x="10641" y="2773"/>
                        <a:pt x="10608" y="2581"/>
                        <a:pt x="10562" y="2395"/>
                      </a:cubicBezTo>
                      <a:cubicBezTo>
                        <a:pt x="10464" y="1986"/>
                        <a:pt x="10307" y="1590"/>
                        <a:pt x="10070" y="1245"/>
                      </a:cubicBezTo>
                      <a:cubicBezTo>
                        <a:pt x="9589" y="534"/>
                        <a:pt x="8771" y="23"/>
                        <a:pt x="7434" y="1"/>
                      </a:cubicBezTo>
                      <a:cubicBezTo>
                        <a:pt x="7407" y="1"/>
                        <a:pt x="7379" y="0"/>
                        <a:pt x="735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5" name="Google Shape;815;p38"/>
                <p:cNvSpPr/>
                <p:nvPr/>
              </p:nvSpPr>
              <p:spPr>
                <a:xfrm flipH="1">
                  <a:off x="-101074" y="4603525"/>
                  <a:ext cx="9263374" cy="141104"/>
                </a:xfrm>
                <a:custGeom>
                  <a:rect b="b" l="l" r="r" t="t"/>
                  <a:pathLst>
                    <a:path extrusionOk="0" h="5154" w="103739">
                      <a:moveTo>
                        <a:pt x="80339" y="0"/>
                      </a:moveTo>
                      <a:cubicBezTo>
                        <a:pt x="69397" y="0"/>
                        <a:pt x="55260" y="1698"/>
                        <a:pt x="43777" y="1698"/>
                      </a:cubicBezTo>
                      <a:cubicBezTo>
                        <a:pt x="43306" y="1698"/>
                        <a:pt x="42839" y="1695"/>
                        <a:pt x="42377" y="1689"/>
                      </a:cubicBezTo>
                      <a:cubicBezTo>
                        <a:pt x="33262" y="1571"/>
                        <a:pt x="25137" y="473"/>
                        <a:pt x="19763" y="473"/>
                      </a:cubicBezTo>
                      <a:cubicBezTo>
                        <a:pt x="14822" y="473"/>
                        <a:pt x="0" y="1680"/>
                        <a:pt x="0" y="1680"/>
                      </a:cubicBezTo>
                      <a:lnTo>
                        <a:pt x="0" y="5154"/>
                      </a:lnTo>
                      <a:lnTo>
                        <a:pt x="103739" y="5154"/>
                      </a:lnTo>
                      <a:lnTo>
                        <a:pt x="103739" y="722"/>
                      </a:lnTo>
                      <a:cubicBezTo>
                        <a:pt x="103739" y="722"/>
                        <a:pt x="95368" y="244"/>
                        <a:pt x="81989" y="14"/>
                      </a:cubicBezTo>
                      <a:cubicBezTo>
                        <a:pt x="81448" y="5"/>
                        <a:pt x="80897" y="0"/>
                        <a:pt x="8033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16" name="Google Shape;816;p38"/>
              <p:cNvGrpSpPr/>
              <p:nvPr/>
            </p:nvGrpSpPr>
            <p:grpSpPr>
              <a:xfrm flipH="1">
                <a:off x="-101111" y="4744624"/>
                <a:ext cx="9263285" cy="412600"/>
                <a:chOff x="-63379" y="4923731"/>
                <a:chExt cx="9263285" cy="969682"/>
              </a:xfrm>
            </p:grpSpPr>
            <p:sp>
              <p:nvSpPr>
                <p:cNvPr id="817" name="Google Shape;817;p38"/>
                <p:cNvSpPr/>
                <p:nvPr/>
              </p:nvSpPr>
              <p:spPr>
                <a:xfrm>
                  <a:off x="-63379" y="4923731"/>
                  <a:ext cx="9263285" cy="969682"/>
                </a:xfrm>
                <a:custGeom>
                  <a:rect b="b" l="l" r="r" t="t"/>
                  <a:pathLst>
                    <a:path extrusionOk="0" h="10859" w="103738">
                      <a:moveTo>
                        <a:pt x="1" y="0"/>
                      </a:moveTo>
                      <a:lnTo>
                        <a:pt x="1" y="10858"/>
                      </a:lnTo>
                      <a:lnTo>
                        <a:pt x="103737" y="10858"/>
                      </a:lnTo>
                      <a:lnTo>
                        <a:pt x="103737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8" name="Google Shape;818;p38"/>
                <p:cNvSpPr/>
                <p:nvPr/>
              </p:nvSpPr>
              <p:spPr>
                <a:xfrm>
                  <a:off x="8346703" y="5321109"/>
                  <a:ext cx="842945" cy="64919"/>
                </a:xfrm>
                <a:custGeom>
                  <a:rect b="b" l="l" r="r" t="t"/>
                  <a:pathLst>
                    <a:path extrusionOk="0" h="727" w="9440">
                      <a:moveTo>
                        <a:pt x="0" y="1"/>
                      </a:moveTo>
                      <a:lnTo>
                        <a:pt x="0" y="727"/>
                      </a:lnTo>
                      <a:lnTo>
                        <a:pt x="9439" y="727"/>
                      </a:lnTo>
                      <a:lnTo>
                        <a:pt x="943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9" name="Google Shape;819;p38"/>
                <p:cNvSpPr/>
                <p:nvPr/>
              </p:nvSpPr>
              <p:spPr>
                <a:xfrm>
                  <a:off x="7126804" y="5321109"/>
                  <a:ext cx="842766" cy="64919"/>
                </a:xfrm>
                <a:custGeom>
                  <a:rect b="b" l="l" r="r" t="t"/>
                  <a:pathLst>
                    <a:path extrusionOk="0" h="727" w="9438">
                      <a:moveTo>
                        <a:pt x="0" y="1"/>
                      </a:moveTo>
                      <a:lnTo>
                        <a:pt x="0" y="727"/>
                      </a:lnTo>
                      <a:lnTo>
                        <a:pt x="9437" y="727"/>
                      </a:lnTo>
                      <a:lnTo>
                        <a:pt x="943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0" name="Google Shape;820;p38"/>
                <p:cNvSpPr/>
                <p:nvPr/>
              </p:nvSpPr>
              <p:spPr>
                <a:xfrm>
                  <a:off x="6027814" y="5321109"/>
                  <a:ext cx="842766" cy="64919"/>
                </a:xfrm>
                <a:custGeom>
                  <a:rect b="b" l="l" r="r" t="t"/>
                  <a:pathLst>
                    <a:path extrusionOk="0" h="727" w="9438">
                      <a:moveTo>
                        <a:pt x="1" y="1"/>
                      </a:moveTo>
                      <a:lnTo>
                        <a:pt x="1" y="727"/>
                      </a:lnTo>
                      <a:lnTo>
                        <a:pt x="9438" y="727"/>
                      </a:lnTo>
                      <a:lnTo>
                        <a:pt x="943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1" name="Google Shape;821;p38"/>
                <p:cNvSpPr/>
                <p:nvPr/>
              </p:nvSpPr>
              <p:spPr>
                <a:xfrm>
                  <a:off x="4807736" y="5321109"/>
                  <a:ext cx="842766" cy="64919"/>
                </a:xfrm>
                <a:custGeom>
                  <a:rect b="b" l="l" r="r" t="t"/>
                  <a:pathLst>
                    <a:path extrusionOk="0" h="727" w="9438">
                      <a:moveTo>
                        <a:pt x="1" y="1"/>
                      </a:moveTo>
                      <a:lnTo>
                        <a:pt x="1" y="727"/>
                      </a:lnTo>
                      <a:lnTo>
                        <a:pt x="9438" y="727"/>
                      </a:lnTo>
                      <a:lnTo>
                        <a:pt x="943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2" name="Google Shape;822;p38"/>
                <p:cNvSpPr/>
                <p:nvPr/>
              </p:nvSpPr>
              <p:spPr>
                <a:xfrm>
                  <a:off x="3659900" y="5321109"/>
                  <a:ext cx="842945" cy="64919"/>
                </a:xfrm>
                <a:custGeom>
                  <a:rect b="b" l="l" r="r" t="t"/>
                  <a:pathLst>
                    <a:path extrusionOk="0" h="727" w="9440">
                      <a:moveTo>
                        <a:pt x="1" y="1"/>
                      </a:moveTo>
                      <a:lnTo>
                        <a:pt x="1" y="727"/>
                      </a:lnTo>
                      <a:lnTo>
                        <a:pt x="9440" y="727"/>
                      </a:lnTo>
                      <a:lnTo>
                        <a:pt x="944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3" name="Google Shape;823;p38"/>
                <p:cNvSpPr/>
                <p:nvPr/>
              </p:nvSpPr>
              <p:spPr>
                <a:xfrm>
                  <a:off x="2439822" y="5321109"/>
                  <a:ext cx="842945" cy="64919"/>
                </a:xfrm>
                <a:custGeom>
                  <a:rect b="b" l="l" r="r" t="t"/>
                  <a:pathLst>
                    <a:path extrusionOk="0" h="727" w="9440">
                      <a:moveTo>
                        <a:pt x="1" y="1"/>
                      </a:moveTo>
                      <a:lnTo>
                        <a:pt x="1" y="727"/>
                      </a:lnTo>
                      <a:lnTo>
                        <a:pt x="9440" y="727"/>
                      </a:lnTo>
                      <a:lnTo>
                        <a:pt x="944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4" name="Google Shape;824;p38"/>
                <p:cNvSpPr/>
                <p:nvPr/>
              </p:nvSpPr>
              <p:spPr>
                <a:xfrm>
                  <a:off x="1341010" y="5321109"/>
                  <a:ext cx="842856" cy="64919"/>
                </a:xfrm>
                <a:custGeom>
                  <a:rect b="b" l="l" r="r" t="t"/>
                  <a:pathLst>
                    <a:path extrusionOk="0" h="727" w="9439">
                      <a:moveTo>
                        <a:pt x="1" y="1"/>
                      </a:moveTo>
                      <a:lnTo>
                        <a:pt x="1" y="727"/>
                      </a:lnTo>
                      <a:lnTo>
                        <a:pt x="9438" y="727"/>
                      </a:lnTo>
                      <a:lnTo>
                        <a:pt x="943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5" name="Google Shape;825;p38"/>
                <p:cNvSpPr/>
                <p:nvPr/>
              </p:nvSpPr>
              <p:spPr>
                <a:xfrm>
                  <a:off x="120932" y="5321109"/>
                  <a:ext cx="843034" cy="64919"/>
                </a:xfrm>
                <a:custGeom>
                  <a:rect b="b" l="l" r="r" t="t"/>
                  <a:pathLst>
                    <a:path extrusionOk="0" h="727" w="9441">
                      <a:moveTo>
                        <a:pt x="1" y="1"/>
                      </a:moveTo>
                      <a:lnTo>
                        <a:pt x="1" y="727"/>
                      </a:lnTo>
                      <a:lnTo>
                        <a:pt x="9440" y="727"/>
                      </a:lnTo>
                      <a:lnTo>
                        <a:pt x="944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826" name="Google Shape;826;p38"/>
            <p:cNvSpPr/>
            <p:nvPr/>
          </p:nvSpPr>
          <p:spPr>
            <a:xfrm rot="-9964">
              <a:off x="8149725" y="4487508"/>
              <a:ext cx="103500" cy="8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29" name="Google Shape;829;p39"/>
          <p:cNvSpPr txBox="1"/>
          <p:nvPr>
            <p:ph idx="1" type="subTitle"/>
          </p:nvPr>
        </p:nvSpPr>
        <p:spPr>
          <a:xfrm>
            <a:off x="1112605" y="2247282"/>
            <a:ext cx="19752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30" name="Google Shape;830;p39"/>
          <p:cNvSpPr txBox="1"/>
          <p:nvPr>
            <p:ph idx="2" type="subTitle"/>
          </p:nvPr>
        </p:nvSpPr>
        <p:spPr>
          <a:xfrm>
            <a:off x="3582450" y="2247282"/>
            <a:ext cx="19752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31" name="Google Shape;831;p39"/>
          <p:cNvSpPr txBox="1"/>
          <p:nvPr>
            <p:ph idx="3" type="subTitle"/>
          </p:nvPr>
        </p:nvSpPr>
        <p:spPr>
          <a:xfrm>
            <a:off x="1112605" y="3985482"/>
            <a:ext cx="19752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32" name="Google Shape;832;p39"/>
          <p:cNvSpPr txBox="1"/>
          <p:nvPr>
            <p:ph idx="4" type="subTitle"/>
          </p:nvPr>
        </p:nvSpPr>
        <p:spPr>
          <a:xfrm>
            <a:off x="3582450" y="3985482"/>
            <a:ext cx="19752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33" name="Google Shape;833;p39"/>
          <p:cNvSpPr txBox="1"/>
          <p:nvPr>
            <p:ph idx="5" type="subTitle"/>
          </p:nvPr>
        </p:nvSpPr>
        <p:spPr>
          <a:xfrm>
            <a:off x="6052295" y="2247282"/>
            <a:ext cx="19752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34" name="Google Shape;834;p39"/>
          <p:cNvSpPr txBox="1"/>
          <p:nvPr>
            <p:ph idx="6" type="subTitle"/>
          </p:nvPr>
        </p:nvSpPr>
        <p:spPr>
          <a:xfrm>
            <a:off x="6052295" y="3985482"/>
            <a:ext cx="19752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35" name="Google Shape;835;p39"/>
          <p:cNvSpPr txBox="1"/>
          <p:nvPr>
            <p:ph idx="7" type="subTitle"/>
          </p:nvPr>
        </p:nvSpPr>
        <p:spPr>
          <a:xfrm>
            <a:off x="1111105" y="1985788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000">
                <a:solidFill>
                  <a:schemeClr val="dk1"/>
                </a:solidFill>
                <a:latin typeface="Quando"/>
                <a:ea typeface="Quando"/>
                <a:cs typeface="Quando"/>
                <a:sym typeface="Quand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9pPr>
          </a:lstStyle>
          <a:p/>
        </p:txBody>
      </p:sp>
      <p:sp>
        <p:nvSpPr>
          <p:cNvPr id="836" name="Google Shape;836;p39"/>
          <p:cNvSpPr txBox="1"/>
          <p:nvPr>
            <p:ph idx="8" type="subTitle"/>
          </p:nvPr>
        </p:nvSpPr>
        <p:spPr>
          <a:xfrm>
            <a:off x="3580950" y="1985788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000">
                <a:solidFill>
                  <a:schemeClr val="dk1"/>
                </a:solidFill>
                <a:latin typeface="Quando"/>
                <a:ea typeface="Quando"/>
                <a:cs typeface="Quando"/>
                <a:sym typeface="Quand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9pPr>
          </a:lstStyle>
          <a:p/>
        </p:txBody>
      </p:sp>
      <p:sp>
        <p:nvSpPr>
          <p:cNvPr id="837" name="Google Shape;837;p39"/>
          <p:cNvSpPr txBox="1"/>
          <p:nvPr>
            <p:ph idx="9" type="subTitle"/>
          </p:nvPr>
        </p:nvSpPr>
        <p:spPr>
          <a:xfrm>
            <a:off x="6050795" y="1985788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000">
                <a:solidFill>
                  <a:schemeClr val="dk1"/>
                </a:solidFill>
                <a:latin typeface="Quando"/>
                <a:ea typeface="Quando"/>
                <a:cs typeface="Quando"/>
                <a:sym typeface="Quand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9pPr>
          </a:lstStyle>
          <a:p/>
        </p:txBody>
      </p:sp>
      <p:sp>
        <p:nvSpPr>
          <p:cNvPr id="838" name="Google Shape;838;p39"/>
          <p:cNvSpPr txBox="1"/>
          <p:nvPr>
            <p:ph idx="13" type="subTitle"/>
          </p:nvPr>
        </p:nvSpPr>
        <p:spPr>
          <a:xfrm>
            <a:off x="1111105" y="3722850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000">
                <a:solidFill>
                  <a:schemeClr val="dk1"/>
                </a:solidFill>
                <a:latin typeface="Quando"/>
                <a:ea typeface="Quando"/>
                <a:cs typeface="Quando"/>
                <a:sym typeface="Quand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9pPr>
          </a:lstStyle>
          <a:p/>
        </p:txBody>
      </p:sp>
      <p:sp>
        <p:nvSpPr>
          <p:cNvPr id="839" name="Google Shape;839;p39"/>
          <p:cNvSpPr txBox="1"/>
          <p:nvPr>
            <p:ph idx="14" type="subTitle"/>
          </p:nvPr>
        </p:nvSpPr>
        <p:spPr>
          <a:xfrm>
            <a:off x="3580950" y="3722850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000">
                <a:solidFill>
                  <a:schemeClr val="dk1"/>
                </a:solidFill>
                <a:latin typeface="Quando"/>
                <a:ea typeface="Quando"/>
                <a:cs typeface="Quando"/>
                <a:sym typeface="Quand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9pPr>
          </a:lstStyle>
          <a:p/>
        </p:txBody>
      </p:sp>
      <p:sp>
        <p:nvSpPr>
          <p:cNvPr id="840" name="Google Shape;840;p39"/>
          <p:cNvSpPr txBox="1"/>
          <p:nvPr>
            <p:ph idx="15" type="subTitle"/>
          </p:nvPr>
        </p:nvSpPr>
        <p:spPr>
          <a:xfrm>
            <a:off x="6050795" y="3722850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000">
                <a:solidFill>
                  <a:schemeClr val="dk1"/>
                </a:solidFill>
                <a:latin typeface="Quando"/>
                <a:ea typeface="Quando"/>
                <a:cs typeface="Quando"/>
                <a:sym typeface="Quand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9pPr>
          </a:lstStyle>
          <a:p/>
        </p:txBody>
      </p:sp>
      <p:grpSp>
        <p:nvGrpSpPr>
          <p:cNvPr id="841" name="Google Shape;841;p39"/>
          <p:cNvGrpSpPr/>
          <p:nvPr/>
        </p:nvGrpSpPr>
        <p:grpSpPr>
          <a:xfrm>
            <a:off x="-2054700" y="3606575"/>
            <a:ext cx="11459686" cy="1245892"/>
            <a:chOff x="-2054700" y="3606575"/>
            <a:chExt cx="11459686" cy="1245892"/>
          </a:xfrm>
        </p:grpSpPr>
        <p:sp>
          <p:nvSpPr>
            <p:cNvPr id="842" name="Google Shape;842;p39"/>
            <p:cNvSpPr/>
            <p:nvPr/>
          </p:nvSpPr>
          <p:spPr>
            <a:xfrm>
              <a:off x="-2054700" y="3606575"/>
              <a:ext cx="2700633" cy="1245892"/>
            </a:xfrm>
            <a:custGeom>
              <a:rect b="b" l="l" r="r" t="t"/>
              <a:pathLst>
                <a:path extrusionOk="0" h="34099" w="73914">
                  <a:moveTo>
                    <a:pt x="0" y="34099"/>
                  </a:moveTo>
                  <a:lnTo>
                    <a:pt x="73914" y="33147"/>
                  </a:lnTo>
                  <a:lnTo>
                    <a:pt x="73724" y="7810"/>
                  </a:lnTo>
                  <a:lnTo>
                    <a:pt x="70104" y="7620"/>
                  </a:lnTo>
                  <a:lnTo>
                    <a:pt x="70104" y="16192"/>
                  </a:lnTo>
                  <a:lnTo>
                    <a:pt x="59627" y="14287"/>
                  </a:lnTo>
                  <a:lnTo>
                    <a:pt x="59436" y="25146"/>
                  </a:lnTo>
                  <a:lnTo>
                    <a:pt x="48197" y="24574"/>
                  </a:lnTo>
                  <a:lnTo>
                    <a:pt x="48006" y="15240"/>
                  </a:lnTo>
                  <a:lnTo>
                    <a:pt x="42863" y="16764"/>
                  </a:lnTo>
                  <a:lnTo>
                    <a:pt x="42672" y="24765"/>
                  </a:lnTo>
                  <a:lnTo>
                    <a:pt x="35243" y="24003"/>
                  </a:lnTo>
                  <a:lnTo>
                    <a:pt x="35624" y="0"/>
                  </a:lnTo>
                  <a:lnTo>
                    <a:pt x="22098" y="381"/>
                  </a:lnTo>
                  <a:lnTo>
                    <a:pt x="22479" y="22098"/>
                  </a:lnTo>
                  <a:lnTo>
                    <a:pt x="9144" y="28194"/>
                  </a:lnTo>
                  <a:lnTo>
                    <a:pt x="8763" y="21907"/>
                  </a:lnTo>
                  <a:lnTo>
                    <a:pt x="2858" y="24384"/>
                  </a:lnTo>
                  <a:close/>
                </a:path>
              </a:pathLst>
            </a:custGeom>
            <a:solidFill>
              <a:srgbClr val="91CB91">
                <a:alpha val="40880"/>
              </a:srgbClr>
            </a:solidFill>
            <a:ln>
              <a:noFill/>
            </a:ln>
          </p:spPr>
        </p:sp>
        <p:sp>
          <p:nvSpPr>
            <p:cNvPr id="843" name="Google Shape;843;p39"/>
            <p:cNvSpPr/>
            <p:nvPr/>
          </p:nvSpPr>
          <p:spPr>
            <a:xfrm>
              <a:off x="8040701" y="3801525"/>
              <a:ext cx="1364285" cy="948604"/>
            </a:xfrm>
            <a:custGeom>
              <a:rect b="b" l="l" r="r" t="t"/>
              <a:pathLst>
                <a:path extrusionOk="0" h="33909" w="48768">
                  <a:moveTo>
                    <a:pt x="48768" y="1143"/>
                  </a:moveTo>
                  <a:lnTo>
                    <a:pt x="46863" y="33337"/>
                  </a:lnTo>
                  <a:lnTo>
                    <a:pt x="0" y="33909"/>
                  </a:lnTo>
                  <a:lnTo>
                    <a:pt x="381" y="29718"/>
                  </a:lnTo>
                  <a:lnTo>
                    <a:pt x="11621" y="29337"/>
                  </a:lnTo>
                  <a:lnTo>
                    <a:pt x="16002" y="20383"/>
                  </a:lnTo>
                  <a:lnTo>
                    <a:pt x="15050" y="8001"/>
                  </a:lnTo>
                  <a:lnTo>
                    <a:pt x="25527" y="8382"/>
                  </a:lnTo>
                  <a:lnTo>
                    <a:pt x="25718" y="17526"/>
                  </a:lnTo>
                  <a:lnTo>
                    <a:pt x="31242" y="16764"/>
                  </a:lnTo>
                  <a:lnTo>
                    <a:pt x="31242" y="4000"/>
                  </a:lnTo>
                  <a:lnTo>
                    <a:pt x="37910" y="3810"/>
                  </a:lnTo>
                  <a:lnTo>
                    <a:pt x="37719" y="0"/>
                  </a:lnTo>
                  <a:close/>
                </a:path>
              </a:pathLst>
            </a:custGeom>
            <a:solidFill>
              <a:srgbClr val="91CB91">
                <a:alpha val="40880"/>
              </a:srgbClr>
            </a:solidFill>
            <a:ln>
              <a:noFill/>
            </a:ln>
          </p:spPr>
        </p:sp>
      </p:grpSp>
      <p:sp>
        <p:nvSpPr>
          <p:cNvPr id="844" name="Google Shape;844;p39"/>
          <p:cNvSpPr/>
          <p:nvPr/>
        </p:nvSpPr>
        <p:spPr>
          <a:xfrm>
            <a:off x="-63500" y="4697598"/>
            <a:ext cx="9263374" cy="197076"/>
          </a:xfrm>
          <a:custGeom>
            <a:rect b="b" l="l" r="r" t="t"/>
            <a:pathLst>
              <a:path extrusionOk="0" h="5154" w="103739">
                <a:moveTo>
                  <a:pt x="80339" y="0"/>
                </a:moveTo>
                <a:cubicBezTo>
                  <a:pt x="69397" y="0"/>
                  <a:pt x="55260" y="1698"/>
                  <a:pt x="43777" y="1698"/>
                </a:cubicBezTo>
                <a:cubicBezTo>
                  <a:pt x="43306" y="1698"/>
                  <a:pt x="42839" y="1695"/>
                  <a:pt x="42377" y="1689"/>
                </a:cubicBezTo>
                <a:cubicBezTo>
                  <a:pt x="33262" y="1571"/>
                  <a:pt x="25137" y="473"/>
                  <a:pt x="19763" y="473"/>
                </a:cubicBezTo>
                <a:cubicBezTo>
                  <a:pt x="14822" y="473"/>
                  <a:pt x="0" y="1680"/>
                  <a:pt x="0" y="1680"/>
                </a:cubicBezTo>
                <a:lnTo>
                  <a:pt x="0" y="5154"/>
                </a:lnTo>
                <a:lnTo>
                  <a:pt x="103739" y="5154"/>
                </a:lnTo>
                <a:lnTo>
                  <a:pt x="103739" y="722"/>
                </a:lnTo>
                <a:cubicBezTo>
                  <a:pt x="103739" y="722"/>
                  <a:pt x="95368" y="244"/>
                  <a:pt x="81989" y="14"/>
                </a:cubicBezTo>
                <a:cubicBezTo>
                  <a:pt x="81448" y="5"/>
                  <a:pt x="80897" y="0"/>
                  <a:pt x="8033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5" name="Google Shape;845;p39"/>
          <p:cNvGrpSpPr/>
          <p:nvPr/>
        </p:nvGrpSpPr>
        <p:grpSpPr>
          <a:xfrm>
            <a:off x="-181230" y="-325706"/>
            <a:ext cx="10129775" cy="3047376"/>
            <a:chOff x="-181230" y="-325706"/>
            <a:chExt cx="10129775" cy="3047376"/>
          </a:xfrm>
        </p:grpSpPr>
        <p:sp>
          <p:nvSpPr>
            <p:cNvPr id="846" name="Google Shape;846;p39"/>
            <p:cNvSpPr/>
            <p:nvPr/>
          </p:nvSpPr>
          <p:spPr>
            <a:xfrm>
              <a:off x="-181230" y="1765548"/>
              <a:ext cx="385942" cy="207509"/>
            </a:xfrm>
            <a:custGeom>
              <a:rect b="b" l="l" r="r" t="t"/>
              <a:pathLst>
                <a:path extrusionOk="0" h="3447" w="6411">
                  <a:moveTo>
                    <a:pt x="2159" y="0"/>
                  </a:moveTo>
                  <a:cubicBezTo>
                    <a:pt x="1702" y="0"/>
                    <a:pt x="1300" y="222"/>
                    <a:pt x="1046" y="561"/>
                  </a:cubicBezTo>
                  <a:cubicBezTo>
                    <a:pt x="977" y="542"/>
                    <a:pt x="906" y="529"/>
                    <a:pt x="832" y="529"/>
                  </a:cubicBezTo>
                  <a:cubicBezTo>
                    <a:pt x="375" y="529"/>
                    <a:pt x="4" y="902"/>
                    <a:pt x="4" y="1357"/>
                  </a:cubicBezTo>
                  <a:cubicBezTo>
                    <a:pt x="1" y="1817"/>
                    <a:pt x="371" y="2186"/>
                    <a:pt x="826" y="2186"/>
                  </a:cubicBezTo>
                  <a:cubicBezTo>
                    <a:pt x="887" y="2186"/>
                    <a:pt x="944" y="2181"/>
                    <a:pt x="1001" y="2168"/>
                  </a:cubicBezTo>
                  <a:cubicBezTo>
                    <a:pt x="1182" y="2435"/>
                    <a:pt x="1453" y="2636"/>
                    <a:pt x="1770" y="2728"/>
                  </a:cubicBezTo>
                  <a:cubicBezTo>
                    <a:pt x="1993" y="3154"/>
                    <a:pt x="2443" y="3447"/>
                    <a:pt x="2959" y="3447"/>
                  </a:cubicBezTo>
                  <a:cubicBezTo>
                    <a:pt x="3388" y="3447"/>
                    <a:pt x="3769" y="3244"/>
                    <a:pt x="4015" y="2929"/>
                  </a:cubicBezTo>
                  <a:cubicBezTo>
                    <a:pt x="4153" y="3065"/>
                    <a:pt x="4343" y="3150"/>
                    <a:pt x="4549" y="3150"/>
                  </a:cubicBezTo>
                  <a:cubicBezTo>
                    <a:pt x="4847" y="3150"/>
                    <a:pt x="5102" y="2978"/>
                    <a:pt x="5227" y="2733"/>
                  </a:cubicBezTo>
                  <a:cubicBezTo>
                    <a:pt x="5255" y="2735"/>
                    <a:pt x="5281" y="2737"/>
                    <a:pt x="5308" y="2737"/>
                  </a:cubicBezTo>
                  <a:cubicBezTo>
                    <a:pt x="5916" y="2737"/>
                    <a:pt x="6410" y="2245"/>
                    <a:pt x="6410" y="1633"/>
                  </a:cubicBezTo>
                  <a:cubicBezTo>
                    <a:pt x="6410" y="1025"/>
                    <a:pt x="5918" y="529"/>
                    <a:pt x="5308" y="529"/>
                  </a:cubicBezTo>
                  <a:cubicBezTo>
                    <a:pt x="5072" y="529"/>
                    <a:pt x="4855" y="603"/>
                    <a:pt x="4678" y="728"/>
                  </a:cubicBezTo>
                  <a:cubicBezTo>
                    <a:pt x="4543" y="356"/>
                    <a:pt x="4182" y="87"/>
                    <a:pt x="3764" y="87"/>
                  </a:cubicBezTo>
                  <a:cubicBezTo>
                    <a:pt x="3502" y="87"/>
                    <a:pt x="3264" y="192"/>
                    <a:pt x="3089" y="360"/>
                  </a:cubicBezTo>
                  <a:cubicBezTo>
                    <a:pt x="2842" y="137"/>
                    <a:pt x="2516" y="0"/>
                    <a:pt x="21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9"/>
            <p:cNvSpPr/>
            <p:nvPr/>
          </p:nvSpPr>
          <p:spPr>
            <a:xfrm>
              <a:off x="-8" y="1000298"/>
              <a:ext cx="452403" cy="211844"/>
            </a:xfrm>
            <a:custGeom>
              <a:rect b="b" l="l" r="r" t="t"/>
              <a:pathLst>
                <a:path extrusionOk="0" h="3519" w="7515">
                  <a:moveTo>
                    <a:pt x="3620" y="0"/>
                  </a:moveTo>
                  <a:cubicBezTo>
                    <a:pt x="3091" y="0"/>
                    <a:pt x="2636" y="297"/>
                    <a:pt x="2408" y="736"/>
                  </a:cubicBezTo>
                  <a:cubicBezTo>
                    <a:pt x="2085" y="830"/>
                    <a:pt x="1809" y="1032"/>
                    <a:pt x="1625" y="1307"/>
                  </a:cubicBezTo>
                  <a:cubicBezTo>
                    <a:pt x="1567" y="1294"/>
                    <a:pt x="1507" y="1289"/>
                    <a:pt x="1448" y="1289"/>
                  </a:cubicBezTo>
                  <a:cubicBezTo>
                    <a:pt x="980" y="1289"/>
                    <a:pt x="602" y="1664"/>
                    <a:pt x="602" y="2133"/>
                  </a:cubicBezTo>
                  <a:cubicBezTo>
                    <a:pt x="602" y="2158"/>
                    <a:pt x="604" y="2182"/>
                    <a:pt x="607" y="2204"/>
                  </a:cubicBezTo>
                  <a:lnTo>
                    <a:pt x="417" y="2204"/>
                  </a:lnTo>
                  <a:cubicBezTo>
                    <a:pt x="187" y="2204"/>
                    <a:pt x="1" y="2391"/>
                    <a:pt x="1" y="2621"/>
                  </a:cubicBezTo>
                  <a:cubicBezTo>
                    <a:pt x="1" y="2851"/>
                    <a:pt x="187" y="3039"/>
                    <a:pt x="417" y="3039"/>
                  </a:cubicBezTo>
                  <a:lnTo>
                    <a:pt x="1744" y="3039"/>
                  </a:lnTo>
                  <a:cubicBezTo>
                    <a:pt x="2004" y="3330"/>
                    <a:pt x="2380" y="3518"/>
                    <a:pt x="2802" y="3518"/>
                  </a:cubicBezTo>
                  <a:cubicBezTo>
                    <a:pt x="3169" y="3518"/>
                    <a:pt x="3501" y="3376"/>
                    <a:pt x="3753" y="3150"/>
                  </a:cubicBezTo>
                  <a:cubicBezTo>
                    <a:pt x="3934" y="3321"/>
                    <a:pt x="4175" y="3428"/>
                    <a:pt x="4442" y="3428"/>
                  </a:cubicBezTo>
                  <a:cubicBezTo>
                    <a:pt x="4763" y="3428"/>
                    <a:pt x="5049" y="3275"/>
                    <a:pt x="5229" y="3039"/>
                  </a:cubicBezTo>
                  <a:lnTo>
                    <a:pt x="7098" y="3039"/>
                  </a:lnTo>
                  <a:cubicBezTo>
                    <a:pt x="7328" y="3039"/>
                    <a:pt x="7514" y="2851"/>
                    <a:pt x="7514" y="2621"/>
                  </a:cubicBezTo>
                  <a:cubicBezTo>
                    <a:pt x="7512" y="2389"/>
                    <a:pt x="7326" y="2203"/>
                    <a:pt x="7096" y="2203"/>
                  </a:cubicBezTo>
                  <a:lnTo>
                    <a:pt x="7087" y="2203"/>
                  </a:lnTo>
                  <a:cubicBezTo>
                    <a:pt x="7124" y="2092"/>
                    <a:pt x="7144" y="1972"/>
                    <a:pt x="7144" y="1849"/>
                  </a:cubicBezTo>
                  <a:cubicBezTo>
                    <a:pt x="7144" y="1228"/>
                    <a:pt x="6639" y="723"/>
                    <a:pt x="6018" y="723"/>
                  </a:cubicBezTo>
                  <a:cubicBezTo>
                    <a:pt x="5990" y="723"/>
                    <a:pt x="5963" y="726"/>
                    <a:pt x="5935" y="728"/>
                  </a:cubicBezTo>
                  <a:cubicBezTo>
                    <a:pt x="5808" y="474"/>
                    <a:pt x="5546" y="303"/>
                    <a:pt x="5244" y="303"/>
                  </a:cubicBezTo>
                  <a:cubicBezTo>
                    <a:pt x="5030" y="303"/>
                    <a:pt x="4839" y="387"/>
                    <a:pt x="4698" y="527"/>
                  </a:cubicBezTo>
                  <a:cubicBezTo>
                    <a:pt x="4446" y="207"/>
                    <a:pt x="4057" y="0"/>
                    <a:pt x="36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9"/>
            <p:cNvSpPr/>
            <p:nvPr/>
          </p:nvSpPr>
          <p:spPr>
            <a:xfrm>
              <a:off x="333072" y="-325706"/>
              <a:ext cx="1065474" cy="572704"/>
            </a:xfrm>
            <a:custGeom>
              <a:rect b="b" l="l" r="r" t="t"/>
              <a:pathLst>
                <a:path extrusionOk="0" h="4925" w="9163">
                  <a:moveTo>
                    <a:pt x="4937" y="0"/>
                  </a:moveTo>
                  <a:cubicBezTo>
                    <a:pt x="4322" y="0"/>
                    <a:pt x="3776" y="292"/>
                    <a:pt x="3426" y="741"/>
                  </a:cubicBezTo>
                  <a:cubicBezTo>
                    <a:pt x="3231" y="544"/>
                    <a:pt x="2962" y="424"/>
                    <a:pt x="2661" y="424"/>
                  </a:cubicBezTo>
                  <a:cubicBezTo>
                    <a:pt x="2238" y="424"/>
                    <a:pt x="1874" y="669"/>
                    <a:pt x="1694" y="1021"/>
                  </a:cubicBezTo>
                  <a:cubicBezTo>
                    <a:pt x="1655" y="1019"/>
                    <a:pt x="1618" y="1014"/>
                    <a:pt x="1576" y="1014"/>
                  </a:cubicBezTo>
                  <a:cubicBezTo>
                    <a:pt x="706" y="1014"/>
                    <a:pt x="0" y="1720"/>
                    <a:pt x="0" y="2590"/>
                  </a:cubicBezTo>
                  <a:cubicBezTo>
                    <a:pt x="0" y="3461"/>
                    <a:pt x="706" y="4165"/>
                    <a:pt x="1576" y="4165"/>
                  </a:cubicBezTo>
                  <a:cubicBezTo>
                    <a:pt x="1911" y="4165"/>
                    <a:pt x="2221" y="4060"/>
                    <a:pt x="2477" y="3883"/>
                  </a:cubicBezTo>
                  <a:cubicBezTo>
                    <a:pt x="2672" y="4416"/>
                    <a:pt x="3185" y="4799"/>
                    <a:pt x="3786" y="4799"/>
                  </a:cubicBezTo>
                  <a:cubicBezTo>
                    <a:pt x="4161" y="4799"/>
                    <a:pt x="4501" y="4650"/>
                    <a:pt x="4751" y="4410"/>
                  </a:cubicBezTo>
                  <a:cubicBezTo>
                    <a:pt x="5103" y="4727"/>
                    <a:pt x="5569" y="4924"/>
                    <a:pt x="6082" y="4924"/>
                  </a:cubicBezTo>
                  <a:cubicBezTo>
                    <a:pt x="6734" y="4924"/>
                    <a:pt x="7311" y="4608"/>
                    <a:pt x="7674" y="4125"/>
                  </a:cubicBezTo>
                  <a:cubicBezTo>
                    <a:pt x="7773" y="4150"/>
                    <a:pt x="7875" y="4165"/>
                    <a:pt x="7982" y="4165"/>
                  </a:cubicBezTo>
                  <a:cubicBezTo>
                    <a:pt x="8636" y="4165"/>
                    <a:pt x="9163" y="3636"/>
                    <a:pt x="9163" y="2984"/>
                  </a:cubicBezTo>
                  <a:cubicBezTo>
                    <a:pt x="9163" y="2332"/>
                    <a:pt x="8636" y="1801"/>
                    <a:pt x="7982" y="1801"/>
                  </a:cubicBezTo>
                  <a:cubicBezTo>
                    <a:pt x="7895" y="1801"/>
                    <a:pt x="7812" y="1810"/>
                    <a:pt x="7733" y="1828"/>
                  </a:cubicBezTo>
                  <a:cubicBezTo>
                    <a:pt x="7475" y="1445"/>
                    <a:pt x="7088" y="1160"/>
                    <a:pt x="6635" y="1029"/>
                  </a:cubicBezTo>
                  <a:cubicBezTo>
                    <a:pt x="6316" y="419"/>
                    <a:pt x="5674" y="0"/>
                    <a:pt x="49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9"/>
            <p:cNvSpPr/>
            <p:nvPr/>
          </p:nvSpPr>
          <p:spPr>
            <a:xfrm>
              <a:off x="8244879" y="194132"/>
              <a:ext cx="810834" cy="343080"/>
            </a:xfrm>
            <a:custGeom>
              <a:rect b="b" l="l" r="r" t="t"/>
              <a:pathLst>
                <a:path extrusionOk="0" h="5699" w="13469">
                  <a:moveTo>
                    <a:pt x="5824" y="0"/>
                  </a:moveTo>
                  <a:cubicBezTo>
                    <a:pt x="5157" y="0"/>
                    <a:pt x="4553" y="269"/>
                    <a:pt x="4114" y="704"/>
                  </a:cubicBezTo>
                  <a:cubicBezTo>
                    <a:pt x="3991" y="682"/>
                    <a:pt x="3864" y="668"/>
                    <a:pt x="3733" y="668"/>
                  </a:cubicBezTo>
                  <a:cubicBezTo>
                    <a:pt x="3032" y="668"/>
                    <a:pt x="2411" y="1014"/>
                    <a:pt x="2032" y="1543"/>
                  </a:cubicBezTo>
                  <a:cubicBezTo>
                    <a:pt x="1818" y="1364"/>
                    <a:pt x="1542" y="1257"/>
                    <a:pt x="1239" y="1257"/>
                  </a:cubicBezTo>
                  <a:cubicBezTo>
                    <a:pt x="556" y="1257"/>
                    <a:pt x="1" y="1812"/>
                    <a:pt x="1" y="2497"/>
                  </a:cubicBezTo>
                  <a:cubicBezTo>
                    <a:pt x="3" y="3176"/>
                    <a:pt x="556" y="3732"/>
                    <a:pt x="1239" y="3732"/>
                  </a:cubicBezTo>
                  <a:cubicBezTo>
                    <a:pt x="1448" y="3732"/>
                    <a:pt x="1643" y="3681"/>
                    <a:pt x="1812" y="3590"/>
                  </a:cubicBezTo>
                  <a:cubicBezTo>
                    <a:pt x="2135" y="4331"/>
                    <a:pt x="2872" y="4849"/>
                    <a:pt x="3729" y="4849"/>
                  </a:cubicBezTo>
                  <a:cubicBezTo>
                    <a:pt x="4094" y="4849"/>
                    <a:pt x="4437" y="4755"/>
                    <a:pt x="4733" y="4591"/>
                  </a:cubicBezTo>
                  <a:cubicBezTo>
                    <a:pt x="5061" y="4755"/>
                    <a:pt x="5430" y="4849"/>
                    <a:pt x="5821" y="4849"/>
                  </a:cubicBezTo>
                  <a:cubicBezTo>
                    <a:pt x="5913" y="4849"/>
                    <a:pt x="6005" y="4842"/>
                    <a:pt x="6097" y="4832"/>
                  </a:cubicBezTo>
                  <a:cubicBezTo>
                    <a:pt x="6503" y="5358"/>
                    <a:pt x="7138" y="5698"/>
                    <a:pt x="7855" y="5698"/>
                  </a:cubicBezTo>
                  <a:cubicBezTo>
                    <a:pt x="8751" y="5698"/>
                    <a:pt x="9521" y="5170"/>
                    <a:pt x="9873" y="4405"/>
                  </a:cubicBezTo>
                  <a:cubicBezTo>
                    <a:pt x="10150" y="4591"/>
                    <a:pt x="10481" y="4702"/>
                    <a:pt x="10839" y="4702"/>
                  </a:cubicBezTo>
                  <a:cubicBezTo>
                    <a:pt x="11487" y="4702"/>
                    <a:pt x="12055" y="4342"/>
                    <a:pt x="12348" y="3810"/>
                  </a:cubicBezTo>
                  <a:lnTo>
                    <a:pt x="12359" y="3810"/>
                  </a:lnTo>
                  <a:cubicBezTo>
                    <a:pt x="12971" y="3810"/>
                    <a:pt x="13469" y="3312"/>
                    <a:pt x="13469" y="2700"/>
                  </a:cubicBezTo>
                  <a:cubicBezTo>
                    <a:pt x="13469" y="2086"/>
                    <a:pt x="12971" y="1589"/>
                    <a:pt x="12359" y="1589"/>
                  </a:cubicBezTo>
                  <a:cubicBezTo>
                    <a:pt x="12215" y="1589"/>
                    <a:pt x="12079" y="1617"/>
                    <a:pt x="11954" y="1668"/>
                  </a:cubicBezTo>
                  <a:cubicBezTo>
                    <a:pt x="11653" y="1412"/>
                    <a:pt x="11264" y="1257"/>
                    <a:pt x="10839" y="1257"/>
                  </a:cubicBezTo>
                  <a:cubicBezTo>
                    <a:pt x="10822" y="1257"/>
                    <a:pt x="10806" y="1259"/>
                    <a:pt x="10789" y="1259"/>
                  </a:cubicBezTo>
                  <a:cubicBezTo>
                    <a:pt x="10430" y="714"/>
                    <a:pt x="9814" y="352"/>
                    <a:pt x="9110" y="352"/>
                  </a:cubicBezTo>
                  <a:cubicBezTo>
                    <a:pt x="8570" y="352"/>
                    <a:pt x="8082" y="566"/>
                    <a:pt x="7719" y="914"/>
                  </a:cubicBezTo>
                  <a:cubicBezTo>
                    <a:pt x="7275" y="356"/>
                    <a:pt x="6591" y="0"/>
                    <a:pt x="58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9"/>
            <p:cNvSpPr/>
            <p:nvPr/>
          </p:nvSpPr>
          <p:spPr>
            <a:xfrm>
              <a:off x="7295750" y="-118284"/>
              <a:ext cx="1432641" cy="606089"/>
            </a:xfrm>
            <a:custGeom>
              <a:rect b="b" l="l" r="r" t="t"/>
              <a:pathLst>
                <a:path extrusionOk="0" h="5699" w="13471">
                  <a:moveTo>
                    <a:pt x="7647" y="1"/>
                  </a:moveTo>
                  <a:cubicBezTo>
                    <a:pt x="6879" y="1"/>
                    <a:pt x="6195" y="356"/>
                    <a:pt x="5751" y="915"/>
                  </a:cubicBezTo>
                  <a:cubicBezTo>
                    <a:pt x="5389" y="567"/>
                    <a:pt x="4901" y="353"/>
                    <a:pt x="4359" y="353"/>
                  </a:cubicBezTo>
                  <a:cubicBezTo>
                    <a:pt x="3657" y="353"/>
                    <a:pt x="3040" y="714"/>
                    <a:pt x="2680" y="1259"/>
                  </a:cubicBezTo>
                  <a:cubicBezTo>
                    <a:pt x="2664" y="1259"/>
                    <a:pt x="2647" y="1258"/>
                    <a:pt x="2633" y="1258"/>
                  </a:cubicBezTo>
                  <a:cubicBezTo>
                    <a:pt x="2205" y="1258"/>
                    <a:pt x="1816" y="1412"/>
                    <a:pt x="1518" y="1669"/>
                  </a:cubicBezTo>
                  <a:cubicBezTo>
                    <a:pt x="1390" y="1617"/>
                    <a:pt x="1254" y="1589"/>
                    <a:pt x="1112" y="1589"/>
                  </a:cubicBezTo>
                  <a:cubicBezTo>
                    <a:pt x="499" y="1589"/>
                    <a:pt x="1" y="2087"/>
                    <a:pt x="1" y="2701"/>
                  </a:cubicBezTo>
                  <a:cubicBezTo>
                    <a:pt x="1" y="3312"/>
                    <a:pt x="499" y="3810"/>
                    <a:pt x="1112" y="3810"/>
                  </a:cubicBezTo>
                  <a:lnTo>
                    <a:pt x="1123" y="3810"/>
                  </a:lnTo>
                  <a:cubicBezTo>
                    <a:pt x="1416" y="4343"/>
                    <a:pt x="1982" y="4702"/>
                    <a:pt x="2633" y="4702"/>
                  </a:cubicBezTo>
                  <a:cubicBezTo>
                    <a:pt x="2988" y="4702"/>
                    <a:pt x="3320" y="4591"/>
                    <a:pt x="3596" y="4405"/>
                  </a:cubicBezTo>
                  <a:cubicBezTo>
                    <a:pt x="3950" y="5170"/>
                    <a:pt x="4719" y="5699"/>
                    <a:pt x="5614" y="5699"/>
                  </a:cubicBezTo>
                  <a:cubicBezTo>
                    <a:pt x="6331" y="5699"/>
                    <a:pt x="6967" y="5358"/>
                    <a:pt x="7372" y="4833"/>
                  </a:cubicBezTo>
                  <a:cubicBezTo>
                    <a:pt x="7465" y="4842"/>
                    <a:pt x="7557" y="4849"/>
                    <a:pt x="7649" y="4849"/>
                  </a:cubicBezTo>
                  <a:cubicBezTo>
                    <a:pt x="8041" y="4849"/>
                    <a:pt x="8410" y="4755"/>
                    <a:pt x="8736" y="4591"/>
                  </a:cubicBezTo>
                  <a:cubicBezTo>
                    <a:pt x="9033" y="4755"/>
                    <a:pt x="9377" y="4849"/>
                    <a:pt x="9740" y="4849"/>
                  </a:cubicBezTo>
                  <a:cubicBezTo>
                    <a:pt x="10597" y="4849"/>
                    <a:pt x="11335" y="4332"/>
                    <a:pt x="11657" y="3591"/>
                  </a:cubicBezTo>
                  <a:cubicBezTo>
                    <a:pt x="11828" y="3681"/>
                    <a:pt x="12024" y="3733"/>
                    <a:pt x="12230" y="3733"/>
                  </a:cubicBezTo>
                  <a:cubicBezTo>
                    <a:pt x="12916" y="3733"/>
                    <a:pt x="13470" y="3176"/>
                    <a:pt x="13470" y="2498"/>
                  </a:cubicBezTo>
                  <a:cubicBezTo>
                    <a:pt x="13470" y="1812"/>
                    <a:pt x="12916" y="1258"/>
                    <a:pt x="12230" y="1258"/>
                  </a:cubicBezTo>
                  <a:cubicBezTo>
                    <a:pt x="11930" y="1258"/>
                    <a:pt x="11653" y="1365"/>
                    <a:pt x="11438" y="1543"/>
                  </a:cubicBezTo>
                  <a:cubicBezTo>
                    <a:pt x="11058" y="1014"/>
                    <a:pt x="10439" y="668"/>
                    <a:pt x="9739" y="668"/>
                  </a:cubicBezTo>
                  <a:cubicBezTo>
                    <a:pt x="9606" y="668"/>
                    <a:pt x="9481" y="683"/>
                    <a:pt x="9355" y="705"/>
                  </a:cubicBezTo>
                  <a:cubicBezTo>
                    <a:pt x="8919" y="270"/>
                    <a:pt x="8312" y="1"/>
                    <a:pt x="76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9"/>
            <p:cNvSpPr/>
            <p:nvPr/>
          </p:nvSpPr>
          <p:spPr>
            <a:xfrm>
              <a:off x="8728412" y="2352162"/>
              <a:ext cx="1220134" cy="369508"/>
            </a:xfrm>
            <a:custGeom>
              <a:rect b="b" l="l" r="r" t="t"/>
              <a:pathLst>
                <a:path extrusionOk="0" h="6138" w="20268">
                  <a:moveTo>
                    <a:pt x="9839" y="1"/>
                  </a:moveTo>
                  <a:cubicBezTo>
                    <a:pt x="8936" y="1"/>
                    <a:pt x="8151" y="500"/>
                    <a:pt x="7742" y="1235"/>
                  </a:cubicBezTo>
                  <a:cubicBezTo>
                    <a:pt x="7497" y="1117"/>
                    <a:pt x="7239" y="1060"/>
                    <a:pt x="6992" y="1060"/>
                  </a:cubicBezTo>
                  <a:cubicBezTo>
                    <a:pt x="5997" y="1060"/>
                    <a:pt x="5190" y="1860"/>
                    <a:pt x="5177" y="2850"/>
                  </a:cubicBezTo>
                  <a:cubicBezTo>
                    <a:pt x="5134" y="2846"/>
                    <a:pt x="5094" y="2842"/>
                    <a:pt x="5049" y="2842"/>
                  </a:cubicBezTo>
                  <a:cubicBezTo>
                    <a:pt x="4309" y="2842"/>
                    <a:pt x="3706" y="3443"/>
                    <a:pt x="3706" y="4186"/>
                  </a:cubicBezTo>
                  <a:cubicBezTo>
                    <a:pt x="3706" y="4280"/>
                    <a:pt x="3715" y="4376"/>
                    <a:pt x="3737" y="4464"/>
                  </a:cubicBezTo>
                  <a:lnTo>
                    <a:pt x="837" y="4464"/>
                  </a:lnTo>
                  <a:cubicBezTo>
                    <a:pt x="374" y="4464"/>
                    <a:pt x="0" y="4840"/>
                    <a:pt x="0" y="5301"/>
                  </a:cubicBezTo>
                  <a:cubicBezTo>
                    <a:pt x="0" y="5763"/>
                    <a:pt x="376" y="6137"/>
                    <a:pt x="837" y="6137"/>
                  </a:cubicBezTo>
                  <a:lnTo>
                    <a:pt x="19431" y="6137"/>
                  </a:lnTo>
                  <a:cubicBezTo>
                    <a:pt x="19894" y="6137"/>
                    <a:pt x="20268" y="5761"/>
                    <a:pt x="20268" y="5301"/>
                  </a:cubicBezTo>
                  <a:cubicBezTo>
                    <a:pt x="20264" y="4840"/>
                    <a:pt x="19890" y="4464"/>
                    <a:pt x="19426" y="4464"/>
                  </a:cubicBezTo>
                  <a:lnTo>
                    <a:pt x="16527" y="4464"/>
                  </a:lnTo>
                  <a:cubicBezTo>
                    <a:pt x="16545" y="4376"/>
                    <a:pt x="16556" y="4283"/>
                    <a:pt x="16556" y="4186"/>
                  </a:cubicBezTo>
                  <a:cubicBezTo>
                    <a:pt x="16556" y="3445"/>
                    <a:pt x="15956" y="2842"/>
                    <a:pt x="15213" y="2842"/>
                  </a:cubicBezTo>
                  <a:cubicBezTo>
                    <a:pt x="15169" y="2842"/>
                    <a:pt x="15128" y="2844"/>
                    <a:pt x="15086" y="2850"/>
                  </a:cubicBezTo>
                  <a:cubicBezTo>
                    <a:pt x="15073" y="1860"/>
                    <a:pt x="14266" y="1060"/>
                    <a:pt x="13270" y="1060"/>
                  </a:cubicBezTo>
                  <a:cubicBezTo>
                    <a:pt x="13022" y="1060"/>
                    <a:pt x="12767" y="1117"/>
                    <a:pt x="12520" y="1235"/>
                  </a:cubicBezTo>
                  <a:cubicBezTo>
                    <a:pt x="12109" y="498"/>
                    <a:pt x="11324" y="1"/>
                    <a:pt x="10423" y="1"/>
                  </a:cubicBezTo>
                  <a:cubicBezTo>
                    <a:pt x="10326" y="1"/>
                    <a:pt x="10228" y="8"/>
                    <a:pt x="10132" y="19"/>
                  </a:cubicBezTo>
                  <a:cubicBezTo>
                    <a:pt x="10034" y="8"/>
                    <a:pt x="9939" y="1"/>
                    <a:pt x="98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2" name="Google Shape;852;p39"/>
          <p:cNvGrpSpPr/>
          <p:nvPr/>
        </p:nvGrpSpPr>
        <p:grpSpPr>
          <a:xfrm>
            <a:off x="8504819" y="4057471"/>
            <a:ext cx="695071" cy="727849"/>
            <a:chOff x="-1562181" y="-54429"/>
            <a:chExt cx="695071" cy="727849"/>
          </a:xfrm>
        </p:grpSpPr>
        <p:sp>
          <p:nvSpPr>
            <p:cNvPr id="853" name="Google Shape;853;p39"/>
            <p:cNvSpPr/>
            <p:nvPr/>
          </p:nvSpPr>
          <p:spPr>
            <a:xfrm>
              <a:off x="-1562181" y="-54429"/>
              <a:ext cx="695071" cy="381141"/>
            </a:xfrm>
            <a:custGeom>
              <a:rect b="b" l="l" r="r" t="t"/>
              <a:pathLst>
                <a:path extrusionOk="0" h="5512" w="10052">
                  <a:moveTo>
                    <a:pt x="7240" y="0"/>
                  </a:moveTo>
                  <a:cubicBezTo>
                    <a:pt x="6612" y="0"/>
                    <a:pt x="6455" y="546"/>
                    <a:pt x="5038" y="546"/>
                  </a:cubicBezTo>
                  <a:cubicBezTo>
                    <a:pt x="4763" y="546"/>
                    <a:pt x="4441" y="526"/>
                    <a:pt x="4059" y="477"/>
                  </a:cubicBezTo>
                  <a:cubicBezTo>
                    <a:pt x="3933" y="460"/>
                    <a:pt x="3811" y="453"/>
                    <a:pt x="3692" y="453"/>
                  </a:cubicBezTo>
                  <a:cubicBezTo>
                    <a:pt x="1119" y="453"/>
                    <a:pt x="1" y="4067"/>
                    <a:pt x="1230" y="4794"/>
                  </a:cubicBezTo>
                  <a:cubicBezTo>
                    <a:pt x="2269" y="5408"/>
                    <a:pt x="3528" y="5511"/>
                    <a:pt x="4426" y="5511"/>
                  </a:cubicBezTo>
                  <a:cubicBezTo>
                    <a:pt x="4626" y="5511"/>
                    <a:pt x="4808" y="5506"/>
                    <a:pt x="4965" y="5500"/>
                  </a:cubicBezTo>
                  <a:cubicBezTo>
                    <a:pt x="6025" y="5464"/>
                    <a:pt x="5809" y="4571"/>
                    <a:pt x="7170" y="4571"/>
                  </a:cubicBezTo>
                  <a:cubicBezTo>
                    <a:pt x="7381" y="4571"/>
                    <a:pt x="7629" y="4592"/>
                    <a:pt x="7927" y="4641"/>
                  </a:cubicBezTo>
                  <a:cubicBezTo>
                    <a:pt x="8015" y="4656"/>
                    <a:pt x="8097" y="4663"/>
                    <a:pt x="8175" y="4663"/>
                  </a:cubicBezTo>
                  <a:cubicBezTo>
                    <a:pt x="10051" y="4663"/>
                    <a:pt x="8975" y="515"/>
                    <a:pt x="7803" y="112"/>
                  </a:cubicBezTo>
                  <a:cubicBezTo>
                    <a:pt x="7572" y="32"/>
                    <a:pt x="7392" y="0"/>
                    <a:pt x="72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9"/>
            <p:cNvSpPr/>
            <p:nvPr/>
          </p:nvSpPr>
          <p:spPr>
            <a:xfrm>
              <a:off x="-1316081" y="126187"/>
              <a:ext cx="161667" cy="547233"/>
            </a:xfrm>
            <a:custGeom>
              <a:rect b="b" l="l" r="r" t="t"/>
              <a:pathLst>
                <a:path extrusionOk="0" h="7914" w="2338">
                  <a:moveTo>
                    <a:pt x="979" y="1"/>
                  </a:moveTo>
                  <a:cubicBezTo>
                    <a:pt x="979" y="1"/>
                    <a:pt x="1172" y="1373"/>
                    <a:pt x="850" y="1982"/>
                  </a:cubicBezTo>
                  <a:cubicBezTo>
                    <a:pt x="825" y="2029"/>
                    <a:pt x="798" y="2050"/>
                    <a:pt x="770" y="2050"/>
                  </a:cubicBezTo>
                  <a:cubicBezTo>
                    <a:pt x="542" y="2050"/>
                    <a:pt x="255" y="598"/>
                    <a:pt x="255" y="598"/>
                  </a:cubicBezTo>
                  <a:lnTo>
                    <a:pt x="0" y="754"/>
                  </a:lnTo>
                  <a:cubicBezTo>
                    <a:pt x="0" y="754"/>
                    <a:pt x="1451" y="5155"/>
                    <a:pt x="142" y="7914"/>
                  </a:cubicBezTo>
                  <a:lnTo>
                    <a:pt x="2282" y="7846"/>
                  </a:lnTo>
                  <a:cubicBezTo>
                    <a:pt x="2282" y="7846"/>
                    <a:pt x="1478" y="5881"/>
                    <a:pt x="1738" y="3865"/>
                  </a:cubicBezTo>
                  <a:cubicBezTo>
                    <a:pt x="1930" y="2369"/>
                    <a:pt x="2337" y="1082"/>
                    <a:pt x="2337" y="1082"/>
                  </a:cubicBezTo>
                  <a:lnTo>
                    <a:pt x="2059" y="907"/>
                  </a:lnTo>
                  <a:cubicBezTo>
                    <a:pt x="2059" y="907"/>
                    <a:pt x="1932" y="2026"/>
                    <a:pt x="1598" y="2081"/>
                  </a:cubicBezTo>
                  <a:cubicBezTo>
                    <a:pt x="1589" y="2083"/>
                    <a:pt x="1580" y="2083"/>
                    <a:pt x="1571" y="2083"/>
                  </a:cubicBezTo>
                  <a:cubicBezTo>
                    <a:pt x="1138" y="2083"/>
                    <a:pt x="1427" y="176"/>
                    <a:pt x="1427" y="176"/>
                  </a:cubicBezTo>
                  <a:lnTo>
                    <a:pt x="9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5" name="Google Shape;855;p39"/>
          <p:cNvGrpSpPr/>
          <p:nvPr/>
        </p:nvGrpSpPr>
        <p:grpSpPr>
          <a:xfrm>
            <a:off x="-63375" y="4595386"/>
            <a:ext cx="9263285" cy="562284"/>
            <a:chOff x="-63375" y="4595386"/>
            <a:chExt cx="9263285" cy="562284"/>
          </a:xfrm>
        </p:grpSpPr>
        <p:grpSp>
          <p:nvGrpSpPr>
            <p:cNvPr id="856" name="Google Shape;856;p39"/>
            <p:cNvGrpSpPr/>
            <p:nvPr/>
          </p:nvGrpSpPr>
          <p:grpSpPr>
            <a:xfrm>
              <a:off x="-63375" y="4861142"/>
              <a:ext cx="9263285" cy="296529"/>
              <a:chOff x="-63379" y="4923731"/>
              <a:chExt cx="9263285" cy="969682"/>
            </a:xfrm>
          </p:grpSpPr>
          <p:sp>
            <p:nvSpPr>
              <p:cNvPr id="857" name="Google Shape;857;p39"/>
              <p:cNvSpPr/>
              <p:nvPr/>
            </p:nvSpPr>
            <p:spPr>
              <a:xfrm>
                <a:off x="-63379" y="4923731"/>
                <a:ext cx="9263285" cy="969682"/>
              </a:xfrm>
              <a:custGeom>
                <a:rect b="b" l="l" r="r" t="t"/>
                <a:pathLst>
                  <a:path extrusionOk="0" h="10859" w="103738">
                    <a:moveTo>
                      <a:pt x="1" y="0"/>
                    </a:moveTo>
                    <a:lnTo>
                      <a:pt x="1" y="10858"/>
                    </a:lnTo>
                    <a:lnTo>
                      <a:pt x="103737" y="10858"/>
                    </a:lnTo>
                    <a:lnTo>
                      <a:pt x="10373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39"/>
              <p:cNvSpPr/>
              <p:nvPr/>
            </p:nvSpPr>
            <p:spPr>
              <a:xfrm>
                <a:off x="120932" y="5321109"/>
                <a:ext cx="843034" cy="64919"/>
              </a:xfrm>
              <a:custGeom>
                <a:rect b="b" l="l" r="r" t="t"/>
                <a:pathLst>
                  <a:path extrusionOk="0" h="727" w="9441">
                    <a:moveTo>
                      <a:pt x="1" y="1"/>
                    </a:moveTo>
                    <a:lnTo>
                      <a:pt x="1" y="727"/>
                    </a:lnTo>
                    <a:lnTo>
                      <a:pt x="9440" y="727"/>
                    </a:lnTo>
                    <a:lnTo>
                      <a:pt x="944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39"/>
              <p:cNvSpPr/>
              <p:nvPr/>
            </p:nvSpPr>
            <p:spPr>
              <a:xfrm>
                <a:off x="1341010" y="5321109"/>
                <a:ext cx="842856" cy="64919"/>
              </a:xfrm>
              <a:custGeom>
                <a:rect b="b" l="l" r="r" t="t"/>
                <a:pathLst>
                  <a:path extrusionOk="0" h="727" w="9439">
                    <a:moveTo>
                      <a:pt x="1" y="1"/>
                    </a:moveTo>
                    <a:lnTo>
                      <a:pt x="1" y="727"/>
                    </a:lnTo>
                    <a:lnTo>
                      <a:pt x="9438" y="727"/>
                    </a:lnTo>
                    <a:lnTo>
                      <a:pt x="94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39"/>
              <p:cNvSpPr/>
              <p:nvPr/>
            </p:nvSpPr>
            <p:spPr>
              <a:xfrm>
                <a:off x="2439822" y="5321109"/>
                <a:ext cx="842945" cy="64919"/>
              </a:xfrm>
              <a:custGeom>
                <a:rect b="b" l="l" r="r" t="t"/>
                <a:pathLst>
                  <a:path extrusionOk="0" h="727" w="9440">
                    <a:moveTo>
                      <a:pt x="1" y="1"/>
                    </a:moveTo>
                    <a:lnTo>
                      <a:pt x="1" y="727"/>
                    </a:lnTo>
                    <a:lnTo>
                      <a:pt x="9440" y="727"/>
                    </a:lnTo>
                    <a:lnTo>
                      <a:pt x="944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39"/>
              <p:cNvSpPr/>
              <p:nvPr/>
            </p:nvSpPr>
            <p:spPr>
              <a:xfrm>
                <a:off x="3659900" y="5321109"/>
                <a:ext cx="842945" cy="64919"/>
              </a:xfrm>
              <a:custGeom>
                <a:rect b="b" l="l" r="r" t="t"/>
                <a:pathLst>
                  <a:path extrusionOk="0" h="727" w="9440">
                    <a:moveTo>
                      <a:pt x="1" y="1"/>
                    </a:moveTo>
                    <a:lnTo>
                      <a:pt x="1" y="727"/>
                    </a:lnTo>
                    <a:lnTo>
                      <a:pt x="9440" y="727"/>
                    </a:lnTo>
                    <a:lnTo>
                      <a:pt x="944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39"/>
              <p:cNvSpPr/>
              <p:nvPr/>
            </p:nvSpPr>
            <p:spPr>
              <a:xfrm>
                <a:off x="4807736" y="5321109"/>
                <a:ext cx="842766" cy="64919"/>
              </a:xfrm>
              <a:custGeom>
                <a:rect b="b" l="l" r="r" t="t"/>
                <a:pathLst>
                  <a:path extrusionOk="0" h="727" w="9438">
                    <a:moveTo>
                      <a:pt x="1" y="1"/>
                    </a:moveTo>
                    <a:lnTo>
                      <a:pt x="1" y="727"/>
                    </a:lnTo>
                    <a:lnTo>
                      <a:pt x="9438" y="727"/>
                    </a:lnTo>
                    <a:lnTo>
                      <a:pt x="94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39"/>
              <p:cNvSpPr/>
              <p:nvPr/>
            </p:nvSpPr>
            <p:spPr>
              <a:xfrm>
                <a:off x="6027814" y="5321109"/>
                <a:ext cx="842766" cy="64919"/>
              </a:xfrm>
              <a:custGeom>
                <a:rect b="b" l="l" r="r" t="t"/>
                <a:pathLst>
                  <a:path extrusionOk="0" h="727" w="9438">
                    <a:moveTo>
                      <a:pt x="1" y="1"/>
                    </a:moveTo>
                    <a:lnTo>
                      <a:pt x="1" y="727"/>
                    </a:lnTo>
                    <a:lnTo>
                      <a:pt x="9438" y="727"/>
                    </a:lnTo>
                    <a:lnTo>
                      <a:pt x="94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39"/>
              <p:cNvSpPr/>
              <p:nvPr/>
            </p:nvSpPr>
            <p:spPr>
              <a:xfrm>
                <a:off x="7126804" y="5321109"/>
                <a:ext cx="842766" cy="64919"/>
              </a:xfrm>
              <a:custGeom>
                <a:rect b="b" l="l" r="r" t="t"/>
                <a:pathLst>
                  <a:path extrusionOk="0" h="727" w="9438">
                    <a:moveTo>
                      <a:pt x="0" y="1"/>
                    </a:moveTo>
                    <a:lnTo>
                      <a:pt x="0" y="727"/>
                    </a:lnTo>
                    <a:lnTo>
                      <a:pt x="9437" y="727"/>
                    </a:lnTo>
                    <a:lnTo>
                      <a:pt x="943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39"/>
              <p:cNvSpPr/>
              <p:nvPr/>
            </p:nvSpPr>
            <p:spPr>
              <a:xfrm>
                <a:off x="8346703" y="5321109"/>
                <a:ext cx="842945" cy="64919"/>
              </a:xfrm>
              <a:custGeom>
                <a:rect b="b" l="l" r="r" t="t"/>
                <a:pathLst>
                  <a:path extrusionOk="0" h="727" w="9440">
                    <a:moveTo>
                      <a:pt x="0" y="1"/>
                    </a:moveTo>
                    <a:lnTo>
                      <a:pt x="0" y="727"/>
                    </a:lnTo>
                    <a:lnTo>
                      <a:pt x="9439" y="727"/>
                    </a:lnTo>
                    <a:lnTo>
                      <a:pt x="943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66" name="Google Shape;866;p39"/>
            <p:cNvSpPr/>
            <p:nvPr/>
          </p:nvSpPr>
          <p:spPr>
            <a:xfrm>
              <a:off x="115500" y="4595386"/>
              <a:ext cx="221410" cy="257090"/>
            </a:xfrm>
            <a:custGeom>
              <a:rect b="b" l="l" r="r" t="t"/>
              <a:pathLst>
                <a:path extrusionOk="0" h="3718" w="3202">
                  <a:moveTo>
                    <a:pt x="2103" y="1"/>
                  </a:moveTo>
                  <a:cubicBezTo>
                    <a:pt x="1307" y="1"/>
                    <a:pt x="1613" y="1628"/>
                    <a:pt x="1613" y="1628"/>
                  </a:cubicBezTo>
                  <a:cubicBezTo>
                    <a:pt x="1613" y="1628"/>
                    <a:pt x="1374" y="950"/>
                    <a:pt x="986" y="950"/>
                  </a:cubicBezTo>
                  <a:cubicBezTo>
                    <a:pt x="923" y="950"/>
                    <a:pt x="856" y="968"/>
                    <a:pt x="785" y="1009"/>
                  </a:cubicBezTo>
                  <a:cubicBezTo>
                    <a:pt x="130" y="1396"/>
                    <a:pt x="725" y="2303"/>
                    <a:pt x="969" y="2626"/>
                  </a:cubicBezTo>
                  <a:lnTo>
                    <a:pt x="969" y="2626"/>
                  </a:lnTo>
                  <a:cubicBezTo>
                    <a:pt x="852" y="2488"/>
                    <a:pt x="646" y="2276"/>
                    <a:pt x="483" y="2276"/>
                  </a:cubicBezTo>
                  <a:cubicBezTo>
                    <a:pt x="408" y="2276"/>
                    <a:pt x="341" y="2322"/>
                    <a:pt x="297" y="2443"/>
                  </a:cubicBezTo>
                  <a:cubicBezTo>
                    <a:pt x="0" y="3255"/>
                    <a:pt x="1062" y="3718"/>
                    <a:pt x="1062" y="3718"/>
                  </a:cubicBezTo>
                  <a:lnTo>
                    <a:pt x="2225" y="3718"/>
                  </a:lnTo>
                  <a:cubicBezTo>
                    <a:pt x="2225" y="3718"/>
                    <a:pt x="3201" y="2021"/>
                    <a:pt x="2684" y="1632"/>
                  </a:cubicBezTo>
                  <a:cubicBezTo>
                    <a:pt x="2596" y="1566"/>
                    <a:pt x="2520" y="1539"/>
                    <a:pt x="2454" y="1539"/>
                  </a:cubicBezTo>
                  <a:cubicBezTo>
                    <a:pt x="2354" y="1539"/>
                    <a:pt x="2277" y="1601"/>
                    <a:pt x="2217" y="1688"/>
                  </a:cubicBezTo>
                  <a:lnTo>
                    <a:pt x="2217" y="1688"/>
                  </a:lnTo>
                  <a:cubicBezTo>
                    <a:pt x="2416" y="1036"/>
                    <a:pt x="2647" y="1"/>
                    <a:pt x="21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67" name="Google Shape;867;p39"/>
            <p:cNvGrpSpPr/>
            <p:nvPr/>
          </p:nvGrpSpPr>
          <p:grpSpPr>
            <a:xfrm>
              <a:off x="126720" y="4724849"/>
              <a:ext cx="586509" cy="142582"/>
              <a:chOff x="-994955" y="1628924"/>
              <a:chExt cx="586509" cy="142582"/>
            </a:xfrm>
          </p:grpSpPr>
          <p:sp>
            <p:nvSpPr>
              <p:cNvPr id="868" name="Google Shape;868;p39"/>
              <p:cNvSpPr/>
              <p:nvPr/>
            </p:nvSpPr>
            <p:spPr>
              <a:xfrm>
                <a:off x="-994955" y="1628924"/>
                <a:ext cx="586509" cy="142582"/>
              </a:xfrm>
              <a:custGeom>
                <a:rect b="b" l="l" r="r" t="t"/>
                <a:pathLst>
                  <a:path extrusionOk="0" h="2062" w="8482">
                    <a:moveTo>
                      <a:pt x="5971" y="0"/>
                    </a:moveTo>
                    <a:cubicBezTo>
                      <a:pt x="5919" y="0"/>
                      <a:pt x="5868" y="2"/>
                      <a:pt x="5816" y="7"/>
                    </a:cubicBezTo>
                    <a:cubicBezTo>
                      <a:pt x="5393" y="44"/>
                      <a:pt x="4987" y="222"/>
                      <a:pt x="4637" y="466"/>
                    </a:cubicBezTo>
                    <a:cubicBezTo>
                      <a:pt x="4464" y="585"/>
                      <a:pt x="4298" y="718"/>
                      <a:pt x="4250" y="921"/>
                    </a:cubicBezTo>
                    <a:cubicBezTo>
                      <a:pt x="3961" y="646"/>
                      <a:pt x="3562" y="491"/>
                      <a:pt x="3162" y="491"/>
                    </a:cubicBezTo>
                    <a:cubicBezTo>
                      <a:pt x="3074" y="491"/>
                      <a:pt x="2986" y="498"/>
                      <a:pt x="2899" y="514"/>
                    </a:cubicBezTo>
                    <a:cubicBezTo>
                      <a:pt x="2418" y="598"/>
                      <a:pt x="2005" y="925"/>
                      <a:pt x="1792" y="1361"/>
                    </a:cubicBezTo>
                    <a:cubicBezTo>
                      <a:pt x="1618" y="1284"/>
                      <a:pt x="1428" y="1245"/>
                      <a:pt x="1239" y="1245"/>
                    </a:cubicBezTo>
                    <a:cubicBezTo>
                      <a:pt x="1072" y="1245"/>
                      <a:pt x="906" y="1275"/>
                      <a:pt x="750" y="1335"/>
                    </a:cubicBezTo>
                    <a:cubicBezTo>
                      <a:pt x="419" y="1464"/>
                      <a:pt x="142" y="1728"/>
                      <a:pt x="0" y="2054"/>
                    </a:cubicBezTo>
                    <a:lnTo>
                      <a:pt x="8481" y="2062"/>
                    </a:lnTo>
                    <a:cubicBezTo>
                      <a:pt x="8453" y="1940"/>
                      <a:pt x="8428" y="1813"/>
                      <a:pt x="8369" y="1702"/>
                    </a:cubicBezTo>
                    <a:cubicBezTo>
                      <a:pt x="8312" y="1590"/>
                      <a:pt x="8214" y="1492"/>
                      <a:pt x="8092" y="1461"/>
                    </a:cubicBezTo>
                    <a:cubicBezTo>
                      <a:pt x="8057" y="1451"/>
                      <a:pt x="8021" y="1447"/>
                      <a:pt x="7985" y="1447"/>
                    </a:cubicBezTo>
                    <a:cubicBezTo>
                      <a:pt x="7864" y="1447"/>
                      <a:pt x="7744" y="1496"/>
                      <a:pt x="7632" y="1553"/>
                    </a:cubicBezTo>
                    <a:cubicBezTo>
                      <a:pt x="7515" y="1114"/>
                      <a:pt x="7350" y="665"/>
                      <a:pt x="7009" y="366"/>
                    </a:cubicBezTo>
                    <a:cubicBezTo>
                      <a:pt x="6729" y="118"/>
                      <a:pt x="6347" y="0"/>
                      <a:pt x="59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39"/>
              <p:cNvSpPr/>
              <p:nvPr/>
            </p:nvSpPr>
            <p:spPr>
              <a:xfrm>
                <a:off x="-801547" y="1679195"/>
                <a:ext cx="55041" cy="79105"/>
              </a:xfrm>
              <a:custGeom>
                <a:rect b="b" l="l" r="r" t="t"/>
                <a:pathLst>
                  <a:path extrusionOk="0" h="1144" w="796">
                    <a:moveTo>
                      <a:pt x="98" y="0"/>
                    </a:moveTo>
                    <a:cubicBezTo>
                      <a:pt x="49" y="0"/>
                      <a:pt x="1" y="51"/>
                      <a:pt x="34" y="105"/>
                    </a:cubicBezTo>
                    <a:cubicBezTo>
                      <a:pt x="250" y="432"/>
                      <a:pt x="452" y="765"/>
                      <a:pt x="644" y="1108"/>
                    </a:cubicBezTo>
                    <a:cubicBezTo>
                      <a:pt x="658" y="1133"/>
                      <a:pt x="680" y="1143"/>
                      <a:pt x="702" y="1143"/>
                    </a:cubicBezTo>
                    <a:cubicBezTo>
                      <a:pt x="749" y="1143"/>
                      <a:pt x="796" y="1094"/>
                      <a:pt x="766" y="1038"/>
                    </a:cubicBezTo>
                    <a:cubicBezTo>
                      <a:pt x="576" y="697"/>
                      <a:pt x="369" y="360"/>
                      <a:pt x="156" y="34"/>
                    </a:cubicBezTo>
                    <a:cubicBezTo>
                      <a:pt x="141" y="10"/>
                      <a:pt x="120" y="0"/>
                      <a:pt x="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39"/>
              <p:cNvSpPr/>
              <p:nvPr/>
            </p:nvSpPr>
            <p:spPr>
              <a:xfrm>
                <a:off x="-601154" y="1644966"/>
                <a:ext cx="30563" cy="111742"/>
              </a:xfrm>
              <a:custGeom>
                <a:rect b="b" l="l" r="r" t="t"/>
                <a:pathLst>
                  <a:path extrusionOk="0" h="1616" w="442">
                    <a:moveTo>
                      <a:pt x="356" y="0"/>
                    </a:moveTo>
                    <a:cubicBezTo>
                      <a:pt x="329" y="0"/>
                      <a:pt x="304" y="15"/>
                      <a:pt x="296" y="51"/>
                    </a:cubicBezTo>
                    <a:cubicBezTo>
                      <a:pt x="202" y="545"/>
                      <a:pt x="107" y="1035"/>
                      <a:pt x="11" y="1527"/>
                    </a:cubicBezTo>
                    <a:cubicBezTo>
                      <a:pt x="1" y="1581"/>
                      <a:pt x="45" y="1616"/>
                      <a:pt x="87" y="1616"/>
                    </a:cubicBezTo>
                    <a:cubicBezTo>
                      <a:pt x="114" y="1616"/>
                      <a:pt x="140" y="1600"/>
                      <a:pt x="147" y="1564"/>
                    </a:cubicBezTo>
                    <a:cubicBezTo>
                      <a:pt x="241" y="1072"/>
                      <a:pt x="335" y="582"/>
                      <a:pt x="433" y="88"/>
                    </a:cubicBezTo>
                    <a:cubicBezTo>
                      <a:pt x="442" y="36"/>
                      <a:pt x="397" y="0"/>
                      <a:pt x="3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39"/>
              <p:cNvSpPr/>
              <p:nvPr/>
            </p:nvSpPr>
            <p:spPr>
              <a:xfrm>
                <a:off x="-448682" y="1737210"/>
                <a:ext cx="16388" cy="23787"/>
              </a:xfrm>
              <a:custGeom>
                <a:rect b="b" l="l" r="r" t="t"/>
                <a:pathLst>
                  <a:path extrusionOk="0" h="344" w="237">
                    <a:moveTo>
                      <a:pt x="160" y="0"/>
                    </a:moveTo>
                    <a:cubicBezTo>
                      <a:pt x="147" y="0"/>
                      <a:pt x="135" y="3"/>
                      <a:pt x="126" y="9"/>
                    </a:cubicBezTo>
                    <a:lnTo>
                      <a:pt x="111" y="22"/>
                    </a:lnTo>
                    <a:cubicBezTo>
                      <a:pt x="102" y="31"/>
                      <a:pt x="98" y="40"/>
                      <a:pt x="93" y="51"/>
                    </a:cubicBezTo>
                    <a:cubicBezTo>
                      <a:pt x="65" y="120"/>
                      <a:pt x="36" y="190"/>
                      <a:pt x="8" y="256"/>
                    </a:cubicBezTo>
                    <a:cubicBezTo>
                      <a:pt x="1" y="273"/>
                      <a:pt x="8" y="295"/>
                      <a:pt x="15" y="309"/>
                    </a:cubicBezTo>
                    <a:cubicBezTo>
                      <a:pt x="25" y="322"/>
                      <a:pt x="39" y="337"/>
                      <a:pt x="56" y="341"/>
                    </a:cubicBezTo>
                    <a:cubicBezTo>
                      <a:pt x="63" y="343"/>
                      <a:pt x="70" y="344"/>
                      <a:pt x="77" y="344"/>
                    </a:cubicBezTo>
                    <a:cubicBezTo>
                      <a:pt x="89" y="344"/>
                      <a:pt x="100" y="341"/>
                      <a:pt x="109" y="335"/>
                    </a:cubicBezTo>
                    <a:cubicBezTo>
                      <a:pt x="113" y="330"/>
                      <a:pt x="119" y="328"/>
                      <a:pt x="122" y="322"/>
                    </a:cubicBezTo>
                    <a:cubicBezTo>
                      <a:pt x="131" y="313"/>
                      <a:pt x="137" y="304"/>
                      <a:pt x="141" y="293"/>
                    </a:cubicBezTo>
                    <a:cubicBezTo>
                      <a:pt x="168" y="225"/>
                      <a:pt x="200" y="155"/>
                      <a:pt x="227" y="88"/>
                    </a:cubicBezTo>
                    <a:cubicBezTo>
                      <a:pt x="237" y="72"/>
                      <a:pt x="231" y="50"/>
                      <a:pt x="222" y="35"/>
                    </a:cubicBezTo>
                    <a:cubicBezTo>
                      <a:pt x="213" y="22"/>
                      <a:pt x="196" y="7"/>
                      <a:pt x="181" y="4"/>
                    </a:cubicBezTo>
                    <a:cubicBezTo>
                      <a:pt x="174" y="1"/>
                      <a:pt x="167" y="0"/>
                      <a:pt x="1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39"/>
              <p:cNvSpPr/>
              <p:nvPr/>
            </p:nvSpPr>
            <p:spPr>
              <a:xfrm>
                <a:off x="-932514" y="1729742"/>
                <a:ext cx="30909" cy="31739"/>
              </a:xfrm>
              <a:custGeom>
                <a:rect b="b" l="l" r="r" t="t"/>
                <a:pathLst>
                  <a:path extrusionOk="0" h="459" w="447">
                    <a:moveTo>
                      <a:pt x="77" y="0"/>
                    </a:moveTo>
                    <a:cubicBezTo>
                      <a:pt x="58" y="0"/>
                      <a:pt x="40" y="7"/>
                      <a:pt x="28" y="21"/>
                    </a:cubicBezTo>
                    <a:cubicBezTo>
                      <a:pt x="0" y="51"/>
                      <a:pt x="0" y="91"/>
                      <a:pt x="28" y="121"/>
                    </a:cubicBezTo>
                    <a:cubicBezTo>
                      <a:pt x="124" y="226"/>
                      <a:pt x="223" y="331"/>
                      <a:pt x="319" y="438"/>
                    </a:cubicBezTo>
                    <a:cubicBezTo>
                      <a:pt x="332" y="452"/>
                      <a:pt x="350" y="458"/>
                      <a:pt x="369" y="458"/>
                    </a:cubicBezTo>
                    <a:cubicBezTo>
                      <a:pt x="387" y="458"/>
                      <a:pt x="406" y="452"/>
                      <a:pt x="419" y="438"/>
                    </a:cubicBezTo>
                    <a:cubicBezTo>
                      <a:pt x="446" y="410"/>
                      <a:pt x="446" y="370"/>
                      <a:pt x="419" y="338"/>
                    </a:cubicBezTo>
                    <a:cubicBezTo>
                      <a:pt x="323" y="233"/>
                      <a:pt x="223" y="126"/>
                      <a:pt x="126" y="21"/>
                    </a:cubicBezTo>
                    <a:cubicBezTo>
                      <a:pt x="114" y="7"/>
                      <a:pt x="95" y="0"/>
                      <a:pt x="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40"/>
          <p:cNvSpPr txBox="1"/>
          <p:nvPr>
            <p:ph hasCustomPrompt="1" type="title"/>
          </p:nvPr>
        </p:nvSpPr>
        <p:spPr>
          <a:xfrm>
            <a:off x="1018025" y="706175"/>
            <a:ext cx="4179000" cy="768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45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75" name="Google Shape;875;p40"/>
          <p:cNvSpPr txBox="1"/>
          <p:nvPr>
            <p:ph idx="1" type="subTitle"/>
          </p:nvPr>
        </p:nvSpPr>
        <p:spPr>
          <a:xfrm>
            <a:off x="1018025" y="1464174"/>
            <a:ext cx="41790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76" name="Google Shape;876;p40"/>
          <p:cNvSpPr txBox="1"/>
          <p:nvPr>
            <p:ph hasCustomPrompt="1" idx="2" type="title"/>
          </p:nvPr>
        </p:nvSpPr>
        <p:spPr>
          <a:xfrm>
            <a:off x="1018025" y="2003879"/>
            <a:ext cx="4179000" cy="768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45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77" name="Google Shape;877;p40"/>
          <p:cNvSpPr txBox="1"/>
          <p:nvPr>
            <p:ph idx="3" type="subTitle"/>
          </p:nvPr>
        </p:nvSpPr>
        <p:spPr>
          <a:xfrm>
            <a:off x="1018025" y="2764450"/>
            <a:ext cx="41790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78" name="Google Shape;878;p40"/>
          <p:cNvSpPr txBox="1"/>
          <p:nvPr>
            <p:ph hasCustomPrompt="1" idx="4" type="title"/>
          </p:nvPr>
        </p:nvSpPr>
        <p:spPr>
          <a:xfrm>
            <a:off x="1018025" y="3301583"/>
            <a:ext cx="4179000" cy="768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45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79" name="Google Shape;879;p40"/>
          <p:cNvSpPr txBox="1"/>
          <p:nvPr>
            <p:ph idx="5" type="subTitle"/>
          </p:nvPr>
        </p:nvSpPr>
        <p:spPr>
          <a:xfrm>
            <a:off x="1018025" y="4064725"/>
            <a:ext cx="41790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880" name="Google Shape;880;p40"/>
          <p:cNvGrpSpPr/>
          <p:nvPr/>
        </p:nvGrpSpPr>
        <p:grpSpPr>
          <a:xfrm>
            <a:off x="-181230" y="-196197"/>
            <a:ext cx="9461248" cy="2169254"/>
            <a:chOff x="-181230" y="-196197"/>
            <a:chExt cx="9461248" cy="2169254"/>
          </a:xfrm>
        </p:grpSpPr>
        <p:sp>
          <p:nvSpPr>
            <p:cNvPr id="881" name="Google Shape;881;p40"/>
            <p:cNvSpPr/>
            <p:nvPr/>
          </p:nvSpPr>
          <p:spPr>
            <a:xfrm>
              <a:off x="8728406" y="1296433"/>
              <a:ext cx="551613" cy="296485"/>
            </a:xfrm>
            <a:custGeom>
              <a:rect b="b" l="l" r="r" t="t"/>
              <a:pathLst>
                <a:path extrusionOk="0" h="4925" w="9163">
                  <a:moveTo>
                    <a:pt x="4937" y="0"/>
                  </a:moveTo>
                  <a:cubicBezTo>
                    <a:pt x="4322" y="0"/>
                    <a:pt x="3776" y="292"/>
                    <a:pt x="3426" y="741"/>
                  </a:cubicBezTo>
                  <a:cubicBezTo>
                    <a:pt x="3231" y="544"/>
                    <a:pt x="2962" y="424"/>
                    <a:pt x="2661" y="424"/>
                  </a:cubicBezTo>
                  <a:cubicBezTo>
                    <a:pt x="2238" y="424"/>
                    <a:pt x="1874" y="669"/>
                    <a:pt x="1694" y="1021"/>
                  </a:cubicBezTo>
                  <a:cubicBezTo>
                    <a:pt x="1655" y="1019"/>
                    <a:pt x="1618" y="1014"/>
                    <a:pt x="1576" y="1014"/>
                  </a:cubicBezTo>
                  <a:cubicBezTo>
                    <a:pt x="706" y="1014"/>
                    <a:pt x="0" y="1720"/>
                    <a:pt x="0" y="2590"/>
                  </a:cubicBezTo>
                  <a:cubicBezTo>
                    <a:pt x="0" y="3461"/>
                    <a:pt x="706" y="4165"/>
                    <a:pt x="1576" y="4165"/>
                  </a:cubicBezTo>
                  <a:cubicBezTo>
                    <a:pt x="1911" y="4165"/>
                    <a:pt x="2221" y="4060"/>
                    <a:pt x="2477" y="3883"/>
                  </a:cubicBezTo>
                  <a:cubicBezTo>
                    <a:pt x="2672" y="4416"/>
                    <a:pt x="3185" y="4799"/>
                    <a:pt x="3786" y="4799"/>
                  </a:cubicBezTo>
                  <a:cubicBezTo>
                    <a:pt x="4161" y="4799"/>
                    <a:pt x="4501" y="4650"/>
                    <a:pt x="4751" y="4410"/>
                  </a:cubicBezTo>
                  <a:cubicBezTo>
                    <a:pt x="5103" y="4727"/>
                    <a:pt x="5569" y="4924"/>
                    <a:pt x="6082" y="4924"/>
                  </a:cubicBezTo>
                  <a:cubicBezTo>
                    <a:pt x="6734" y="4924"/>
                    <a:pt x="7311" y="4608"/>
                    <a:pt x="7674" y="4125"/>
                  </a:cubicBezTo>
                  <a:cubicBezTo>
                    <a:pt x="7773" y="4150"/>
                    <a:pt x="7875" y="4165"/>
                    <a:pt x="7982" y="4165"/>
                  </a:cubicBezTo>
                  <a:cubicBezTo>
                    <a:pt x="8636" y="4165"/>
                    <a:pt x="9163" y="3636"/>
                    <a:pt x="9163" y="2984"/>
                  </a:cubicBezTo>
                  <a:cubicBezTo>
                    <a:pt x="9163" y="2332"/>
                    <a:pt x="8636" y="1801"/>
                    <a:pt x="7982" y="1801"/>
                  </a:cubicBezTo>
                  <a:cubicBezTo>
                    <a:pt x="7895" y="1801"/>
                    <a:pt x="7812" y="1810"/>
                    <a:pt x="7733" y="1828"/>
                  </a:cubicBezTo>
                  <a:cubicBezTo>
                    <a:pt x="7475" y="1445"/>
                    <a:pt x="7088" y="1160"/>
                    <a:pt x="6635" y="1029"/>
                  </a:cubicBezTo>
                  <a:cubicBezTo>
                    <a:pt x="6316" y="419"/>
                    <a:pt x="5674" y="0"/>
                    <a:pt x="49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40"/>
            <p:cNvSpPr/>
            <p:nvPr/>
          </p:nvSpPr>
          <p:spPr>
            <a:xfrm>
              <a:off x="8244879" y="194132"/>
              <a:ext cx="810834" cy="343080"/>
            </a:xfrm>
            <a:custGeom>
              <a:rect b="b" l="l" r="r" t="t"/>
              <a:pathLst>
                <a:path extrusionOk="0" h="5699" w="13469">
                  <a:moveTo>
                    <a:pt x="5824" y="0"/>
                  </a:moveTo>
                  <a:cubicBezTo>
                    <a:pt x="5157" y="0"/>
                    <a:pt x="4553" y="269"/>
                    <a:pt x="4114" y="704"/>
                  </a:cubicBezTo>
                  <a:cubicBezTo>
                    <a:pt x="3991" y="682"/>
                    <a:pt x="3864" y="668"/>
                    <a:pt x="3733" y="668"/>
                  </a:cubicBezTo>
                  <a:cubicBezTo>
                    <a:pt x="3032" y="668"/>
                    <a:pt x="2411" y="1014"/>
                    <a:pt x="2032" y="1543"/>
                  </a:cubicBezTo>
                  <a:cubicBezTo>
                    <a:pt x="1818" y="1364"/>
                    <a:pt x="1542" y="1257"/>
                    <a:pt x="1239" y="1257"/>
                  </a:cubicBezTo>
                  <a:cubicBezTo>
                    <a:pt x="556" y="1257"/>
                    <a:pt x="1" y="1812"/>
                    <a:pt x="1" y="2497"/>
                  </a:cubicBezTo>
                  <a:cubicBezTo>
                    <a:pt x="3" y="3176"/>
                    <a:pt x="556" y="3732"/>
                    <a:pt x="1239" y="3732"/>
                  </a:cubicBezTo>
                  <a:cubicBezTo>
                    <a:pt x="1448" y="3732"/>
                    <a:pt x="1643" y="3681"/>
                    <a:pt x="1812" y="3590"/>
                  </a:cubicBezTo>
                  <a:cubicBezTo>
                    <a:pt x="2135" y="4331"/>
                    <a:pt x="2872" y="4849"/>
                    <a:pt x="3729" y="4849"/>
                  </a:cubicBezTo>
                  <a:cubicBezTo>
                    <a:pt x="4094" y="4849"/>
                    <a:pt x="4437" y="4755"/>
                    <a:pt x="4733" y="4591"/>
                  </a:cubicBezTo>
                  <a:cubicBezTo>
                    <a:pt x="5061" y="4755"/>
                    <a:pt x="5430" y="4849"/>
                    <a:pt x="5821" y="4849"/>
                  </a:cubicBezTo>
                  <a:cubicBezTo>
                    <a:pt x="5913" y="4849"/>
                    <a:pt x="6005" y="4842"/>
                    <a:pt x="6097" y="4832"/>
                  </a:cubicBezTo>
                  <a:cubicBezTo>
                    <a:pt x="6503" y="5358"/>
                    <a:pt x="7138" y="5698"/>
                    <a:pt x="7855" y="5698"/>
                  </a:cubicBezTo>
                  <a:cubicBezTo>
                    <a:pt x="8751" y="5698"/>
                    <a:pt x="9521" y="5170"/>
                    <a:pt x="9873" y="4405"/>
                  </a:cubicBezTo>
                  <a:cubicBezTo>
                    <a:pt x="10150" y="4591"/>
                    <a:pt x="10481" y="4702"/>
                    <a:pt x="10839" y="4702"/>
                  </a:cubicBezTo>
                  <a:cubicBezTo>
                    <a:pt x="11487" y="4702"/>
                    <a:pt x="12055" y="4342"/>
                    <a:pt x="12348" y="3810"/>
                  </a:cubicBezTo>
                  <a:lnTo>
                    <a:pt x="12359" y="3810"/>
                  </a:lnTo>
                  <a:cubicBezTo>
                    <a:pt x="12971" y="3810"/>
                    <a:pt x="13469" y="3312"/>
                    <a:pt x="13469" y="2700"/>
                  </a:cubicBezTo>
                  <a:cubicBezTo>
                    <a:pt x="13469" y="2086"/>
                    <a:pt x="12971" y="1589"/>
                    <a:pt x="12359" y="1589"/>
                  </a:cubicBezTo>
                  <a:cubicBezTo>
                    <a:pt x="12215" y="1589"/>
                    <a:pt x="12079" y="1617"/>
                    <a:pt x="11954" y="1668"/>
                  </a:cubicBezTo>
                  <a:cubicBezTo>
                    <a:pt x="11653" y="1412"/>
                    <a:pt x="11264" y="1257"/>
                    <a:pt x="10839" y="1257"/>
                  </a:cubicBezTo>
                  <a:cubicBezTo>
                    <a:pt x="10822" y="1257"/>
                    <a:pt x="10806" y="1259"/>
                    <a:pt x="10789" y="1259"/>
                  </a:cubicBezTo>
                  <a:cubicBezTo>
                    <a:pt x="10430" y="714"/>
                    <a:pt x="9814" y="352"/>
                    <a:pt x="9110" y="352"/>
                  </a:cubicBezTo>
                  <a:cubicBezTo>
                    <a:pt x="8570" y="352"/>
                    <a:pt x="8082" y="566"/>
                    <a:pt x="7719" y="914"/>
                  </a:cubicBezTo>
                  <a:cubicBezTo>
                    <a:pt x="7275" y="356"/>
                    <a:pt x="6591" y="0"/>
                    <a:pt x="58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40"/>
            <p:cNvSpPr/>
            <p:nvPr/>
          </p:nvSpPr>
          <p:spPr>
            <a:xfrm>
              <a:off x="4784900" y="-196197"/>
              <a:ext cx="1432641" cy="606089"/>
            </a:xfrm>
            <a:custGeom>
              <a:rect b="b" l="l" r="r" t="t"/>
              <a:pathLst>
                <a:path extrusionOk="0" h="5699" w="13471">
                  <a:moveTo>
                    <a:pt x="7647" y="1"/>
                  </a:moveTo>
                  <a:cubicBezTo>
                    <a:pt x="6879" y="1"/>
                    <a:pt x="6195" y="356"/>
                    <a:pt x="5751" y="915"/>
                  </a:cubicBezTo>
                  <a:cubicBezTo>
                    <a:pt x="5389" y="567"/>
                    <a:pt x="4901" y="353"/>
                    <a:pt x="4359" y="353"/>
                  </a:cubicBezTo>
                  <a:cubicBezTo>
                    <a:pt x="3657" y="353"/>
                    <a:pt x="3040" y="714"/>
                    <a:pt x="2680" y="1259"/>
                  </a:cubicBezTo>
                  <a:cubicBezTo>
                    <a:pt x="2664" y="1259"/>
                    <a:pt x="2647" y="1258"/>
                    <a:pt x="2633" y="1258"/>
                  </a:cubicBezTo>
                  <a:cubicBezTo>
                    <a:pt x="2205" y="1258"/>
                    <a:pt x="1816" y="1412"/>
                    <a:pt x="1518" y="1669"/>
                  </a:cubicBezTo>
                  <a:cubicBezTo>
                    <a:pt x="1390" y="1617"/>
                    <a:pt x="1254" y="1589"/>
                    <a:pt x="1112" y="1589"/>
                  </a:cubicBezTo>
                  <a:cubicBezTo>
                    <a:pt x="499" y="1589"/>
                    <a:pt x="1" y="2087"/>
                    <a:pt x="1" y="2701"/>
                  </a:cubicBezTo>
                  <a:cubicBezTo>
                    <a:pt x="1" y="3312"/>
                    <a:pt x="499" y="3810"/>
                    <a:pt x="1112" y="3810"/>
                  </a:cubicBezTo>
                  <a:lnTo>
                    <a:pt x="1123" y="3810"/>
                  </a:lnTo>
                  <a:cubicBezTo>
                    <a:pt x="1416" y="4343"/>
                    <a:pt x="1982" y="4702"/>
                    <a:pt x="2633" y="4702"/>
                  </a:cubicBezTo>
                  <a:cubicBezTo>
                    <a:pt x="2988" y="4702"/>
                    <a:pt x="3320" y="4591"/>
                    <a:pt x="3596" y="4405"/>
                  </a:cubicBezTo>
                  <a:cubicBezTo>
                    <a:pt x="3950" y="5170"/>
                    <a:pt x="4719" y="5699"/>
                    <a:pt x="5614" y="5699"/>
                  </a:cubicBezTo>
                  <a:cubicBezTo>
                    <a:pt x="6331" y="5699"/>
                    <a:pt x="6967" y="5358"/>
                    <a:pt x="7372" y="4833"/>
                  </a:cubicBezTo>
                  <a:cubicBezTo>
                    <a:pt x="7465" y="4842"/>
                    <a:pt x="7557" y="4849"/>
                    <a:pt x="7649" y="4849"/>
                  </a:cubicBezTo>
                  <a:cubicBezTo>
                    <a:pt x="8041" y="4849"/>
                    <a:pt x="8410" y="4755"/>
                    <a:pt x="8736" y="4591"/>
                  </a:cubicBezTo>
                  <a:cubicBezTo>
                    <a:pt x="9033" y="4755"/>
                    <a:pt x="9377" y="4849"/>
                    <a:pt x="9740" y="4849"/>
                  </a:cubicBezTo>
                  <a:cubicBezTo>
                    <a:pt x="10597" y="4849"/>
                    <a:pt x="11335" y="4332"/>
                    <a:pt x="11657" y="3591"/>
                  </a:cubicBezTo>
                  <a:cubicBezTo>
                    <a:pt x="11828" y="3681"/>
                    <a:pt x="12024" y="3733"/>
                    <a:pt x="12230" y="3733"/>
                  </a:cubicBezTo>
                  <a:cubicBezTo>
                    <a:pt x="12916" y="3733"/>
                    <a:pt x="13470" y="3176"/>
                    <a:pt x="13470" y="2498"/>
                  </a:cubicBezTo>
                  <a:cubicBezTo>
                    <a:pt x="13470" y="1812"/>
                    <a:pt x="12916" y="1258"/>
                    <a:pt x="12230" y="1258"/>
                  </a:cubicBezTo>
                  <a:cubicBezTo>
                    <a:pt x="11930" y="1258"/>
                    <a:pt x="11653" y="1365"/>
                    <a:pt x="11438" y="1543"/>
                  </a:cubicBezTo>
                  <a:cubicBezTo>
                    <a:pt x="11058" y="1014"/>
                    <a:pt x="10439" y="668"/>
                    <a:pt x="9739" y="668"/>
                  </a:cubicBezTo>
                  <a:cubicBezTo>
                    <a:pt x="9606" y="668"/>
                    <a:pt x="9481" y="683"/>
                    <a:pt x="9355" y="705"/>
                  </a:cubicBezTo>
                  <a:cubicBezTo>
                    <a:pt x="8919" y="270"/>
                    <a:pt x="8312" y="1"/>
                    <a:pt x="76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40"/>
            <p:cNvSpPr/>
            <p:nvPr/>
          </p:nvSpPr>
          <p:spPr>
            <a:xfrm>
              <a:off x="103162" y="12"/>
              <a:ext cx="1220134" cy="369508"/>
            </a:xfrm>
            <a:custGeom>
              <a:rect b="b" l="l" r="r" t="t"/>
              <a:pathLst>
                <a:path extrusionOk="0" h="6138" w="20268">
                  <a:moveTo>
                    <a:pt x="9839" y="1"/>
                  </a:moveTo>
                  <a:cubicBezTo>
                    <a:pt x="8936" y="1"/>
                    <a:pt x="8151" y="500"/>
                    <a:pt x="7742" y="1235"/>
                  </a:cubicBezTo>
                  <a:cubicBezTo>
                    <a:pt x="7497" y="1117"/>
                    <a:pt x="7239" y="1060"/>
                    <a:pt x="6992" y="1060"/>
                  </a:cubicBezTo>
                  <a:cubicBezTo>
                    <a:pt x="5997" y="1060"/>
                    <a:pt x="5190" y="1860"/>
                    <a:pt x="5177" y="2850"/>
                  </a:cubicBezTo>
                  <a:cubicBezTo>
                    <a:pt x="5134" y="2846"/>
                    <a:pt x="5094" y="2842"/>
                    <a:pt x="5049" y="2842"/>
                  </a:cubicBezTo>
                  <a:cubicBezTo>
                    <a:pt x="4309" y="2842"/>
                    <a:pt x="3706" y="3443"/>
                    <a:pt x="3706" y="4186"/>
                  </a:cubicBezTo>
                  <a:cubicBezTo>
                    <a:pt x="3706" y="4280"/>
                    <a:pt x="3715" y="4376"/>
                    <a:pt x="3737" y="4464"/>
                  </a:cubicBezTo>
                  <a:lnTo>
                    <a:pt x="837" y="4464"/>
                  </a:lnTo>
                  <a:cubicBezTo>
                    <a:pt x="374" y="4464"/>
                    <a:pt x="0" y="4840"/>
                    <a:pt x="0" y="5301"/>
                  </a:cubicBezTo>
                  <a:cubicBezTo>
                    <a:pt x="0" y="5763"/>
                    <a:pt x="376" y="6137"/>
                    <a:pt x="837" y="6137"/>
                  </a:cubicBezTo>
                  <a:lnTo>
                    <a:pt x="19431" y="6137"/>
                  </a:lnTo>
                  <a:cubicBezTo>
                    <a:pt x="19894" y="6137"/>
                    <a:pt x="20268" y="5761"/>
                    <a:pt x="20268" y="5301"/>
                  </a:cubicBezTo>
                  <a:cubicBezTo>
                    <a:pt x="20264" y="4840"/>
                    <a:pt x="19890" y="4464"/>
                    <a:pt x="19426" y="4464"/>
                  </a:cubicBezTo>
                  <a:lnTo>
                    <a:pt x="16527" y="4464"/>
                  </a:lnTo>
                  <a:cubicBezTo>
                    <a:pt x="16545" y="4376"/>
                    <a:pt x="16556" y="4283"/>
                    <a:pt x="16556" y="4186"/>
                  </a:cubicBezTo>
                  <a:cubicBezTo>
                    <a:pt x="16556" y="3445"/>
                    <a:pt x="15956" y="2842"/>
                    <a:pt x="15213" y="2842"/>
                  </a:cubicBezTo>
                  <a:cubicBezTo>
                    <a:pt x="15169" y="2842"/>
                    <a:pt x="15128" y="2844"/>
                    <a:pt x="15086" y="2850"/>
                  </a:cubicBezTo>
                  <a:cubicBezTo>
                    <a:pt x="15073" y="1860"/>
                    <a:pt x="14266" y="1060"/>
                    <a:pt x="13270" y="1060"/>
                  </a:cubicBezTo>
                  <a:cubicBezTo>
                    <a:pt x="13022" y="1060"/>
                    <a:pt x="12767" y="1117"/>
                    <a:pt x="12520" y="1235"/>
                  </a:cubicBezTo>
                  <a:cubicBezTo>
                    <a:pt x="12109" y="498"/>
                    <a:pt x="11324" y="1"/>
                    <a:pt x="10423" y="1"/>
                  </a:cubicBezTo>
                  <a:cubicBezTo>
                    <a:pt x="10326" y="1"/>
                    <a:pt x="10228" y="8"/>
                    <a:pt x="10132" y="19"/>
                  </a:cubicBezTo>
                  <a:cubicBezTo>
                    <a:pt x="10034" y="8"/>
                    <a:pt x="9939" y="1"/>
                    <a:pt x="98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40"/>
            <p:cNvSpPr/>
            <p:nvPr/>
          </p:nvSpPr>
          <p:spPr>
            <a:xfrm>
              <a:off x="-181230" y="1765548"/>
              <a:ext cx="385942" cy="207509"/>
            </a:xfrm>
            <a:custGeom>
              <a:rect b="b" l="l" r="r" t="t"/>
              <a:pathLst>
                <a:path extrusionOk="0" h="3447" w="6411">
                  <a:moveTo>
                    <a:pt x="2159" y="0"/>
                  </a:moveTo>
                  <a:cubicBezTo>
                    <a:pt x="1702" y="0"/>
                    <a:pt x="1300" y="222"/>
                    <a:pt x="1046" y="561"/>
                  </a:cubicBezTo>
                  <a:cubicBezTo>
                    <a:pt x="977" y="542"/>
                    <a:pt x="906" y="529"/>
                    <a:pt x="832" y="529"/>
                  </a:cubicBezTo>
                  <a:cubicBezTo>
                    <a:pt x="375" y="529"/>
                    <a:pt x="4" y="902"/>
                    <a:pt x="4" y="1357"/>
                  </a:cubicBezTo>
                  <a:cubicBezTo>
                    <a:pt x="1" y="1817"/>
                    <a:pt x="371" y="2186"/>
                    <a:pt x="826" y="2186"/>
                  </a:cubicBezTo>
                  <a:cubicBezTo>
                    <a:pt x="887" y="2186"/>
                    <a:pt x="944" y="2181"/>
                    <a:pt x="1001" y="2168"/>
                  </a:cubicBezTo>
                  <a:cubicBezTo>
                    <a:pt x="1182" y="2435"/>
                    <a:pt x="1453" y="2636"/>
                    <a:pt x="1770" y="2728"/>
                  </a:cubicBezTo>
                  <a:cubicBezTo>
                    <a:pt x="1993" y="3154"/>
                    <a:pt x="2443" y="3447"/>
                    <a:pt x="2959" y="3447"/>
                  </a:cubicBezTo>
                  <a:cubicBezTo>
                    <a:pt x="3388" y="3447"/>
                    <a:pt x="3769" y="3244"/>
                    <a:pt x="4015" y="2929"/>
                  </a:cubicBezTo>
                  <a:cubicBezTo>
                    <a:pt x="4153" y="3065"/>
                    <a:pt x="4343" y="3150"/>
                    <a:pt x="4549" y="3150"/>
                  </a:cubicBezTo>
                  <a:cubicBezTo>
                    <a:pt x="4847" y="3150"/>
                    <a:pt x="5102" y="2978"/>
                    <a:pt x="5227" y="2733"/>
                  </a:cubicBezTo>
                  <a:cubicBezTo>
                    <a:pt x="5255" y="2735"/>
                    <a:pt x="5281" y="2737"/>
                    <a:pt x="5308" y="2737"/>
                  </a:cubicBezTo>
                  <a:cubicBezTo>
                    <a:pt x="5916" y="2737"/>
                    <a:pt x="6410" y="2245"/>
                    <a:pt x="6410" y="1633"/>
                  </a:cubicBezTo>
                  <a:cubicBezTo>
                    <a:pt x="6410" y="1025"/>
                    <a:pt x="5918" y="529"/>
                    <a:pt x="5308" y="529"/>
                  </a:cubicBezTo>
                  <a:cubicBezTo>
                    <a:pt x="5072" y="529"/>
                    <a:pt x="4855" y="603"/>
                    <a:pt x="4678" y="728"/>
                  </a:cubicBezTo>
                  <a:cubicBezTo>
                    <a:pt x="4543" y="356"/>
                    <a:pt x="4182" y="87"/>
                    <a:pt x="3764" y="87"/>
                  </a:cubicBezTo>
                  <a:cubicBezTo>
                    <a:pt x="3502" y="87"/>
                    <a:pt x="3264" y="192"/>
                    <a:pt x="3089" y="360"/>
                  </a:cubicBezTo>
                  <a:cubicBezTo>
                    <a:pt x="2842" y="137"/>
                    <a:pt x="2516" y="0"/>
                    <a:pt x="21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40"/>
            <p:cNvSpPr/>
            <p:nvPr/>
          </p:nvSpPr>
          <p:spPr>
            <a:xfrm>
              <a:off x="-8" y="1000298"/>
              <a:ext cx="452403" cy="211844"/>
            </a:xfrm>
            <a:custGeom>
              <a:rect b="b" l="l" r="r" t="t"/>
              <a:pathLst>
                <a:path extrusionOk="0" h="3519" w="7515">
                  <a:moveTo>
                    <a:pt x="3620" y="0"/>
                  </a:moveTo>
                  <a:cubicBezTo>
                    <a:pt x="3091" y="0"/>
                    <a:pt x="2636" y="297"/>
                    <a:pt x="2408" y="736"/>
                  </a:cubicBezTo>
                  <a:cubicBezTo>
                    <a:pt x="2085" y="830"/>
                    <a:pt x="1809" y="1032"/>
                    <a:pt x="1625" y="1307"/>
                  </a:cubicBezTo>
                  <a:cubicBezTo>
                    <a:pt x="1567" y="1294"/>
                    <a:pt x="1507" y="1289"/>
                    <a:pt x="1448" y="1289"/>
                  </a:cubicBezTo>
                  <a:cubicBezTo>
                    <a:pt x="980" y="1289"/>
                    <a:pt x="602" y="1664"/>
                    <a:pt x="602" y="2133"/>
                  </a:cubicBezTo>
                  <a:cubicBezTo>
                    <a:pt x="602" y="2158"/>
                    <a:pt x="604" y="2182"/>
                    <a:pt x="607" y="2204"/>
                  </a:cubicBezTo>
                  <a:lnTo>
                    <a:pt x="417" y="2204"/>
                  </a:lnTo>
                  <a:cubicBezTo>
                    <a:pt x="187" y="2204"/>
                    <a:pt x="1" y="2391"/>
                    <a:pt x="1" y="2621"/>
                  </a:cubicBezTo>
                  <a:cubicBezTo>
                    <a:pt x="1" y="2851"/>
                    <a:pt x="187" y="3039"/>
                    <a:pt x="417" y="3039"/>
                  </a:cubicBezTo>
                  <a:lnTo>
                    <a:pt x="1744" y="3039"/>
                  </a:lnTo>
                  <a:cubicBezTo>
                    <a:pt x="2004" y="3330"/>
                    <a:pt x="2380" y="3518"/>
                    <a:pt x="2802" y="3518"/>
                  </a:cubicBezTo>
                  <a:cubicBezTo>
                    <a:pt x="3169" y="3518"/>
                    <a:pt x="3501" y="3376"/>
                    <a:pt x="3753" y="3150"/>
                  </a:cubicBezTo>
                  <a:cubicBezTo>
                    <a:pt x="3934" y="3321"/>
                    <a:pt x="4175" y="3428"/>
                    <a:pt x="4442" y="3428"/>
                  </a:cubicBezTo>
                  <a:cubicBezTo>
                    <a:pt x="4763" y="3428"/>
                    <a:pt x="5049" y="3275"/>
                    <a:pt x="5229" y="3039"/>
                  </a:cubicBezTo>
                  <a:lnTo>
                    <a:pt x="7098" y="3039"/>
                  </a:lnTo>
                  <a:cubicBezTo>
                    <a:pt x="7328" y="3039"/>
                    <a:pt x="7514" y="2851"/>
                    <a:pt x="7514" y="2621"/>
                  </a:cubicBezTo>
                  <a:cubicBezTo>
                    <a:pt x="7512" y="2389"/>
                    <a:pt x="7326" y="2203"/>
                    <a:pt x="7096" y="2203"/>
                  </a:cubicBezTo>
                  <a:lnTo>
                    <a:pt x="7087" y="2203"/>
                  </a:lnTo>
                  <a:cubicBezTo>
                    <a:pt x="7124" y="2092"/>
                    <a:pt x="7144" y="1972"/>
                    <a:pt x="7144" y="1849"/>
                  </a:cubicBezTo>
                  <a:cubicBezTo>
                    <a:pt x="7144" y="1228"/>
                    <a:pt x="6639" y="723"/>
                    <a:pt x="6018" y="723"/>
                  </a:cubicBezTo>
                  <a:cubicBezTo>
                    <a:pt x="5990" y="723"/>
                    <a:pt x="5963" y="726"/>
                    <a:pt x="5935" y="728"/>
                  </a:cubicBezTo>
                  <a:cubicBezTo>
                    <a:pt x="5808" y="474"/>
                    <a:pt x="5546" y="303"/>
                    <a:pt x="5244" y="303"/>
                  </a:cubicBezTo>
                  <a:cubicBezTo>
                    <a:pt x="5030" y="303"/>
                    <a:pt x="4839" y="387"/>
                    <a:pt x="4698" y="527"/>
                  </a:cubicBezTo>
                  <a:cubicBezTo>
                    <a:pt x="4446" y="207"/>
                    <a:pt x="4057" y="0"/>
                    <a:pt x="36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7" name="Google Shape;887;p40"/>
          <p:cNvGrpSpPr/>
          <p:nvPr/>
        </p:nvGrpSpPr>
        <p:grpSpPr>
          <a:xfrm>
            <a:off x="-63500" y="4551223"/>
            <a:ext cx="9263406" cy="606146"/>
            <a:chOff x="-63500" y="4463486"/>
            <a:chExt cx="9263406" cy="1429927"/>
          </a:xfrm>
        </p:grpSpPr>
        <p:grpSp>
          <p:nvGrpSpPr>
            <p:cNvPr id="888" name="Google Shape;888;p40"/>
            <p:cNvGrpSpPr/>
            <p:nvPr/>
          </p:nvGrpSpPr>
          <p:grpSpPr>
            <a:xfrm>
              <a:off x="-63379" y="4923731"/>
              <a:ext cx="9263285" cy="969682"/>
              <a:chOff x="-63379" y="4923731"/>
              <a:chExt cx="9263285" cy="969682"/>
            </a:xfrm>
          </p:grpSpPr>
          <p:sp>
            <p:nvSpPr>
              <p:cNvPr id="889" name="Google Shape;889;p40"/>
              <p:cNvSpPr/>
              <p:nvPr/>
            </p:nvSpPr>
            <p:spPr>
              <a:xfrm>
                <a:off x="-63379" y="4923731"/>
                <a:ext cx="9263285" cy="969682"/>
              </a:xfrm>
              <a:custGeom>
                <a:rect b="b" l="l" r="r" t="t"/>
                <a:pathLst>
                  <a:path extrusionOk="0" h="10859" w="103738">
                    <a:moveTo>
                      <a:pt x="1" y="0"/>
                    </a:moveTo>
                    <a:lnTo>
                      <a:pt x="1" y="10858"/>
                    </a:lnTo>
                    <a:lnTo>
                      <a:pt x="103737" y="10858"/>
                    </a:lnTo>
                    <a:lnTo>
                      <a:pt x="10373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40"/>
              <p:cNvSpPr/>
              <p:nvPr/>
            </p:nvSpPr>
            <p:spPr>
              <a:xfrm>
                <a:off x="120932" y="5321109"/>
                <a:ext cx="843034" cy="64919"/>
              </a:xfrm>
              <a:custGeom>
                <a:rect b="b" l="l" r="r" t="t"/>
                <a:pathLst>
                  <a:path extrusionOk="0" h="727" w="9441">
                    <a:moveTo>
                      <a:pt x="1" y="1"/>
                    </a:moveTo>
                    <a:lnTo>
                      <a:pt x="1" y="727"/>
                    </a:lnTo>
                    <a:lnTo>
                      <a:pt x="9440" y="727"/>
                    </a:lnTo>
                    <a:lnTo>
                      <a:pt x="944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40"/>
              <p:cNvSpPr/>
              <p:nvPr/>
            </p:nvSpPr>
            <p:spPr>
              <a:xfrm>
                <a:off x="1341010" y="5321109"/>
                <a:ext cx="842856" cy="64919"/>
              </a:xfrm>
              <a:custGeom>
                <a:rect b="b" l="l" r="r" t="t"/>
                <a:pathLst>
                  <a:path extrusionOk="0" h="727" w="9439">
                    <a:moveTo>
                      <a:pt x="1" y="1"/>
                    </a:moveTo>
                    <a:lnTo>
                      <a:pt x="1" y="727"/>
                    </a:lnTo>
                    <a:lnTo>
                      <a:pt x="9438" y="727"/>
                    </a:lnTo>
                    <a:lnTo>
                      <a:pt x="94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40"/>
              <p:cNvSpPr/>
              <p:nvPr/>
            </p:nvSpPr>
            <p:spPr>
              <a:xfrm>
                <a:off x="2439822" y="5321109"/>
                <a:ext cx="842945" cy="64919"/>
              </a:xfrm>
              <a:custGeom>
                <a:rect b="b" l="l" r="r" t="t"/>
                <a:pathLst>
                  <a:path extrusionOk="0" h="727" w="9440">
                    <a:moveTo>
                      <a:pt x="1" y="1"/>
                    </a:moveTo>
                    <a:lnTo>
                      <a:pt x="1" y="727"/>
                    </a:lnTo>
                    <a:lnTo>
                      <a:pt x="9440" y="727"/>
                    </a:lnTo>
                    <a:lnTo>
                      <a:pt x="944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40"/>
              <p:cNvSpPr/>
              <p:nvPr/>
            </p:nvSpPr>
            <p:spPr>
              <a:xfrm>
                <a:off x="3659900" y="5321109"/>
                <a:ext cx="842945" cy="64919"/>
              </a:xfrm>
              <a:custGeom>
                <a:rect b="b" l="l" r="r" t="t"/>
                <a:pathLst>
                  <a:path extrusionOk="0" h="727" w="9440">
                    <a:moveTo>
                      <a:pt x="1" y="1"/>
                    </a:moveTo>
                    <a:lnTo>
                      <a:pt x="1" y="727"/>
                    </a:lnTo>
                    <a:lnTo>
                      <a:pt x="9440" y="727"/>
                    </a:lnTo>
                    <a:lnTo>
                      <a:pt x="944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40"/>
              <p:cNvSpPr/>
              <p:nvPr/>
            </p:nvSpPr>
            <p:spPr>
              <a:xfrm>
                <a:off x="4807736" y="5321109"/>
                <a:ext cx="842766" cy="64919"/>
              </a:xfrm>
              <a:custGeom>
                <a:rect b="b" l="l" r="r" t="t"/>
                <a:pathLst>
                  <a:path extrusionOk="0" h="727" w="9438">
                    <a:moveTo>
                      <a:pt x="1" y="1"/>
                    </a:moveTo>
                    <a:lnTo>
                      <a:pt x="1" y="727"/>
                    </a:lnTo>
                    <a:lnTo>
                      <a:pt x="9438" y="727"/>
                    </a:lnTo>
                    <a:lnTo>
                      <a:pt x="94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40"/>
              <p:cNvSpPr/>
              <p:nvPr/>
            </p:nvSpPr>
            <p:spPr>
              <a:xfrm>
                <a:off x="6027814" y="5321109"/>
                <a:ext cx="842766" cy="64919"/>
              </a:xfrm>
              <a:custGeom>
                <a:rect b="b" l="l" r="r" t="t"/>
                <a:pathLst>
                  <a:path extrusionOk="0" h="727" w="9438">
                    <a:moveTo>
                      <a:pt x="1" y="1"/>
                    </a:moveTo>
                    <a:lnTo>
                      <a:pt x="1" y="727"/>
                    </a:lnTo>
                    <a:lnTo>
                      <a:pt x="9438" y="727"/>
                    </a:lnTo>
                    <a:lnTo>
                      <a:pt x="94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40"/>
              <p:cNvSpPr/>
              <p:nvPr/>
            </p:nvSpPr>
            <p:spPr>
              <a:xfrm>
                <a:off x="7126804" y="5321109"/>
                <a:ext cx="842766" cy="64919"/>
              </a:xfrm>
              <a:custGeom>
                <a:rect b="b" l="l" r="r" t="t"/>
                <a:pathLst>
                  <a:path extrusionOk="0" h="727" w="9438">
                    <a:moveTo>
                      <a:pt x="0" y="1"/>
                    </a:moveTo>
                    <a:lnTo>
                      <a:pt x="0" y="727"/>
                    </a:lnTo>
                    <a:lnTo>
                      <a:pt x="9437" y="727"/>
                    </a:lnTo>
                    <a:lnTo>
                      <a:pt x="943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40"/>
              <p:cNvSpPr/>
              <p:nvPr/>
            </p:nvSpPr>
            <p:spPr>
              <a:xfrm>
                <a:off x="8346703" y="5321109"/>
                <a:ext cx="842945" cy="64919"/>
              </a:xfrm>
              <a:custGeom>
                <a:rect b="b" l="l" r="r" t="t"/>
                <a:pathLst>
                  <a:path extrusionOk="0" h="727" w="9440">
                    <a:moveTo>
                      <a:pt x="0" y="1"/>
                    </a:moveTo>
                    <a:lnTo>
                      <a:pt x="0" y="727"/>
                    </a:lnTo>
                    <a:lnTo>
                      <a:pt x="9439" y="727"/>
                    </a:lnTo>
                    <a:lnTo>
                      <a:pt x="943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98" name="Google Shape;898;p40"/>
            <p:cNvSpPr/>
            <p:nvPr/>
          </p:nvSpPr>
          <p:spPr>
            <a:xfrm>
              <a:off x="-63500" y="4463486"/>
              <a:ext cx="9263374" cy="699462"/>
            </a:xfrm>
            <a:custGeom>
              <a:rect b="b" l="l" r="r" t="t"/>
              <a:pathLst>
                <a:path extrusionOk="0" h="5154" w="103739">
                  <a:moveTo>
                    <a:pt x="80339" y="0"/>
                  </a:moveTo>
                  <a:cubicBezTo>
                    <a:pt x="69397" y="0"/>
                    <a:pt x="55260" y="1698"/>
                    <a:pt x="43777" y="1698"/>
                  </a:cubicBezTo>
                  <a:cubicBezTo>
                    <a:pt x="43306" y="1698"/>
                    <a:pt x="42839" y="1695"/>
                    <a:pt x="42377" y="1689"/>
                  </a:cubicBezTo>
                  <a:cubicBezTo>
                    <a:pt x="33262" y="1571"/>
                    <a:pt x="25137" y="473"/>
                    <a:pt x="19763" y="473"/>
                  </a:cubicBezTo>
                  <a:cubicBezTo>
                    <a:pt x="14822" y="473"/>
                    <a:pt x="0" y="1680"/>
                    <a:pt x="0" y="1680"/>
                  </a:cubicBezTo>
                  <a:lnTo>
                    <a:pt x="0" y="5154"/>
                  </a:lnTo>
                  <a:lnTo>
                    <a:pt x="103739" y="5154"/>
                  </a:lnTo>
                  <a:lnTo>
                    <a:pt x="103739" y="722"/>
                  </a:lnTo>
                  <a:cubicBezTo>
                    <a:pt x="103739" y="722"/>
                    <a:pt x="95368" y="244"/>
                    <a:pt x="81989" y="14"/>
                  </a:cubicBezTo>
                  <a:cubicBezTo>
                    <a:pt x="81448" y="5"/>
                    <a:pt x="80897" y="0"/>
                    <a:pt x="803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9" name="Google Shape;899;p40"/>
          <p:cNvGrpSpPr/>
          <p:nvPr/>
        </p:nvGrpSpPr>
        <p:grpSpPr>
          <a:xfrm>
            <a:off x="1570433" y="10052"/>
            <a:ext cx="877866" cy="411188"/>
            <a:chOff x="1570433" y="10052"/>
            <a:chExt cx="877866" cy="411188"/>
          </a:xfrm>
        </p:grpSpPr>
        <p:sp>
          <p:nvSpPr>
            <p:cNvPr id="900" name="Google Shape;900;p40"/>
            <p:cNvSpPr/>
            <p:nvPr/>
          </p:nvSpPr>
          <p:spPr>
            <a:xfrm>
              <a:off x="2077592" y="10052"/>
              <a:ext cx="370707" cy="193599"/>
            </a:xfrm>
            <a:custGeom>
              <a:rect b="b" l="l" r="r" t="t"/>
              <a:pathLst>
                <a:path extrusionOk="0" h="2194" w="4201">
                  <a:moveTo>
                    <a:pt x="303" y="0"/>
                  </a:moveTo>
                  <a:cubicBezTo>
                    <a:pt x="262" y="0"/>
                    <a:pt x="219" y="11"/>
                    <a:pt x="177" y="35"/>
                  </a:cubicBezTo>
                  <a:cubicBezTo>
                    <a:pt x="67" y="97"/>
                    <a:pt x="0" y="278"/>
                    <a:pt x="85" y="389"/>
                  </a:cubicBezTo>
                  <a:cubicBezTo>
                    <a:pt x="332" y="718"/>
                    <a:pt x="619" y="1002"/>
                    <a:pt x="964" y="1233"/>
                  </a:cubicBezTo>
                  <a:cubicBezTo>
                    <a:pt x="1123" y="1338"/>
                    <a:pt x="1296" y="1417"/>
                    <a:pt x="1456" y="1516"/>
                  </a:cubicBezTo>
                  <a:cubicBezTo>
                    <a:pt x="1583" y="1592"/>
                    <a:pt x="1721" y="1706"/>
                    <a:pt x="1670" y="1867"/>
                  </a:cubicBezTo>
                  <a:cubicBezTo>
                    <a:pt x="1668" y="1891"/>
                    <a:pt x="1661" y="1914"/>
                    <a:pt x="1661" y="1942"/>
                  </a:cubicBezTo>
                  <a:cubicBezTo>
                    <a:pt x="1661" y="2108"/>
                    <a:pt x="1784" y="2194"/>
                    <a:pt x="1911" y="2194"/>
                  </a:cubicBezTo>
                  <a:cubicBezTo>
                    <a:pt x="2018" y="2194"/>
                    <a:pt x="2127" y="2134"/>
                    <a:pt x="2171" y="2010"/>
                  </a:cubicBezTo>
                  <a:cubicBezTo>
                    <a:pt x="2182" y="1977"/>
                    <a:pt x="2186" y="1944"/>
                    <a:pt x="2191" y="1913"/>
                  </a:cubicBezTo>
                  <a:cubicBezTo>
                    <a:pt x="2226" y="1765"/>
                    <a:pt x="2462" y="1697"/>
                    <a:pt x="2580" y="1647"/>
                  </a:cubicBezTo>
                  <a:cubicBezTo>
                    <a:pt x="2785" y="1559"/>
                    <a:pt x="2982" y="1454"/>
                    <a:pt x="3166" y="1328"/>
                  </a:cubicBezTo>
                  <a:cubicBezTo>
                    <a:pt x="3537" y="1083"/>
                    <a:pt x="3848" y="779"/>
                    <a:pt x="4119" y="425"/>
                  </a:cubicBezTo>
                  <a:cubicBezTo>
                    <a:pt x="4200" y="315"/>
                    <a:pt x="4130" y="136"/>
                    <a:pt x="4023" y="72"/>
                  </a:cubicBezTo>
                  <a:cubicBezTo>
                    <a:pt x="3981" y="46"/>
                    <a:pt x="3938" y="35"/>
                    <a:pt x="3897" y="35"/>
                  </a:cubicBezTo>
                  <a:cubicBezTo>
                    <a:pt x="3808" y="35"/>
                    <a:pt x="3726" y="88"/>
                    <a:pt x="3667" y="164"/>
                  </a:cubicBezTo>
                  <a:cubicBezTo>
                    <a:pt x="3382" y="534"/>
                    <a:pt x="3013" y="838"/>
                    <a:pt x="2604" y="1059"/>
                  </a:cubicBezTo>
                  <a:cubicBezTo>
                    <a:pt x="2422" y="1157"/>
                    <a:pt x="2208" y="1236"/>
                    <a:pt x="2027" y="1347"/>
                  </a:cubicBezTo>
                  <a:cubicBezTo>
                    <a:pt x="1906" y="1198"/>
                    <a:pt x="1738" y="1076"/>
                    <a:pt x="1572" y="986"/>
                  </a:cubicBezTo>
                  <a:cubicBezTo>
                    <a:pt x="1167" y="770"/>
                    <a:pt x="809" y="497"/>
                    <a:pt x="533" y="127"/>
                  </a:cubicBezTo>
                  <a:cubicBezTo>
                    <a:pt x="475" y="50"/>
                    <a:pt x="392" y="0"/>
                    <a:pt x="3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40"/>
            <p:cNvSpPr/>
            <p:nvPr/>
          </p:nvSpPr>
          <p:spPr>
            <a:xfrm>
              <a:off x="1570433" y="203646"/>
              <a:ext cx="226960" cy="118506"/>
            </a:xfrm>
            <a:custGeom>
              <a:rect b="b" l="l" r="r" t="t"/>
              <a:pathLst>
                <a:path extrusionOk="0" h="1343" w="2572">
                  <a:moveTo>
                    <a:pt x="186" y="0"/>
                  </a:moveTo>
                  <a:cubicBezTo>
                    <a:pt x="161" y="0"/>
                    <a:pt x="135" y="7"/>
                    <a:pt x="110" y="21"/>
                  </a:cubicBezTo>
                  <a:cubicBezTo>
                    <a:pt x="41" y="60"/>
                    <a:pt x="1" y="170"/>
                    <a:pt x="53" y="238"/>
                  </a:cubicBezTo>
                  <a:cubicBezTo>
                    <a:pt x="202" y="441"/>
                    <a:pt x="379" y="613"/>
                    <a:pt x="589" y="754"/>
                  </a:cubicBezTo>
                  <a:cubicBezTo>
                    <a:pt x="686" y="819"/>
                    <a:pt x="791" y="867"/>
                    <a:pt x="891" y="930"/>
                  </a:cubicBezTo>
                  <a:cubicBezTo>
                    <a:pt x="968" y="976"/>
                    <a:pt x="1055" y="1046"/>
                    <a:pt x="1022" y="1143"/>
                  </a:cubicBezTo>
                  <a:cubicBezTo>
                    <a:pt x="1020" y="1160"/>
                    <a:pt x="1014" y="1173"/>
                    <a:pt x="1014" y="1189"/>
                  </a:cubicBezTo>
                  <a:cubicBezTo>
                    <a:pt x="1014" y="1290"/>
                    <a:pt x="1089" y="1343"/>
                    <a:pt x="1167" y="1343"/>
                  </a:cubicBezTo>
                  <a:cubicBezTo>
                    <a:pt x="1233" y="1343"/>
                    <a:pt x="1301" y="1306"/>
                    <a:pt x="1328" y="1230"/>
                  </a:cubicBezTo>
                  <a:cubicBezTo>
                    <a:pt x="1335" y="1210"/>
                    <a:pt x="1337" y="1189"/>
                    <a:pt x="1343" y="1169"/>
                  </a:cubicBezTo>
                  <a:cubicBezTo>
                    <a:pt x="1363" y="1079"/>
                    <a:pt x="1508" y="1036"/>
                    <a:pt x="1580" y="1005"/>
                  </a:cubicBezTo>
                  <a:cubicBezTo>
                    <a:pt x="1704" y="950"/>
                    <a:pt x="1823" y="887"/>
                    <a:pt x="1936" y="812"/>
                  </a:cubicBezTo>
                  <a:cubicBezTo>
                    <a:pt x="2163" y="659"/>
                    <a:pt x="2356" y="473"/>
                    <a:pt x="2522" y="259"/>
                  </a:cubicBezTo>
                  <a:cubicBezTo>
                    <a:pt x="2572" y="189"/>
                    <a:pt x="2531" y="82"/>
                    <a:pt x="2465" y="41"/>
                  </a:cubicBezTo>
                  <a:cubicBezTo>
                    <a:pt x="2439" y="26"/>
                    <a:pt x="2414" y="20"/>
                    <a:pt x="2389" y="20"/>
                  </a:cubicBezTo>
                  <a:cubicBezTo>
                    <a:pt x="2334" y="20"/>
                    <a:pt x="2283" y="52"/>
                    <a:pt x="2247" y="100"/>
                  </a:cubicBezTo>
                  <a:cubicBezTo>
                    <a:pt x="2072" y="325"/>
                    <a:pt x="1847" y="511"/>
                    <a:pt x="1595" y="648"/>
                  </a:cubicBezTo>
                  <a:cubicBezTo>
                    <a:pt x="1484" y="708"/>
                    <a:pt x="1354" y="756"/>
                    <a:pt x="1243" y="825"/>
                  </a:cubicBezTo>
                  <a:cubicBezTo>
                    <a:pt x="1167" y="732"/>
                    <a:pt x="1066" y="659"/>
                    <a:pt x="963" y="603"/>
                  </a:cubicBezTo>
                  <a:cubicBezTo>
                    <a:pt x="714" y="471"/>
                    <a:pt x="495" y="305"/>
                    <a:pt x="327" y="78"/>
                  </a:cubicBezTo>
                  <a:cubicBezTo>
                    <a:pt x="292" y="31"/>
                    <a:pt x="241" y="0"/>
                    <a:pt x="1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0"/>
            <p:cNvSpPr/>
            <p:nvPr/>
          </p:nvSpPr>
          <p:spPr>
            <a:xfrm>
              <a:off x="1797393" y="280144"/>
              <a:ext cx="270552" cy="141096"/>
            </a:xfrm>
            <a:custGeom>
              <a:rect b="b" l="l" r="r" t="t"/>
              <a:pathLst>
                <a:path extrusionOk="0" h="1599" w="3066">
                  <a:moveTo>
                    <a:pt x="221" y="1"/>
                  </a:moveTo>
                  <a:cubicBezTo>
                    <a:pt x="191" y="1"/>
                    <a:pt x="160" y="9"/>
                    <a:pt x="130" y="27"/>
                  </a:cubicBezTo>
                  <a:cubicBezTo>
                    <a:pt x="49" y="73"/>
                    <a:pt x="1" y="203"/>
                    <a:pt x="64" y="285"/>
                  </a:cubicBezTo>
                  <a:cubicBezTo>
                    <a:pt x="242" y="524"/>
                    <a:pt x="452" y="731"/>
                    <a:pt x="701" y="896"/>
                  </a:cubicBezTo>
                  <a:cubicBezTo>
                    <a:pt x="817" y="974"/>
                    <a:pt x="943" y="1033"/>
                    <a:pt x="1061" y="1105"/>
                  </a:cubicBezTo>
                  <a:cubicBezTo>
                    <a:pt x="1153" y="1160"/>
                    <a:pt x="1254" y="1243"/>
                    <a:pt x="1217" y="1361"/>
                  </a:cubicBezTo>
                  <a:cubicBezTo>
                    <a:pt x="1215" y="1379"/>
                    <a:pt x="1210" y="1394"/>
                    <a:pt x="1210" y="1416"/>
                  </a:cubicBezTo>
                  <a:cubicBezTo>
                    <a:pt x="1210" y="1536"/>
                    <a:pt x="1299" y="1598"/>
                    <a:pt x="1392" y="1598"/>
                  </a:cubicBezTo>
                  <a:cubicBezTo>
                    <a:pt x="1470" y="1598"/>
                    <a:pt x="1550" y="1555"/>
                    <a:pt x="1582" y="1466"/>
                  </a:cubicBezTo>
                  <a:cubicBezTo>
                    <a:pt x="1591" y="1440"/>
                    <a:pt x="1593" y="1418"/>
                    <a:pt x="1597" y="1392"/>
                  </a:cubicBezTo>
                  <a:cubicBezTo>
                    <a:pt x="1623" y="1283"/>
                    <a:pt x="1796" y="1235"/>
                    <a:pt x="1881" y="1199"/>
                  </a:cubicBezTo>
                  <a:cubicBezTo>
                    <a:pt x="2030" y="1134"/>
                    <a:pt x="2172" y="1059"/>
                    <a:pt x="2306" y="968"/>
                  </a:cubicBezTo>
                  <a:cubicBezTo>
                    <a:pt x="2577" y="789"/>
                    <a:pt x="2804" y="568"/>
                    <a:pt x="3003" y="310"/>
                  </a:cubicBezTo>
                  <a:cubicBezTo>
                    <a:pt x="3066" y="231"/>
                    <a:pt x="3014" y="100"/>
                    <a:pt x="2933" y="54"/>
                  </a:cubicBezTo>
                  <a:cubicBezTo>
                    <a:pt x="2903" y="36"/>
                    <a:pt x="2873" y="29"/>
                    <a:pt x="2844" y="29"/>
                  </a:cubicBezTo>
                  <a:cubicBezTo>
                    <a:pt x="2779" y="29"/>
                    <a:pt x="2718" y="67"/>
                    <a:pt x="2675" y="121"/>
                  </a:cubicBezTo>
                  <a:cubicBezTo>
                    <a:pt x="2469" y="390"/>
                    <a:pt x="2200" y="611"/>
                    <a:pt x="1899" y="773"/>
                  </a:cubicBezTo>
                  <a:cubicBezTo>
                    <a:pt x="1768" y="845"/>
                    <a:pt x="1612" y="902"/>
                    <a:pt x="1481" y="983"/>
                  </a:cubicBezTo>
                  <a:cubicBezTo>
                    <a:pt x="1391" y="874"/>
                    <a:pt x="1269" y="784"/>
                    <a:pt x="1145" y="719"/>
                  </a:cubicBezTo>
                  <a:cubicBezTo>
                    <a:pt x="851" y="563"/>
                    <a:pt x="591" y="366"/>
                    <a:pt x="388" y="93"/>
                  </a:cubicBezTo>
                  <a:cubicBezTo>
                    <a:pt x="345" y="37"/>
                    <a:pt x="285" y="1"/>
                    <a:pt x="2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41"/>
          <p:cNvSpPr txBox="1"/>
          <p:nvPr>
            <p:ph hasCustomPrompt="1" type="title"/>
          </p:nvPr>
        </p:nvSpPr>
        <p:spPr>
          <a:xfrm>
            <a:off x="938500" y="2790300"/>
            <a:ext cx="1398900" cy="490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36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05" name="Google Shape;905;p41"/>
          <p:cNvSpPr txBox="1"/>
          <p:nvPr>
            <p:ph idx="1" type="subTitle"/>
          </p:nvPr>
        </p:nvSpPr>
        <p:spPr>
          <a:xfrm>
            <a:off x="938500" y="3781575"/>
            <a:ext cx="2173200" cy="7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06" name="Google Shape;906;p41"/>
          <p:cNvSpPr txBox="1"/>
          <p:nvPr>
            <p:ph idx="2" type="subTitle"/>
          </p:nvPr>
        </p:nvSpPr>
        <p:spPr>
          <a:xfrm>
            <a:off x="938500" y="3349500"/>
            <a:ext cx="2173200" cy="4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ndo"/>
              <a:buNone/>
              <a:defRPr b="1" sz="2000">
                <a:solidFill>
                  <a:schemeClr val="dk1"/>
                </a:solidFill>
                <a:latin typeface="Quando"/>
                <a:ea typeface="Quando"/>
                <a:cs typeface="Quando"/>
                <a:sym typeface="Quand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ndo"/>
              <a:buNone/>
              <a:defRPr b="1" sz="2400">
                <a:solidFill>
                  <a:schemeClr val="dk1"/>
                </a:solidFill>
                <a:latin typeface="Quando"/>
                <a:ea typeface="Quando"/>
                <a:cs typeface="Quando"/>
                <a:sym typeface="Quand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ndo"/>
              <a:buNone/>
              <a:defRPr b="1" sz="2400">
                <a:solidFill>
                  <a:schemeClr val="dk1"/>
                </a:solidFill>
                <a:latin typeface="Quando"/>
                <a:ea typeface="Quando"/>
                <a:cs typeface="Quando"/>
                <a:sym typeface="Quand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ndo"/>
              <a:buNone/>
              <a:defRPr b="1" sz="2400">
                <a:solidFill>
                  <a:schemeClr val="dk1"/>
                </a:solidFill>
                <a:latin typeface="Quando"/>
                <a:ea typeface="Quando"/>
                <a:cs typeface="Quando"/>
                <a:sym typeface="Quand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ndo"/>
              <a:buNone/>
              <a:defRPr b="1" sz="2400">
                <a:solidFill>
                  <a:schemeClr val="dk1"/>
                </a:solidFill>
                <a:latin typeface="Quando"/>
                <a:ea typeface="Quando"/>
                <a:cs typeface="Quando"/>
                <a:sym typeface="Quand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ndo"/>
              <a:buNone/>
              <a:defRPr b="1" sz="2400">
                <a:solidFill>
                  <a:schemeClr val="dk1"/>
                </a:solidFill>
                <a:latin typeface="Quando"/>
                <a:ea typeface="Quando"/>
                <a:cs typeface="Quando"/>
                <a:sym typeface="Quand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ndo"/>
              <a:buNone/>
              <a:defRPr b="1" sz="2400">
                <a:solidFill>
                  <a:schemeClr val="dk1"/>
                </a:solidFill>
                <a:latin typeface="Quando"/>
                <a:ea typeface="Quando"/>
                <a:cs typeface="Quando"/>
                <a:sym typeface="Quand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ndo"/>
              <a:buNone/>
              <a:defRPr b="1" sz="2400">
                <a:solidFill>
                  <a:schemeClr val="dk1"/>
                </a:solidFill>
                <a:latin typeface="Quando"/>
                <a:ea typeface="Quando"/>
                <a:cs typeface="Quando"/>
                <a:sym typeface="Quand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ndo"/>
              <a:buNone/>
              <a:defRPr b="1" sz="2400">
                <a:solidFill>
                  <a:schemeClr val="dk1"/>
                </a:solidFill>
                <a:latin typeface="Quando"/>
                <a:ea typeface="Quando"/>
                <a:cs typeface="Quando"/>
                <a:sym typeface="Quando"/>
              </a:defRPr>
            </a:lvl9pPr>
          </a:lstStyle>
          <a:p/>
        </p:txBody>
      </p:sp>
      <p:sp>
        <p:nvSpPr>
          <p:cNvPr id="907" name="Google Shape;907;p41"/>
          <p:cNvSpPr txBox="1"/>
          <p:nvPr>
            <p:ph hasCustomPrompt="1" idx="3" type="title"/>
          </p:nvPr>
        </p:nvSpPr>
        <p:spPr>
          <a:xfrm>
            <a:off x="3485950" y="2790300"/>
            <a:ext cx="1397700" cy="490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36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08" name="Google Shape;908;p41"/>
          <p:cNvSpPr txBox="1"/>
          <p:nvPr>
            <p:ph idx="4" type="subTitle"/>
          </p:nvPr>
        </p:nvSpPr>
        <p:spPr>
          <a:xfrm>
            <a:off x="3485400" y="3781575"/>
            <a:ext cx="2173200" cy="7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09" name="Google Shape;909;p41"/>
          <p:cNvSpPr txBox="1"/>
          <p:nvPr>
            <p:ph idx="5" type="subTitle"/>
          </p:nvPr>
        </p:nvSpPr>
        <p:spPr>
          <a:xfrm>
            <a:off x="3485400" y="3349500"/>
            <a:ext cx="2173200" cy="4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ndo"/>
              <a:buNone/>
              <a:defRPr b="1" sz="2000">
                <a:solidFill>
                  <a:schemeClr val="dk1"/>
                </a:solidFill>
                <a:latin typeface="Quando"/>
                <a:ea typeface="Quando"/>
                <a:cs typeface="Quando"/>
                <a:sym typeface="Quand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ndo"/>
              <a:buNone/>
              <a:defRPr b="1" sz="2400">
                <a:solidFill>
                  <a:schemeClr val="dk1"/>
                </a:solidFill>
                <a:latin typeface="Quando"/>
                <a:ea typeface="Quando"/>
                <a:cs typeface="Quando"/>
                <a:sym typeface="Quand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ndo"/>
              <a:buNone/>
              <a:defRPr b="1" sz="2400">
                <a:solidFill>
                  <a:schemeClr val="dk1"/>
                </a:solidFill>
                <a:latin typeface="Quando"/>
                <a:ea typeface="Quando"/>
                <a:cs typeface="Quando"/>
                <a:sym typeface="Quand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ndo"/>
              <a:buNone/>
              <a:defRPr b="1" sz="2400">
                <a:solidFill>
                  <a:schemeClr val="dk1"/>
                </a:solidFill>
                <a:latin typeface="Quando"/>
                <a:ea typeface="Quando"/>
                <a:cs typeface="Quando"/>
                <a:sym typeface="Quand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ndo"/>
              <a:buNone/>
              <a:defRPr b="1" sz="2400">
                <a:solidFill>
                  <a:schemeClr val="dk1"/>
                </a:solidFill>
                <a:latin typeface="Quando"/>
                <a:ea typeface="Quando"/>
                <a:cs typeface="Quando"/>
                <a:sym typeface="Quand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ndo"/>
              <a:buNone/>
              <a:defRPr b="1" sz="2400">
                <a:solidFill>
                  <a:schemeClr val="dk1"/>
                </a:solidFill>
                <a:latin typeface="Quando"/>
                <a:ea typeface="Quando"/>
                <a:cs typeface="Quando"/>
                <a:sym typeface="Quand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ndo"/>
              <a:buNone/>
              <a:defRPr b="1" sz="2400">
                <a:solidFill>
                  <a:schemeClr val="dk1"/>
                </a:solidFill>
                <a:latin typeface="Quando"/>
                <a:ea typeface="Quando"/>
                <a:cs typeface="Quando"/>
                <a:sym typeface="Quand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ndo"/>
              <a:buNone/>
              <a:defRPr b="1" sz="2400">
                <a:solidFill>
                  <a:schemeClr val="dk1"/>
                </a:solidFill>
                <a:latin typeface="Quando"/>
                <a:ea typeface="Quando"/>
                <a:cs typeface="Quando"/>
                <a:sym typeface="Quand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ndo"/>
              <a:buNone/>
              <a:defRPr b="1" sz="2400">
                <a:solidFill>
                  <a:schemeClr val="dk1"/>
                </a:solidFill>
                <a:latin typeface="Quando"/>
                <a:ea typeface="Quando"/>
                <a:cs typeface="Quando"/>
                <a:sym typeface="Quando"/>
              </a:defRPr>
            </a:lvl9pPr>
          </a:lstStyle>
          <a:p/>
        </p:txBody>
      </p:sp>
      <p:sp>
        <p:nvSpPr>
          <p:cNvPr id="910" name="Google Shape;910;p41"/>
          <p:cNvSpPr txBox="1"/>
          <p:nvPr>
            <p:ph hasCustomPrompt="1" idx="6" type="title"/>
          </p:nvPr>
        </p:nvSpPr>
        <p:spPr>
          <a:xfrm>
            <a:off x="6030525" y="2790300"/>
            <a:ext cx="1397700" cy="490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36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11" name="Google Shape;911;p41"/>
          <p:cNvSpPr txBox="1"/>
          <p:nvPr>
            <p:ph idx="7" type="subTitle"/>
          </p:nvPr>
        </p:nvSpPr>
        <p:spPr>
          <a:xfrm>
            <a:off x="6032300" y="3781575"/>
            <a:ext cx="2173200" cy="7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12" name="Google Shape;912;p41"/>
          <p:cNvSpPr txBox="1"/>
          <p:nvPr>
            <p:ph idx="8" type="subTitle"/>
          </p:nvPr>
        </p:nvSpPr>
        <p:spPr>
          <a:xfrm>
            <a:off x="6032300" y="3349500"/>
            <a:ext cx="2173200" cy="4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ndo"/>
              <a:buNone/>
              <a:defRPr b="1" sz="2000">
                <a:solidFill>
                  <a:schemeClr val="dk1"/>
                </a:solidFill>
                <a:latin typeface="Quando"/>
                <a:ea typeface="Quando"/>
                <a:cs typeface="Quando"/>
                <a:sym typeface="Quand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ndo"/>
              <a:buNone/>
              <a:defRPr b="1" sz="2400">
                <a:solidFill>
                  <a:schemeClr val="dk1"/>
                </a:solidFill>
                <a:latin typeface="Quando"/>
                <a:ea typeface="Quando"/>
                <a:cs typeface="Quando"/>
                <a:sym typeface="Quand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ndo"/>
              <a:buNone/>
              <a:defRPr b="1" sz="2400">
                <a:solidFill>
                  <a:schemeClr val="dk1"/>
                </a:solidFill>
                <a:latin typeface="Quando"/>
                <a:ea typeface="Quando"/>
                <a:cs typeface="Quando"/>
                <a:sym typeface="Quand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ndo"/>
              <a:buNone/>
              <a:defRPr b="1" sz="2400">
                <a:solidFill>
                  <a:schemeClr val="dk1"/>
                </a:solidFill>
                <a:latin typeface="Quando"/>
                <a:ea typeface="Quando"/>
                <a:cs typeface="Quando"/>
                <a:sym typeface="Quand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ndo"/>
              <a:buNone/>
              <a:defRPr b="1" sz="2400">
                <a:solidFill>
                  <a:schemeClr val="dk1"/>
                </a:solidFill>
                <a:latin typeface="Quando"/>
                <a:ea typeface="Quando"/>
                <a:cs typeface="Quando"/>
                <a:sym typeface="Quand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ndo"/>
              <a:buNone/>
              <a:defRPr b="1" sz="2400">
                <a:solidFill>
                  <a:schemeClr val="dk1"/>
                </a:solidFill>
                <a:latin typeface="Quando"/>
                <a:ea typeface="Quando"/>
                <a:cs typeface="Quando"/>
                <a:sym typeface="Quand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ndo"/>
              <a:buNone/>
              <a:defRPr b="1" sz="2400">
                <a:solidFill>
                  <a:schemeClr val="dk1"/>
                </a:solidFill>
                <a:latin typeface="Quando"/>
                <a:ea typeface="Quando"/>
                <a:cs typeface="Quando"/>
                <a:sym typeface="Quand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ndo"/>
              <a:buNone/>
              <a:defRPr b="1" sz="2400">
                <a:solidFill>
                  <a:schemeClr val="dk1"/>
                </a:solidFill>
                <a:latin typeface="Quando"/>
                <a:ea typeface="Quando"/>
                <a:cs typeface="Quando"/>
                <a:sym typeface="Quand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ndo"/>
              <a:buNone/>
              <a:defRPr b="1" sz="2400">
                <a:solidFill>
                  <a:schemeClr val="dk1"/>
                </a:solidFill>
                <a:latin typeface="Quando"/>
                <a:ea typeface="Quando"/>
                <a:cs typeface="Quando"/>
                <a:sym typeface="Quando"/>
              </a:defRPr>
            </a:lvl9pPr>
          </a:lstStyle>
          <a:p/>
        </p:txBody>
      </p:sp>
      <p:sp>
        <p:nvSpPr>
          <p:cNvPr id="913" name="Google Shape;913;p41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914" name="Google Shape;914;p41"/>
          <p:cNvGrpSpPr/>
          <p:nvPr/>
        </p:nvGrpSpPr>
        <p:grpSpPr>
          <a:xfrm>
            <a:off x="-181230" y="-196197"/>
            <a:ext cx="9461248" cy="2169254"/>
            <a:chOff x="-181230" y="-196197"/>
            <a:chExt cx="9461248" cy="2169254"/>
          </a:xfrm>
        </p:grpSpPr>
        <p:sp>
          <p:nvSpPr>
            <p:cNvPr id="915" name="Google Shape;915;p41"/>
            <p:cNvSpPr/>
            <p:nvPr/>
          </p:nvSpPr>
          <p:spPr>
            <a:xfrm>
              <a:off x="-181230" y="1765548"/>
              <a:ext cx="385942" cy="207509"/>
            </a:xfrm>
            <a:custGeom>
              <a:rect b="b" l="l" r="r" t="t"/>
              <a:pathLst>
                <a:path extrusionOk="0" h="3447" w="6411">
                  <a:moveTo>
                    <a:pt x="2159" y="0"/>
                  </a:moveTo>
                  <a:cubicBezTo>
                    <a:pt x="1702" y="0"/>
                    <a:pt x="1300" y="222"/>
                    <a:pt x="1046" y="561"/>
                  </a:cubicBezTo>
                  <a:cubicBezTo>
                    <a:pt x="977" y="542"/>
                    <a:pt x="906" y="529"/>
                    <a:pt x="832" y="529"/>
                  </a:cubicBezTo>
                  <a:cubicBezTo>
                    <a:pt x="375" y="529"/>
                    <a:pt x="4" y="902"/>
                    <a:pt x="4" y="1357"/>
                  </a:cubicBezTo>
                  <a:cubicBezTo>
                    <a:pt x="1" y="1817"/>
                    <a:pt x="371" y="2186"/>
                    <a:pt x="826" y="2186"/>
                  </a:cubicBezTo>
                  <a:cubicBezTo>
                    <a:pt x="887" y="2186"/>
                    <a:pt x="944" y="2181"/>
                    <a:pt x="1001" y="2168"/>
                  </a:cubicBezTo>
                  <a:cubicBezTo>
                    <a:pt x="1182" y="2435"/>
                    <a:pt x="1453" y="2636"/>
                    <a:pt x="1770" y="2728"/>
                  </a:cubicBezTo>
                  <a:cubicBezTo>
                    <a:pt x="1993" y="3154"/>
                    <a:pt x="2443" y="3447"/>
                    <a:pt x="2959" y="3447"/>
                  </a:cubicBezTo>
                  <a:cubicBezTo>
                    <a:pt x="3388" y="3447"/>
                    <a:pt x="3769" y="3244"/>
                    <a:pt x="4015" y="2929"/>
                  </a:cubicBezTo>
                  <a:cubicBezTo>
                    <a:pt x="4153" y="3065"/>
                    <a:pt x="4343" y="3150"/>
                    <a:pt x="4549" y="3150"/>
                  </a:cubicBezTo>
                  <a:cubicBezTo>
                    <a:pt x="4847" y="3150"/>
                    <a:pt x="5102" y="2978"/>
                    <a:pt x="5227" y="2733"/>
                  </a:cubicBezTo>
                  <a:cubicBezTo>
                    <a:pt x="5255" y="2735"/>
                    <a:pt x="5281" y="2737"/>
                    <a:pt x="5308" y="2737"/>
                  </a:cubicBezTo>
                  <a:cubicBezTo>
                    <a:pt x="5916" y="2737"/>
                    <a:pt x="6410" y="2245"/>
                    <a:pt x="6410" y="1633"/>
                  </a:cubicBezTo>
                  <a:cubicBezTo>
                    <a:pt x="6410" y="1025"/>
                    <a:pt x="5918" y="529"/>
                    <a:pt x="5308" y="529"/>
                  </a:cubicBezTo>
                  <a:cubicBezTo>
                    <a:pt x="5072" y="529"/>
                    <a:pt x="4855" y="603"/>
                    <a:pt x="4678" y="728"/>
                  </a:cubicBezTo>
                  <a:cubicBezTo>
                    <a:pt x="4543" y="356"/>
                    <a:pt x="4182" y="87"/>
                    <a:pt x="3764" y="87"/>
                  </a:cubicBezTo>
                  <a:cubicBezTo>
                    <a:pt x="3502" y="87"/>
                    <a:pt x="3264" y="192"/>
                    <a:pt x="3089" y="360"/>
                  </a:cubicBezTo>
                  <a:cubicBezTo>
                    <a:pt x="2842" y="137"/>
                    <a:pt x="2516" y="0"/>
                    <a:pt x="21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41"/>
            <p:cNvSpPr/>
            <p:nvPr/>
          </p:nvSpPr>
          <p:spPr>
            <a:xfrm>
              <a:off x="-8" y="1000298"/>
              <a:ext cx="452403" cy="211844"/>
            </a:xfrm>
            <a:custGeom>
              <a:rect b="b" l="l" r="r" t="t"/>
              <a:pathLst>
                <a:path extrusionOk="0" h="3519" w="7515">
                  <a:moveTo>
                    <a:pt x="3620" y="0"/>
                  </a:moveTo>
                  <a:cubicBezTo>
                    <a:pt x="3091" y="0"/>
                    <a:pt x="2636" y="297"/>
                    <a:pt x="2408" y="736"/>
                  </a:cubicBezTo>
                  <a:cubicBezTo>
                    <a:pt x="2085" y="830"/>
                    <a:pt x="1809" y="1032"/>
                    <a:pt x="1625" y="1307"/>
                  </a:cubicBezTo>
                  <a:cubicBezTo>
                    <a:pt x="1567" y="1294"/>
                    <a:pt x="1507" y="1289"/>
                    <a:pt x="1448" y="1289"/>
                  </a:cubicBezTo>
                  <a:cubicBezTo>
                    <a:pt x="980" y="1289"/>
                    <a:pt x="602" y="1664"/>
                    <a:pt x="602" y="2133"/>
                  </a:cubicBezTo>
                  <a:cubicBezTo>
                    <a:pt x="602" y="2158"/>
                    <a:pt x="604" y="2182"/>
                    <a:pt x="607" y="2204"/>
                  </a:cubicBezTo>
                  <a:lnTo>
                    <a:pt x="417" y="2204"/>
                  </a:lnTo>
                  <a:cubicBezTo>
                    <a:pt x="187" y="2204"/>
                    <a:pt x="1" y="2391"/>
                    <a:pt x="1" y="2621"/>
                  </a:cubicBezTo>
                  <a:cubicBezTo>
                    <a:pt x="1" y="2851"/>
                    <a:pt x="187" y="3039"/>
                    <a:pt x="417" y="3039"/>
                  </a:cubicBezTo>
                  <a:lnTo>
                    <a:pt x="1744" y="3039"/>
                  </a:lnTo>
                  <a:cubicBezTo>
                    <a:pt x="2004" y="3330"/>
                    <a:pt x="2380" y="3518"/>
                    <a:pt x="2802" y="3518"/>
                  </a:cubicBezTo>
                  <a:cubicBezTo>
                    <a:pt x="3169" y="3518"/>
                    <a:pt x="3501" y="3376"/>
                    <a:pt x="3753" y="3150"/>
                  </a:cubicBezTo>
                  <a:cubicBezTo>
                    <a:pt x="3934" y="3321"/>
                    <a:pt x="4175" y="3428"/>
                    <a:pt x="4442" y="3428"/>
                  </a:cubicBezTo>
                  <a:cubicBezTo>
                    <a:pt x="4763" y="3428"/>
                    <a:pt x="5049" y="3275"/>
                    <a:pt x="5229" y="3039"/>
                  </a:cubicBezTo>
                  <a:lnTo>
                    <a:pt x="7098" y="3039"/>
                  </a:lnTo>
                  <a:cubicBezTo>
                    <a:pt x="7328" y="3039"/>
                    <a:pt x="7514" y="2851"/>
                    <a:pt x="7514" y="2621"/>
                  </a:cubicBezTo>
                  <a:cubicBezTo>
                    <a:pt x="7512" y="2389"/>
                    <a:pt x="7326" y="2203"/>
                    <a:pt x="7096" y="2203"/>
                  </a:cubicBezTo>
                  <a:lnTo>
                    <a:pt x="7087" y="2203"/>
                  </a:lnTo>
                  <a:cubicBezTo>
                    <a:pt x="7124" y="2092"/>
                    <a:pt x="7144" y="1972"/>
                    <a:pt x="7144" y="1849"/>
                  </a:cubicBezTo>
                  <a:cubicBezTo>
                    <a:pt x="7144" y="1228"/>
                    <a:pt x="6639" y="723"/>
                    <a:pt x="6018" y="723"/>
                  </a:cubicBezTo>
                  <a:cubicBezTo>
                    <a:pt x="5990" y="723"/>
                    <a:pt x="5963" y="726"/>
                    <a:pt x="5935" y="728"/>
                  </a:cubicBezTo>
                  <a:cubicBezTo>
                    <a:pt x="5808" y="474"/>
                    <a:pt x="5546" y="303"/>
                    <a:pt x="5244" y="303"/>
                  </a:cubicBezTo>
                  <a:cubicBezTo>
                    <a:pt x="5030" y="303"/>
                    <a:pt x="4839" y="387"/>
                    <a:pt x="4698" y="527"/>
                  </a:cubicBezTo>
                  <a:cubicBezTo>
                    <a:pt x="4446" y="207"/>
                    <a:pt x="4057" y="0"/>
                    <a:pt x="36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41"/>
            <p:cNvSpPr/>
            <p:nvPr/>
          </p:nvSpPr>
          <p:spPr>
            <a:xfrm>
              <a:off x="8728406" y="1296433"/>
              <a:ext cx="551613" cy="296485"/>
            </a:xfrm>
            <a:custGeom>
              <a:rect b="b" l="l" r="r" t="t"/>
              <a:pathLst>
                <a:path extrusionOk="0" h="4925" w="9163">
                  <a:moveTo>
                    <a:pt x="4937" y="0"/>
                  </a:moveTo>
                  <a:cubicBezTo>
                    <a:pt x="4322" y="0"/>
                    <a:pt x="3776" y="292"/>
                    <a:pt x="3426" y="741"/>
                  </a:cubicBezTo>
                  <a:cubicBezTo>
                    <a:pt x="3231" y="544"/>
                    <a:pt x="2962" y="424"/>
                    <a:pt x="2661" y="424"/>
                  </a:cubicBezTo>
                  <a:cubicBezTo>
                    <a:pt x="2238" y="424"/>
                    <a:pt x="1874" y="669"/>
                    <a:pt x="1694" y="1021"/>
                  </a:cubicBezTo>
                  <a:cubicBezTo>
                    <a:pt x="1655" y="1019"/>
                    <a:pt x="1618" y="1014"/>
                    <a:pt x="1576" y="1014"/>
                  </a:cubicBezTo>
                  <a:cubicBezTo>
                    <a:pt x="706" y="1014"/>
                    <a:pt x="0" y="1720"/>
                    <a:pt x="0" y="2590"/>
                  </a:cubicBezTo>
                  <a:cubicBezTo>
                    <a:pt x="0" y="3461"/>
                    <a:pt x="706" y="4165"/>
                    <a:pt x="1576" y="4165"/>
                  </a:cubicBezTo>
                  <a:cubicBezTo>
                    <a:pt x="1911" y="4165"/>
                    <a:pt x="2221" y="4060"/>
                    <a:pt x="2477" y="3883"/>
                  </a:cubicBezTo>
                  <a:cubicBezTo>
                    <a:pt x="2672" y="4416"/>
                    <a:pt x="3185" y="4799"/>
                    <a:pt x="3786" y="4799"/>
                  </a:cubicBezTo>
                  <a:cubicBezTo>
                    <a:pt x="4161" y="4799"/>
                    <a:pt x="4501" y="4650"/>
                    <a:pt x="4751" y="4410"/>
                  </a:cubicBezTo>
                  <a:cubicBezTo>
                    <a:pt x="5103" y="4727"/>
                    <a:pt x="5569" y="4924"/>
                    <a:pt x="6082" y="4924"/>
                  </a:cubicBezTo>
                  <a:cubicBezTo>
                    <a:pt x="6734" y="4924"/>
                    <a:pt x="7311" y="4608"/>
                    <a:pt x="7674" y="4125"/>
                  </a:cubicBezTo>
                  <a:cubicBezTo>
                    <a:pt x="7773" y="4150"/>
                    <a:pt x="7875" y="4165"/>
                    <a:pt x="7982" y="4165"/>
                  </a:cubicBezTo>
                  <a:cubicBezTo>
                    <a:pt x="8636" y="4165"/>
                    <a:pt x="9163" y="3636"/>
                    <a:pt x="9163" y="2984"/>
                  </a:cubicBezTo>
                  <a:cubicBezTo>
                    <a:pt x="9163" y="2332"/>
                    <a:pt x="8636" y="1801"/>
                    <a:pt x="7982" y="1801"/>
                  </a:cubicBezTo>
                  <a:cubicBezTo>
                    <a:pt x="7895" y="1801"/>
                    <a:pt x="7812" y="1810"/>
                    <a:pt x="7733" y="1828"/>
                  </a:cubicBezTo>
                  <a:cubicBezTo>
                    <a:pt x="7475" y="1445"/>
                    <a:pt x="7088" y="1160"/>
                    <a:pt x="6635" y="1029"/>
                  </a:cubicBezTo>
                  <a:cubicBezTo>
                    <a:pt x="6316" y="419"/>
                    <a:pt x="5674" y="0"/>
                    <a:pt x="49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41"/>
            <p:cNvSpPr/>
            <p:nvPr/>
          </p:nvSpPr>
          <p:spPr>
            <a:xfrm>
              <a:off x="8244879" y="194132"/>
              <a:ext cx="810834" cy="343080"/>
            </a:xfrm>
            <a:custGeom>
              <a:rect b="b" l="l" r="r" t="t"/>
              <a:pathLst>
                <a:path extrusionOk="0" h="5699" w="13469">
                  <a:moveTo>
                    <a:pt x="5824" y="0"/>
                  </a:moveTo>
                  <a:cubicBezTo>
                    <a:pt x="5157" y="0"/>
                    <a:pt x="4553" y="269"/>
                    <a:pt x="4114" y="704"/>
                  </a:cubicBezTo>
                  <a:cubicBezTo>
                    <a:pt x="3991" y="682"/>
                    <a:pt x="3864" y="668"/>
                    <a:pt x="3733" y="668"/>
                  </a:cubicBezTo>
                  <a:cubicBezTo>
                    <a:pt x="3032" y="668"/>
                    <a:pt x="2411" y="1014"/>
                    <a:pt x="2032" y="1543"/>
                  </a:cubicBezTo>
                  <a:cubicBezTo>
                    <a:pt x="1818" y="1364"/>
                    <a:pt x="1542" y="1257"/>
                    <a:pt x="1239" y="1257"/>
                  </a:cubicBezTo>
                  <a:cubicBezTo>
                    <a:pt x="556" y="1257"/>
                    <a:pt x="1" y="1812"/>
                    <a:pt x="1" y="2497"/>
                  </a:cubicBezTo>
                  <a:cubicBezTo>
                    <a:pt x="3" y="3176"/>
                    <a:pt x="556" y="3732"/>
                    <a:pt x="1239" y="3732"/>
                  </a:cubicBezTo>
                  <a:cubicBezTo>
                    <a:pt x="1448" y="3732"/>
                    <a:pt x="1643" y="3681"/>
                    <a:pt x="1812" y="3590"/>
                  </a:cubicBezTo>
                  <a:cubicBezTo>
                    <a:pt x="2135" y="4331"/>
                    <a:pt x="2872" y="4849"/>
                    <a:pt x="3729" y="4849"/>
                  </a:cubicBezTo>
                  <a:cubicBezTo>
                    <a:pt x="4094" y="4849"/>
                    <a:pt x="4437" y="4755"/>
                    <a:pt x="4733" y="4591"/>
                  </a:cubicBezTo>
                  <a:cubicBezTo>
                    <a:pt x="5061" y="4755"/>
                    <a:pt x="5430" y="4849"/>
                    <a:pt x="5821" y="4849"/>
                  </a:cubicBezTo>
                  <a:cubicBezTo>
                    <a:pt x="5913" y="4849"/>
                    <a:pt x="6005" y="4842"/>
                    <a:pt x="6097" y="4832"/>
                  </a:cubicBezTo>
                  <a:cubicBezTo>
                    <a:pt x="6503" y="5358"/>
                    <a:pt x="7138" y="5698"/>
                    <a:pt x="7855" y="5698"/>
                  </a:cubicBezTo>
                  <a:cubicBezTo>
                    <a:pt x="8751" y="5698"/>
                    <a:pt x="9521" y="5170"/>
                    <a:pt x="9873" y="4405"/>
                  </a:cubicBezTo>
                  <a:cubicBezTo>
                    <a:pt x="10150" y="4591"/>
                    <a:pt x="10481" y="4702"/>
                    <a:pt x="10839" y="4702"/>
                  </a:cubicBezTo>
                  <a:cubicBezTo>
                    <a:pt x="11487" y="4702"/>
                    <a:pt x="12055" y="4342"/>
                    <a:pt x="12348" y="3810"/>
                  </a:cubicBezTo>
                  <a:lnTo>
                    <a:pt x="12359" y="3810"/>
                  </a:lnTo>
                  <a:cubicBezTo>
                    <a:pt x="12971" y="3810"/>
                    <a:pt x="13469" y="3312"/>
                    <a:pt x="13469" y="2700"/>
                  </a:cubicBezTo>
                  <a:cubicBezTo>
                    <a:pt x="13469" y="2086"/>
                    <a:pt x="12971" y="1589"/>
                    <a:pt x="12359" y="1589"/>
                  </a:cubicBezTo>
                  <a:cubicBezTo>
                    <a:pt x="12215" y="1589"/>
                    <a:pt x="12079" y="1617"/>
                    <a:pt x="11954" y="1668"/>
                  </a:cubicBezTo>
                  <a:cubicBezTo>
                    <a:pt x="11653" y="1412"/>
                    <a:pt x="11264" y="1257"/>
                    <a:pt x="10839" y="1257"/>
                  </a:cubicBezTo>
                  <a:cubicBezTo>
                    <a:pt x="10822" y="1257"/>
                    <a:pt x="10806" y="1259"/>
                    <a:pt x="10789" y="1259"/>
                  </a:cubicBezTo>
                  <a:cubicBezTo>
                    <a:pt x="10430" y="714"/>
                    <a:pt x="9814" y="352"/>
                    <a:pt x="9110" y="352"/>
                  </a:cubicBezTo>
                  <a:cubicBezTo>
                    <a:pt x="8570" y="352"/>
                    <a:pt x="8082" y="566"/>
                    <a:pt x="7719" y="914"/>
                  </a:cubicBezTo>
                  <a:cubicBezTo>
                    <a:pt x="7275" y="356"/>
                    <a:pt x="6591" y="0"/>
                    <a:pt x="58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41"/>
            <p:cNvSpPr/>
            <p:nvPr/>
          </p:nvSpPr>
          <p:spPr>
            <a:xfrm>
              <a:off x="4784900" y="-196197"/>
              <a:ext cx="1432641" cy="606089"/>
            </a:xfrm>
            <a:custGeom>
              <a:rect b="b" l="l" r="r" t="t"/>
              <a:pathLst>
                <a:path extrusionOk="0" h="5699" w="13471">
                  <a:moveTo>
                    <a:pt x="7647" y="1"/>
                  </a:moveTo>
                  <a:cubicBezTo>
                    <a:pt x="6879" y="1"/>
                    <a:pt x="6195" y="356"/>
                    <a:pt x="5751" y="915"/>
                  </a:cubicBezTo>
                  <a:cubicBezTo>
                    <a:pt x="5389" y="567"/>
                    <a:pt x="4901" y="353"/>
                    <a:pt x="4359" y="353"/>
                  </a:cubicBezTo>
                  <a:cubicBezTo>
                    <a:pt x="3657" y="353"/>
                    <a:pt x="3040" y="714"/>
                    <a:pt x="2680" y="1259"/>
                  </a:cubicBezTo>
                  <a:cubicBezTo>
                    <a:pt x="2664" y="1259"/>
                    <a:pt x="2647" y="1258"/>
                    <a:pt x="2633" y="1258"/>
                  </a:cubicBezTo>
                  <a:cubicBezTo>
                    <a:pt x="2205" y="1258"/>
                    <a:pt x="1816" y="1412"/>
                    <a:pt x="1518" y="1669"/>
                  </a:cubicBezTo>
                  <a:cubicBezTo>
                    <a:pt x="1390" y="1617"/>
                    <a:pt x="1254" y="1589"/>
                    <a:pt x="1112" y="1589"/>
                  </a:cubicBezTo>
                  <a:cubicBezTo>
                    <a:pt x="499" y="1589"/>
                    <a:pt x="1" y="2087"/>
                    <a:pt x="1" y="2701"/>
                  </a:cubicBezTo>
                  <a:cubicBezTo>
                    <a:pt x="1" y="3312"/>
                    <a:pt x="499" y="3810"/>
                    <a:pt x="1112" y="3810"/>
                  </a:cubicBezTo>
                  <a:lnTo>
                    <a:pt x="1123" y="3810"/>
                  </a:lnTo>
                  <a:cubicBezTo>
                    <a:pt x="1416" y="4343"/>
                    <a:pt x="1982" y="4702"/>
                    <a:pt x="2633" y="4702"/>
                  </a:cubicBezTo>
                  <a:cubicBezTo>
                    <a:pt x="2988" y="4702"/>
                    <a:pt x="3320" y="4591"/>
                    <a:pt x="3596" y="4405"/>
                  </a:cubicBezTo>
                  <a:cubicBezTo>
                    <a:pt x="3950" y="5170"/>
                    <a:pt x="4719" y="5699"/>
                    <a:pt x="5614" y="5699"/>
                  </a:cubicBezTo>
                  <a:cubicBezTo>
                    <a:pt x="6331" y="5699"/>
                    <a:pt x="6967" y="5358"/>
                    <a:pt x="7372" y="4833"/>
                  </a:cubicBezTo>
                  <a:cubicBezTo>
                    <a:pt x="7465" y="4842"/>
                    <a:pt x="7557" y="4849"/>
                    <a:pt x="7649" y="4849"/>
                  </a:cubicBezTo>
                  <a:cubicBezTo>
                    <a:pt x="8041" y="4849"/>
                    <a:pt x="8410" y="4755"/>
                    <a:pt x="8736" y="4591"/>
                  </a:cubicBezTo>
                  <a:cubicBezTo>
                    <a:pt x="9033" y="4755"/>
                    <a:pt x="9377" y="4849"/>
                    <a:pt x="9740" y="4849"/>
                  </a:cubicBezTo>
                  <a:cubicBezTo>
                    <a:pt x="10597" y="4849"/>
                    <a:pt x="11335" y="4332"/>
                    <a:pt x="11657" y="3591"/>
                  </a:cubicBezTo>
                  <a:cubicBezTo>
                    <a:pt x="11828" y="3681"/>
                    <a:pt x="12024" y="3733"/>
                    <a:pt x="12230" y="3733"/>
                  </a:cubicBezTo>
                  <a:cubicBezTo>
                    <a:pt x="12916" y="3733"/>
                    <a:pt x="13470" y="3176"/>
                    <a:pt x="13470" y="2498"/>
                  </a:cubicBezTo>
                  <a:cubicBezTo>
                    <a:pt x="13470" y="1812"/>
                    <a:pt x="12916" y="1258"/>
                    <a:pt x="12230" y="1258"/>
                  </a:cubicBezTo>
                  <a:cubicBezTo>
                    <a:pt x="11930" y="1258"/>
                    <a:pt x="11653" y="1365"/>
                    <a:pt x="11438" y="1543"/>
                  </a:cubicBezTo>
                  <a:cubicBezTo>
                    <a:pt x="11058" y="1014"/>
                    <a:pt x="10439" y="668"/>
                    <a:pt x="9739" y="668"/>
                  </a:cubicBezTo>
                  <a:cubicBezTo>
                    <a:pt x="9606" y="668"/>
                    <a:pt x="9481" y="683"/>
                    <a:pt x="9355" y="705"/>
                  </a:cubicBezTo>
                  <a:cubicBezTo>
                    <a:pt x="8919" y="270"/>
                    <a:pt x="8312" y="1"/>
                    <a:pt x="76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41"/>
            <p:cNvSpPr/>
            <p:nvPr/>
          </p:nvSpPr>
          <p:spPr>
            <a:xfrm>
              <a:off x="103162" y="12"/>
              <a:ext cx="1220134" cy="369508"/>
            </a:xfrm>
            <a:custGeom>
              <a:rect b="b" l="l" r="r" t="t"/>
              <a:pathLst>
                <a:path extrusionOk="0" h="6138" w="20268">
                  <a:moveTo>
                    <a:pt x="9839" y="1"/>
                  </a:moveTo>
                  <a:cubicBezTo>
                    <a:pt x="8936" y="1"/>
                    <a:pt x="8151" y="500"/>
                    <a:pt x="7742" y="1235"/>
                  </a:cubicBezTo>
                  <a:cubicBezTo>
                    <a:pt x="7497" y="1117"/>
                    <a:pt x="7239" y="1060"/>
                    <a:pt x="6992" y="1060"/>
                  </a:cubicBezTo>
                  <a:cubicBezTo>
                    <a:pt x="5997" y="1060"/>
                    <a:pt x="5190" y="1860"/>
                    <a:pt x="5177" y="2850"/>
                  </a:cubicBezTo>
                  <a:cubicBezTo>
                    <a:pt x="5134" y="2846"/>
                    <a:pt x="5094" y="2842"/>
                    <a:pt x="5049" y="2842"/>
                  </a:cubicBezTo>
                  <a:cubicBezTo>
                    <a:pt x="4309" y="2842"/>
                    <a:pt x="3706" y="3443"/>
                    <a:pt x="3706" y="4186"/>
                  </a:cubicBezTo>
                  <a:cubicBezTo>
                    <a:pt x="3706" y="4280"/>
                    <a:pt x="3715" y="4376"/>
                    <a:pt x="3737" y="4464"/>
                  </a:cubicBezTo>
                  <a:lnTo>
                    <a:pt x="837" y="4464"/>
                  </a:lnTo>
                  <a:cubicBezTo>
                    <a:pt x="374" y="4464"/>
                    <a:pt x="0" y="4840"/>
                    <a:pt x="0" y="5301"/>
                  </a:cubicBezTo>
                  <a:cubicBezTo>
                    <a:pt x="0" y="5763"/>
                    <a:pt x="376" y="6137"/>
                    <a:pt x="837" y="6137"/>
                  </a:cubicBezTo>
                  <a:lnTo>
                    <a:pt x="19431" y="6137"/>
                  </a:lnTo>
                  <a:cubicBezTo>
                    <a:pt x="19894" y="6137"/>
                    <a:pt x="20268" y="5761"/>
                    <a:pt x="20268" y="5301"/>
                  </a:cubicBezTo>
                  <a:cubicBezTo>
                    <a:pt x="20264" y="4840"/>
                    <a:pt x="19890" y="4464"/>
                    <a:pt x="19426" y="4464"/>
                  </a:cubicBezTo>
                  <a:lnTo>
                    <a:pt x="16527" y="4464"/>
                  </a:lnTo>
                  <a:cubicBezTo>
                    <a:pt x="16545" y="4376"/>
                    <a:pt x="16556" y="4283"/>
                    <a:pt x="16556" y="4186"/>
                  </a:cubicBezTo>
                  <a:cubicBezTo>
                    <a:pt x="16556" y="3445"/>
                    <a:pt x="15956" y="2842"/>
                    <a:pt x="15213" y="2842"/>
                  </a:cubicBezTo>
                  <a:cubicBezTo>
                    <a:pt x="15169" y="2842"/>
                    <a:pt x="15128" y="2844"/>
                    <a:pt x="15086" y="2850"/>
                  </a:cubicBezTo>
                  <a:cubicBezTo>
                    <a:pt x="15073" y="1860"/>
                    <a:pt x="14266" y="1060"/>
                    <a:pt x="13270" y="1060"/>
                  </a:cubicBezTo>
                  <a:cubicBezTo>
                    <a:pt x="13022" y="1060"/>
                    <a:pt x="12767" y="1117"/>
                    <a:pt x="12520" y="1235"/>
                  </a:cubicBezTo>
                  <a:cubicBezTo>
                    <a:pt x="12109" y="498"/>
                    <a:pt x="11324" y="1"/>
                    <a:pt x="10423" y="1"/>
                  </a:cubicBezTo>
                  <a:cubicBezTo>
                    <a:pt x="10326" y="1"/>
                    <a:pt x="10228" y="8"/>
                    <a:pt x="10132" y="19"/>
                  </a:cubicBezTo>
                  <a:cubicBezTo>
                    <a:pt x="10034" y="8"/>
                    <a:pt x="9939" y="1"/>
                    <a:pt x="98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1" name="Google Shape;921;p41"/>
          <p:cNvGrpSpPr/>
          <p:nvPr/>
        </p:nvGrpSpPr>
        <p:grpSpPr>
          <a:xfrm>
            <a:off x="6955290" y="10052"/>
            <a:ext cx="877866" cy="411188"/>
            <a:chOff x="6955290" y="10052"/>
            <a:chExt cx="877866" cy="411188"/>
          </a:xfrm>
        </p:grpSpPr>
        <p:sp>
          <p:nvSpPr>
            <p:cNvPr id="922" name="Google Shape;922;p41"/>
            <p:cNvSpPr/>
            <p:nvPr/>
          </p:nvSpPr>
          <p:spPr>
            <a:xfrm>
              <a:off x="7462449" y="10052"/>
              <a:ext cx="370707" cy="193599"/>
            </a:xfrm>
            <a:custGeom>
              <a:rect b="b" l="l" r="r" t="t"/>
              <a:pathLst>
                <a:path extrusionOk="0" h="2194" w="4201">
                  <a:moveTo>
                    <a:pt x="303" y="0"/>
                  </a:moveTo>
                  <a:cubicBezTo>
                    <a:pt x="262" y="0"/>
                    <a:pt x="219" y="11"/>
                    <a:pt x="177" y="35"/>
                  </a:cubicBezTo>
                  <a:cubicBezTo>
                    <a:pt x="67" y="97"/>
                    <a:pt x="0" y="278"/>
                    <a:pt x="85" y="389"/>
                  </a:cubicBezTo>
                  <a:cubicBezTo>
                    <a:pt x="332" y="718"/>
                    <a:pt x="619" y="1002"/>
                    <a:pt x="964" y="1233"/>
                  </a:cubicBezTo>
                  <a:cubicBezTo>
                    <a:pt x="1123" y="1338"/>
                    <a:pt x="1296" y="1417"/>
                    <a:pt x="1456" y="1516"/>
                  </a:cubicBezTo>
                  <a:cubicBezTo>
                    <a:pt x="1583" y="1592"/>
                    <a:pt x="1721" y="1706"/>
                    <a:pt x="1670" y="1867"/>
                  </a:cubicBezTo>
                  <a:cubicBezTo>
                    <a:pt x="1668" y="1891"/>
                    <a:pt x="1661" y="1914"/>
                    <a:pt x="1661" y="1942"/>
                  </a:cubicBezTo>
                  <a:cubicBezTo>
                    <a:pt x="1661" y="2108"/>
                    <a:pt x="1784" y="2194"/>
                    <a:pt x="1911" y="2194"/>
                  </a:cubicBezTo>
                  <a:cubicBezTo>
                    <a:pt x="2018" y="2194"/>
                    <a:pt x="2127" y="2134"/>
                    <a:pt x="2171" y="2010"/>
                  </a:cubicBezTo>
                  <a:cubicBezTo>
                    <a:pt x="2182" y="1977"/>
                    <a:pt x="2186" y="1944"/>
                    <a:pt x="2191" y="1913"/>
                  </a:cubicBezTo>
                  <a:cubicBezTo>
                    <a:pt x="2226" y="1765"/>
                    <a:pt x="2462" y="1697"/>
                    <a:pt x="2580" y="1647"/>
                  </a:cubicBezTo>
                  <a:cubicBezTo>
                    <a:pt x="2785" y="1559"/>
                    <a:pt x="2982" y="1454"/>
                    <a:pt x="3166" y="1328"/>
                  </a:cubicBezTo>
                  <a:cubicBezTo>
                    <a:pt x="3537" y="1083"/>
                    <a:pt x="3848" y="779"/>
                    <a:pt x="4119" y="425"/>
                  </a:cubicBezTo>
                  <a:cubicBezTo>
                    <a:pt x="4200" y="315"/>
                    <a:pt x="4130" y="136"/>
                    <a:pt x="4023" y="72"/>
                  </a:cubicBezTo>
                  <a:cubicBezTo>
                    <a:pt x="3981" y="46"/>
                    <a:pt x="3938" y="35"/>
                    <a:pt x="3897" y="35"/>
                  </a:cubicBezTo>
                  <a:cubicBezTo>
                    <a:pt x="3808" y="35"/>
                    <a:pt x="3726" y="88"/>
                    <a:pt x="3667" y="164"/>
                  </a:cubicBezTo>
                  <a:cubicBezTo>
                    <a:pt x="3382" y="534"/>
                    <a:pt x="3013" y="838"/>
                    <a:pt x="2604" y="1059"/>
                  </a:cubicBezTo>
                  <a:cubicBezTo>
                    <a:pt x="2422" y="1157"/>
                    <a:pt x="2208" y="1236"/>
                    <a:pt x="2027" y="1347"/>
                  </a:cubicBezTo>
                  <a:cubicBezTo>
                    <a:pt x="1906" y="1198"/>
                    <a:pt x="1738" y="1076"/>
                    <a:pt x="1572" y="986"/>
                  </a:cubicBezTo>
                  <a:cubicBezTo>
                    <a:pt x="1167" y="770"/>
                    <a:pt x="809" y="497"/>
                    <a:pt x="533" y="127"/>
                  </a:cubicBezTo>
                  <a:cubicBezTo>
                    <a:pt x="475" y="50"/>
                    <a:pt x="392" y="0"/>
                    <a:pt x="3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41"/>
            <p:cNvSpPr/>
            <p:nvPr/>
          </p:nvSpPr>
          <p:spPr>
            <a:xfrm>
              <a:off x="7182250" y="280144"/>
              <a:ext cx="270552" cy="141096"/>
            </a:xfrm>
            <a:custGeom>
              <a:rect b="b" l="l" r="r" t="t"/>
              <a:pathLst>
                <a:path extrusionOk="0" h="1599" w="3066">
                  <a:moveTo>
                    <a:pt x="221" y="1"/>
                  </a:moveTo>
                  <a:cubicBezTo>
                    <a:pt x="191" y="1"/>
                    <a:pt x="160" y="9"/>
                    <a:pt x="130" y="27"/>
                  </a:cubicBezTo>
                  <a:cubicBezTo>
                    <a:pt x="49" y="73"/>
                    <a:pt x="1" y="203"/>
                    <a:pt x="64" y="285"/>
                  </a:cubicBezTo>
                  <a:cubicBezTo>
                    <a:pt x="242" y="524"/>
                    <a:pt x="452" y="731"/>
                    <a:pt x="701" y="896"/>
                  </a:cubicBezTo>
                  <a:cubicBezTo>
                    <a:pt x="817" y="974"/>
                    <a:pt x="943" y="1033"/>
                    <a:pt x="1061" y="1105"/>
                  </a:cubicBezTo>
                  <a:cubicBezTo>
                    <a:pt x="1153" y="1160"/>
                    <a:pt x="1254" y="1243"/>
                    <a:pt x="1217" y="1361"/>
                  </a:cubicBezTo>
                  <a:cubicBezTo>
                    <a:pt x="1215" y="1379"/>
                    <a:pt x="1210" y="1394"/>
                    <a:pt x="1210" y="1416"/>
                  </a:cubicBezTo>
                  <a:cubicBezTo>
                    <a:pt x="1210" y="1536"/>
                    <a:pt x="1299" y="1598"/>
                    <a:pt x="1392" y="1598"/>
                  </a:cubicBezTo>
                  <a:cubicBezTo>
                    <a:pt x="1470" y="1598"/>
                    <a:pt x="1550" y="1555"/>
                    <a:pt x="1582" y="1466"/>
                  </a:cubicBezTo>
                  <a:cubicBezTo>
                    <a:pt x="1591" y="1440"/>
                    <a:pt x="1593" y="1418"/>
                    <a:pt x="1597" y="1392"/>
                  </a:cubicBezTo>
                  <a:cubicBezTo>
                    <a:pt x="1623" y="1283"/>
                    <a:pt x="1796" y="1235"/>
                    <a:pt x="1881" y="1199"/>
                  </a:cubicBezTo>
                  <a:cubicBezTo>
                    <a:pt x="2030" y="1134"/>
                    <a:pt x="2172" y="1059"/>
                    <a:pt x="2306" y="968"/>
                  </a:cubicBezTo>
                  <a:cubicBezTo>
                    <a:pt x="2577" y="789"/>
                    <a:pt x="2804" y="568"/>
                    <a:pt x="3003" y="310"/>
                  </a:cubicBezTo>
                  <a:cubicBezTo>
                    <a:pt x="3066" y="231"/>
                    <a:pt x="3014" y="100"/>
                    <a:pt x="2933" y="54"/>
                  </a:cubicBezTo>
                  <a:cubicBezTo>
                    <a:pt x="2903" y="36"/>
                    <a:pt x="2873" y="29"/>
                    <a:pt x="2844" y="29"/>
                  </a:cubicBezTo>
                  <a:cubicBezTo>
                    <a:pt x="2779" y="29"/>
                    <a:pt x="2718" y="67"/>
                    <a:pt x="2675" y="121"/>
                  </a:cubicBezTo>
                  <a:cubicBezTo>
                    <a:pt x="2469" y="390"/>
                    <a:pt x="2200" y="611"/>
                    <a:pt x="1899" y="773"/>
                  </a:cubicBezTo>
                  <a:cubicBezTo>
                    <a:pt x="1768" y="845"/>
                    <a:pt x="1612" y="902"/>
                    <a:pt x="1481" y="983"/>
                  </a:cubicBezTo>
                  <a:cubicBezTo>
                    <a:pt x="1391" y="874"/>
                    <a:pt x="1269" y="784"/>
                    <a:pt x="1145" y="719"/>
                  </a:cubicBezTo>
                  <a:cubicBezTo>
                    <a:pt x="851" y="563"/>
                    <a:pt x="591" y="366"/>
                    <a:pt x="388" y="93"/>
                  </a:cubicBezTo>
                  <a:cubicBezTo>
                    <a:pt x="345" y="37"/>
                    <a:pt x="285" y="1"/>
                    <a:pt x="2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41"/>
            <p:cNvSpPr/>
            <p:nvPr/>
          </p:nvSpPr>
          <p:spPr>
            <a:xfrm>
              <a:off x="6955290" y="203646"/>
              <a:ext cx="226960" cy="118506"/>
            </a:xfrm>
            <a:custGeom>
              <a:rect b="b" l="l" r="r" t="t"/>
              <a:pathLst>
                <a:path extrusionOk="0" h="1343" w="2572">
                  <a:moveTo>
                    <a:pt x="186" y="0"/>
                  </a:moveTo>
                  <a:cubicBezTo>
                    <a:pt x="161" y="0"/>
                    <a:pt x="135" y="7"/>
                    <a:pt x="110" y="21"/>
                  </a:cubicBezTo>
                  <a:cubicBezTo>
                    <a:pt x="41" y="60"/>
                    <a:pt x="1" y="170"/>
                    <a:pt x="53" y="238"/>
                  </a:cubicBezTo>
                  <a:cubicBezTo>
                    <a:pt x="202" y="441"/>
                    <a:pt x="379" y="613"/>
                    <a:pt x="589" y="754"/>
                  </a:cubicBezTo>
                  <a:cubicBezTo>
                    <a:pt x="686" y="819"/>
                    <a:pt x="791" y="867"/>
                    <a:pt x="891" y="930"/>
                  </a:cubicBezTo>
                  <a:cubicBezTo>
                    <a:pt x="968" y="976"/>
                    <a:pt x="1055" y="1046"/>
                    <a:pt x="1022" y="1143"/>
                  </a:cubicBezTo>
                  <a:cubicBezTo>
                    <a:pt x="1020" y="1160"/>
                    <a:pt x="1014" y="1173"/>
                    <a:pt x="1014" y="1189"/>
                  </a:cubicBezTo>
                  <a:cubicBezTo>
                    <a:pt x="1014" y="1290"/>
                    <a:pt x="1089" y="1343"/>
                    <a:pt x="1167" y="1343"/>
                  </a:cubicBezTo>
                  <a:cubicBezTo>
                    <a:pt x="1233" y="1343"/>
                    <a:pt x="1301" y="1306"/>
                    <a:pt x="1328" y="1230"/>
                  </a:cubicBezTo>
                  <a:cubicBezTo>
                    <a:pt x="1335" y="1210"/>
                    <a:pt x="1337" y="1189"/>
                    <a:pt x="1343" y="1169"/>
                  </a:cubicBezTo>
                  <a:cubicBezTo>
                    <a:pt x="1363" y="1079"/>
                    <a:pt x="1508" y="1036"/>
                    <a:pt x="1580" y="1005"/>
                  </a:cubicBezTo>
                  <a:cubicBezTo>
                    <a:pt x="1704" y="950"/>
                    <a:pt x="1823" y="887"/>
                    <a:pt x="1936" y="812"/>
                  </a:cubicBezTo>
                  <a:cubicBezTo>
                    <a:pt x="2163" y="659"/>
                    <a:pt x="2356" y="473"/>
                    <a:pt x="2522" y="259"/>
                  </a:cubicBezTo>
                  <a:cubicBezTo>
                    <a:pt x="2572" y="189"/>
                    <a:pt x="2531" y="82"/>
                    <a:pt x="2465" y="41"/>
                  </a:cubicBezTo>
                  <a:cubicBezTo>
                    <a:pt x="2439" y="26"/>
                    <a:pt x="2414" y="20"/>
                    <a:pt x="2389" y="20"/>
                  </a:cubicBezTo>
                  <a:cubicBezTo>
                    <a:pt x="2334" y="20"/>
                    <a:pt x="2283" y="52"/>
                    <a:pt x="2247" y="100"/>
                  </a:cubicBezTo>
                  <a:cubicBezTo>
                    <a:pt x="2072" y="325"/>
                    <a:pt x="1847" y="511"/>
                    <a:pt x="1595" y="648"/>
                  </a:cubicBezTo>
                  <a:cubicBezTo>
                    <a:pt x="1484" y="708"/>
                    <a:pt x="1354" y="756"/>
                    <a:pt x="1243" y="825"/>
                  </a:cubicBezTo>
                  <a:cubicBezTo>
                    <a:pt x="1167" y="732"/>
                    <a:pt x="1066" y="659"/>
                    <a:pt x="963" y="603"/>
                  </a:cubicBezTo>
                  <a:cubicBezTo>
                    <a:pt x="714" y="471"/>
                    <a:pt x="495" y="305"/>
                    <a:pt x="327" y="78"/>
                  </a:cubicBezTo>
                  <a:cubicBezTo>
                    <a:pt x="292" y="31"/>
                    <a:pt x="241" y="0"/>
                    <a:pt x="1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5" name="Google Shape;925;p41"/>
          <p:cNvGrpSpPr/>
          <p:nvPr/>
        </p:nvGrpSpPr>
        <p:grpSpPr>
          <a:xfrm>
            <a:off x="-2054700" y="3606575"/>
            <a:ext cx="11459686" cy="1245892"/>
            <a:chOff x="-2054700" y="3606575"/>
            <a:chExt cx="11459686" cy="1245892"/>
          </a:xfrm>
        </p:grpSpPr>
        <p:sp>
          <p:nvSpPr>
            <p:cNvPr id="926" name="Google Shape;926;p41"/>
            <p:cNvSpPr/>
            <p:nvPr/>
          </p:nvSpPr>
          <p:spPr>
            <a:xfrm>
              <a:off x="-2054700" y="3606575"/>
              <a:ext cx="2700633" cy="1245892"/>
            </a:xfrm>
            <a:custGeom>
              <a:rect b="b" l="l" r="r" t="t"/>
              <a:pathLst>
                <a:path extrusionOk="0" h="34099" w="73914">
                  <a:moveTo>
                    <a:pt x="0" y="34099"/>
                  </a:moveTo>
                  <a:lnTo>
                    <a:pt x="73914" y="33147"/>
                  </a:lnTo>
                  <a:lnTo>
                    <a:pt x="73724" y="7810"/>
                  </a:lnTo>
                  <a:lnTo>
                    <a:pt x="70104" y="7620"/>
                  </a:lnTo>
                  <a:lnTo>
                    <a:pt x="70104" y="16192"/>
                  </a:lnTo>
                  <a:lnTo>
                    <a:pt x="59627" y="14287"/>
                  </a:lnTo>
                  <a:lnTo>
                    <a:pt x="59436" y="25146"/>
                  </a:lnTo>
                  <a:lnTo>
                    <a:pt x="48197" y="24574"/>
                  </a:lnTo>
                  <a:lnTo>
                    <a:pt x="48006" y="15240"/>
                  </a:lnTo>
                  <a:lnTo>
                    <a:pt x="42863" y="16764"/>
                  </a:lnTo>
                  <a:lnTo>
                    <a:pt x="42672" y="24765"/>
                  </a:lnTo>
                  <a:lnTo>
                    <a:pt x="35243" y="24003"/>
                  </a:lnTo>
                  <a:lnTo>
                    <a:pt x="35624" y="0"/>
                  </a:lnTo>
                  <a:lnTo>
                    <a:pt x="22098" y="381"/>
                  </a:lnTo>
                  <a:lnTo>
                    <a:pt x="22479" y="22098"/>
                  </a:lnTo>
                  <a:lnTo>
                    <a:pt x="9144" y="28194"/>
                  </a:lnTo>
                  <a:lnTo>
                    <a:pt x="8763" y="21907"/>
                  </a:lnTo>
                  <a:lnTo>
                    <a:pt x="2858" y="24384"/>
                  </a:lnTo>
                  <a:close/>
                </a:path>
              </a:pathLst>
            </a:custGeom>
            <a:solidFill>
              <a:srgbClr val="91CB91">
                <a:alpha val="40880"/>
              </a:srgbClr>
            </a:solidFill>
            <a:ln>
              <a:noFill/>
            </a:ln>
          </p:spPr>
        </p:sp>
        <p:sp>
          <p:nvSpPr>
            <p:cNvPr id="927" name="Google Shape;927;p41"/>
            <p:cNvSpPr/>
            <p:nvPr/>
          </p:nvSpPr>
          <p:spPr>
            <a:xfrm>
              <a:off x="8040701" y="3801525"/>
              <a:ext cx="1364285" cy="948604"/>
            </a:xfrm>
            <a:custGeom>
              <a:rect b="b" l="l" r="r" t="t"/>
              <a:pathLst>
                <a:path extrusionOk="0" h="33909" w="48768">
                  <a:moveTo>
                    <a:pt x="48768" y="1143"/>
                  </a:moveTo>
                  <a:lnTo>
                    <a:pt x="46863" y="33337"/>
                  </a:lnTo>
                  <a:lnTo>
                    <a:pt x="0" y="33909"/>
                  </a:lnTo>
                  <a:lnTo>
                    <a:pt x="381" y="29718"/>
                  </a:lnTo>
                  <a:lnTo>
                    <a:pt x="11621" y="29337"/>
                  </a:lnTo>
                  <a:lnTo>
                    <a:pt x="16002" y="20383"/>
                  </a:lnTo>
                  <a:lnTo>
                    <a:pt x="15050" y="8001"/>
                  </a:lnTo>
                  <a:lnTo>
                    <a:pt x="25527" y="8382"/>
                  </a:lnTo>
                  <a:lnTo>
                    <a:pt x="25718" y="17526"/>
                  </a:lnTo>
                  <a:lnTo>
                    <a:pt x="31242" y="16764"/>
                  </a:lnTo>
                  <a:lnTo>
                    <a:pt x="31242" y="4000"/>
                  </a:lnTo>
                  <a:lnTo>
                    <a:pt x="37910" y="3810"/>
                  </a:lnTo>
                  <a:lnTo>
                    <a:pt x="37719" y="0"/>
                  </a:lnTo>
                  <a:close/>
                </a:path>
              </a:pathLst>
            </a:custGeom>
            <a:solidFill>
              <a:srgbClr val="91CB91">
                <a:alpha val="40880"/>
              </a:srgbClr>
            </a:solidFill>
            <a:ln>
              <a:noFill/>
            </a:ln>
          </p:spPr>
        </p:sp>
      </p:grpSp>
      <p:grpSp>
        <p:nvGrpSpPr>
          <p:cNvPr id="928" name="Google Shape;928;p41"/>
          <p:cNvGrpSpPr/>
          <p:nvPr/>
        </p:nvGrpSpPr>
        <p:grpSpPr>
          <a:xfrm>
            <a:off x="8504850" y="3836726"/>
            <a:ext cx="814414" cy="948606"/>
            <a:chOff x="-1562181" y="-54429"/>
            <a:chExt cx="695071" cy="727849"/>
          </a:xfrm>
        </p:grpSpPr>
        <p:sp>
          <p:nvSpPr>
            <p:cNvPr id="929" name="Google Shape;929;p41"/>
            <p:cNvSpPr/>
            <p:nvPr/>
          </p:nvSpPr>
          <p:spPr>
            <a:xfrm>
              <a:off x="-1562181" y="-54429"/>
              <a:ext cx="695071" cy="381141"/>
            </a:xfrm>
            <a:custGeom>
              <a:rect b="b" l="l" r="r" t="t"/>
              <a:pathLst>
                <a:path extrusionOk="0" h="5512" w="10052">
                  <a:moveTo>
                    <a:pt x="7240" y="0"/>
                  </a:moveTo>
                  <a:cubicBezTo>
                    <a:pt x="6612" y="0"/>
                    <a:pt x="6455" y="546"/>
                    <a:pt x="5038" y="546"/>
                  </a:cubicBezTo>
                  <a:cubicBezTo>
                    <a:pt x="4763" y="546"/>
                    <a:pt x="4441" y="526"/>
                    <a:pt x="4059" y="477"/>
                  </a:cubicBezTo>
                  <a:cubicBezTo>
                    <a:pt x="3933" y="460"/>
                    <a:pt x="3811" y="453"/>
                    <a:pt x="3692" y="453"/>
                  </a:cubicBezTo>
                  <a:cubicBezTo>
                    <a:pt x="1119" y="453"/>
                    <a:pt x="1" y="4067"/>
                    <a:pt x="1230" y="4794"/>
                  </a:cubicBezTo>
                  <a:cubicBezTo>
                    <a:pt x="2269" y="5408"/>
                    <a:pt x="3528" y="5511"/>
                    <a:pt x="4426" y="5511"/>
                  </a:cubicBezTo>
                  <a:cubicBezTo>
                    <a:pt x="4626" y="5511"/>
                    <a:pt x="4808" y="5506"/>
                    <a:pt x="4965" y="5500"/>
                  </a:cubicBezTo>
                  <a:cubicBezTo>
                    <a:pt x="6025" y="5464"/>
                    <a:pt x="5809" y="4571"/>
                    <a:pt x="7170" y="4571"/>
                  </a:cubicBezTo>
                  <a:cubicBezTo>
                    <a:pt x="7381" y="4571"/>
                    <a:pt x="7629" y="4592"/>
                    <a:pt x="7927" y="4641"/>
                  </a:cubicBezTo>
                  <a:cubicBezTo>
                    <a:pt x="8015" y="4656"/>
                    <a:pt x="8097" y="4663"/>
                    <a:pt x="8175" y="4663"/>
                  </a:cubicBezTo>
                  <a:cubicBezTo>
                    <a:pt x="10051" y="4663"/>
                    <a:pt x="8975" y="515"/>
                    <a:pt x="7803" y="112"/>
                  </a:cubicBezTo>
                  <a:cubicBezTo>
                    <a:pt x="7572" y="32"/>
                    <a:pt x="7392" y="0"/>
                    <a:pt x="72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41"/>
            <p:cNvSpPr/>
            <p:nvPr/>
          </p:nvSpPr>
          <p:spPr>
            <a:xfrm>
              <a:off x="-1316081" y="126187"/>
              <a:ext cx="161667" cy="547233"/>
            </a:xfrm>
            <a:custGeom>
              <a:rect b="b" l="l" r="r" t="t"/>
              <a:pathLst>
                <a:path extrusionOk="0" h="7914" w="2338">
                  <a:moveTo>
                    <a:pt x="979" y="1"/>
                  </a:moveTo>
                  <a:cubicBezTo>
                    <a:pt x="979" y="1"/>
                    <a:pt x="1172" y="1373"/>
                    <a:pt x="850" y="1982"/>
                  </a:cubicBezTo>
                  <a:cubicBezTo>
                    <a:pt x="825" y="2029"/>
                    <a:pt x="798" y="2050"/>
                    <a:pt x="770" y="2050"/>
                  </a:cubicBezTo>
                  <a:cubicBezTo>
                    <a:pt x="542" y="2050"/>
                    <a:pt x="255" y="598"/>
                    <a:pt x="255" y="598"/>
                  </a:cubicBezTo>
                  <a:lnTo>
                    <a:pt x="0" y="754"/>
                  </a:lnTo>
                  <a:cubicBezTo>
                    <a:pt x="0" y="754"/>
                    <a:pt x="1451" y="5155"/>
                    <a:pt x="142" y="7914"/>
                  </a:cubicBezTo>
                  <a:lnTo>
                    <a:pt x="2282" y="7846"/>
                  </a:lnTo>
                  <a:cubicBezTo>
                    <a:pt x="2282" y="7846"/>
                    <a:pt x="1478" y="5881"/>
                    <a:pt x="1738" y="3865"/>
                  </a:cubicBezTo>
                  <a:cubicBezTo>
                    <a:pt x="1930" y="2369"/>
                    <a:pt x="2337" y="1082"/>
                    <a:pt x="2337" y="1082"/>
                  </a:cubicBezTo>
                  <a:lnTo>
                    <a:pt x="2059" y="907"/>
                  </a:lnTo>
                  <a:cubicBezTo>
                    <a:pt x="2059" y="907"/>
                    <a:pt x="1932" y="2026"/>
                    <a:pt x="1598" y="2081"/>
                  </a:cubicBezTo>
                  <a:cubicBezTo>
                    <a:pt x="1589" y="2083"/>
                    <a:pt x="1580" y="2083"/>
                    <a:pt x="1571" y="2083"/>
                  </a:cubicBezTo>
                  <a:cubicBezTo>
                    <a:pt x="1138" y="2083"/>
                    <a:pt x="1427" y="176"/>
                    <a:pt x="1427" y="176"/>
                  </a:cubicBezTo>
                  <a:lnTo>
                    <a:pt x="9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1" name="Google Shape;931;p41"/>
          <p:cNvGrpSpPr/>
          <p:nvPr/>
        </p:nvGrpSpPr>
        <p:grpSpPr>
          <a:xfrm>
            <a:off x="-63500" y="4095202"/>
            <a:ext cx="9263406" cy="1062047"/>
            <a:chOff x="-63500" y="4095202"/>
            <a:chExt cx="9263406" cy="1062047"/>
          </a:xfrm>
        </p:grpSpPr>
        <p:grpSp>
          <p:nvGrpSpPr>
            <p:cNvPr id="932" name="Google Shape;932;p41"/>
            <p:cNvGrpSpPr/>
            <p:nvPr/>
          </p:nvGrpSpPr>
          <p:grpSpPr>
            <a:xfrm>
              <a:off x="-63500" y="4667073"/>
              <a:ext cx="9263406" cy="490175"/>
              <a:chOff x="-63500" y="4463498"/>
              <a:chExt cx="9263406" cy="1429914"/>
            </a:xfrm>
          </p:grpSpPr>
          <p:grpSp>
            <p:nvGrpSpPr>
              <p:cNvPr id="933" name="Google Shape;933;p41"/>
              <p:cNvGrpSpPr/>
              <p:nvPr/>
            </p:nvGrpSpPr>
            <p:grpSpPr>
              <a:xfrm>
                <a:off x="-63379" y="4923731"/>
                <a:ext cx="9263285" cy="969682"/>
                <a:chOff x="-63379" y="4923731"/>
                <a:chExt cx="9263285" cy="969682"/>
              </a:xfrm>
            </p:grpSpPr>
            <p:sp>
              <p:nvSpPr>
                <p:cNvPr id="934" name="Google Shape;934;p41"/>
                <p:cNvSpPr/>
                <p:nvPr/>
              </p:nvSpPr>
              <p:spPr>
                <a:xfrm>
                  <a:off x="-63379" y="4923731"/>
                  <a:ext cx="9263285" cy="969682"/>
                </a:xfrm>
                <a:custGeom>
                  <a:rect b="b" l="l" r="r" t="t"/>
                  <a:pathLst>
                    <a:path extrusionOk="0" h="10859" w="103738">
                      <a:moveTo>
                        <a:pt x="1" y="0"/>
                      </a:moveTo>
                      <a:lnTo>
                        <a:pt x="1" y="10858"/>
                      </a:lnTo>
                      <a:lnTo>
                        <a:pt x="103737" y="10858"/>
                      </a:lnTo>
                      <a:lnTo>
                        <a:pt x="103737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5" name="Google Shape;935;p41"/>
                <p:cNvSpPr/>
                <p:nvPr/>
              </p:nvSpPr>
              <p:spPr>
                <a:xfrm>
                  <a:off x="120932" y="5321109"/>
                  <a:ext cx="843034" cy="64919"/>
                </a:xfrm>
                <a:custGeom>
                  <a:rect b="b" l="l" r="r" t="t"/>
                  <a:pathLst>
                    <a:path extrusionOk="0" h="727" w="9441">
                      <a:moveTo>
                        <a:pt x="1" y="1"/>
                      </a:moveTo>
                      <a:lnTo>
                        <a:pt x="1" y="727"/>
                      </a:lnTo>
                      <a:lnTo>
                        <a:pt x="9440" y="727"/>
                      </a:lnTo>
                      <a:lnTo>
                        <a:pt x="944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6" name="Google Shape;936;p41"/>
                <p:cNvSpPr/>
                <p:nvPr/>
              </p:nvSpPr>
              <p:spPr>
                <a:xfrm>
                  <a:off x="1341010" y="5321109"/>
                  <a:ext cx="842856" cy="64919"/>
                </a:xfrm>
                <a:custGeom>
                  <a:rect b="b" l="l" r="r" t="t"/>
                  <a:pathLst>
                    <a:path extrusionOk="0" h="727" w="9439">
                      <a:moveTo>
                        <a:pt x="1" y="1"/>
                      </a:moveTo>
                      <a:lnTo>
                        <a:pt x="1" y="727"/>
                      </a:lnTo>
                      <a:lnTo>
                        <a:pt x="9438" y="727"/>
                      </a:lnTo>
                      <a:lnTo>
                        <a:pt x="943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7" name="Google Shape;937;p41"/>
                <p:cNvSpPr/>
                <p:nvPr/>
              </p:nvSpPr>
              <p:spPr>
                <a:xfrm>
                  <a:off x="2439822" y="5321109"/>
                  <a:ext cx="842945" cy="64919"/>
                </a:xfrm>
                <a:custGeom>
                  <a:rect b="b" l="l" r="r" t="t"/>
                  <a:pathLst>
                    <a:path extrusionOk="0" h="727" w="9440">
                      <a:moveTo>
                        <a:pt x="1" y="1"/>
                      </a:moveTo>
                      <a:lnTo>
                        <a:pt x="1" y="727"/>
                      </a:lnTo>
                      <a:lnTo>
                        <a:pt x="9440" y="727"/>
                      </a:lnTo>
                      <a:lnTo>
                        <a:pt x="944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8" name="Google Shape;938;p41"/>
                <p:cNvSpPr/>
                <p:nvPr/>
              </p:nvSpPr>
              <p:spPr>
                <a:xfrm>
                  <a:off x="3659900" y="5321109"/>
                  <a:ext cx="842945" cy="64919"/>
                </a:xfrm>
                <a:custGeom>
                  <a:rect b="b" l="l" r="r" t="t"/>
                  <a:pathLst>
                    <a:path extrusionOk="0" h="727" w="9440">
                      <a:moveTo>
                        <a:pt x="1" y="1"/>
                      </a:moveTo>
                      <a:lnTo>
                        <a:pt x="1" y="727"/>
                      </a:lnTo>
                      <a:lnTo>
                        <a:pt x="9440" y="727"/>
                      </a:lnTo>
                      <a:lnTo>
                        <a:pt x="944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9" name="Google Shape;939;p41"/>
                <p:cNvSpPr/>
                <p:nvPr/>
              </p:nvSpPr>
              <p:spPr>
                <a:xfrm>
                  <a:off x="4807736" y="5321109"/>
                  <a:ext cx="842766" cy="64919"/>
                </a:xfrm>
                <a:custGeom>
                  <a:rect b="b" l="l" r="r" t="t"/>
                  <a:pathLst>
                    <a:path extrusionOk="0" h="727" w="9438">
                      <a:moveTo>
                        <a:pt x="1" y="1"/>
                      </a:moveTo>
                      <a:lnTo>
                        <a:pt x="1" y="727"/>
                      </a:lnTo>
                      <a:lnTo>
                        <a:pt x="9438" y="727"/>
                      </a:lnTo>
                      <a:lnTo>
                        <a:pt x="943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0" name="Google Shape;940;p41"/>
                <p:cNvSpPr/>
                <p:nvPr/>
              </p:nvSpPr>
              <p:spPr>
                <a:xfrm>
                  <a:off x="6027814" y="5321109"/>
                  <a:ext cx="842766" cy="64919"/>
                </a:xfrm>
                <a:custGeom>
                  <a:rect b="b" l="l" r="r" t="t"/>
                  <a:pathLst>
                    <a:path extrusionOk="0" h="727" w="9438">
                      <a:moveTo>
                        <a:pt x="1" y="1"/>
                      </a:moveTo>
                      <a:lnTo>
                        <a:pt x="1" y="727"/>
                      </a:lnTo>
                      <a:lnTo>
                        <a:pt x="9438" y="727"/>
                      </a:lnTo>
                      <a:lnTo>
                        <a:pt x="943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1" name="Google Shape;941;p41"/>
                <p:cNvSpPr/>
                <p:nvPr/>
              </p:nvSpPr>
              <p:spPr>
                <a:xfrm>
                  <a:off x="7126804" y="5321109"/>
                  <a:ext cx="842766" cy="64919"/>
                </a:xfrm>
                <a:custGeom>
                  <a:rect b="b" l="l" r="r" t="t"/>
                  <a:pathLst>
                    <a:path extrusionOk="0" h="727" w="9438">
                      <a:moveTo>
                        <a:pt x="0" y="1"/>
                      </a:moveTo>
                      <a:lnTo>
                        <a:pt x="0" y="727"/>
                      </a:lnTo>
                      <a:lnTo>
                        <a:pt x="9437" y="727"/>
                      </a:lnTo>
                      <a:lnTo>
                        <a:pt x="943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2" name="Google Shape;942;p41"/>
                <p:cNvSpPr/>
                <p:nvPr/>
              </p:nvSpPr>
              <p:spPr>
                <a:xfrm>
                  <a:off x="8346703" y="5321109"/>
                  <a:ext cx="842945" cy="64919"/>
                </a:xfrm>
                <a:custGeom>
                  <a:rect b="b" l="l" r="r" t="t"/>
                  <a:pathLst>
                    <a:path extrusionOk="0" h="727" w="9440">
                      <a:moveTo>
                        <a:pt x="0" y="1"/>
                      </a:moveTo>
                      <a:lnTo>
                        <a:pt x="0" y="727"/>
                      </a:lnTo>
                      <a:lnTo>
                        <a:pt x="9439" y="727"/>
                      </a:lnTo>
                      <a:lnTo>
                        <a:pt x="943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43" name="Google Shape;943;p41"/>
              <p:cNvSpPr/>
              <p:nvPr/>
            </p:nvSpPr>
            <p:spPr>
              <a:xfrm>
                <a:off x="-63500" y="4463498"/>
                <a:ext cx="9263374" cy="460239"/>
              </a:xfrm>
              <a:custGeom>
                <a:rect b="b" l="l" r="r" t="t"/>
                <a:pathLst>
                  <a:path extrusionOk="0" h="5154" w="103739">
                    <a:moveTo>
                      <a:pt x="80339" y="0"/>
                    </a:moveTo>
                    <a:cubicBezTo>
                      <a:pt x="69397" y="0"/>
                      <a:pt x="55260" y="1698"/>
                      <a:pt x="43777" y="1698"/>
                    </a:cubicBezTo>
                    <a:cubicBezTo>
                      <a:pt x="43306" y="1698"/>
                      <a:pt x="42839" y="1695"/>
                      <a:pt x="42377" y="1689"/>
                    </a:cubicBezTo>
                    <a:cubicBezTo>
                      <a:pt x="33262" y="1571"/>
                      <a:pt x="25137" y="473"/>
                      <a:pt x="19763" y="473"/>
                    </a:cubicBezTo>
                    <a:cubicBezTo>
                      <a:pt x="14822" y="473"/>
                      <a:pt x="0" y="1680"/>
                      <a:pt x="0" y="1680"/>
                    </a:cubicBezTo>
                    <a:lnTo>
                      <a:pt x="0" y="5154"/>
                    </a:lnTo>
                    <a:lnTo>
                      <a:pt x="103739" y="5154"/>
                    </a:lnTo>
                    <a:lnTo>
                      <a:pt x="103739" y="722"/>
                    </a:lnTo>
                    <a:cubicBezTo>
                      <a:pt x="103739" y="722"/>
                      <a:pt x="95368" y="244"/>
                      <a:pt x="81989" y="14"/>
                    </a:cubicBezTo>
                    <a:cubicBezTo>
                      <a:pt x="81448" y="5"/>
                      <a:pt x="80897" y="0"/>
                      <a:pt x="803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4" name="Google Shape;944;p41"/>
            <p:cNvGrpSpPr/>
            <p:nvPr/>
          </p:nvGrpSpPr>
          <p:grpSpPr>
            <a:xfrm>
              <a:off x="-21700" y="4095202"/>
              <a:ext cx="734929" cy="696029"/>
              <a:chOff x="-21700" y="4095202"/>
              <a:chExt cx="734929" cy="696029"/>
            </a:xfrm>
          </p:grpSpPr>
          <p:sp>
            <p:nvSpPr>
              <p:cNvPr id="945" name="Google Shape;945;p41"/>
              <p:cNvSpPr/>
              <p:nvPr/>
            </p:nvSpPr>
            <p:spPr>
              <a:xfrm>
                <a:off x="-21700" y="4095202"/>
                <a:ext cx="586502" cy="681073"/>
              </a:xfrm>
              <a:custGeom>
                <a:rect b="b" l="l" r="r" t="t"/>
                <a:pathLst>
                  <a:path extrusionOk="0" h="3718" w="3202">
                    <a:moveTo>
                      <a:pt x="2103" y="1"/>
                    </a:moveTo>
                    <a:cubicBezTo>
                      <a:pt x="1307" y="1"/>
                      <a:pt x="1613" y="1628"/>
                      <a:pt x="1613" y="1628"/>
                    </a:cubicBezTo>
                    <a:cubicBezTo>
                      <a:pt x="1613" y="1628"/>
                      <a:pt x="1374" y="950"/>
                      <a:pt x="986" y="950"/>
                    </a:cubicBezTo>
                    <a:cubicBezTo>
                      <a:pt x="923" y="950"/>
                      <a:pt x="856" y="968"/>
                      <a:pt x="785" y="1009"/>
                    </a:cubicBezTo>
                    <a:cubicBezTo>
                      <a:pt x="130" y="1396"/>
                      <a:pt x="725" y="2303"/>
                      <a:pt x="969" y="2626"/>
                    </a:cubicBezTo>
                    <a:lnTo>
                      <a:pt x="969" y="2626"/>
                    </a:lnTo>
                    <a:cubicBezTo>
                      <a:pt x="852" y="2488"/>
                      <a:pt x="646" y="2276"/>
                      <a:pt x="483" y="2276"/>
                    </a:cubicBezTo>
                    <a:cubicBezTo>
                      <a:pt x="408" y="2276"/>
                      <a:pt x="341" y="2322"/>
                      <a:pt x="297" y="2443"/>
                    </a:cubicBezTo>
                    <a:cubicBezTo>
                      <a:pt x="0" y="3255"/>
                      <a:pt x="1062" y="3718"/>
                      <a:pt x="1062" y="3718"/>
                    </a:cubicBezTo>
                    <a:lnTo>
                      <a:pt x="2225" y="3718"/>
                    </a:lnTo>
                    <a:cubicBezTo>
                      <a:pt x="2225" y="3718"/>
                      <a:pt x="3201" y="2021"/>
                      <a:pt x="2684" y="1632"/>
                    </a:cubicBezTo>
                    <a:cubicBezTo>
                      <a:pt x="2596" y="1566"/>
                      <a:pt x="2520" y="1539"/>
                      <a:pt x="2454" y="1539"/>
                    </a:cubicBezTo>
                    <a:cubicBezTo>
                      <a:pt x="2354" y="1539"/>
                      <a:pt x="2277" y="1601"/>
                      <a:pt x="2217" y="1688"/>
                    </a:cubicBezTo>
                    <a:lnTo>
                      <a:pt x="2217" y="1688"/>
                    </a:lnTo>
                    <a:cubicBezTo>
                      <a:pt x="2416" y="1036"/>
                      <a:pt x="2647" y="1"/>
                      <a:pt x="21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46" name="Google Shape;946;p41"/>
              <p:cNvGrpSpPr/>
              <p:nvPr/>
            </p:nvGrpSpPr>
            <p:grpSpPr>
              <a:xfrm>
                <a:off x="126720" y="4648649"/>
                <a:ext cx="586509" cy="142582"/>
                <a:chOff x="-994955" y="1628924"/>
                <a:chExt cx="586509" cy="142582"/>
              </a:xfrm>
            </p:grpSpPr>
            <p:sp>
              <p:nvSpPr>
                <p:cNvPr id="947" name="Google Shape;947;p41"/>
                <p:cNvSpPr/>
                <p:nvPr/>
              </p:nvSpPr>
              <p:spPr>
                <a:xfrm>
                  <a:off x="-994955" y="1628924"/>
                  <a:ext cx="586509" cy="142582"/>
                </a:xfrm>
                <a:custGeom>
                  <a:rect b="b" l="l" r="r" t="t"/>
                  <a:pathLst>
                    <a:path extrusionOk="0" h="2062" w="8482">
                      <a:moveTo>
                        <a:pt x="5971" y="0"/>
                      </a:moveTo>
                      <a:cubicBezTo>
                        <a:pt x="5919" y="0"/>
                        <a:pt x="5868" y="2"/>
                        <a:pt x="5816" y="7"/>
                      </a:cubicBezTo>
                      <a:cubicBezTo>
                        <a:pt x="5393" y="44"/>
                        <a:pt x="4987" y="222"/>
                        <a:pt x="4637" y="466"/>
                      </a:cubicBezTo>
                      <a:cubicBezTo>
                        <a:pt x="4464" y="585"/>
                        <a:pt x="4298" y="718"/>
                        <a:pt x="4250" y="921"/>
                      </a:cubicBezTo>
                      <a:cubicBezTo>
                        <a:pt x="3961" y="646"/>
                        <a:pt x="3562" y="491"/>
                        <a:pt x="3162" y="491"/>
                      </a:cubicBezTo>
                      <a:cubicBezTo>
                        <a:pt x="3074" y="491"/>
                        <a:pt x="2986" y="498"/>
                        <a:pt x="2899" y="514"/>
                      </a:cubicBezTo>
                      <a:cubicBezTo>
                        <a:pt x="2418" y="598"/>
                        <a:pt x="2005" y="925"/>
                        <a:pt x="1792" y="1361"/>
                      </a:cubicBezTo>
                      <a:cubicBezTo>
                        <a:pt x="1618" y="1284"/>
                        <a:pt x="1428" y="1245"/>
                        <a:pt x="1239" y="1245"/>
                      </a:cubicBezTo>
                      <a:cubicBezTo>
                        <a:pt x="1072" y="1245"/>
                        <a:pt x="906" y="1275"/>
                        <a:pt x="750" y="1335"/>
                      </a:cubicBezTo>
                      <a:cubicBezTo>
                        <a:pt x="419" y="1464"/>
                        <a:pt x="142" y="1728"/>
                        <a:pt x="0" y="2054"/>
                      </a:cubicBezTo>
                      <a:lnTo>
                        <a:pt x="8481" y="2062"/>
                      </a:lnTo>
                      <a:cubicBezTo>
                        <a:pt x="8453" y="1940"/>
                        <a:pt x="8428" y="1813"/>
                        <a:pt x="8369" y="1702"/>
                      </a:cubicBezTo>
                      <a:cubicBezTo>
                        <a:pt x="8312" y="1590"/>
                        <a:pt x="8214" y="1492"/>
                        <a:pt x="8092" y="1461"/>
                      </a:cubicBezTo>
                      <a:cubicBezTo>
                        <a:pt x="8057" y="1451"/>
                        <a:pt x="8021" y="1447"/>
                        <a:pt x="7985" y="1447"/>
                      </a:cubicBezTo>
                      <a:cubicBezTo>
                        <a:pt x="7864" y="1447"/>
                        <a:pt x="7744" y="1496"/>
                        <a:pt x="7632" y="1553"/>
                      </a:cubicBezTo>
                      <a:cubicBezTo>
                        <a:pt x="7515" y="1114"/>
                        <a:pt x="7350" y="665"/>
                        <a:pt x="7009" y="366"/>
                      </a:cubicBezTo>
                      <a:cubicBezTo>
                        <a:pt x="6729" y="118"/>
                        <a:pt x="6347" y="0"/>
                        <a:pt x="597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8" name="Google Shape;948;p41"/>
                <p:cNvSpPr/>
                <p:nvPr/>
              </p:nvSpPr>
              <p:spPr>
                <a:xfrm>
                  <a:off x="-801547" y="1679195"/>
                  <a:ext cx="55041" cy="79105"/>
                </a:xfrm>
                <a:custGeom>
                  <a:rect b="b" l="l" r="r" t="t"/>
                  <a:pathLst>
                    <a:path extrusionOk="0" h="1144" w="796">
                      <a:moveTo>
                        <a:pt x="98" y="0"/>
                      </a:moveTo>
                      <a:cubicBezTo>
                        <a:pt x="49" y="0"/>
                        <a:pt x="1" y="51"/>
                        <a:pt x="34" y="105"/>
                      </a:cubicBezTo>
                      <a:cubicBezTo>
                        <a:pt x="250" y="432"/>
                        <a:pt x="452" y="765"/>
                        <a:pt x="644" y="1108"/>
                      </a:cubicBezTo>
                      <a:cubicBezTo>
                        <a:pt x="658" y="1133"/>
                        <a:pt x="680" y="1143"/>
                        <a:pt x="702" y="1143"/>
                      </a:cubicBezTo>
                      <a:cubicBezTo>
                        <a:pt x="749" y="1143"/>
                        <a:pt x="796" y="1094"/>
                        <a:pt x="766" y="1038"/>
                      </a:cubicBezTo>
                      <a:cubicBezTo>
                        <a:pt x="576" y="697"/>
                        <a:pt x="369" y="360"/>
                        <a:pt x="156" y="34"/>
                      </a:cubicBezTo>
                      <a:cubicBezTo>
                        <a:pt x="141" y="10"/>
                        <a:pt x="120" y="0"/>
                        <a:pt x="9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9" name="Google Shape;949;p41"/>
                <p:cNvSpPr/>
                <p:nvPr/>
              </p:nvSpPr>
              <p:spPr>
                <a:xfrm>
                  <a:off x="-601154" y="1644966"/>
                  <a:ext cx="30563" cy="111742"/>
                </a:xfrm>
                <a:custGeom>
                  <a:rect b="b" l="l" r="r" t="t"/>
                  <a:pathLst>
                    <a:path extrusionOk="0" h="1616" w="442">
                      <a:moveTo>
                        <a:pt x="356" y="0"/>
                      </a:moveTo>
                      <a:cubicBezTo>
                        <a:pt x="329" y="0"/>
                        <a:pt x="304" y="15"/>
                        <a:pt x="296" y="51"/>
                      </a:cubicBezTo>
                      <a:cubicBezTo>
                        <a:pt x="202" y="545"/>
                        <a:pt x="107" y="1035"/>
                        <a:pt x="11" y="1527"/>
                      </a:cubicBezTo>
                      <a:cubicBezTo>
                        <a:pt x="1" y="1581"/>
                        <a:pt x="45" y="1616"/>
                        <a:pt x="87" y="1616"/>
                      </a:cubicBezTo>
                      <a:cubicBezTo>
                        <a:pt x="114" y="1616"/>
                        <a:pt x="140" y="1600"/>
                        <a:pt x="147" y="1564"/>
                      </a:cubicBezTo>
                      <a:cubicBezTo>
                        <a:pt x="241" y="1072"/>
                        <a:pt x="335" y="582"/>
                        <a:pt x="433" y="88"/>
                      </a:cubicBezTo>
                      <a:cubicBezTo>
                        <a:pt x="442" y="36"/>
                        <a:pt x="397" y="0"/>
                        <a:pt x="35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0" name="Google Shape;950;p41"/>
                <p:cNvSpPr/>
                <p:nvPr/>
              </p:nvSpPr>
              <p:spPr>
                <a:xfrm>
                  <a:off x="-448682" y="1737210"/>
                  <a:ext cx="16388" cy="23787"/>
                </a:xfrm>
                <a:custGeom>
                  <a:rect b="b" l="l" r="r" t="t"/>
                  <a:pathLst>
                    <a:path extrusionOk="0" h="344" w="237">
                      <a:moveTo>
                        <a:pt x="160" y="0"/>
                      </a:moveTo>
                      <a:cubicBezTo>
                        <a:pt x="147" y="0"/>
                        <a:pt x="135" y="3"/>
                        <a:pt x="126" y="9"/>
                      </a:cubicBezTo>
                      <a:lnTo>
                        <a:pt x="111" y="22"/>
                      </a:lnTo>
                      <a:cubicBezTo>
                        <a:pt x="102" y="31"/>
                        <a:pt x="98" y="40"/>
                        <a:pt x="93" y="51"/>
                      </a:cubicBezTo>
                      <a:cubicBezTo>
                        <a:pt x="65" y="120"/>
                        <a:pt x="36" y="190"/>
                        <a:pt x="8" y="256"/>
                      </a:cubicBezTo>
                      <a:cubicBezTo>
                        <a:pt x="1" y="273"/>
                        <a:pt x="8" y="295"/>
                        <a:pt x="15" y="309"/>
                      </a:cubicBezTo>
                      <a:cubicBezTo>
                        <a:pt x="25" y="322"/>
                        <a:pt x="39" y="337"/>
                        <a:pt x="56" y="341"/>
                      </a:cubicBezTo>
                      <a:cubicBezTo>
                        <a:pt x="63" y="343"/>
                        <a:pt x="70" y="344"/>
                        <a:pt x="77" y="344"/>
                      </a:cubicBezTo>
                      <a:cubicBezTo>
                        <a:pt x="89" y="344"/>
                        <a:pt x="100" y="341"/>
                        <a:pt x="109" y="335"/>
                      </a:cubicBezTo>
                      <a:cubicBezTo>
                        <a:pt x="113" y="330"/>
                        <a:pt x="119" y="328"/>
                        <a:pt x="122" y="322"/>
                      </a:cubicBezTo>
                      <a:cubicBezTo>
                        <a:pt x="131" y="313"/>
                        <a:pt x="137" y="304"/>
                        <a:pt x="141" y="293"/>
                      </a:cubicBezTo>
                      <a:cubicBezTo>
                        <a:pt x="168" y="225"/>
                        <a:pt x="200" y="155"/>
                        <a:pt x="227" y="88"/>
                      </a:cubicBezTo>
                      <a:cubicBezTo>
                        <a:pt x="237" y="72"/>
                        <a:pt x="231" y="50"/>
                        <a:pt x="222" y="35"/>
                      </a:cubicBezTo>
                      <a:cubicBezTo>
                        <a:pt x="213" y="22"/>
                        <a:pt x="196" y="7"/>
                        <a:pt x="181" y="4"/>
                      </a:cubicBezTo>
                      <a:cubicBezTo>
                        <a:pt x="174" y="1"/>
                        <a:pt x="167" y="0"/>
                        <a:pt x="16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1" name="Google Shape;951;p41"/>
                <p:cNvSpPr/>
                <p:nvPr/>
              </p:nvSpPr>
              <p:spPr>
                <a:xfrm>
                  <a:off x="-932514" y="1729742"/>
                  <a:ext cx="30909" cy="31739"/>
                </a:xfrm>
                <a:custGeom>
                  <a:rect b="b" l="l" r="r" t="t"/>
                  <a:pathLst>
                    <a:path extrusionOk="0" h="459" w="447">
                      <a:moveTo>
                        <a:pt x="77" y="0"/>
                      </a:moveTo>
                      <a:cubicBezTo>
                        <a:pt x="58" y="0"/>
                        <a:pt x="40" y="7"/>
                        <a:pt x="28" y="21"/>
                      </a:cubicBezTo>
                      <a:cubicBezTo>
                        <a:pt x="0" y="51"/>
                        <a:pt x="0" y="91"/>
                        <a:pt x="28" y="121"/>
                      </a:cubicBezTo>
                      <a:cubicBezTo>
                        <a:pt x="124" y="226"/>
                        <a:pt x="223" y="331"/>
                        <a:pt x="319" y="438"/>
                      </a:cubicBezTo>
                      <a:cubicBezTo>
                        <a:pt x="332" y="452"/>
                        <a:pt x="350" y="458"/>
                        <a:pt x="369" y="458"/>
                      </a:cubicBezTo>
                      <a:cubicBezTo>
                        <a:pt x="387" y="458"/>
                        <a:pt x="406" y="452"/>
                        <a:pt x="419" y="438"/>
                      </a:cubicBezTo>
                      <a:cubicBezTo>
                        <a:pt x="446" y="410"/>
                        <a:pt x="446" y="370"/>
                        <a:pt x="419" y="338"/>
                      </a:cubicBezTo>
                      <a:cubicBezTo>
                        <a:pt x="323" y="233"/>
                        <a:pt x="223" y="126"/>
                        <a:pt x="126" y="21"/>
                      </a:cubicBezTo>
                      <a:cubicBezTo>
                        <a:pt x="114" y="7"/>
                        <a:pt x="95" y="0"/>
                        <a:pt x="7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3" name="Google Shape;953;p42"/>
          <p:cNvGrpSpPr/>
          <p:nvPr/>
        </p:nvGrpSpPr>
        <p:grpSpPr>
          <a:xfrm>
            <a:off x="-4147303" y="2580000"/>
            <a:ext cx="7739856" cy="2311179"/>
            <a:chOff x="-4147303" y="2275200"/>
            <a:chExt cx="7739856" cy="2311179"/>
          </a:xfrm>
        </p:grpSpPr>
        <p:sp>
          <p:nvSpPr>
            <p:cNvPr id="954" name="Google Shape;954;p42"/>
            <p:cNvSpPr/>
            <p:nvPr/>
          </p:nvSpPr>
          <p:spPr>
            <a:xfrm>
              <a:off x="-4147303" y="3171712"/>
              <a:ext cx="7739856" cy="1414667"/>
            </a:xfrm>
            <a:custGeom>
              <a:rect b="b" l="l" r="r" t="t"/>
              <a:pathLst>
                <a:path extrusionOk="0" h="18746" w="89097">
                  <a:moveTo>
                    <a:pt x="25513" y="0"/>
                  </a:moveTo>
                  <a:lnTo>
                    <a:pt x="24746" y="16175"/>
                  </a:lnTo>
                  <a:lnTo>
                    <a:pt x="9902" y="16851"/>
                  </a:lnTo>
                  <a:lnTo>
                    <a:pt x="9902" y="3933"/>
                  </a:lnTo>
                  <a:lnTo>
                    <a:pt x="6218" y="3933"/>
                  </a:lnTo>
                  <a:lnTo>
                    <a:pt x="6059" y="7005"/>
                  </a:lnTo>
                  <a:lnTo>
                    <a:pt x="4797" y="7005"/>
                  </a:lnTo>
                  <a:lnTo>
                    <a:pt x="2166" y="7374"/>
                  </a:lnTo>
                  <a:lnTo>
                    <a:pt x="0" y="18746"/>
                  </a:lnTo>
                  <a:lnTo>
                    <a:pt x="89097" y="17847"/>
                  </a:lnTo>
                  <a:lnTo>
                    <a:pt x="86756" y="4178"/>
                  </a:lnTo>
                  <a:lnTo>
                    <a:pt x="79085" y="4178"/>
                  </a:lnTo>
                  <a:lnTo>
                    <a:pt x="78980" y="8536"/>
                  </a:lnTo>
                  <a:lnTo>
                    <a:pt x="76143" y="7742"/>
                  </a:lnTo>
                  <a:lnTo>
                    <a:pt x="76143" y="13396"/>
                  </a:lnTo>
                  <a:lnTo>
                    <a:pt x="69026" y="12781"/>
                  </a:lnTo>
                  <a:lnTo>
                    <a:pt x="69026" y="9342"/>
                  </a:lnTo>
                  <a:lnTo>
                    <a:pt x="69026" y="0"/>
                  </a:lnTo>
                  <a:lnTo>
                    <a:pt x="65470" y="0"/>
                  </a:lnTo>
                  <a:lnTo>
                    <a:pt x="65470" y="12043"/>
                  </a:lnTo>
                  <a:lnTo>
                    <a:pt x="59355" y="17076"/>
                  </a:lnTo>
                  <a:lnTo>
                    <a:pt x="59829" y="612"/>
                  </a:lnTo>
                  <a:lnTo>
                    <a:pt x="56611" y="0"/>
                  </a:lnTo>
                  <a:lnTo>
                    <a:pt x="56611" y="1965"/>
                  </a:lnTo>
                  <a:lnTo>
                    <a:pt x="54768" y="1965"/>
                  </a:lnTo>
                  <a:lnTo>
                    <a:pt x="54768" y="8970"/>
                  </a:lnTo>
                  <a:lnTo>
                    <a:pt x="53170" y="9342"/>
                  </a:lnTo>
                  <a:lnTo>
                    <a:pt x="53170" y="4423"/>
                  </a:lnTo>
                  <a:lnTo>
                    <a:pt x="50096" y="4055"/>
                  </a:lnTo>
                  <a:lnTo>
                    <a:pt x="50096" y="4055"/>
                  </a:lnTo>
                  <a:lnTo>
                    <a:pt x="50353" y="10811"/>
                  </a:lnTo>
                  <a:lnTo>
                    <a:pt x="49169" y="15676"/>
                  </a:lnTo>
                  <a:lnTo>
                    <a:pt x="43084" y="16175"/>
                  </a:lnTo>
                  <a:lnTo>
                    <a:pt x="31904" y="13520"/>
                  </a:lnTo>
                  <a:lnTo>
                    <a:pt x="32068" y="1965"/>
                  </a:lnTo>
                  <a:lnTo>
                    <a:pt x="29327" y="1965"/>
                  </a:lnTo>
                  <a:lnTo>
                    <a:pt x="29327" y="0"/>
                  </a:lnTo>
                  <a:close/>
                </a:path>
              </a:pathLst>
            </a:custGeom>
            <a:solidFill>
              <a:srgbClr val="91CB91">
                <a:alpha val="2766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42"/>
            <p:cNvSpPr/>
            <p:nvPr/>
          </p:nvSpPr>
          <p:spPr>
            <a:xfrm>
              <a:off x="-1736680" y="2275200"/>
              <a:ext cx="3901284" cy="2232198"/>
            </a:xfrm>
            <a:custGeom>
              <a:rect b="b" l="l" r="r" t="t"/>
              <a:pathLst>
                <a:path extrusionOk="0" h="17085" w="29860">
                  <a:moveTo>
                    <a:pt x="13662" y="1"/>
                  </a:moveTo>
                  <a:cubicBezTo>
                    <a:pt x="13387" y="1"/>
                    <a:pt x="13162" y="229"/>
                    <a:pt x="13169" y="504"/>
                  </a:cubicBezTo>
                  <a:lnTo>
                    <a:pt x="13394" y="11130"/>
                  </a:lnTo>
                  <a:cubicBezTo>
                    <a:pt x="13401" y="11399"/>
                    <a:pt x="13189" y="11624"/>
                    <a:pt x="12922" y="11631"/>
                  </a:cubicBezTo>
                  <a:lnTo>
                    <a:pt x="12091" y="11664"/>
                  </a:lnTo>
                  <a:cubicBezTo>
                    <a:pt x="12084" y="11665"/>
                    <a:pt x="12078" y="11665"/>
                    <a:pt x="12071" y="11665"/>
                  </a:cubicBezTo>
                  <a:cubicBezTo>
                    <a:pt x="11797" y="11665"/>
                    <a:pt x="11575" y="11440"/>
                    <a:pt x="11579" y="11165"/>
                  </a:cubicBezTo>
                  <a:lnTo>
                    <a:pt x="11704" y="4385"/>
                  </a:lnTo>
                  <a:cubicBezTo>
                    <a:pt x="11710" y="4110"/>
                    <a:pt x="11487" y="3886"/>
                    <a:pt x="11212" y="3886"/>
                  </a:cubicBezTo>
                  <a:lnTo>
                    <a:pt x="9679" y="3886"/>
                  </a:lnTo>
                  <a:cubicBezTo>
                    <a:pt x="9413" y="3886"/>
                    <a:pt x="9194" y="4098"/>
                    <a:pt x="9189" y="4365"/>
                  </a:cubicBezTo>
                  <a:lnTo>
                    <a:pt x="9089" y="8303"/>
                  </a:lnTo>
                  <a:cubicBezTo>
                    <a:pt x="9082" y="8570"/>
                    <a:pt x="8866" y="8782"/>
                    <a:pt x="8599" y="8782"/>
                  </a:cubicBezTo>
                  <a:cubicBezTo>
                    <a:pt x="8330" y="8782"/>
                    <a:pt x="8109" y="8563"/>
                    <a:pt x="8109" y="8292"/>
                  </a:cubicBezTo>
                  <a:lnTo>
                    <a:pt x="8109" y="1929"/>
                  </a:lnTo>
                  <a:cubicBezTo>
                    <a:pt x="8109" y="1658"/>
                    <a:pt x="7887" y="1438"/>
                    <a:pt x="7618" y="1438"/>
                  </a:cubicBezTo>
                  <a:cubicBezTo>
                    <a:pt x="7613" y="1438"/>
                    <a:pt x="7607" y="1438"/>
                    <a:pt x="7602" y="1438"/>
                  </a:cubicBezTo>
                  <a:lnTo>
                    <a:pt x="5501" y="1503"/>
                  </a:lnTo>
                  <a:cubicBezTo>
                    <a:pt x="5236" y="1512"/>
                    <a:pt x="5026" y="1726"/>
                    <a:pt x="5024" y="1991"/>
                  </a:cubicBezTo>
                  <a:lnTo>
                    <a:pt x="4970" y="9742"/>
                  </a:lnTo>
                  <a:cubicBezTo>
                    <a:pt x="4968" y="9998"/>
                    <a:pt x="4769" y="10210"/>
                    <a:pt x="4515" y="10229"/>
                  </a:cubicBezTo>
                  <a:lnTo>
                    <a:pt x="4322" y="10243"/>
                  </a:lnTo>
                  <a:cubicBezTo>
                    <a:pt x="4310" y="10244"/>
                    <a:pt x="4298" y="10245"/>
                    <a:pt x="4286" y="10245"/>
                  </a:cubicBezTo>
                  <a:cubicBezTo>
                    <a:pt x="3984" y="10245"/>
                    <a:pt x="3749" y="9974"/>
                    <a:pt x="3800" y="9670"/>
                  </a:cubicBezTo>
                  <a:lnTo>
                    <a:pt x="3863" y="9305"/>
                  </a:lnTo>
                  <a:cubicBezTo>
                    <a:pt x="3911" y="9025"/>
                    <a:pt x="3708" y="8760"/>
                    <a:pt x="3422" y="8734"/>
                  </a:cubicBezTo>
                  <a:lnTo>
                    <a:pt x="546" y="8474"/>
                  </a:lnTo>
                  <a:cubicBezTo>
                    <a:pt x="530" y="8473"/>
                    <a:pt x="514" y="8472"/>
                    <a:pt x="499" y="8472"/>
                  </a:cubicBezTo>
                  <a:cubicBezTo>
                    <a:pt x="225" y="8472"/>
                    <a:pt x="1" y="8702"/>
                    <a:pt x="11" y="8983"/>
                  </a:cubicBezTo>
                  <a:lnTo>
                    <a:pt x="317" y="16612"/>
                  </a:lnTo>
                  <a:cubicBezTo>
                    <a:pt x="328" y="16876"/>
                    <a:pt x="544" y="17084"/>
                    <a:pt x="803" y="17084"/>
                  </a:cubicBezTo>
                  <a:cubicBezTo>
                    <a:pt x="806" y="17084"/>
                    <a:pt x="809" y="17084"/>
                    <a:pt x="813" y="17084"/>
                  </a:cubicBezTo>
                  <a:lnTo>
                    <a:pt x="29296" y="16550"/>
                  </a:lnTo>
                  <a:cubicBezTo>
                    <a:pt x="29561" y="16546"/>
                    <a:pt x="29775" y="16329"/>
                    <a:pt x="29777" y="16065"/>
                  </a:cubicBezTo>
                  <a:lnTo>
                    <a:pt x="29856" y="8570"/>
                  </a:lnTo>
                  <a:cubicBezTo>
                    <a:pt x="29860" y="8297"/>
                    <a:pt x="29639" y="8073"/>
                    <a:pt x="29366" y="8073"/>
                  </a:cubicBezTo>
                  <a:lnTo>
                    <a:pt x="27960" y="8073"/>
                  </a:lnTo>
                  <a:cubicBezTo>
                    <a:pt x="27711" y="8073"/>
                    <a:pt x="27501" y="8261"/>
                    <a:pt x="27472" y="8506"/>
                  </a:cubicBezTo>
                  <a:lnTo>
                    <a:pt x="27120" y="11467"/>
                  </a:lnTo>
                  <a:cubicBezTo>
                    <a:pt x="27092" y="11707"/>
                    <a:pt x="26893" y="11891"/>
                    <a:pt x="26651" y="11900"/>
                  </a:cubicBezTo>
                  <a:lnTo>
                    <a:pt x="25953" y="11930"/>
                  </a:lnTo>
                  <a:cubicBezTo>
                    <a:pt x="25946" y="11930"/>
                    <a:pt x="25939" y="11930"/>
                    <a:pt x="25933" y="11930"/>
                  </a:cubicBezTo>
                  <a:cubicBezTo>
                    <a:pt x="25671" y="11930"/>
                    <a:pt x="25452" y="11722"/>
                    <a:pt x="25443" y="11458"/>
                  </a:cubicBezTo>
                  <a:lnTo>
                    <a:pt x="25142" y="3508"/>
                  </a:lnTo>
                  <a:cubicBezTo>
                    <a:pt x="25131" y="3244"/>
                    <a:pt x="24917" y="3038"/>
                    <a:pt x="24654" y="3036"/>
                  </a:cubicBezTo>
                  <a:lnTo>
                    <a:pt x="21147" y="3010"/>
                  </a:lnTo>
                  <a:cubicBezTo>
                    <a:pt x="21146" y="3010"/>
                    <a:pt x="21145" y="3010"/>
                    <a:pt x="21144" y="3010"/>
                  </a:cubicBezTo>
                  <a:cubicBezTo>
                    <a:pt x="20861" y="3010"/>
                    <a:pt x="20635" y="3245"/>
                    <a:pt x="20651" y="3528"/>
                  </a:cubicBezTo>
                  <a:lnTo>
                    <a:pt x="21003" y="10162"/>
                  </a:lnTo>
                  <a:cubicBezTo>
                    <a:pt x="21018" y="10426"/>
                    <a:pt x="20821" y="10653"/>
                    <a:pt x="20559" y="10678"/>
                  </a:cubicBezTo>
                  <a:lnTo>
                    <a:pt x="18900" y="10837"/>
                  </a:lnTo>
                  <a:cubicBezTo>
                    <a:pt x="18884" y="10838"/>
                    <a:pt x="18868" y="10839"/>
                    <a:pt x="18853" y="10839"/>
                  </a:cubicBezTo>
                  <a:cubicBezTo>
                    <a:pt x="18586" y="10839"/>
                    <a:pt x="18364" y="10623"/>
                    <a:pt x="18360" y="10350"/>
                  </a:cubicBezTo>
                  <a:lnTo>
                    <a:pt x="18305" y="526"/>
                  </a:lnTo>
                  <a:cubicBezTo>
                    <a:pt x="18303" y="259"/>
                    <a:pt x="18088" y="40"/>
                    <a:pt x="17817" y="38"/>
                  </a:cubicBezTo>
                  <a:lnTo>
                    <a:pt x="13665" y="1"/>
                  </a:lnTo>
                  <a:cubicBezTo>
                    <a:pt x="13664" y="1"/>
                    <a:pt x="13663" y="1"/>
                    <a:pt x="13662" y="1"/>
                  </a:cubicBezTo>
                  <a:close/>
                </a:path>
              </a:pathLst>
            </a:custGeom>
            <a:solidFill>
              <a:srgbClr val="91CB91">
                <a:alpha val="40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6" name="Google Shape;956;p42"/>
          <p:cNvSpPr txBox="1"/>
          <p:nvPr>
            <p:ph type="title"/>
          </p:nvPr>
        </p:nvSpPr>
        <p:spPr>
          <a:xfrm>
            <a:off x="2855575" y="540000"/>
            <a:ext cx="49569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57" name="Google Shape;957;p42"/>
          <p:cNvSpPr txBox="1"/>
          <p:nvPr>
            <p:ph idx="1" type="subTitle"/>
          </p:nvPr>
        </p:nvSpPr>
        <p:spPr>
          <a:xfrm>
            <a:off x="2855575" y="1841450"/>
            <a:ext cx="4448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58" name="Google Shape;958;p42"/>
          <p:cNvSpPr txBox="1"/>
          <p:nvPr/>
        </p:nvSpPr>
        <p:spPr>
          <a:xfrm>
            <a:off x="2855575" y="3611950"/>
            <a:ext cx="55752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CREDITS: This presentation template was created by </a:t>
            </a:r>
            <a:r>
              <a:rPr b="1" lang="en" u="sng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, and includes icons by </a:t>
            </a:r>
            <a:r>
              <a:rPr b="1" lang="en" u="sng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, and infographics &amp; images by </a:t>
            </a:r>
            <a:r>
              <a:rPr b="1" lang="en" u="sng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u="sng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endParaRPr b="1" u="sng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grpSp>
        <p:nvGrpSpPr>
          <p:cNvPr id="959" name="Google Shape;959;p42"/>
          <p:cNvGrpSpPr/>
          <p:nvPr/>
        </p:nvGrpSpPr>
        <p:grpSpPr>
          <a:xfrm>
            <a:off x="-943228" y="-78472"/>
            <a:ext cx="10288499" cy="1214413"/>
            <a:chOff x="-943228" y="-78472"/>
            <a:chExt cx="10288499" cy="1214413"/>
          </a:xfrm>
        </p:grpSpPr>
        <p:grpSp>
          <p:nvGrpSpPr>
            <p:cNvPr id="960" name="Google Shape;960;p42"/>
            <p:cNvGrpSpPr/>
            <p:nvPr/>
          </p:nvGrpSpPr>
          <p:grpSpPr>
            <a:xfrm>
              <a:off x="-943228" y="-78463"/>
              <a:ext cx="10288499" cy="1214404"/>
              <a:chOff x="-943228" y="-78463"/>
              <a:chExt cx="10288499" cy="1214404"/>
            </a:xfrm>
          </p:grpSpPr>
          <p:sp>
            <p:nvSpPr>
              <p:cNvPr id="961" name="Google Shape;961;p42"/>
              <p:cNvSpPr/>
              <p:nvPr/>
            </p:nvSpPr>
            <p:spPr>
              <a:xfrm flipH="1">
                <a:off x="8506926" y="716598"/>
                <a:ext cx="385942" cy="207509"/>
              </a:xfrm>
              <a:custGeom>
                <a:rect b="b" l="l" r="r" t="t"/>
                <a:pathLst>
                  <a:path extrusionOk="0" h="3447" w="6411">
                    <a:moveTo>
                      <a:pt x="2159" y="0"/>
                    </a:moveTo>
                    <a:cubicBezTo>
                      <a:pt x="1702" y="0"/>
                      <a:pt x="1300" y="222"/>
                      <a:pt x="1046" y="561"/>
                    </a:cubicBezTo>
                    <a:cubicBezTo>
                      <a:pt x="977" y="542"/>
                      <a:pt x="906" y="529"/>
                      <a:pt x="832" y="529"/>
                    </a:cubicBezTo>
                    <a:cubicBezTo>
                      <a:pt x="375" y="529"/>
                      <a:pt x="4" y="902"/>
                      <a:pt x="4" y="1357"/>
                    </a:cubicBezTo>
                    <a:cubicBezTo>
                      <a:pt x="1" y="1817"/>
                      <a:pt x="371" y="2186"/>
                      <a:pt x="826" y="2186"/>
                    </a:cubicBezTo>
                    <a:cubicBezTo>
                      <a:pt x="887" y="2186"/>
                      <a:pt x="944" y="2181"/>
                      <a:pt x="1001" y="2168"/>
                    </a:cubicBezTo>
                    <a:cubicBezTo>
                      <a:pt x="1182" y="2435"/>
                      <a:pt x="1453" y="2636"/>
                      <a:pt x="1770" y="2728"/>
                    </a:cubicBezTo>
                    <a:cubicBezTo>
                      <a:pt x="1993" y="3154"/>
                      <a:pt x="2443" y="3447"/>
                      <a:pt x="2959" y="3447"/>
                    </a:cubicBezTo>
                    <a:cubicBezTo>
                      <a:pt x="3388" y="3447"/>
                      <a:pt x="3769" y="3244"/>
                      <a:pt x="4015" y="2929"/>
                    </a:cubicBezTo>
                    <a:cubicBezTo>
                      <a:pt x="4153" y="3065"/>
                      <a:pt x="4343" y="3150"/>
                      <a:pt x="4549" y="3150"/>
                    </a:cubicBezTo>
                    <a:cubicBezTo>
                      <a:pt x="4847" y="3150"/>
                      <a:pt x="5102" y="2978"/>
                      <a:pt x="5227" y="2733"/>
                    </a:cubicBezTo>
                    <a:cubicBezTo>
                      <a:pt x="5255" y="2735"/>
                      <a:pt x="5281" y="2737"/>
                      <a:pt x="5308" y="2737"/>
                    </a:cubicBezTo>
                    <a:cubicBezTo>
                      <a:pt x="5916" y="2737"/>
                      <a:pt x="6410" y="2245"/>
                      <a:pt x="6410" y="1633"/>
                    </a:cubicBezTo>
                    <a:cubicBezTo>
                      <a:pt x="6410" y="1025"/>
                      <a:pt x="5918" y="529"/>
                      <a:pt x="5308" y="529"/>
                    </a:cubicBezTo>
                    <a:cubicBezTo>
                      <a:pt x="5072" y="529"/>
                      <a:pt x="4855" y="603"/>
                      <a:pt x="4678" y="728"/>
                    </a:cubicBezTo>
                    <a:cubicBezTo>
                      <a:pt x="4543" y="356"/>
                      <a:pt x="4182" y="87"/>
                      <a:pt x="3764" y="87"/>
                    </a:cubicBezTo>
                    <a:cubicBezTo>
                      <a:pt x="3502" y="87"/>
                      <a:pt x="3264" y="192"/>
                      <a:pt x="3089" y="360"/>
                    </a:cubicBezTo>
                    <a:cubicBezTo>
                      <a:pt x="2842" y="137"/>
                      <a:pt x="2516" y="0"/>
                      <a:pt x="215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42"/>
              <p:cNvSpPr/>
              <p:nvPr/>
            </p:nvSpPr>
            <p:spPr>
              <a:xfrm flipH="1">
                <a:off x="8892868" y="924098"/>
                <a:ext cx="452403" cy="211844"/>
              </a:xfrm>
              <a:custGeom>
                <a:rect b="b" l="l" r="r" t="t"/>
                <a:pathLst>
                  <a:path extrusionOk="0" h="3519" w="7515">
                    <a:moveTo>
                      <a:pt x="3620" y="0"/>
                    </a:moveTo>
                    <a:cubicBezTo>
                      <a:pt x="3091" y="0"/>
                      <a:pt x="2636" y="297"/>
                      <a:pt x="2408" y="736"/>
                    </a:cubicBezTo>
                    <a:cubicBezTo>
                      <a:pt x="2085" y="830"/>
                      <a:pt x="1809" y="1032"/>
                      <a:pt x="1625" y="1307"/>
                    </a:cubicBezTo>
                    <a:cubicBezTo>
                      <a:pt x="1567" y="1294"/>
                      <a:pt x="1507" y="1289"/>
                      <a:pt x="1448" y="1289"/>
                    </a:cubicBezTo>
                    <a:cubicBezTo>
                      <a:pt x="980" y="1289"/>
                      <a:pt x="602" y="1664"/>
                      <a:pt x="602" y="2133"/>
                    </a:cubicBezTo>
                    <a:cubicBezTo>
                      <a:pt x="602" y="2158"/>
                      <a:pt x="604" y="2182"/>
                      <a:pt x="607" y="2204"/>
                    </a:cubicBezTo>
                    <a:lnTo>
                      <a:pt x="417" y="2204"/>
                    </a:lnTo>
                    <a:cubicBezTo>
                      <a:pt x="187" y="2204"/>
                      <a:pt x="1" y="2391"/>
                      <a:pt x="1" y="2621"/>
                    </a:cubicBezTo>
                    <a:cubicBezTo>
                      <a:pt x="1" y="2851"/>
                      <a:pt x="187" y="3039"/>
                      <a:pt x="417" y="3039"/>
                    </a:cubicBezTo>
                    <a:lnTo>
                      <a:pt x="1744" y="3039"/>
                    </a:lnTo>
                    <a:cubicBezTo>
                      <a:pt x="2004" y="3330"/>
                      <a:pt x="2380" y="3518"/>
                      <a:pt x="2802" y="3518"/>
                    </a:cubicBezTo>
                    <a:cubicBezTo>
                      <a:pt x="3169" y="3518"/>
                      <a:pt x="3501" y="3376"/>
                      <a:pt x="3753" y="3150"/>
                    </a:cubicBezTo>
                    <a:cubicBezTo>
                      <a:pt x="3934" y="3321"/>
                      <a:pt x="4175" y="3428"/>
                      <a:pt x="4442" y="3428"/>
                    </a:cubicBezTo>
                    <a:cubicBezTo>
                      <a:pt x="4763" y="3428"/>
                      <a:pt x="5049" y="3275"/>
                      <a:pt x="5229" y="3039"/>
                    </a:cubicBezTo>
                    <a:lnTo>
                      <a:pt x="7098" y="3039"/>
                    </a:lnTo>
                    <a:cubicBezTo>
                      <a:pt x="7328" y="3039"/>
                      <a:pt x="7514" y="2851"/>
                      <a:pt x="7514" y="2621"/>
                    </a:cubicBezTo>
                    <a:cubicBezTo>
                      <a:pt x="7512" y="2389"/>
                      <a:pt x="7326" y="2203"/>
                      <a:pt x="7096" y="2203"/>
                    </a:cubicBezTo>
                    <a:lnTo>
                      <a:pt x="7087" y="2203"/>
                    </a:lnTo>
                    <a:cubicBezTo>
                      <a:pt x="7124" y="2092"/>
                      <a:pt x="7144" y="1972"/>
                      <a:pt x="7144" y="1849"/>
                    </a:cubicBezTo>
                    <a:cubicBezTo>
                      <a:pt x="7144" y="1228"/>
                      <a:pt x="6639" y="723"/>
                      <a:pt x="6018" y="723"/>
                    </a:cubicBezTo>
                    <a:cubicBezTo>
                      <a:pt x="5990" y="723"/>
                      <a:pt x="5963" y="726"/>
                      <a:pt x="5935" y="728"/>
                    </a:cubicBezTo>
                    <a:cubicBezTo>
                      <a:pt x="5808" y="474"/>
                      <a:pt x="5546" y="303"/>
                      <a:pt x="5244" y="303"/>
                    </a:cubicBezTo>
                    <a:cubicBezTo>
                      <a:pt x="5030" y="303"/>
                      <a:pt x="4839" y="387"/>
                      <a:pt x="4698" y="527"/>
                    </a:cubicBezTo>
                    <a:cubicBezTo>
                      <a:pt x="4446" y="207"/>
                      <a:pt x="4057" y="0"/>
                      <a:pt x="362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42"/>
              <p:cNvSpPr/>
              <p:nvPr/>
            </p:nvSpPr>
            <p:spPr>
              <a:xfrm flipH="1">
                <a:off x="-943228" y="112253"/>
                <a:ext cx="1432641" cy="606089"/>
              </a:xfrm>
              <a:custGeom>
                <a:rect b="b" l="l" r="r" t="t"/>
                <a:pathLst>
                  <a:path extrusionOk="0" h="5699" w="13471">
                    <a:moveTo>
                      <a:pt x="7647" y="1"/>
                    </a:moveTo>
                    <a:cubicBezTo>
                      <a:pt x="6879" y="1"/>
                      <a:pt x="6195" y="356"/>
                      <a:pt x="5751" y="915"/>
                    </a:cubicBezTo>
                    <a:cubicBezTo>
                      <a:pt x="5389" y="567"/>
                      <a:pt x="4901" y="353"/>
                      <a:pt x="4359" y="353"/>
                    </a:cubicBezTo>
                    <a:cubicBezTo>
                      <a:pt x="3657" y="353"/>
                      <a:pt x="3040" y="714"/>
                      <a:pt x="2680" y="1259"/>
                    </a:cubicBezTo>
                    <a:cubicBezTo>
                      <a:pt x="2664" y="1259"/>
                      <a:pt x="2647" y="1258"/>
                      <a:pt x="2633" y="1258"/>
                    </a:cubicBezTo>
                    <a:cubicBezTo>
                      <a:pt x="2205" y="1258"/>
                      <a:pt x="1816" y="1412"/>
                      <a:pt x="1518" y="1669"/>
                    </a:cubicBezTo>
                    <a:cubicBezTo>
                      <a:pt x="1390" y="1617"/>
                      <a:pt x="1254" y="1589"/>
                      <a:pt x="1112" y="1589"/>
                    </a:cubicBezTo>
                    <a:cubicBezTo>
                      <a:pt x="499" y="1589"/>
                      <a:pt x="1" y="2087"/>
                      <a:pt x="1" y="2701"/>
                    </a:cubicBezTo>
                    <a:cubicBezTo>
                      <a:pt x="1" y="3312"/>
                      <a:pt x="499" y="3810"/>
                      <a:pt x="1112" y="3810"/>
                    </a:cubicBezTo>
                    <a:lnTo>
                      <a:pt x="1123" y="3810"/>
                    </a:lnTo>
                    <a:cubicBezTo>
                      <a:pt x="1416" y="4343"/>
                      <a:pt x="1982" y="4702"/>
                      <a:pt x="2633" y="4702"/>
                    </a:cubicBezTo>
                    <a:cubicBezTo>
                      <a:pt x="2988" y="4702"/>
                      <a:pt x="3320" y="4591"/>
                      <a:pt x="3596" y="4405"/>
                    </a:cubicBezTo>
                    <a:cubicBezTo>
                      <a:pt x="3950" y="5170"/>
                      <a:pt x="4719" y="5699"/>
                      <a:pt x="5614" y="5699"/>
                    </a:cubicBezTo>
                    <a:cubicBezTo>
                      <a:pt x="6331" y="5699"/>
                      <a:pt x="6967" y="5358"/>
                      <a:pt x="7372" y="4833"/>
                    </a:cubicBezTo>
                    <a:cubicBezTo>
                      <a:pt x="7465" y="4842"/>
                      <a:pt x="7557" y="4849"/>
                      <a:pt x="7649" y="4849"/>
                    </a:cubicBezTo>
                    <a:cubicBezTo>
                      <a:pt x="8041" y="4849"/>
                      <a:pt x="8410" y="4755"/>
                      <a:pt x="8736" y="4591"/>
                    </a:cubicBezTo>
                    <a:cubicBezTo>
                      <a:pt x="9033" y="4755"/>
                      <a:pt x="9377" y="4849"/>
                      <a:pt x="9740" y="4849"/>
                    </a:cubicBezTo>
                    <a:cubicBezTo>
                      <a:pt x="10597" y="4849"/>
                      <a:pt x="11335" y="4332"/>
                      <a:pt x="11657" y="3591"/>
                    </a:cubicBezTo>
                    <a:cubicBezTo>
                      <a:pt x="11828" y="3681"/>
                      <a:pt x="12024" y="3733"/>
                      <a:pt x="12230" y="3733"/>
                    </a:cubicBezTo>
                    <a:cubicBezTo>
                      <a:pt x="12916" y="3733"/>
                      <a:pt x="13470" y="3176"/>
                      <a:pt x="13470" y="2498"/>
                    </a:cubicBezTo>
                    <a:cubicBezTo>
                      <a:pt x="13470" y="1812"/>
                      <a:pt x="12916" y="1258"/>
                      <a:pt x="12230" y="1258"/>
                    </a:cubicBezTo>
                    <a:cubicBezTo>
                      <a:pt x="11930" y="1258"/>
                      <a:pt x="11653" y="1365"/>
                      <a:pt x="11438" y="1543"/>
                    </a:cubicBezTo>
                    <a:cubicBezTo>
                      <a:pt x="11058" y="1014"/>
                      <a:pt x="10439" y="668"/>
                      <a:pt x="9739" y="668"/>
                    </a:cubicBezTo>
                    <a:cubicBezTo>
                      <a:pt x="9606" y="668"/>
                      <a:pt x="9481" y="683"/>
                      <a:pt x="9355" y="705"/>
                    </a:cubicBezTo>
                    <a:cubicBezTo>
                      <a:pt x="8919" y="270"/>
                      <a:pt x="8312" y="1"/>
                      <a:pt x="76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42"/>
              <p:cNvSpPr/>
              <p:nvPr/>
            </p:nvSpPr>
            <p:spPr>
              <a:xfrm flipH="1">
                <a:off x="3518743" y="-78463"/>
                <a:ext cx="1220134" cy="369508"/>
              </a:xfrm>
              <a:custGeom>
                <a:rect b="b" l="l" r="r" t="t"/>
                <a:pathLst>
                  <a:path extrusionOk="0" h="6138" w="20268">
                    <a:moveTo>
                      <a:pt x="9839" y="1"/>
                    </a:moveTo>
                    <a:cubicBezTo>
                      <a:pt x="8936" y="1"/>
                      <a:pt x="8151" y="500"/>
                      <a:pt x="7742" y="1235"/>
                    </a:cubicBezTo>
                    <a:cubicBezTo>
                      <a:pt x="7497" y="1117"/>
                      <a:pt x="7239" y="1060"/>
                      <a:pt x="6992" y="1060"/>
                    </a:cubicBezTo>
                    <a:cubicBezTo>
                      <a:pt x="5997" y="1060"/>
                      <a:pt x="5190" y="1860"/>
                      <a:pt x="5177" y="2850"/>
                    </a:cubicBezTo>
                    <a:cubicBezTo>
                      <a:pt x="5134" y="2846"/>
                      <a:pt x="5094" y="2842"/>
                      <a:pt x="5049" y="2842"/>
                    </a:cubicBezTo>
                    <a:cubicBezTo>
                      <a:pt x="4309" y="2842"/>
                      <a:pt x="3706" y="3443"/>
                      <a:pt x="3706" y="4186"/>
                    </a:cubicBezTo>
                    <a:cubicBezTo>
                      <a:pt x="3706" y="4280"/>
                      <a:pt x="3715" y="4376"/>
                      <a:pt x="3737" y="4464"/>
                    </a:cubicBezTo>
                    <a:lnTo>
                      <a:pt x="837" y="4464"/>
                    </a:lnTo>
                    <a:cubicBezTo>
                      <a:pt x="374" y="4464"/>
                      <a:pt x="0" y="4840"/>
                      <a:pt x="0" y="5301"/>
                    </a:cubicBezTo>
                    <a:cubicBezTo>
                      <a:pt x="0" y="5763"/>
                      <a:pt x="376" y="6137"/>
                      <a:pt x="837" y="6137"/>
                    </a:cubicBezTo>
                    <a:lnTo>
                      <a:pt x="19431" y="6137"/>
                    </a:lnTo>
                    <a:cubicBezTo>
                      <a:pt x="19894" y="6137"/>
                      <a:pt x="20268" y="5761"/>
                      <a:pt x="20268" y="5301"/>
                    </a:cubicBezTo>
                    <a:cubicBezTo>
                      <a:pt x="20264" y="4840"/>
                      <a:pt x="19890" y="4464"/>
                      <a:pt x="19426" y="4464"/>
                    </a:cubicBezTo>
                    <a:lnTo>
                      <a:pt x="16527" y="4464"/>
                    </a:lnTo>
                    <a:cubicBezTo>
                      <a:pt x="16545" y="4376"/>
                      <a:pt x="16556" y="4283"/>
                      <a:pt x="16556" y="4186"/>
                    </a:cubicBezTo>
                    <a:cubicBezTo>
                      <a:pt x="16556" y="3445"/>
                      <a:pt x="15956" y="2842"/>
                      <a:pt x="15213" y="2842"/>
                    </a:cubicBezTo>
                    <a:cubicBezTo>
                      <a:pt x="15169" y="2842"/>
                      <a:pt x="15128" y="2844"/>
                      <a:pt x="15086" y="2850"/>
                    </a:cubicBezTo>
                    <a:cubicBezTo>
                      <a:pt x="15073" y="1860"/>
                      <a:pt x="14266" y="1060"/>
                      <a:pt x="13270" y="1060"/>
                    </a:cubicBezTo>
                    <a:cubicBezTo>
                      <a:pt x="13022" y="1060"/>
                      <a:pt x="12767" y="1117"/>
                      <a:pt x="12520" y="1235"/>
                    </a:cubicBezTo>
                    <a:cubicBezTo>
                      <a:pt x="12109" y="498"/>
                      <a:pt x="11324" y="1"/>
                      <a:pt x="10423" y="1"/>
                    </a:cubicBezTo>
                    <a:cubicBezTo>
                      <a:pt x="10326" y="1"/>
                      <a:pt x="10228" y="8"/>
                      <a:pt x="10132" y="19"/>
                    </a:cubicBezTo>
                    <a:cubicBezTo>
                      <a:pt x="10034" y="8"/>
                      <a:pt x="9939" y="1"/>
                      <a:pt x="98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42"/>
              <p:cNvSpPr/>
              <p:nvPr/>
            </p:nvSpPr>
            <p:spPr>
              <a:xfrm flipH="1">
                <a:off x="5071868" y="1950"/>
                <a:ext cx="1220134" cy="369508"/>
              </a:xfrm>
              <a:custGeom>
                <a:rect b="b" l="l" r="r" t="t"/>
                <a:pathLst>
                  <a:path extrusionOk="0" h="6138" w="20268">
                    <a:moveTo>
                      <a:pt x="9839" y="1"/>
                    </a:moveTo>
                    <a:cubicBezTo>
                      <a:pt x="8936" y="1"/>
                      <a:pt x="8151" y="500"/>
                      <a:pt x="7742" y="1235"/>
                    </a:cubicBezTo>
                    <a:cubicBezTo>
                      <a:pt x="7497" y="1117"/>
                      <a:pt x="7239" y="1060"/>
                      <a:pt x="6992" y="1060"/>
                    </a:cubicBezTo>
                    <a:cubicBezTo>
                      <a:pt x="5997" y="1060"/>
                      <a:pt x="5190" y="1860"/>
                      <a:pt x="5177" y="2850"/>
                    </a:cubicBezTo>
                    <a:cubicBezTo>
                      <a:pt x="5134" y="2846"/>
                      <a:pt x="5094" y="2842"/>
                      <a:pt x="5049" y="2842"/>
                    </a:cubicBezTo>
                    <a:cubicBezTo>
                      <a:pt x="4309" y="2842"/>
                      <a:pt x="3706" y="3443"/>
                      <a:pt x="3706" y="4186"/>
                    </a:cubicBezTo>
                    <a:cubicBezTo>
                      <a:pt x="3706" y="4280"/>
                      <a:pt x="3715" y="4376"/>
                      <a:pt x="3737" y="4464"/>
                    </a:cubicBezTo>
                    <a:lnTo>
                      <a:pt x="837" y="4464"/>
                    </a:lnTo>
                    <a:cubicBezTo>
                      <a:pt x="374" y="4464"/>
                      <a:pt x="0" y="4840"/>
                      <a:pt x="0" y="5301"/>
                    </a:cubicBezTo>
                    <a:cubicBezTo>
                      <a:pt x="0" y="5763"/>
                      <a:pt x="376" y="6137"/>
                      <a:pt x="837" y="6137"/>
                    </a:cubicBezTo>
                    <a:lnTo>
                      <a:pt x="19431" y="6137"/>
                    </a:lnTo>
                    <a:cubicBezTo>
                      <a:pt x="19894" y="6137"/>
                      <a:pt x="20268" y="5761"/>
                      <a:pt x="20268" y="5301"/>
                    </a:cubicBezTo>
                    <a:cubicBezTo>
                      <a:pt x="20264" y="4840"/>
                      <a:pt x="19890" y="4464"/>
                      <a:pt x="19426" y="4464"/>
                    </a:cubicBezTo>
                    <a:lnTo>
                      <a:pt x="16527" y="4464"/>
                    </a:lnTo>
                    <a:cubicBezTo>
                      <a:pt x="16545" y="4376"/>
                      <a:pt x="16556" y="4283"/>
                      <a:pt x="16556" y="4186"/>
                    </a:cubicBezTo>
                    <a:cubicBezTo>
                      <a:pt x="16556" y="3445"/>
                      <a:pt x="15956" y="2842"/>
                      <a:pt x="15213" y="2842"/>
                    </a:cubicBezTo>
                    <a:cubicBezTo>
                      <a:pt x="15169" y="2842"/>
                      <a:pt x="15128" y="2844"/>
                      <a:pt x="15086" y="2850"/>
                    </a:cubicBezTo>
                    <a:cubicBezTo>
                      <a:pt x="15073" y="1860"/>
                      <a:pt x="14266" y="1060"/>
                      <a:pt x="13270" y="1060"/>
                    </a:cubicBezTo>
                    <a:cubicBezTo>
                      <a:pt x="13022" y="1060"/>
                      <a:pt x="12767" y="1117"/>
                      <a:pt x="12520" y="1235"/>
                    </a:cubicBezTo>
                    <a:cubicBezTo>
                      <a:pt x="12109" y="498"/>
                      <a:pt x="11324" y="1"/>
                      <a:pt x="10423" y="1"/>
                    </a:cubicBezTo>
                    <a:cubicBezTo>
                      <a:pt x="10326" y="1"/>
                      <a:pt x="10228" y="8"/>
                      <a:pt x="10132" y="19"/>
                    </a:cubicBezTo>
                    <a:cubicBezTo>
                      <a:pt x="10034" y="8"/>
                      <a:pt x="9939" y="1"/>
                      <a:pt x="98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66" name="Google Shape;966;p42"/>
            <p:cNvSpPr/>
            <p:nvPr/>
          </p:nvSpPr>
          <p:spPr>
            <a:xfrm flipH="1">
              <a:off x="-124078" y="-78472"/>
              <a:ext cx="1432641" cy="606089"/>
            </a:xfrm>
            <a:custGeom>
              <a:rect b="b" l="l" r="r" t="t"/>
              <a:pathLst>
                <a:path extrusionOk="0" h="5699" w="13471">
                  <a:moveTo>
                    <a:pt x="7647" y="1"/>
                  </a:moveTo>
                  <a:cubicBezTo>
                    <a:pt x="6879" y="1"/>
                    <a:pt x="6195" y="356"/>
                    <a:pt x="5751" y="915"/>
                  </a:cubicBezTo>
                  <a:cubicBezTo>
                    <a:pt x="5389" y="567"/>
                    <a:pt x="4901" y="353"/>
                    <a:pt x="4359" y="353"/>
                  </a:cubicBezTo>
                  <a:cubicBezTo>
                    <a:pt x="3657" y="353"/>
                    <a:pt x="3040" y="714"/>
                    <a:pt x="2680" y="1259"/>
                  </a:cubicBezTo>
                  <a:cubicBezTo>
                    <a:pt x="2664" y="1259"/>
                    <a:pt x="2647" y="1258"/>
                    <a:pt x="2633" y="1258"/>
                  </a:cubicBezTo>
                  <a:cubicBezTo>
                    <a:pt x="2205" y="1258"/>
                    <a:pt x="1816" y="1412"/>
                    <a:pt x="1518" y="1669"/>
                  </a:cubicBezTo>
                  <a:cubicBezTo>
                    <a:pt x="1390" y="1617"/>
                    <a:pt x="1254" y="1589"/>
                    <a:pt x="1112" y="1589"/>
                  </a:cubicBezTo>
                  <a:cubicBezTo>
                    <a:pt x="499" y="1589"/>
                    <a:pt x="1" y="2087"/>
                    <a:pt x="1" y="2701"/>
                  </a:cubicBezTo>
                  <a:cubicBezTo>
                    <a:pt x="1" y="3312"/>
                    <a:pt x="499" y="3810"/>
                    <a:pt x="1112" y="3810"/>
                  </a:cubicBezTo>
                  <a:lnTo>
                    <a:pt x="1123" y="3810"/>
                  </a:lnTo>
                  <a:cubicBezTo>
                    <a:pt x="1416" y="4343"/>
                    <a:pt x="1982" y="4702"/>
                    <a:pt x="2633" y="4702"/>
                  </a:cubicBezTo>
                  <a:cubicBezTo>
                    <a:pt x="2988" y="4702"/>
                    <a:pt x="3320" y="4591"/>
                    <a:pt x="3596" y="4405"/>
                  </a:cubicBezTo>
                  <a:cubicBezTo>
                    <a:pt x="3950" y="5170"/>
                    <a:pt x="4719" y="5699"/>
                    <a:pt x="5614" y="5699"/>
                  </a:cubicBezTo>
                  <a:cubicBezTo>
                    <a:pt x="6331" y="5699"/>
                    <a:pt x="6967" y="5358"/>
                    <a:pt x="7372" y="4833"/>
                  </a:cubicBezTo>
                  <a:cubicBezTo>
                    <a:pt x="7465" y="4842"/>
                    <a:pt x="7557" y="4849"/>
                    <a:pt x="7649" y="4849"/>
                  </a:cubicBezTo>
                  <a:cubicBezTo>
                    <a:pt x="8041" y="4849"/>
                    <a:pt x="8410" y="4755"/>
                    <a:pt x="8736" y="4591"/>
                  </a:cubicBezTo>
                  <a:cubicBezTo>
                    <a:pt x="9033" y="4755"/>
                    <a:pt x="9377" y="4849"/>
                    <a:pt x="9740" y="4849"/>
                  </a:cubicBezTo>
                  <a:cubicBezTo>
                    <a:pt x="10597" y="4849"/>
                    <a:pt x="11335" y="4332"/>
                    <a:pt x="11657" y="3591"/>
                  </a:cubicBezTo>
                  <a:cubicBezTo>
                    <a:pt x="11828" y="3681"/>
                    <a:pt x="12024" y="3733"/>
                    <a:pt x="12230" y="3733"/>
                  </a:cubicBezTo>
                  <a:cubicBezTo>
                    <a:pt x="12916" y="3733"/>
                    <a:pt x="13470" y="3176"/>
                    <a:pt x="13470" y="2498"/>
                  </a:cubicBezTo>
                  <a:cubicBezTo>
                    <a:pt x="13470" y="1812"/>
                    <a:pt x="12916" y="1258"/>
                    <a:pt x="12230" y="1258"/>
                  </a:cubicBezTo>
                  <a:cubicBezTo>
                    <a:pt x="11930" y="1258"/>
                    <a:pt x="11653" y="1365"/>
                    <a:pt x="11438" y="1543"/>
                  </a:cubicBezTo>
                  <a:cubicBezTo>
                    <a:pt x="11058" y="1014"/>
                    <a:pt x="10439" y="668"/>
                    <a:pt x="9739" y="668"/>
                  </a:cubicBezTo>
                  <a:cubicBezTo>
                    <a:pt x="9606" y="668"/>
                    <a:pt x="9481" y="683"/>
                    <a:pt x="9355" y="705"/>
                  </a:cubicBezTo>
                  <a:cubicBezTo>
                    <a:pt x="8919" y="270"/>
                    <a:pt x="8312" y="1"/>
                    <a:pt x="76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7" name="Google Shape;967;p42"/>
          <p:cNvGrpSpPr/>
          <p:nvPr/>
        </p:nvGrpSpPr>
        <p:grpSpPr>
          <a:xfrm>
            <a:off x="1570433" y="10052"/>
            <a:ext cx="877866" cy="411188"/>
            <a:chOff x="1570433" y="10052"/>
            <a:chExt cx="877866" cy="411188"/>
          </a:xfrm>
        </p:grpSpPr>
        <p:sp>
          <p:nvSpPr>
            <p:cNvPr id="968" name="Google Shape;968;p42"/>
            <p:cNvSpPr/>
            <p:nvPr/>
          </p:nvSpPr>
          <p:spPr>
            <a:xfrm>
              <a:off x="2077592" y="10052"/>
              <a:ext cx="370707" cy="193599"/>
            </a:xfrm>
            <a:custGeom>
              <a:rect b="b" l="l" r="r" t="t"/>
              <a:pathLst>
                <a:path extrusionOk="0" h="2194" w="4201">
                  <a:moveTo>
                    <a:pt x="303" y="0"/>
                  </a:moveTo>
                  <a:cubicBezTo>
                    <a:pt x="262" y="0"/>
                    <a:pt x="219" y="11"/>
                    <a:pt x="177" y="35"/>
                  </a:cubicBezTo>
                  <a:cubicBezTo>
                    <a:pt x="67" y="97"/>
                    <a:pt x="0" y="278"/>
                    <a:pt x="85" y="389"/>
                  </a:cubicBezTo>
                  <a:cubicBezTo>
                    <a:pt x="332" y="718"/>
                    <a:pt x="619" y="1002"/>
                    <a:pt x="964" y="1233"/>
                  </a:cubicBezTo>
                  <a:cubicBezTo>
                    <a:pt x="1123" y="1338"/>
                    <a:pt x="1296" y="1417"/>
                    <a:pt x="1456" y="1516"/>
                  </a:cubicBezTo>
                  <a:cubicBezTo>
                    <a:pt x="1583" y="1592"/>
                    <a:pt x="1721" y="1706"/>
                    <a:pt x="1670" y="1867"/>
                  </a:cubicBezTo>
                  <a:cubicBezTo>
                    <a:pt x="1668" y="1891"/>
                    <a:pt x="1661" y="1914"/>
                    <a:pt x="1661" y="1942"/>
                  </a:cubicBezTo>
                  <a:cubicBezTo>
                    <a:pt x="1661" y="2108"/>
                    <a:pt x="1784" y="2194"/>
                    <a:pt x="1911" y="2194"/>
                  </a:cubicBezTo>
                  <a:cubicBezTo>
                    <a:pt x="2018" y="2194"/>
                    <a:pt x="2127" y="2134"/>
                    <a:pt x="2171" y="2010"/>
                  </a:cubicBezTo>
                  <a:cubicBezTo>
                    <a:pt x="2182" y="1977"/>
                    <a:pt x="2186" y="1944"/>
                    <a:pt x="2191" y="1913"/>
                  </a:cubicBezTo>
                  <a:cubicBezTo>
                    <a:pt x="2226" y="1765"/>
                    <a:pt x="2462" y="1697"/>
                    <a:pt x="2580" y="1647"/>
                  </a:cubicBezTo>
                  <a:cubicBezTo>
                    <a:pt x="2785" y="1559"/>
                    <a:pt x="2982" y="1454"/>
                    <a:pt x="3166" y="1328"/>
                  </a:cubicBezTo>
                  <a:cubicBezTo>
                    <a:pt x="3537" y="1083"/>
                    <a:pt x="3848" y="779"/>
                    <a:pt x="4119" y="425"/>
                  </a:cubicBezTo>
                  <a:cubicBezTo>
                    <a:pt x="4200" y="315"/>
                    <a:pt x="4130" y="136"/>
                    <a:pt x="4023" y="72"/>
                  </a:cubicBezTo>
                  <a:cubicBezTo>
                    <a:pt x="3981" y="46"/>
                    <a:pt x="3938" y="35"/>
                    <a:pt x="3897" y="35"/>
                  </a:cubicBezTo>
                  <a:cubicBezTo>
                    <a:pt x="3808" y="35"/>
                    <a:pt x="3726" y="88"/>
                    <a:pt x="3667" y="164"/>
                  </a:cubicBezTo>
                  <a:cubicBezTo>
                    <a:pt x="3382" y="534"/>
                    <a:pt x="3013" y="838"/>
                    <a:pt x="2604" y="1059"/>
                  </a:cubicBezTo>
                  <a:cubicBezTo>
                    <a:pt x="2422" y="1157"/>
                    <a:pt x="2208" y="1236"/>
                    <a:pt x="2027" y="1347"/>
                  </a:cubicBezTo>
                  <a:cubicBezTo>
                    <a:pt x="1906" y="1198"/>
                    <a:pt x="1738" y="1076"/>
                    <a:pt x="1572" y="986"/>
                  </a:cubicBezTo>
                  <a:cubicBezTo>
                    <a:pt x="1167" y="770"/>
                    <a:pt x="809" y="497"/>
                    <a:pt x="533" y="127"/>
                  </a:cubicBezTo>
                  <a:cubicBezTo>
                    <a:pt x="475" y="50"/>
                    <a:pt x="392" y="0"/>
                    <a:pt x="3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42"/>
            <p:cNvSpPr/>
            <p:nvPr/>
          </p:nvSpPr>
          <p:spPr>
            <a:xfrm>
              <a:off x="1570433" y="203646"/>
              <a:ext cx="226960" cy="118506"/>
            </a:xfrm>
            <a:custGeom>
              <a:rect b="b" l="l" r="r" t="t"/>
              <a:pathLst>
                <a:path extrusionOk="0" h="1343" w="2572">
                  <a:moveTo>
                    <a:pt x="186" y="0"/>
                  </a:moveTo>
                  <a:cubicBezTo>
                    <a:pt x="161" y="0"/>
                    <a:pt x="135" y="7"/>
                    <a:pt x="110" y="21"/>
                  </a:cubicBezTo>
                  <a:cubicBezTo>
                    <a:pt x="41" y="60"/>
                    <a:pt x="1" y="170"/>
                    <a:pt x="53" y="238"/>
                  </a:cubicBezTo>
                  <a:cubicBezTo>
                    <a:pt x="202" y="441"/>
                    <a:pt x="379" y="613"/>
                    <a:pt x="589" y="754"/>
                  </a:cubicBezTo>
                  <a:cubicBezTo>
                    <a:pt x="686" y="819"/>
                    <a:pt x="791" y="867"/>
                    <a:pt x="891" y="930"/>
                  </a:cubicBezTo>
                  <a:cubicBezTo>
                    <a:pt x="968" y="976"/>
                    <a:pt x="1055" y="1046"/>
                    <a:pt x="1022" y="1143"/>
                  </a:cubicBezTo>
                  <a:cubicBezTo>
                    <a:pt x="1020" y="1160"/>
                    <a:pt x="1014" y="1173"/>
                    <a:pt x="1014" y="1189"/>
                  </a:cubicBezTo>
                  <a:cubicBezTo>
                    <a:pt x="1014" y="1290"/>
                    <a:pt x="1089" y="1343"/>
                    <a:pt x="1167" y="1343"/>
                  </a:cubicBezTo>
                  <a:cubicBezTo>
                    <a:pt x="1233" y="1343"/>
                    <a:pt x="1301" y="1306"/>
                    <a:pt x="1328" y="1230"/>
                  </a:cubicBezTo>
                  <a:cubicBezTo>
                    <a:pt x="1335" y="1210"/>
                    <a:pt x="1337" y="1189"/>
                    <a:pt x="1343" y="1169"/>
                  </a:cubicBezTo>
                  <a:cubicBezTo>
                    <a:pt x="1363" y="1079"/>
                    <a:pt x="1508" y="1036"/>
                    <a:pt x="1580" y="1005"/>
                  </a:cubicBezTo>
                  <a:cubicBezTo>
                    <a:pt x="1704" y="950"/>
                    <a:pt x="1823" y="887"/>
                    <a:pt x="1936" y="812"/>
                  </a:cubicBezTo>
                  <a:cubicBezTo>
                    <a:pt x="2163" y="659"/>
                    <a:pt x="2356" y="473"/>
                    <a:pt x="2522" y="259"/>
                  </a:cubicBezTo>
                  <a:cubicBezTo>
                    <a:pt x="2572" y="189"/>
                    <a:pt x="2531" y="82"/>
                    <a:pt x="2465" y="41"/>
                  </a:cubicBezTo>
                  <a:cubicBezTo>
                    <a:pt x="2439" y="26"/>
                    <a:pt x="2414" y="20"/>
                    <a:pt x="2389" y="20"/>
                  </a:cubicBezTo>
                  <a:cubicBezTo>
                    <a:pt x="2334" y="20"/>
                    <a:pt x="2283" y="52"/>
                    <a:pt x="2247" y="100"/>
                  </a:cubicBezTo>
                  <a:cubicBezTo>
                    <a:pt x="2072" y="325"/>
                    <a:pt x="1847" y="511"/>
                    <a:pt x="1595" y="648"/>
                  </a:cubicBezTo>
                  <a:cubicBezTo>
                    <a:pt x="1484" y="708"/>
                    <a:pt x="1354" y="756"/>
                    <a:pt x="1243" y="825"/>
                  </a:cubicBezTo>
                  <a:cubicBezTo>
                    <a:pt x="1167" y="732"/>
                    <a:pt x="1066" y="659"/>
                    <a:pt x="963" y="603"/>
                  </a:cubicBezTo>
                  <a:cubicBezTo>
                    <a:pt x="714" y="471"/>
                    <a:pt x="495" y="305"/>
                    <a:pt x="327" y="78"/>
                  </a:cubicBezTo>
                  <a:cubicBezTo>
                    <a:pt x="292" y="31"/>
                    <a:pt x="241" y="0"/>
                    <a:pt x="1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42"/>
            <p:cNvSpPr/>
            <p:nvPr/>
          </p:nvSpPr>
          <p:spPr>
            <a:xfrm>
              <a:off x="1797393" y="280144"/>
              <a:ext cx="270552" cy="141096"/>
            </a:xfrm>
            <a:custGeom>
              <a:rect b="b" l="l" r="r" t="t"/>
              <a:pathLst>
                <a:path extrusionOk="0" h="1599" w="3066">
                  <a:moveTo>
                    <a:pt x="221" y="1"/>
                  </a:moveTo>
                  <a:cubicBezTo>
                    <a:pt x="191" y="1"/>
                    <a:pt x="160" y="9"/>
                    <a:pt x="130" y="27"/>
                  </a:cubicBezTo>
                  <a:cubicBezTo>
                    <a:pt x="49" y="73"/>
                    <a:pt x="1" y="203"/>
                    <a:pt x="64" y="285"/>
                  </a:cubicBezTo>
                  <a:cubicBezTo>
                    <a:pt x="242" y="524"/>
                    <a:pt x="452" y="731"/>
                    <a:pt x="701" y="896"/>
                  </a:cubicBezTo>
                  <a:cubicBezTo>
                    <a:pt x="817" y="974"/>
                    <a:pt x="943" y="1033"/>
                    <a:pt x="1061" y="1105"/>
                  </a:cubicBezTo>
                  <a:cubicBezTo>
                    <a:pt x="1153" y="1160"/>
                    <a:pt x="1254" y="1243"/>
                    <a:pt x="1217" y="1361"/>
                  </a:cubicBezTo>
                  <a:cubicBezTo>
                    <a:pt x="1215" y="1379"/>
                    <a:pt x="1210" y="1394"/>
                    <a:pt x="1210" y="1416"/>
                  </a:cubicBezTo>
                  <a:cubicBezTo>
                    <a:pt x="1210" y="1536"/>
                    <a:pt x="1299" y="1598"/>
                    <a:pt x="1392" y="1598"/>
                  </a:cubicBezTo>
                  <a:cubicBezTo>
                    <a:pt x="1470" y="1598"/>
                    <a:pt x="1550" y="1555"/>
                    <a:pt x="1582" y="1466"/>
                  </a:cubicBezTo>
                  <a:cubicBezTo>
                    <a:pt x="1591" y="1440"/>
                    <a:pt x="1593" y="1418"/>
                    <a:pt x="1597" y="1392"/>
                  </a:cubicBezTo>
                  <a:cubicBezTo>
                    <a:pt x="1623" y="1283"/>
                    <a:pt x="1796" y="1235"/>
                    <a:pt x="1881" y="1199"/>
                  </a:cubicBezTo>
                  <a:cubicBezTo>
                    <a:pt x="2030" y="1134"/>
                    <a:pt x="2172" y="1059"/>
                    <a:pt x="2306" y="968"/>
                  </a:cubicBezTo>
                  <a:cubicBezTo>
                    <a:pt x="2577" y="789"/>
                    <a:pt x="2804" y="568"/>
                    <a:pt x="3003" y="310"/>
                  </a:cubicBezTo>
                  <a:cubicBezTo>
                    <a:pt x="3066" y="231"/>
                    <a:pt x="3014" y="100"/>
                    <a:pt x="2933" y="54"/>
                  </a:cubicBezTo>
                  <a:cubicBezTo>
                    <a:pt x="2903" y="36"/>
                    <a:pt x="2873" y="29"/>
                    <a:pt x="2844" y="29"/>
                  </a:cubicBezTo>
                  <a:cubicBezTo>
                    <a:pt x="2779" y="29"/>
                    <a:pt x="2718" y="67"/>
                    <a:pt x="2675" y="121"/>
                  </a:cubicBezTo>
                  <a:cubicBezTo>
                    <a:pt x="2469" y="390"/>
                    <a:pt x="2200" y="611"/>
                    <a:pt x="1899" y="773"/>
                  </a:cubicBezTo>
                  <a:cubicBezTo>
                    <a:pt x="1768" y="845"/>
                    <a:pt x="1612" y="902"/>
                    <a:pt x="1481" y="983"/>
                  </a:cubicBezTo>
                  <a:cubicBezTo>
                    <a:pt x="1391" y="874"/>
                    <a:pt x="1269" y="784"/>
                    <a:pt x="1145" y="719"/>
                  </a:cubicBezTo>
                  <a:cubicBezTo>
                    <a:pt x="851" y="563"/>
                    <a:pt x="591" y="366"/>
                    <a:pt x="388" y="93"/>
                  </a:cubicBezTo>
                  <a:cubicBezTo>
                    <a:pt x="345" y="37"/>
                    <a:pt x="285" y="1"/>
                    <a:pt x="2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1" name="Google Shape;971;p42"/>
          <p:cNvGrpSpPr/>
          <p:nvPr/>
        </p:nvGrpSpPr>
        <p:grpSpPr>
          <a:xfrm>
            <a:off x="-24918" y="3986825"/>
            <a:ext cx="10159975" cy="1627579"/>
            <a:chOff x="-24918" y="3986825"/>
            <a:chExt cx="10159975" cy="1627579"/>
          </a:xfrm>
        </p:grpSpPr>
        <p:grpSp>
          <p:nvGrpSpPr>
            <p:cNvPr id="972" name="Google Shape;972;p42"/>
            <p:cNvGrpSpPr/>
            <p:nvPr/>
          </p:nvGrpSpPr>
          <p:grpSpPr>
            <a:xfrm>
              <a:off x="-24918" y="3986825"/>
              <a:ext cx="10159975" cy="1627579"/>
              <a:chOff x="-24918" y="3682025"/>
              <a:chExt cx="10159975" cy="1627579"/>
            </a:xfrm>
          </p:grpSpPr>
          <p:grpSp>
            <p:nvGrpSpPr>
              <p:cNvPr id="973" name="Google Shape;973;p42"/>
              <p:cNvGrpSpPr/>
              <p:nvPr/>
            </p:nvGrpSpPr>
            <p:grpSpPr>
              <a:xfrm flipH="1">
                <a:off x="-24918" y="4631699"/>
                <a:ext cx="9263285" cy="677904"/>
                <a:chOff x="-63379" y="4923731"/>
                <a:chExt cx="9263285" cy="969682"/>
              </a:xfrm>
            </p:grpSpPr>
            <p:sp>
              <p:nvSpPr>
                <p:cNvPr id="974" name="Google Shape;974;p42"/>
                <p:cNvSpPr/>
                <p:nvPr/>
              </p:nvSpPr>
              <p:spPr>
                <a:xfrm>
                  <a:off x="-63379" y="4923731"/>
                  <a:ext cx="9263285" cy="969682"/>
                </a:xfrm>
                <a:custGeom>
                  <a:rect b="b" l="l" r="r" t="t"/>
                  <a:pathLst>
                    <a:path extrusionOk="0" h="10859" w="103738">
                      <a:moveTo>
                        <a:pt x="1" y="0"/>
                      </a:moveTo>
                      <a:lnTo>
                        <a:pt x="1" y="10858"/>
                      </a:lnTo>
                      <a:lnTo>
                        <a:pt x="103737" y="10858"/>
                      </a:lnTo>
                      <a:lnTo>
                        <a:pt x="103737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5" name="Google Shape;975;p42"/>
                <p:cNvSpPr/>
                <p:nvPr/>
              </p:nvSpPr>
              <p:spPr>
                <a:xfrm>
                  <a:off x="120932" y="5321109"/>
                  <a:ext cx="843034" cy="64919"/>
                </a:xfrm>
                <a:custGeom>
                  <a:rect b="b" l="l" r="r" t="t"/>
                  <a:pathLst>
                    <a:path extrusionOk="0" h="727" w="9441">
                      <a:moveTo>
                        <a:pt x="1" y="1"/>
                      </a:moveTo>
                      <a:lnTo>
                        <a:pt x="1" y="727"/>
                      </a:lnTo>
                      <a:lnTo>
                        <a:pt x="9440" y="727"/>
                      </a:lnTo>
                      <a:lnTo>
                        <a:pt x="944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6" name="Google Shape;976;p42"/>
                <p:cNvSpPr/>
                <p:nvPr/>
              </p:nvSpPr>
              <p:spPr>
                <a:xfrm>
                  <a:off x="1341010" y="5321109"/>
                  <a:ext cx="842856" cy="64919"/>
                </a:xfrm>
                <a:custGeom>
                  <a:rect b="b" l="l" r="r" t="t"/>
                  <a:pathLst>
                    <a:path extrusionOk="0" h="727" w="9439">
                      <a:moveTo>
                        <a:pt x="1" y="1"/>
                      </a:moveTo>
                      <a:lnTo>
                        <a:pt x="1" y="727"/>
                      </a:lnTo>
                      <a:lnTo>
                        <a:pt x="9438" y="727"/>
                      </a:lnTo>
                      <a:lnTo>
                        <a:pt x="943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7" name="Google Shape;977;p42"/>
                <p:cNvSpPr/>
                <p:nvPr/>
              </p:nvSpPr>
              <p:spPr>
                <a:xfrm>
                  <a:off x="2439822" y="5321109"/>
                  <a:ext cx="842945" cy="64919"/>
                </a:xfrm>
                <a:custGeom>
                  <a:rect b="b" l="l" r="r" t="t"/>
                  <a:pathLst>
                    <a:path extrusionOk="0" h="727" w="9440">
                      <a:moveTo>
                        <a:pt x="1" y="1"/>
                      </a:moveTo>
                      <a:lnTo>
                        <a:pt x="1" y="727"/>
                      </a:lnTo>
                      <a:lnTo>
                        <a:pt x="9440" y="727"/>
                      </a:lnTo>
                      <a:lnTo>
                        <a:pt x="944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8" name="Google Shape;978;p42"/>
                <p:cNvSpPr/>
                <p:nvPr/>
              </p:nvSpPr>
              <p:spPr>
                <a:xfrm>
                  <a:off x="3659900" y="5321109"/>
                  <a:ext cx="842945" cy="64919"/>
                </a:xfrm>
                <a:custGeom>
                  <a:rect b="b" l="l" r="r" t="t"/>
                  <a:pathLst>
                    <a:path extrusionOk="0" h="727" w="9440">
                      <a:moveTo>
                        <a:pt x="1" y="1"/>
                      </a:moveTo>
                      <a:lnTo>
                        <a:pt x="1" y="727"/>
                      </a:lnTo>
                      <a:lnTo>
                        <a:pt x="9440" y="727"/>
                      </a:lnTo>
                      <a:lnTo>
                        <a:pt x="944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9" name="Google Shape;979;p42"/>
                <p:cNvSpPr/>
                <p:nvPr/>
              </p:nvSpPr>
              <p:spPr>
                <a:xfrm>
                  <a:off x="4807736" y="5321109"/>
                  <a:ext cx="842766" cy="64919"/>
                </a:xfrm>
                <a:custGeom>
                  <a:rect b="b" l="l" r="r" t="t"/>
                  <a:pathLst>
                    <a:path extrusionOk="0" h="727" w="9438">
                      <a:moveTo>
                        <a:pt x="1" y="1"/>
                      </a:moveTo>
                      <a:lnTo>
                        <a:pt x="1" y="727"/>
                      </a:lnTo>
                      <a:lnTo>
                        <a:pt x="9438" y="727"/>
                      </a:lnTo>
                      <a:lnTo>
                        <a:pt x="943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0" name="Google Shape;980;p42"/>
                <p:cNvSpPr/>
                <p:nvPr/>
              </p:nvSpPr>
              <p:spPr>
                <a:xfrm>
                  <a:off x="6027814" y="5321109"/>
                  <a:ext cx="842766" cy="64919"/>
                </a:xfrm>
                <a:custGeom>
                  <a:rect b="b" l="l" r="r" t="t"/>
                  <a:pathLst>
                    <a:path extrusionOk="0" h="727" w="9438">
                      <a:moveTo>
                        <a:pt x="1" y="1"/>
                      </a:moveTo>
                      <a:lnTo>
                        <a:pt x="1" y="727"/>
                      </a:lnTo>
                      <a:lnTo>
                        <a:pt x="9438" y="727"/>
                      </a:lnTo>
                      <a:lnTo>
                        <a:pt x="943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1" name="Google Shape;981;p42"/>
                <p:cNvSpPr/>
                <p:nvPr/>
              </p:nvSpPr>
              <p:spPr>
                <a:xfrm>
                  <a:off x="7126804" y="5321109"/>
                  <a:ext cx="842766" cy="64919"/>
                </a:xfrm>
                <a:custGeom>
                  <a:rect b="b" l="l" r="r" t="t"/>
                  <a:pathLst>
                    <a:path extrusionOk="0" h="727" w="9438">
                      <a:moveTo>
                        <a:pt x="0" y="1"/>
                      </a:moveTo>
                      <a:lnTo>
                        <a:pt x="0" y="727"/>
                      </a:lnTo>
                      <a:lnTo>
                        <a:pt x="9437" y="727"/>
                      </a:lnTo>
                      <a:lnTo>
                        <a:pt x="943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2" name="Google Shape;982;p42"/>
                <p:cNvSpPr/>
                <p:nvPr/>
              </p:nvSpPr>
              <p:spPr>
                <a:xfrm>
                  <a:off x="8346703" y="5321109"/>
                  <a:ext cx="842945" cy="64919"/>
                </a:xfrm>
                <a:custGeom>
                  <a:rect b="b" l="l" r="r" t="t"/>
                  <a:pathLst>
                    <a:path extrusionOk="0" h="727" w="9440">
                      <a:moveTo>
                        <a:pt x="0" y="1"/>
                      </a:moveTo>
                      <a:lnTo>
                        <a:pt x="0" y="727"/>
                      </a:lnTo>
                      <a:lnTo>
                        <a:pt x="9439" y="727"/>
                      </a:lnTo>
                      <a:lnTo>
                        <a:pt x="943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83" name="Google Shape;983;p42"/>
              <p:cNvGrpSpPr/>
              <p:nvPr/>
            </p:nvGrpSpPr>
            <p:grpSpPr>
              <a:xfrm>
                <a:off x="-24886" y="3682025"/>
                <a:ext cx="10159943" cy="949677"/>
                <a:chOff x="-24886" y="3682025"/>
                <a:chExt cx="10159943" cy="949677"/>
              </a:xfrm>
            </p:grpSpPr>
            <p:sp>
              <p:nvSpPr>
                <p:cNvPr id="984" name="Google Shape;984;p42"/>
                <p:cNvSpPr/>
                <p:nvPr/>
              </p:nvSpPr>
              <p:spPr>
                <a:xfrm flipH="1">
                  <a:off x="-24886" y="4309950"/>
                  <a:ext cx="9263374" cy="321751"/>
                </a:xfrm>
                <a:custGeom>
                  <a:rect b="b" l="l" r="r" t="t"/>
                  <a:pathLst>
                    <a:path extrusionOk="0" h="5154" w="103739">
                      <a:moveTo>
                        <a:pt x="80339" y="0"/>
                      </a:moveTo>
                      <a:cubicBezTo>
                        <a:pt x="69397" y="0"/>
                        <a:pt x="55260" y="1698"/>
                        <a:pt x="43777" y="1698"/>
                      </a:cubicBezTo>
                      <a:cubicBezTo>
                        <a:pt x="43306" y="1698"/>
                        <a:pt x="42839" y="1695"/>
                        <a:pt x="42377" y="1689"/>
                      </a:cubicBezTo>
                      <a:cubicBezTo>
                        <a:pt x="33262" y="1571"/>
                        <a:pt x="25137" y="473"/>
                        <a:pt x="19763" y="473"/>
                      </a:cubicBezTo>
                      <a:cubicBezTo>
                        <a:pt x="14822" y="473"/>
                        <a:pt x="0" y="1680"/>
                        <a:pt x="0" y="1680"/>
                      </a:cubicBezTo>
                      <a:lnTo>
                        <a:pt x="0" y="5154"/>
                      </a:lnTo>
                      <a:lnTo>
                        <a:pt x="103739" y="5154"/>
                      </a:lnTo>
                      <a:lnTo>
                        <a:pt x="103739" y="722"/>
                      </a:lnTo>
                      <a:cubicBezTo>
                        <a:pt x="103739" y="722"/>
                        <a:pt x="95368" y="244"/>
                        <a:pt x="81989" y="14"/>
                      </a:cubicBezTo>
                      <a:cubicBezTo>
                        <a:pt x="81448" y="5"/>
                        <a:pt x="80897" y="0"/>
                        <a:pt x="8033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5" name="Google Shape;985;p42"/>
                <p:cNvSpPr/>
                <p:nvPr/>
              </p:nvSpPr>
              <p:spPr>
                <a:xfrm>
                  <a:off x="8302327" y="3682025"/>
                  <a:ext cx="1832730" cy="904354"/>
                </a:xfrm>
                <a:custGeom>
                  <a:rect b="b" l="l" r="r" t="t"/>
                  <a:pathLst>
                    <a:path extrusionOk="0" h="9413" w="14639">
                      <a:moveTo>
                        <a:pt x="7352" y="0"/>
                      </a:moveTo>
                      <a:cubicBezTo>
                        <a:pt x="3689" y="0"/>
                        <a:pt x="3750" y="4136"/>
                        <a:pt x="3974" y="5115"/>
                      </a:cubicBezTo>
                      <a:cubicBezTo>
                        <a:pt x="3722" y="4296"/>
                        <a:pt x="3031" y="2450"/>
                        <a:pt x="1920" y="2450"/>
                      </a:cubicBezTo>
                      <a:cubicBezTo>
                        <a:pt x="1828" y="2450"/>
                        <a:pt x="1734" y="2462"/>
                        <a:pt x="1637" y="2489"/>
                      </a:cubicBezTo>
                      <a:cubicBezTo>
                        <a:pt x="80" y="2916"/>
                        <a:pt x="2287" y="5640"/>
                        <a:pt x="2444" y="5832"/>
                      </a:cubicBezTo>
                      <a:cubicBezTo>
                        <a:pt x="2364" y="5738"/>
                        <a:pt x="1776" y="5099"/>
                        <a:pt x="1036" y="5099"/>
                      </a:cubicBezTo>
                      <a:cubicBezTo>
                        <a:pt x="730" y="5099"/>
                        <a:pt x="398" y="5208"/>
                        <a:pt x="65" y="5509"/>
                      </a:cubicBezTo>
                      <a:cubicBezTo>
                        <a:pt x="43" y="5530"/>
                        <a:pt x="21" y="5550"/>
                        <a:pt x="0" y="5570"/>
                      </a:cubicBezTo>
                      <a:lnTo>
                        <a:pt x="0" y="6840"/>
                      </a:lnTo>
                      <a:cubicBezTo>
                        <a:pt x="358" y="7336"/>
                        <a:pt x="984" y="7747"/>
                        <a:pt x="1246" y="7907"/>
                      </a:cubicBezTo>
                      <a:cubicBezTo>
                        <a:pt x="1046" y="7797"/>
                        <a:pt x="616" y="7603"/>
                        <a:pt x="115" y="7603"/>
                      </a:cubicBezTo>
                      <a:cubicBezTo>
                        <a:pt x="77" y="7603"/>
                        <a:pt x="39" y="7604"/>
                        <a:pt x="0" y="7606"/>
                      </a:cubicBezTo>
                      <a:lnTo>
                        <a:pt x="0" y="9412"/>
                      </a:lnTo>
                      <a:lnTo>
                        <a:pt x="6788" y="8920"/>
                      </a:lnTo>
                      <a:lnTo>
                        <a:pt x="6935" y="8909"/>
                      </a:lnTo>
                      <a:lnTo>
                        <a:pt x="7189" y="8891"/>
                      </a:lnTo>
                      <a:lnTo>
                        <a:pt x="7446" y="8872"/>
                      </a:lnTo>
                      <a:lnTo>
                        <a:pt x="8043" y="8828"/>
                      </a:lnTo>
                      <a:lnTo>
                        <a:pt x="11590" y="8570"/>
                      </a:lnTo>
                      <a:lnTo>
                        <a:pt x="13216" y="8452"/>
                      </a:lnTo>
                      <a:lnTo>
                        <a:pt x="13814" y="8408"/>
                      </a:lnTo>
                      <a:lnTo>
                        <a:pt x="14284" y="8375"/>
                      </a:lnTo>
                      <a:lnTo>
                        <a:pt x="14638" y="8349"/>
                      </a:lnTo>
                      <a:lnTo>
                        <a:pt x="14638" y="8344"/>
                      </a:lnTo>
                      <a:cubicBezTo>
                        <a:pt x="14633" y="8312"/>
                        <a:pt x="14609" y="8104"/>
                        <a:pt x="14502" y="7879"/>
                      </a:cubicBezTo>
                      <a:cubicBezTo>
                        <a:pt x="14439" y="7748"/>
                        <a:pt x="14349" y="7606"/>
                        <a:pt x="14218" y="7492"/>
                      </a:cubicBezTo>
                      <a:cubicBezTo>
                        <a:pt x="14089" y="7382"/>
                        <a:pt x="13925" y="7291"/>
                        <a:pt x="13709" y="7254"/>
                      </a:cubicBezTo>
                      <a:cubicBezTo>
                        <a:pt x="13636" y="7241"/>
                        <a:pt x="13556" y="7234"/>
                        <a:pt x="13470" y="7234"/>
                      </a:cubicBezTo>
                      <a:cubicBezTo>
                        <a:pt x="13231" y="7234"/>
                        <a:pt x="12942" y="7289"/>
                        <a:pt x="12596" y="7422"/>
                      </a:cubicBezTo>
                      <a:cubicBezTo>
                        <a:pt x="12945" y="6847"/>
                        <a:pt x="13087" y="6175"/>
                        <a:pt x="12375" y="5697"/>
                      </a:cubicBezTo>
                      <a:cubicBezTo>
                        <a:pt x="11963" y="5421"/>
                        <a:pt x="11631" y="5322"/>
                        <a:pt x="11365" y="5322"/>
                      </a:cubicBezTo>
                      <a:cubicBezTo>
                        <a:pt x="10714" y="5322"/>
                        <a:pt x="10465" y="5923"/>
                        <a:pt x="10436" y="6003"/>
                      </a:cubicBezTo>
                      <a:cubicBezTo>
                        <a:pt x="10448" y="5957"/>
                        <a:pt x="10503" y="5740"/>
                        <a:pt x="10562" y="5410"/>
                      </a:cubicBezTo>
                      <a:cubicBezTo>
                        <a:pt x="10615" y="5117"/>
                        <a:pt x="10671" y="4737"/>
                        <a:pt x="10698" y="4313"/>
                      </a:cubicBezTo>
                      <a:cubicBezTo>
                        <a:pt x="10707" y="4182"/>
                        <a:pt x="10713" y="4048"/>
                        <a:pt x="10715" y="3912"/>
                      </a:cubicBezTo>
                      <a:cubicBezTo>
                        <a:pt x="10718" y="3606"/>
                        <a:pt x="10706" y="3283"/>
                        <a:pt x="10667" y="2966"/>
                      </a:cubicBezTo>
                      <a:cubicBezTo>
                        <a:pt x="10641" y="2773"/>
                        <a:pt x="10608" y="2581"/>
                        <a:pt x="10562" y="2395"/>
                      </a:cubicBezTo>
                      <a:cubicBezTo>
                        <a:pt x="10464" y="1986"/>
                        <a:pt x="10307" y="1590"/>
                        <a:pt x="10070" y="1245"/>
                      </a:cubicBezTo>
                      <a:cubicBezTo>
                        <a:pt x="9589" y="534"/>
                        <a:pt x="8771" y="23"/>
                        <a:pt x="7434" y="1"/>
                      </a:cubicBezTo>
                      <a:cubicBezTo>
                        <a:pt x="7407" y="1"/>
                        <a:pt x="7379" y="0"/>
                        <a:pt x="735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986" name="Google Shape;986;p42"/>
            <p:cNvSpPr/>
            <p:nvPr/>
          </p:nvSpPr>
          <p:spPr>
            <a:xfrm rot="494524">
              <a:off x="8257056" y="4510205"/>
              <a:ext cx="173694" cy="1416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8" name="Google Shape;988;p43"/>
          <p:cNvGrpSpPr/>
          <p:nvPr/>
        </p:nvGrpSpPr>
        <p:grpSpPr>
          <a:xfrm>
            <a:off x="-977750" y="3851946"/>
            <a:ext cx="11553281" cy="754343"/>
            <a:chOff x="-977750" y="3851946"/>
            <a:chExt cx="11553281" cy="754343"/>
          </a:xfrm>
        </p:grpSpPr>
        <p:sp>
          <p:nvSpPr>
            <p:cNvPr id="989" name="Google Shape;989;p43"/>
            <p:cNvSpPr/>
            <p:nvPr/>
          </p:nvSpPr>
          <p:spPr>
            <a:xfrm>
              <a:off x="-977750" y="3880327"/>
              <a:ext cx="9263106" cy="725963"/>
            </a:xfrm>
            <a:custGeom>
              <a:rect b="b" l="l" r="r" t="t"/>
              <a:pathLst>
                <a:path extrusionOk="0" h="17687" w="103736">
                  <a:moveTo>
                    <a:pt x="92693" y="0"/>
                  </a:moveTo>
                  <a:cubicBezTo>
                    <a:pt x="92444" y="0"/>
                    <a:pt x="92247" y="207"/>
                    <a:pt x="92262" y="456"/>
                  </a:cubicBezTo>
                  <a:lnTo>
                    <a:pt x="92920" y="11712"/>
                  </a:lnTo>
                  <a:cubicBezTo>
                    <a:pt x="92934" y="11957"/>
                    <a:pt x="92739" y="12167"/>
                    <a:pt x="92490" y="12167"/>
                  </a:cubicBezTo>
                  <a:lnTo>
                    <a:pt x="85097" y="12167"/>
                  </a:lnTo>
                  <a:cubicBezTo>
                    <a:pt x="84855" y="12167"/>
                    <a:pt x="84662" y="11970"/>
                    <a:pt x="84667" y="11726"/>
                  </a:cubicBezTo>
                  <a:lnTo>
                    <a:pt x="84802" y="4589"/>
                  </a:lnTo>
                  <a:cubicBezTo>
                    <a:pt x="84807" y="4359"/>
                    <a:pt x="84631" y="4167"/>
                    <a:pt x="84400" y="4150"/>
                  </a:cubicBezTo>
                  <a:lnTo>
                    <a:pt x="81619" y="3964"/>
                  </a:lnTo>
                  <a:cubicBezTo>
                    <a:pt x="81610" y="3964"/>
                    <a:pt x="81600" y="3963"/>
                    <a:pt x="81590" y="3963"/>
                  </a:cubicBezTo>
                  <a:cubicBezTo>
                    <a:pt x="81354" y="3963"/>
                    <a:pt x="81159" y="4156"/>
                    <a:pt x="81159" y="4396"/>
                  </a:cubicBezTo>
                  <a:lnTo>
                    <a:pt x="81159" y="7816"/>
                  </a:lnTo>
                  <a:cubicBezTo>
                    <a:pt x="81159" y="8048"/>
                    <a:pt x="80972" y="8240"/>
                    <a:pt x="80738" y="8247"/>
                  </a:cubicBezTo>
                  <a:lnTo>
                    <a:pt x="77320" y="8345"/>
                  </a:lnTo>
                  <a:cubicBezTo>
                    <a:pt x="77315" y="8345"/>
                    <a:pt x="77311" y="8345"/>
                    <a:pt x="77307" y="8345"/>
                  </a:cubicBezTo>
                  <a:cubicBezTo>
                    <a:pt x="77069" y="8345"/>
                    <a:pt x="76876" y="8154"/>
                    <a:pt x="76876" y="7915"/>
                  </a:cubicBezTo>
                  <a:lnTo>
                    <a:pt x="76876" y="6823"/>
                  </a:lnTo>
                  <a:cubicBezTo>
                    <a:pt x="76876" y="6585"/>
                    <a:pt x="76682" y="6391"/>
                    <a:pt x="76445" y="6391"/>
                  </a:cubicBezTo>
                  <a:lnTo>
                    <a:pt x="74663" y="6391"/>
                  </a:lnTo>
                  <a:cubicBezTo>
                    <a:pt x="74425" y="6391"/>
                    <a:pt x="74231" y="6198"/>
                    <a:pt x="74231" y="5962"/>
                  </a:cubicBezTo>
                  <a:lnTo>
                    <a:pt x="74231" y="1460"/>
                  </a:lnTo>
                  <a:cubicBezTo>
                    <a:pt x="74231" y="1222"/>
                    <a:pt x="74037" y="1030"/>
                    <a:pt x="73803" y="1030"/>
                  </a:cubicBezTo>
                  <a:cubicBezTo>
                    <a:pt x="73789" y="1030"/>
                    <a:pt x="73774" y="1031"/>
                    <a:pt x="73760" y="1032"/>
                  </a:cubicBezTo>
                  <a:lnTo>
                    <a:pt x="70833" y="1318"/>
                  </a:lnTo>
                  <a:cubicBezTo>
                    <a:pt x="70612" y="1338"/>
                    <a:pt x="70444" y="1524"/>
                    <a:pt x="70444" y="1746"/>
                  </a:cubicBezTo>
                  <a:lnTo>
                    <a:pt x="70444" y="10387"/>
                  </a:lnTo>
                  <a:cubicBezTo>
                    <a:pt x="70444" y="10624"/>
                    <a:pt x="70251" y="10818"/>
                    <a:pt x="70013" y="10818"/>
                  </a:cubicBezTo>
                  <a:lnTo>
                    <a:pt x="68611" y="10818"/>
                  </a:lnTo>
                  <a:cubicBezTo>
                    <a:pt x="68373" y="10818"/>
                    <a:pt x="68179" y="10624"/>
                    <a:pt x="68179" y="10387"/>
                  </a:cubicBezTo>
                  <a:lnTo>
                    <a:pt x="68179" y="8102"/>
                  </a:lnTo>
                  <a:cubicBezTo>
                    <a:pt x="68179" y="7956"/>
                    <a:pt x="68106" y="7820"/>
                    <a:pt x="67984" y="7740"/>
                  </a:cubicBezTo>
                  <a:lnTo>
                    <a:pt x="66593" y="6830"/>
                  </a:lnTo>
                  <a:cubicBezTo>
                    <a:pt x="66518" y="6782"/>
                    <a:pt x="66437" y="6760"/>
                    <a:pt x="66358" y="6760"/>
                  </a:cubicBezTo>
                  <a:cubicBezTo>
                    <a:pt x="66133" y="6760"/>
                    <a:pt x="65926" y="6938"/>
                    <a:pt x="65926" y="7191"/>
                  </a:cubicBezTo>
                  <a:cubicBezTo>
                    <a:pt x="65926" y="7429"/>
                    <a:pt x="65732" y="7622"/>
                    <a:pt x="65494" y="7622"/>
                  </a:cubicBezTo>
                  <a:lnTo>
                    <a:pt x="63699" y="7622"/>
                  </a:lnTo>
                  <a:cubicBezTo>
                    <a:pt x="63462" y="7622"/>
                    <a:pt x="63268" y="7816"/>
                    <a:pt x="63268" y="8054"/>
                  </a:cubicBezTo>
                  <a:lnTo>
                    <a:pt x="63268" y="9661"/>
                  </a:lnTo>
                  <a:cubicBezTo>
                    <a:pt x="63268" y="9893"/>
                    <a:pt x="63082" y="10084"/>
                    <a:pt x="62850" y="10092"/>
                  </a:cubicBezTo>
                  <a:lnTo>
                    <a:pt x="59693" y="10188"/>
                  </a:lnTo>
                  <a:cubicBezTo>
                    <a:pt x="59689" y="10188"/>
                    <a:pt x="59684" y="10188"/>
                    <a:pt x="59680" y="10188"/>
                  </a:cubicBezTo>
                  <a:cubicBezTo>
                    <a:pt x="59442" y="10188"/>
                    <a:pt x="59249" y="9997"/>
                    <a:pt x="59249" y="9758"/>
                  </a:cubicBezTo>
                  <a:lnTo>
                    <a:pt x="59249" y="6736"/>
                  </a:lnTo>
                  <a:cubicBezTo>
                    <a:pt x="59249" y="6535"/>
                    <a:pt x="59111" y="6362"/>
                    <a:pt x="58915" y="6316"/>
                  </a:cubicBezTo>
                  <a:lnTo>
                    <a:pt x="56088" y="5658"/>
                  </a:lnTo>
                  <a:cubicBezTo>
                    <a:pt x="56054" y="5650"/>
                    <a:pt x="56021" y="5646"/>
                    <a:pt x="55987" y="5646"/>
                  </a:cubicBezTo>
                  <a:cubicBezTo>
                    <a:pt x="55757" y="5646"/>
                    <a:pt x="55559" y="5833"/>
                    <a:pt x="55559" y="6076"/>
                  </a:cubicBezTo>
                  <a:lnTo>
                    <a:pt x="55559" y="11505"/>
                  </a:lnTo>
                  <a:cubicBezTo>
                    <a:pt x="55559" y="11739"/>
                    <a:pt x="55375" y="11929"/>
                    <a:pt x="55141" y="11937"/>
                  </a:cubicBezTo>
                  <a:lnTo>
                    <a:pt x="52311" y="12031"/>
                  </a:lnTo>
                  <a:cubicBezTo>
                    <a:pt x="52305" y="12031"/>
                    <a:pt x="52300" y="12031"/>
                    <a:pt x="52294" y="12031"/>
                  </a:cubicBezTo>
                  <a:cubicBezTo>
                    <a:pt x="52060" y="12031"/>
                    <a:pt x="51866" y="11839"/>
                    <a:pt x="51866" y="11601"/>
                  </a:cubicBezTo>
                  <a:lnTo>
                    <a:pt x="51866" y="5206"/>
                  </a:lnTo>
                  <a:cubicBezTo>
                    <a:pt x="51866" y="4976"/>
                    <a:pt x="51684" y="4786"/>
                    <a:pt x="51454" y="4775"/>
                  </a:cubicBezTo>
                  <a:lnTo>
                    <a:pt x="49579" y="4687"/>
                  </a:lnTo>
                  <a:cubicBezTo>
                    <a:pt x="49369" y="4678"/>
                    <a:pt x="49198" y="4519"/>
                    <a:pt x="49170" y="4313"/>
                  </a:cubicBezTo>
                  <a:lnTo>
                    <a:pt x="48789" y="1359"/>
                  </a:lnTo>
                  <a:cubicBezTo>
                    <a:pt x="48761" y="1145"/>
                    <a:pt x="48577" y="983"/>
                    <a:pt x="48359" y="983"/>
                  </a:cubicBezTo>
                  <a:lnTo>
                    <a:pt x="44893" y="983"/>
                  </a:lnTo>
                  <a:cubicBezTo>
                    <a:pt x="44655" y="983"/>
                    <a:pt x="44462" y="1176"/>
                    <a:pt x="44462" y="1414"/>
                  </a:cubicBezTo>
                  <a:lnTo>
                    <a:pt x="44462" y="9550"/>
                  </a:lnTo>
                  <a:cubicBezTo>
                    <a:pt x="44462" y="9779"/>
                    <a:pt x="44285" y="9967"/>
                    <a:pt x="44056" y="9981"/>
                  </a:cubicBezTo>
                  <a:lnTo>
                    <a:pt x="42954" y="10049"/>
                  </a:lnTo>
                  <a:cubicBezTo>
                    <a:pt x="42945" y="10050"/>
                    <a:pt x="42935" y="10050"/>
                    <a:pt x="42925" y="10050"/>
                  </a:cubicBezTo>
                  <a:cubicBezTo>
                    <a:pt x="42689" y="10050"/>
                    <a:pt x="42495" y="9859"/>
                    <a:pt x="42495" y="9620"/>
                  </a:cubicBezTo>
                  <a:lnTo>
                    <a:pt x="42495" y="4821"/>
                  </a:lnTo>
                  <a:cubicBezTo>
                    <a:pt x="42495" y="4595"/>
                    <a:pt x="42324" y="4408"/>
                    <a:pt x="42101" y="4390"/>
                  </a:cubicBezTo>
                  <a:lnTo>
                    <a:pt x="37317" y="3974"/>
                  </a:lnTo>
                  <a:cubicBezTo>
                    <a:pt x="37305" y="3973"/>
                    <a:pt x="37293" y="3972"/>
                    <a:pt x="37282" y="3972"/>
                  </a:cubicBezTo>
                  <a:cubicBezTo>
                    <a:pt x="37046" y="3972"/>
                    <a:pt x="36849" y="4163"/>
                    <a:pt x="36849" y="4405"/>
                  </a:cubicBezTo>
                  <a:lnTo>
                    <a:pt x="36849" y="8186"/>
                  </a:lnTo>
                  <a:cubicBezTo>
                    <a:pt x="36849" y="8419"/>
                    <a:pt x="36665" y="8608"/>
                    <a:pt x="36432" y="8618"/>
                  </a:cubicBezTo>
                  <a:lnTo>
                    <a:pt x="33781" y="8710"/>
                  </a:lnTo>
                  <a:cubicBezTo>
                    <a:pt x="33775" y="8710"/>
                    <a:pt x="33770" y="8710"/>
                    <a:pt x="33764" y="8710"/>
                  </a:cubicBezTo>
                  <a:cubicBezTo>
                    <a:pt x="33523" y="8710"/>
                    <a:pt x="33327" y="8511"/>
                    <a:pt x="33335" y="8267"/>
                  </a:cubicBezTo>
                  <a:lnTo>
                    <a:pt x="33550" y="444"/>
                  </a:lnTo>
                  <a:cubicBezTo>
                    <a:pt x="33558" y="201"/>
                    <a:pt x="33362" y="2"/>
                    <a:pt x="33119" y="2"/>
                  </a:cubicBezTo>
                  <a:lnTo>
                    <a:pt x="27699" y="2"/>
                  </a:lnTo>
                  <a:cubicBezTo>
                    <a:pt x="27460" y="2"/>
                    <a:pt x="27264" y="199"/>
                    <a:pt x="27268" y="439"/>
                  </a:cubicBezTo>
                  <a:lnTo>
                    <a:pt x="27415" y="10285"/>
                  </a:lnTo>
                  <a:cubicBezTo>
                    <a:pt x="27421" y="10516"/>
                    <a:pt x="27244" y="10709"/>
                    <a:pt x="27014" y="10722"/>
                  </a:cubicBezTo>
                  <a:lnTo>
                    <a:pt x="25969" y="10788"/>
                  </a:lnTo>
                  <a:cubicBezTo>
                    <a:pt x="25959" y="10789"/>
                    <a:pt x="25949" y="10789"/>
                    <a:pt x="25939" y="10789"/>
                  </a:cubicBezTo>
                  <a:cubicBezTo>
                    <a:pt x="25704" y="10789"/>
                    <a:pt x="25512" y="10598"/>
                    <a:pt x="25512" y="10359"/>
                  </a:cubicBezTo>
                  <a:lnTo>
                    <a:pt x="25512" y="7256"/>
                  </a:lnTo>
                  <a:cubicBezTo>
                    <a:pt x="25512" y="7018"/>
                    <a:pt x="25318" y="6824"/>
                    <a:pt x="25080" y="6824"/>
                  </a:cubicBezTo>
                  <a:lnTo>
                    <a:pt x="22652" y="6824"/>
                  </a:lnTo>
                  <a:cubicBezTo>
                    <a:pt x="22416" y="6824"/>
                    <a:pt x="22222" y="7018"/>
                    <a:pt x="22222" y="7256"/>
                  </a:cubicBezTo>
                  <a:lnTo>
                    <a:pt x="22222" y="12353"/>
                  </a:lnTo>
                  <a:cubicBezTo>
                    <a:pt x="22222" y="12591"/>
                    <a:pt x="22029" y="12784"/>
                    <a:pt x="21791" y="12784"/>
                  </a:cubicBezTo>
                  <a:lnTo>
                    <a:pt x="12125" y="12784"/>
                  </a:lnTo>
                  <a:cubicBezTo>
                    <a:pt x="11891" y="12784"/>
                    <a:pt x="11699" y="12598"/>
                    <a:pt x="11694" y="12362"/>
                  </a:cubicBezTo>
                  <a:lnTo>
                    <a:pt x="11443" y="1285"/>
                  </a:lnTo>
                  <a:cubicBezTo>
                    <a:pt x="11440" y="1051"/>
                    <a:pt x="11248" y="863"/>
                    <a:pt x="11012" y="863"/>
                  </a:cubicBezTo>
                  <a:lnTo>
                    <a:pt x="5684" y="863"/>
                  </a:lnTo>
                  <a:cubicBezTo>
                    <a:pt x="5456" y="863"/>
                    <a:pt x="5268" y="1042"/>
                    <a:pt x="5253" y="1268"/>
                  </a:cubicBezTo>
                  <a:lnTo>
                    <a:pt x="4783" y="9345"/>
                  </a:lnTo>
                  <a:cubicBezTo>
                    <a:pt x="4770" y="9556"/>
                    <a:pt x="4606" y="9727"/>
                    <a:pt x="4396" y="9749"/>
                  </a:cubicBezTo>
                  <a:lnTo>
                    <a:pt x="1" y="10202"/>
                  </a:lnTo>
                  <a:lnTo>
                    <a:pt x="1" y="17686"/>
                  </a:lnTo>
                  <a:lnTo>
                    <a:pt x="103735" y="17686"/>
                  </a:lnTo>
                  <a:lnTo>
                    <a:pt x="103735" y="1843"/>
                  </a:lnTo>
                  <a:lnTo>
                    <a:pt x="101036" y="1226"/>
                  </a:lnTo>
                  <a:cubicBezTo>
                    <a:pt x="101003" y="1219"/>
                    <a:pt x="100971" y="1215"/>
                    <a:pt x="100940" y="1215"/>
                  </a:cubicBezTo>
                  <a:cubicBezTo>
                    <a:pt x="100709" y="1215"/>
                    <a:pt x="100509" y="1403"/>
                    <a:pt x="100509" y="1646"/>
                  </a:cubicBezTo>
                  <a:lnTo>
                    <a:pt x="100509" y="4484"/>
                  </a:lnTo>
                  <a:cubicBezTo>
                    <a:pt x="100509" y="4722"/>
                    <a:pt x="100315" y="4915"/>
                    <a:pt x="100077" y="4915"/>
                  </a:cubicBezTo>
                  <a:lnTo>
                    <a:pt x="97254" y="4915"/>
                  </a:lnTo>
                  <a:cubicBezTo>
                    <a:pt x="97016" y="4915"/>
                    <a:pt x="96823" y="4722"/>
                    <a:pt x="96823" y="4484"/>
                  </a:cubicBezTo>
                  <a:lnTo>
                    <a:pt x="96823" y="430"/>
                  </a:lnTo>
                  <a:cubicBezTo>
                    <a:pt x="96823" y="194"/>
                    <a:pt x="96629" y="0"/>
                    <a:pt x="96392" y="0"/>
                  </a:cubicBezTo>
                  <a:close/>
                </a:path>
              </a:pathLst>
            </a:custGeom>
            <a:solidFill>
              <a:srgbClr val="91CB91">
                <a:alpha val="40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43"/>
            <p:cNvSpPr/>
            <p:nvPr/>
          </p:nvSpPr>
          <p:spPr>
            <a:xfrm>
              <a:off x="2835675" y="3851946"/>
              <a:ext cx="7739856" cy="725986"/>
            </a:xfrm>
            <a:custGeom>
              <a:rect b="b" l="l" r="r" t="t"/>
              <a:pathLst>
                <a:path extrusionOk="0" h="18746" w="89097">
                  <a:moveTo>
                    <a:pt x="25513" y="0"/>
                  </a:moveTo>
                  <a:lnTo>
                    <a:pt x="24746" y="16175"/>
                  </a:lnTo>
                  <a:lnTo>
                    <a:pt x="9902" y="16851"/>
                  </a:lnTo>
                  <a:lnTo>
                    <a:pt x="9902" y="3933"/>
                  </a:lnTo>
                  <a:lnTo>
                    <a:pt x="6218" y="3933"/>
                  </a:lnTo>
                  <a:lnTo>
                    <a:pt x="6059" y="7005"/>
                  </a:lnTo>
                  <a:lnTo>
                    <a:pt x="4797" y="7005"/>
                  </a:lnTo>
                  <a:lnTo>
                    <a:pt x="2166" y="7374"/>
                  </a:lnTo>
                  <a:lnTo>
                    <a:pt x="0" y="18746"/>
                  </a:lnTo>
                  <a:lnTo>
                    <a:pt x="89097" y="17847"/>
                  </a:lnTo>
                  <a:lnTo>
                    <a:pt x="86756" y="4178"/>
                  </a:lnTo>
                  <a:lnTo>
                    <a:pt x="79085" y="4178"/>
                  </a:lnTo>
                  <a:lnTo>
                    <a:pt x="78980" y="8536"/>
                  </a:lnTo>
                  <a:lnTo>
                    <a:pt x="76143" y="7742"/>
                  </a:lnTo>
                  <a:lnTo>
                    <a:pt x="76143" y="13396"/>
                  </a:lnTo>
                  <a:lnTo>
                    <a:pt x="69026" y="12781"/>
                  </a:lnTo>
                  <a:lnTo>
                    <a:pt x="69026" y="9342"/>
                  </a:lnTo>
                  <a:lnTo>
                    <a:pt x="69026" y="0"/>
                  </a:lnTo>
                  <a:lnTo>
                    <a:pt x="65470" y="0"/>
                  </a:lnTo>
                  <a:lnTo>
                    <a:pt x="65470" y="12043"/>
                  </a:lnTo>
                  <a:lnTo>
                    <a:pt x="59355" y="17076"/>
                  </a:lnTo>
                  <a:lnTo>
                    <a:pt x="59829" y="612"/>
                  </a:lnTo>
                  <a:lnTo>
                    <a:pt x="56611" y="0"/>
                  </a:lnTo>
                  <a:lnTo>
                    <a:pt x="56611" y="1965"/>
                  </a:lnTo>
                  <a:lnTo>
                    <a:pt x="54768" y="1965"/>
                  </a:lnTo>
                  <a:lnTo>
                    <a:pt x="54768" y="8970"/>
                  </a:lnTo>
                  <a:lnTo>
                    <a:pt x="53170" y="9342"/>
                  </a:lnTo>
                  <a:lnTo>
                    <a:pt x="53170" y="4423"/>
                  </a:lnTo>
                  <a:lnTo>
                    <a:pt x="50096" y="4055"/>
                  </a:lnTo>
                  <a:lnTo>
                    <a:pt x="50096" y="4055"/>
                  </a:lnTo>
                  <a:lnTo>
                    <a:pt x="50353" y="10811"/>
                  </a:lnTo>
                  <a:lnTo>
                    <a:pt x="49169" y="15676"/>
                  </a:lnTo>
                  <a:lnTo>
                    <a:pt x="43084" y="16175"/>
                  </a:lnTo>
                  <a:lnTo>
                    <a:pt x="31904" y="13520"/>
                  </a:lnTo>
                  <a:lnTo>
                    <a:pt x="32068" y="1965"/>
                  </a:lnTo>
                  <a:lnTo>
                    <a:pt x="29327" y="1965"/>
                  </a:lnTo>
                  <a:lnTo>
                    <a:pt x="29327" y="0"/>
                  </a:lnTo>
                  <a:close/>
                </a:path>
              </a:pathLst>
            </a:custGeom>
            <a:solidFill>
              <a:srgbClr val="91CB91">
                <a:alpha val="2766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1" name="Google Shape;991;p43"/>
          <p:cNvGrpSpPr/>
          <p:nvPr/>
        </p:nvGrpSpPr>
        <p:grpSpPr>
          <a:xfrm>
            <a:off x="-240520" y="-118297"/>
            <a:ext cx="9481266" cy="1558589"/>
            <a:chOff x="-240520" y="-118297"/>
            <a:chExt cx="9481266" cy="1558589"/>
          </a:xfrm>
        </p:grpSpPr>
        <p:sp>
          <p:nvSpPr>
            <p:cNvPr id="992" name="Google Shape;992;p43"/>
            <p:cNvSpPr/>
            <p:nvPr/>
          </p:nvSpPr>
          <p:spPr>
            <a:xfrm>
              <a:off x="2900867" y="118300"/>
              <a:ext cx="1220134" cy="369508"/>
            </a:xfrm>
            <a:custGeom>
              <a:rect b="b" l="l" r="r" t="t"/>
              <a:pathLst>
                <a:path extrusionOk="0" h="6138" w="20268">
                  <a:moveTo>
                    <a:pt x="9839" y="1"/>
                  </a:moveTo>
                  <a:cubicBezTo>
                    <a:pt x="8936" y="1"/>
                    <a:pt x="8151" y="500"/>
                    <a:pt x="7742" y="1235"/>
                  </a:cubicBezTo>
                  <a:cubicBezTo>
                    <a:pt x="7497" y="1117"/>
                    <a:pt x="7239" y="1060"/>
                    <a:pt x="6992" y="1060"/>
                  </a:cubicBezTo>
                  <a:cubicBezTo>
                    <a:pt x="5997" y="1060"/>
                    <a:pt x="5190" y="1860"/>
                    <a:pt x="5177" y="2850"/>
                  </a:cubicBezTo>
                  <a:cubicBezTo>
                    <a:pt x="5134" y="2846"/>
                    <a:pt x="5094" y="2842"/>
                    <a:pt x="5049" y="2842"/>
                  </a:cubicBezTo>
                  <a:cubicBezTo>
                    <a:pt x="4309" y="2842"/>
                    <a:pt x="3706" y="3443"/>
                    <a:pt x="3706" y="4186"/>
                  </a:cubicBezTo>
                  <a:cubicBezTo>
                    <a:pt x="3706" y="4280"/>
                    <a:pt x="3715" y="4376"/>
                    <a:pt x="3737" y="4464"/>
                  </a:cubicBezTo>
                  <a:lnTo>
                    <a:pt x="837" y="4464"/>
                  </a:lnTo>
                  <a:cubicBezTo>
                    <a:pt x="374" y="4464"/>
                    <a:pt x="0" y="4840"/>
                    <a:pt x="0" y="5301"/>
                  </a:cubicBezTo>
                  <a:cubicBezTo>
                    <a:pt x="0" y="5763"/>
                    <a:pt x="376" y="6137"/>
                    <a:pt x="837" y="6137"/>
                  </a:cubicBezTo>
                  <a:lnTo>
                    <a:pt x="19431" y="6137"/>
                  </a:lnTo>
                  <a:cubicBezTo>
                    <a:pt x="19894" y="6137"/>
                    <a:pt x="20268" y="5761"/>
                    <a:pt x="20268" y="5301"/>
                  </a:cubicBezTo>
                  <a:cubicBezTo>
                    <a:pt x="20264" y="4840"/>
                    <a:pt x="19890" y="4464"/>
                    <a:pt x="19426" y="4464"/>
                  </a:cubicBezTo>
                  <a:lnTo>
                    <a:pt x="16527" y="4464"/>
                  </a:lnTo>
                  <a:cubicBezTo>
                    <a:pt x="16545" y="4376"/>
                    <a:pt x="16556" y="4283"/>
                    <a:pt x="16556" y="4186"/>
                  </a:cubicBezTo>
                  <a:cubicBezTo>
                    <a:pt x="16556" y="3445"/>
                    <a:pt x="15956" y="2842"/>
                    <a:pt x="15213" y="2842"/>
                  </a:cubicBezTo>
                  <a:cubicBezTo>
                    <a:pt x="15169" y="2842"/>
                    <a:pt x="15128" y="2844"/>
                    <a:pt x="15086" y="2850"/>
                  </a:cubicBezTo>
                  <a:cubicBezTo>
                    <a:pt x="15073" y="1860"/>
                    <a:pt x="14266" y="1060"/>
                    <a:pt x="13270" y="1060"/>
                  </a:cubicBezTo>
                  <a:cubicBezTo>
                    <a:pt x="13022" y="1060"/>
                    <a:pt x="12767" y="1117"/>
                    <a:pt x="12520" y="1235"/>
                  </a:cubicBezTo>
                  <a:cubicBezTo>
                    <a:pt x="12109" y="498"/>
                    <a:pt x="11324" y="1"/>
                    <a:pt x="10423" y="1"/>
                  </a:cubicBezTo>
                  <a:cubicBezTo>
                    <a:pt x="10326" y="1"/>
                    <a:pt x="10228" y="8"/>
                    <a:pt x="10132" y="19"/>
                  </a:cubicBezTo>
                  <a:cubicBezTo>
                    <a:pt x="10034" y="8"/>
                    <a:pt x="9939" y="1"/>
                    <a:pt x="98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43"/>
            <p:cNvSpPr/>
            <p:nvPr/>
          </p:nvSpPr>
          <p:spPr>
            <a:xfrm>
              <a:off x="-240520" y="834203"/>
              <a:ext cx="1432641" cy="606089"/>
            </a:xfrm>
            <a:custGeom>
              <a:rect b="b" l="l" r="r" t="t"/>
              <a:pathLst>
                <a:path extrusionOk="0" h="5699" w="13471">
                  <a:moveTo>
                    <a:pt x="7647" y="1"/>
                  </a:moveTo>
                  <a:cubicBezTo>
                    <a:pt x="6879" y="1"/>
                    <a:pt x="6195" y="356"/>
                    <a:pt x="5751" y="915"/>
                  </a:cubicBezTo>
                  <a:cubicBezTo>
                    <a:pt x="5389" y="567"/>
                    <a:pt x="4901" y="353"/>
                    <a:pt x="4359" y="353"/>
                  </a:cubicBezTo>
                  <a:cubicBezTo>
                    <a:pt x="3657" y="353"/>
                    <a:pt x="3040" y="714"/>
                    <a:pt x="2680" y="1259"/>
                  </a:cubicBezTo>
                  <a:cubicBezTo>
                    <a:pt x="2664" y="1259"/>
                    <a:pt x="2647" y="1258"/>
                    <a:pt x="2633" y="1258"/>
                  </a:cubicBezTo>
                  <a:cubicBezTo>
                    <a:pt x="2205" y="1258"/>
                    <a:pt x="1816" y="1412"/>
                    <a:pt x="1518" y="1669"/>
                  </a:cubicBezTo>
                  <a:cubicBezTo>
                    <a:pt x="1390" y="1617"/>
                    <a:pt x="1254" y="1589"/>
                    <a:pt x="1112" y="1589"/>
                  </a:cubicBezTo>
                  <a:cubicBezTo>
                    <a:pt x="499" y="1589"/>
                    <a:pt x="1" y="2087"/>
                    <a:pt x="1" y="2701"/>
                  </a:cubicBezTo>
                  <a:cubicBezTo>
                    <a:pt x="1" y="3312"/>
                    <a:pt x="499" y="3810"/>
                    <a:pt x="1112" y="3810"/>
                  </a:cubicBezTo>
                  <a:lnTo>
                    <a:pt x="1123" y="3810"/>
                  </a:lnTo>
                  <a:cubicBezTo>
                    <a:pt x="1416" y="4343"/>
                    <a:pt x="1982" y="4702"/>
                    <a:pt x="2633" y="4702"/>
                  </a:cubicBezTo>
                  <a:cubicBezTo>
                    <a:pt x="2988" y="4702"/>
                    <a:pt x="3320" y="4591"/>
                    <a:pt x="3596" y="4405"/>
                  </a:cubicBezTo>
                  <a:cubicBezTo>
                    <a:pt x="3950" y="5170"/>
                    <a:pt x="4719" y="5699"/>
                    <a:pt x="5614" y="5699"/>
                  </a:cubicBezTo>
                  <a:cubicBezTo>
                    <a:pt x="6331" y="5699"/>
                    <a:pt x="6967" y="5358"/>
                    <a:pt x="7372" y="4833"/>
                  </a:cubicBezTo>
                  <a:cubicBezTo>
                    <a:pt x="7465" y="4842"/>
                    <a:pt x="7557" y="4849"/>
                    <a:pt x="7649" y="4849"/>
                  </a:cubicBezTo>
                  <a:cubicBezTo>
                    <a:pt x="8041" y="4849"/>
                    <a:pt x="8410" y="4755"/>
                    <a:pt x="8736" y="4591"/>
                  </a:cubicBezTo>
                  <a:cubicBezTo>
                    <a:pt x="9033" y="4755"/>
                    <a:pt x="9377" y="4849"/>
                    <a:pt x="9740" y="4849"/>
                  </a:cubicBezTo>
                  <a:cubicBezTo>
                    <a:pt x="10597" y="4849"/>
                    <a:pt x="11335" y="4332"/>
                    <a:pt x="11657" y="3591"/>
                  </a:cubicBezTo>
                  <a:cubicBezTo>
                    <a:pt x="11828" y="3681"/>
                    <a:pt x="12024" y="3733"/>
                    <a:pt x="12230" y="3733"/>
                  </a:cubicBezTo>
                  <a:cubicBezTo>
                    <a:pt x="12916" y="3733"/>
                    <a:pt x="13470" y="3176"/>
                    <a:pt x="13470" y="2498"/>
                  </a:cubicBezTo>
                  <a:cubicBezTo>
                    <a:pt x="13470" y="1812"/>
                    <a:pt x="12916" y="1258"/>
                    <a:pt x="12230" y="1258"/>
                  </a:cubicBezTo>
                  <a:cubicBezTo>
                    <a:pt x="11930" y="1258"/>
                    <a:pt x="11653" y="1365"/>
                    <a:pt x="11438" y="1543"/>
                  </a:cubicBezTo>
                  <a:cubicBezTo>
                    <a:pt x="11058" y="1014"/>
                    <a:pt x="10439" y="668"/>
                    <a:pt x="9739" y="668"/>
                  </a:cubicBezTo>
                  <a:cubicBezTo>
                    <a:pt x="9606" y="668"/>
                    <a:pt x="9481" y="683"/>
                    <a:pt x="9355" y="705"/>
                  </a:cubicBezTo>
                  <a:cubicBezTo>
                    <a:pt x="8919" y="270"/>
                    <a:pt x="8312" y="1"/>
                    <a:pt x="76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43"/>
            <p:cNvSpPr/>
            <p:nvPr/>
          </p:nvSpPr>
          <p:spPr>
            <a:xfrm>
              <a:off x="7808105" y="-118297"/>
              <a:ext cx="1432641" cy="606089"/>
            </a:xfrm>
            <a:custGeom>
              <a:rect b="b" l="l" r="r" t="t"/>
              <a:pathLst>
                <a:path extrusionOk="0" h="5699" w="13471">
                  <a:moveTo>
                    <a:pt x="7647" y="1"/>
                  </a:moveTo>
                  <a:cubicBezTo>
                    <a:pt x="6879" y="1"/>
                    <a:pt x="6195" y="356"/>
                    <a:pt x="5751" y="915"/>
                  </a:cubicBezTo>
                  <a:cubicBezTo>
                    <a:pt x="5389" y="567"/>
                    <a:pt x="4901" y="353"/>
                    <a:pt x="4359" y="353"/>
                  </a:cubicBezTo>
                  <a:cubicBezTo>
                    <a:pt x="3657" y="353"/>
                    <a:pt x="3040" y="714"/>
                    <a:pt x="2680" y="1259"/>
                  </a:cubicBezTo>
                  <a:cubicBezTo>
                    <a:pt x="2664" y="1259"/>
                    <a:pt x="2647" y="1258"/>
                    <a:pt x="2633" y="1258"/>
                  </a:cubicBezTo>
                  <a:cubicBezTo>
                    <a:pt x="2205" y="1258"/>
                    <a:pt x="1816" y="1412"/>
                    <a:pt x="1518" y="1669"/>
                  </a:cubicBezTo>
                  <a:cubicBezTo>
                    <a:pt x="1390" y="1617"/>
                    <a:pt x="1254" y="1589"/>
                    <a:pt x="1112" y="1589"/>
                  </a:cubicBezTo>
                  <a:cubicBezTo>
                    <a:pt x="499" y="1589"/>
                    <a:pt x="1" y="2087"/>
                    <a:pt x="1" y="2701"/>
                  </a:cubicBezTo>
                  <a:cubicBezTo>
                    <a:pt x="1" y="3312"/>
                    <a:pt x="499" y="3810"/>
                    <a:pt x="1112" y="3810"/>
                  </a:cubicBezTo>
                  <a:lnTo>
                    <a:pt x="1123" y="3810"/>
                  </a:lnTo>
                  <a:cubicBezTo>
                    <a:pt x="1416" y="4343"/>
                    <a:pt x="1982" y="4702"/>
                    <a:pt x="2633" y="4702"/>
                  </a:cubicBezTo>
                  <a:cubicBezTo>
                    <a:pt x="2988" y="4702"/>
                    <a:pt x="3320" y="4591"/>
                    <a:pt x="3596" y="4405"/>
                  </a:cubicBezTo>
                  <a:cubicBezTo>
                    <a:pt x="3950" y="5170"/>
                    <a:pt x="4719" y="5699"/>
                    <a:pt x="5614" y="5699"/>
                  </a:cubicBezTo>
                  <a:cubicBezTo>
                    <a:pt x="6331" y="5699"/>
                    <a:pt x="6967" y="5358"/>
                    <a:pt x="7372" y="4833"/>
                  </a:cubicBezTo>
                  <a:cubicBezTo>
                    <a:pt x="7465" y="4842"/>
                    <a:pt x="7557" y="4849"/>
                    <a:pt x="7649" y="4849"/>
                  </a:cubicBezTo>
                  <a:cubicBezTo>
                    <a:pt x="8041" y="4849"/>
                    <a:pt x="8410" y="4755"/>
                    <a:pt x="8736" y="4591"/>
                  </a:cubicBezTo>
                  <a:cubicBezTo>
                    <a:pt x="9033" y="4755"/>
                    <a:pt x="9377" y="4849"/>
                    <a:pt x="9740" y="4849"/>
                  </a:cubicBezTo>
                  <a:cubicBezTo>
                    <a:pt x="10597" y="4849"/>
                    <a:pt x="11335" y="4332"/>
                    <a:pt x="11657" y="3591"/>
                  </a:cubicBezTo>
                  <a:cubicBezTo>
                    <a:pt x="11828" y="3681"/>
                    <a:pt x="12024" y="3733"/>
                    <a:pt x="12230" y="3733"/>
                  </a:cubicBezTo>
                  <a:cubicBezTo>
                    <a:pt x="12916" y="3733"/>
                    <a:pt x="13470" y="3176"/>
                    <a:pt x="13470" y="2498"/>
                  </a:cubicBezTo>
                  <a:cubicBezTo>
                    <a:pt x="13470" y="1812"/>
                    <a:pt x="12916" y="1258"/>
                    <a:pt x="12230" y="1258"/>
                  </a:cubicBezTo>
                  <a:cubicBezTo>
                    <a:pt x="11930" y="1258"/>
                    <a:pt x="11653" y="1365"/>
                    <a:pt x="11438" y="1543"/>
                  </a:cubicBezTo>
                  <a:cubicBezTo>
                    <a:pt x="11058" y="1014"/>
                    <a:pt x="10439" y="668"/>
                    <a:pt x="9739" y="668"/>
                  </a:cubicBezTo>
                  <a:cubicBezTo>
                    <a:pt x="9606" y="668"/>
                    <a:pt x="9481" y="683"/>
                    <a:pt x="9355" y="705"/>
                  </a:cubicBezTo>
                  <a:cubicBezTo>
                    <a:pt x="8919" y="270"/>
                    <a:pt x="8312" y="1"/>
                    <a:pt x="76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5" name="Google Shape;995;p43"/>
          <p:cNvGrpSpPr/>
          <p:nvPr/>
        </p:nvGrpSpPr>
        <p:grpSpPr>
          <a:xfrm>
            <a:off x="-63500" y="4369921"/>
            <a:ext cx="9263406" cy="857234"/>
            <a:chOff x="-63500" y="4463498"/>
            <a:chExt cx="9263406" cy="1429914"/>
          </a:xfrm>
        </p:grpSpPr>
        <p:grpSp>
          <p:nvGrpSpPr>
            <p:cNvPr id="996" name="Google Shape;996;p43"/>
            <p:cNvGrpSpPr/>
            <p:nvPr/>
          </p:nvGrpSpPr>
          <p:grpSpPr>
            <a:xfrm>
              <a:off x="-63379" y="4923731"/>
              <a:ext cx="9263285" cy="969682"/>
              <a:chOff x="-63379" y="4923731"/>
              <a:chExt cx="9263285" cy="969682"/>
            </a:xfrm>
          </p:grpSpPr>
          <p:sp>
            <p:nvSpPr>
              <p:cNvPr id="997" name="Google Shape;997;p43"/>
              <p:cNvSpPr/>
              <p:nvPr/>
            </p:nvSpPr>
            <p:spPr>
              <a:xfrm>
                <a:off x="-63379" y="4923731"/>
                <a:ext cx="9263285" cy="969682"/>
              </a:xfrm>
              <a:custGeom>
                <a:rect b="b" l="l" r="r" t="t"/>
                <a:pathLst>
                  <a:path extrusionOk="0" h="10859" w="103738">
                    <a:moveTo>
                      <a:pt x="1" y="0"/>
                    </a:moveTo>
                    <a:lnTo>
                      <a:pt x="1" y="10858"/>
                    </a:lnTo>
                    <a:lnTo>
                      <a:pt x="103737" y="10858"/>
                    </a:lnTo>
                    <a:lnTo>
                      <a:pt x="10373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43"/>
              <p:cNvSpPr/>
              <p:nvPr/>
            </p:nvSpPr>
            <p:spPr>
              <a:xfrm>
                <a:off x="120932" y="5321109"/>
                <a:ext cx="843034" cy="64919"/>
              </a:xfrm>
              <a:custGeom>
                <a:rect b="b" l="l" r="r" t="t"/>
                <a:pathLst>
                  <a:path extrusionOk="0" h="727" w="9441">
                    <a:moveTo>
                      <a:pt x="1" y="1"/>
                    </a:moveTo>
                    <a:lnTo>
                      <a:pt x="1" y="727"/>
                    </a:lnTo>
                    <a:lnTo>
                      <a:pt x="9440" y="727"/>
                    </a:lnTo>
                    <a:lnTo>
                      <a:pt x="944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43"/>
              <p:cNvSpPr/>
              <p:nvPr/>
            </p:nvSpPr>
            <p:spPr>
              <a:xfrm>
                <a:off x="1341010" y="5321109"/>
                <a:ext cx="842856" cy="64919"/>
              </a:xfrm>
              <a:custGeom>
                <a:rect b="b" l="l" r="r" t="t"/>
                <a:pathLst>
                  <a:path extrusionOk="0" h="727" w="9439">
                    <a:moveTo>
                      <a:pt x="1" y="1"/>
                    </a:moveTo>
                    <a:lnTo>
                      <a:pt x="1" y="727"/>
                    </a:lnTo>
                    <a:lnTo>
                      <a:pt x="9438" y="727"/>
                    </a:lnTo>
                    <a:lnTo>
                      <a:pt x="94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43"/>
              <p:cNvSpPr/>
              <p:nvPr/>
            </p:nvSpPr>
            <p:spPr>
              <a:xfrm>
                <a:off x="2439822" y="5321109"/>
                <a:ext cx="842945" cy="64919"/>
              </a:xfrm>
              <a:custGeom>
                <a:rect b="b" l="l" r="r" t="t"/>
                <a:pathLst>
                  <a:path extrusionOk="0" h="727" w="9440">
                    <a:moveTo>
                      <a:pt x="1" y="1"/>
                    </a:moveTo>
                    <a:lnTo>
                      <a:pt x="1" y="727"/>
                    </a:lnTo>
                    <a:lnTo>
                      <a:pt x="9440" y="727"/>
                    </a:lnTo>
                    <a:lnTo>
                      <a:pt x="944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43"/>
              <p:cNvSpPr/>
              <p:nvPr/>
            </p:nvSpPr>
            <p:spPr>
              <a:xfrm>
                <a:off x="3659900" y="5321109"/>
                <a:ext cx="842945" cy="64919"/>
              </a:xfrm>
              <a:custGeom>
                <a:rect b="b" l="l" r="r" t="t"/>
                <a:pathLst>
                  <a:path extrusionOk="0" h="727" w="9440">
                    <a:moveTo>
                      <a:pt x="1" y="1"/>
                    </a:moveTo>
                    <a:lnTo>
                      <a:pt x="1" y="727"/>
                    </a:lnTo>
                    <a:lnTo>
                      <a:pt x="9440" y="727"/>
                    </a:lnTo>
                    <a:lnTo>
                      <a:pt x="944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43"/>
              <p:cNvSpPr/>
              <p:nvPr/>
            </p:nvSpPr>
            <p:spPr>
              <a:xfrm>
                <a:off x="4807736" y="5321109"/>
                <a:ext cx="842766" cy="64919"/>
              </a:xfrm>
              <a:custGeom>
                <a:rect b="b" l="l" r="r" t="t"/>
                <a:pathLst>
                  <a:path extrusionOk="0" h="727" w="9438">
                    <a:moveTo>
                      <a:pt x="1" y="1"/>
                    </a:moveTo>
                    <a:lnTo>
                      <a:pt x="1" y="727"/>
                    </a:lnTo>
                    <a:lnTo>
                      <a:pt x="9438" y="727"/>
                    </a:lnTo>
                    <a:lnTo>
                      <a:pt x="94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43"/>
              <p:cNvSpPr/>
              <p:nvPr/>
            </p:nvSpPr>
            <p:spPr>
              <a:xfrm>
                <a:off x="6027814" y="5321109"/>
                <a:ext cx="842766" cy="64919"/>
              </a:xfrm>
              <a:custGeom>
                <a:rect b="b" l="l" r="r" t="t"/>
                <a:pathLst>
                  <a:path extrusionOk="0" h="727" w="9438">
                    <a:moveTo>
                      <a:pt x="1" y="1"/>
                    </a:moveTo>
                    <a:lnTo>
                      <a:pt x="1" y="727"/>
                    </a:lnTo>
                    <a:lnTo>
                      <a:pt x="9438" y="727"/>
                    </a:lnTo>
                    <a:lnTo>
                      <a:pt x="94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43"/>
              <p:cNvSpPr/>
              <p:nvPr/>
            </p:nvSpPr>
            <p:spPr>
              <a:xfrm>
                <a:off x="7126804" y="5321109"/>
                <a:ext cx="842766" cy="64919"/>
              </a:xfrm>
              <a:custGeom>
                <a:rect b="b" l="l" r="r" t="t"/>
                <a:pathLst>
                  <a:path extrusionOk="0" h="727" w="9438">
                    <a:moveTo>
                      <a:pt x="0" y="1"/>
                    </a:moveTo>
                    <a:lnTo>
                      <a:pt x="0" y="727"/>
                    </a:lnTo>
                    <a:lnTo>
                      <a:pt x="9437" y="727"/>
                    </a:lnTo>
                    <a:lnTo>
                      <a:pt x="943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43"/>
              <p:cNvSpPr/>
              <p:nvPr/>
            </p:nvSpPr>
            <p:spPr>
              <a:xfrm>
                <a:off x="8346703" y="5321109"/>
                <a:ext cx="842945" cy="64919"/>
              </a:xfrm>
              <a:custGeom>
                <a:rect b="b" l="l" r="r" t="t"/>
                <a:pathLst>
                  <a:path extrusionOk="0" h="727" w="9440">
                    <a:moveTo>
                      <a:pt x="0" y="1"/>
                    </a:moveTo>
                    <a:lnTo>
                      <a:pt x="0" y="727"/>
                    </a:lnTo>
                    <a:lnTo>
                      <a:pt x="9439" y="727"/>
                    </a:lnTo>
                    <a:lnTo>
                      <a:pt x="943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06" name="Google Shape;1006;p43"/>
            <p:cNvSpPr/>
            <p:nvPr/>
          </p:nvSpPr>
          <p:spPr>
            <a:xfrm>
              <a:off x="-63500" y="4463498"/>
              <a:ext cx="9263374" cy="460239"/>
            </a:xfrm>
            <a:custGeom>
              <a:rect b="b" l="l" r="r" t="t"/>
              <a:pathLst>
                <a:path extrusionOk="0" h="5154" w="103739">
                  <a:moveTo>
                    <a:pt x="80339" y="0"/>
                  </a:moveTo>
                  <a:cubicBezTo>
                    <a:pt x="69397" y="0"/>
                    <a:pt x="55260" y="1698"/>
                    <a:pt x="43777" y="1698"/>
                  </a:cubicBezTo>
                  <a:cubicBezTo>
                    <a:pt x="43306" y="1698"/>
                    <a:pt x="42839" y="1695"/>
                    <a:pt x="42377" y="1689"/>
                  </a:cubicBezTo>
                  <a:cubicBezTo>
                    <a:pt x="33262" y="1571"/>
                    <a:pt x="25137" y="473"/>
                    <a:pt x="19763" y="473"/>
                  </a:cubicBezTo>
                  <a:cubicBezTo>
                    <a:pt x="14822" y="473"/>
                    <a:pt x="0" y="1680"/>
                    <a:pt x="0" y="1680"/>
                  </a:cubicBezTo>
                  <a:lnTo>
                    <a:pt x="0" y="5154"/>
                  </a:lnTo>
                  <a:lnTo>
                    <a:pt x="103739" y="5154"/>
                  </a:lnTo>
                  <a:lnTo>
                    <a:pt x="103739" y="722"/>
                  </a:lnTo>
                  <a:cubicBezTo>
                    <a:pt x="103739" y="722"/>
                    <a:pt x="95368" y="244"/>
                    <a:pt x="81989" y="14"/>
                  </a:cubicBezTo>
                  <a:cubicBezTo>
                    <a:pt x="81448" y="5"/>
                    <a:pt x="80897" y="0"/>
                    <a:pt x="803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7" name="Google Shape;1007;p43"/>
          <p:cNvGrpSpPr/>
          <p:nvPr/>
        </p:nvGrpSpPr>
        <p:grpSpPr>
          <a:xfrm>
            <a:off x="-200064" y="3457453"/>
            <a:ext cx="1031035" cy="1075026"/>
            <a:chOff x="-1091475" y="4274820"/>
            <a:chExt cx="810817" cy="845412"/>
          </a:xfrm>
        </p:grpSpPr>
        <p:sp>
          <p:nvSpPr>
            <p:cNvPr id="1008" name="Google Shape;1008;p43"/>
            <p:cNvSpPr/>
            <p:nvPr/>
          </p:nvSpPr>
          <p:spPr>
            <a:xfrm>
              <a:off x="-1091475" y="4274820"/>
              <a:ext cx="810817" cy="483146"/>
            </a:xfrm>
            <a:custGeom>
              <a:rect b="b" l="l" r="r" t="t"/>
              <a:pathLst>
                <a:path extrusionOk="0" h="6327" w="10618">
                  <a:moveTo>
                    <a:pt x="4251" y="1"/>
                  </a:moveTo>
                  <a:cubicBezTo>
                    <a:pt x="2306" y="1"/>
                    <a:pt x="3319" y="1743"/>
                    <a:pt x="1730" y="2387"/>
                  </a:cubicBezTo>
                  <a:cubicBezTo>
                    <a:pt x="1" y="3088"/>
                    <a:pt x="937" y="4908"/>
                    <a:pt x="2168" y="5636"/>
                  </a:cubicBezTo>
                  <a:cubicBezTo>
                    <a:pt x="3168" y="6228"/>
                    <a:pt x="4380" y="6327"/>
                    <a:pt x="5241" y="6327"/>
                  </a:cubicBezTo>
                  <a:cubicBezTo>
                    <a:pt x="5431" y="6327"/>
                    <a:pt x="5604" y="6322"/>
                    <a:pt x="5754" y="6316"/>
                  </a:cubicBezTo>
                  <a:cubicBezTo>
                    <a:pt x="6768" y="6281"/>
                    <a:pt x="6562" y="5426"/>
                    <a:pt x="7861" y="5426"/>
                  </a:cubicBezTo>
                  <a:cubicBezTo>
                    <a:pt x="8063" y="5426"/>
                    <a:pt x="8302" y="5447"/>
                    <a:pt x="8589" y="5494"/>
                  </a:cubicBezTo>
                  <a:cubicBezTo>
                    <a:pt x="8709" y="5515"/>
                    <a:pt x="8820" y="5524"/>
                    <a:pt x="8922" y="5524"/>
                  </a:cubicBezTo>
                  <a:cubicBezTo>
                    <a:pt x="10617" y="5524"/>
                    <a:pt x="9794" y="2892"/>
                    <a:pt x="8692" y="2511"/>
                  </a:cubicBezTo>
                  <a:cubicBezTo>
                    <a:pt x="7372" y="2056"/>
                    <a:pt x="7540" y="392"/>
                    <a:pt x="4826" y="41"/>
                  </a:cubicBezTo>
                  <a:cubicBezTo>
                    <a:pt x="4610" y="14"/>
                    <a:pt x="4419" y="1"/>
                    <a:pt x="4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43"/>
            <p:cNvSpPr/>
            <p:nvPr/>
          </p:nvSpPr>
          <p:spPr>
            <a:xfrm>
              <a:off x="-754560" y="4545757"/>
              <a:ext cx="176168" cy="574475"/>
            </a:xfrm>
            <a:custGeom>
              <a:rect b="b" l="l" r="r" t="t"/>
              <a:pathLst>
                <a:path extrusionOk="0" h="7523" w="2307">
                  <a:moveTo>
                    <a:pt x="2039" y="0"/>
                  </a:moveTo>
                  <a:lnTo>
                    <a:pt x="1715" y="1257"/>
                  </a:lnTo>
                  <a:cubicBezTo>
                    <a:pt x="1697" y="1325"/>
                    <a:pt x="1642" y="1357"/>
                    <a:pt x="1587" y="1357"/>
                  </a:cubicBezTo>
                  <a:cubicBezTo>
                    <a:pt x="1525" y="1357"/>
                    <a:pt x="1462" y="1315"/>
                    <a:pt x="1457" y="1237"/>
                  </a:cubicBezTo>
                  <a:lnTo>
                    <a:pt x="1361" y="168"/>
                  </a:lnTo>
                  <a:lnTo>
                    <a:pt x="1094" y="168"/>
                  </a:lnTo>
                  <a:lnTo>
                    <a:pt x="778" y="1384"/>
                  </a:lnTo>
                  <a:cubicBezTo>
                    <a:pt x="763" y="1445"/>
                    <a:pt x="709" y="1482"/>
                    <a:pt x="652" y="1482"/>
                  </a:cubicBezTo>
                  <a:cubicBezTo>
                    <a:pt x="620" y="1482"/>
                    <a:pt x="587" y="1470"/>
                    <a:pt x="561" y="1443"/>
                  </a:cubicBezTo>
                  <a:lnTo>
                    <a:pt x="126" y="1008"/>
                  </a:lnTo>
                  <a:lnTo>
                    <a:pt x="1" y="1235"/>
                  </a:lnTo>
                  <a:cubicBezTo>
                    <a:pt x="1" y="1235"/>
                    <a:pt x="1379" y="4731"/>
                    <a:pt x="126" y="7376"/>
                  </a:cubicBezTo>
                  <a:lnTo>
                    <a:pt x="2183" y="7523"/>
                  </a:lnTo>
                  <a:cubicBezTo>
                    <a:pt x="2183" y="7523"/>
                    <a:pt x="1256" y="6028"/>
                    <a:pt x="1689" y="3539"/>
                  </a:cubicBezTo>
                  <a:cubicBezTo>
                    <a:pt x="2122" y="1047"/>
                    <a:pt x="2306" y="168"/>
                    <a:pt x="2306" y="168"/>
                  </a:cubicBezTo>
                  <a:lnTo>
                    <a:pt x="20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1" name="Google Shape;1011;p44"/>
          <p:cNvGrpSpPr/>
          <p:nvPr/>
        </p:nvGrpSpPr>
        <p:grpSpPr>
          <a:xfrm>
            <a:off x="-310825" y="3410200"/>
            <a:ext cx="10114879" cy="1377135"/>
            <a:chOff x="-310825" y="3410200"/>
            <a:chExt cx="10114879" cy="1377135"/>
          </a:xfrm>
        </p:grpSpPr>
        <p:sp>
          <p:nvSpPr>
            <p:cNvPr id="1012" name="Google Shape;1012;p44"/>
            <p:cNvSpPr/>
            <p:nvPr/>
          </p:nvSpPr>
          <p:spPr>
            <a:xfrm>
              <a:off x="4518650" y="3410200"/>
              <a:ext cx="5285404" cy="1311561"/>
            </a:xfrm>
            <a:custGeom>
              <a:rect b="b" l="l" r="r" t="t"/>
              <a:pathLst>
                <a:path extrusionOk="0" h="18754" w="25926">
                  <a:moveTo>
                    <a:pt x="8884" y="0"/>
                  </a:moveTo>
                  <a:cubicBezTo>
                    <a:pt x="8773" y="0"/>
                    <a:pt x="8669" y="88"/>
                    <a:pt x="8673" y="217"/>
                  </a:cubicBezTo>
                  <a:lnTo>
                    <a:pt x="8813" y="5246"/>
                  </a:lnTo>
                  <a:cubicBezTo>
                    <a:pt x="8816" y="5365"/>
                    <a:pt x="8722" y="5463"/>
                    <a:pt x="8602" y="5463"/>
                  </a:cubicBezTo>
                  <a:cubicBezTo>
                    <a:pt x="8600" y="5463"/>
                    <a:pt x="8598" y="5463"/>
                    <a:pt x="8595" y="5463"/>
                  </a:cubicBezTo>
                  <a:lnTo>
                    <a:pt x="8079" y="5445"/>
                  </a:lnTo>
                  <a:cubicBezTo>
                    <a:pt x="7967" y="5439"/>
                    <a:pt x="7877" y="5347"/>
                    <a:pt x="7877" y="5235"/>
                  </a:cubicBezTo>
                  <a:lnTo>
                    <a:pt x="7877" y="2741"/>
                  </a:lnTo>
                  <a:cubicBezTo>
                    <a:pt x="7877" y="2627"/>
                    <a:pt x="7783" y="2533"/>
                    <a:pt x="7668" y="2533"/>
                  </a:cubicBezTo>
                  <a:cubicBezTo>
                    <a:pt x="7552" y="2533"/>
                    <a:pt x="7458" y="2437"/>
                    <a:pt x="7458" y="2323"/>
                  </a:cubicBezTo>
                  <a:lnTo>
                    <a:pt x="7458" y="648"/>
                  </a:lnTo>
                  <a:cubicBezTo>
                    <a:pt x="7458" y="537"/>
                    <a:pt x="7374" y="445"/>
                    <a:pt x="7263" y="438"/>
                  </a:cubicBezTo>
                  <a:lnTo>
                    <a:pt x="6019" y="353"/>
                  </a:lnTo>
                  <a:cubicBezTo>
                    <a:pt x="6015" y="353"/>
                    <a:pt x="6010" y="353"/>
                    <a:pt x="6006" y="353"/>
                  </a:cubicBezTo>
                  <a:cubicBezTo>
                    <a:pt x="5888" y="353"/>
                    <a:pt x="5794" y="448"/>
                    <a:pt x="5794" y="565"/>
                  </a:cubicBezTo>
                  <a:lnTo>
                    <a:pt x="5816" y="2883"/>
                  </a:lnTo>
                  <a:cubicBezTo>
                    <a:pt x="5818" y="2997"/>
                    <a:pt x="5726" y="3090"/>
                    <a:pt x="5614" y="3093"/>
                  </a:cubicBezTo>
                  <a:lnTo>
                    <a:pt x="5009" y="3115"/>
                  </a:lnTo>
                  <a:cubicBezTo>
                    <a:pt x="4897" y="3117"/>
                    <a:pt x="4806" y="3209"/>
                    <a:pt x="4806" y="3322"/>
                  </a:cubicBezTo>
                  <a:lnTo>
                    <a:pt x="4779" y="6674"/>
                  </a:lnTo>
                  <a:cubicBezTo>
                    <a:pt x="4779" y="6783"/>
                    <a:pt x="4694" y="6875"/>
                    <a:pt x="4583" y="6880"/>
                  </a:cubicBezTo>
                  <a:lnTo>
                    <a:pt x="4093" y="6913"/>
                  </a:lnTo>
                  <a:cubicBezTo>
                    <a:pt x="4088" y="6914"/>
                    <a:pt x="4083" y="6914"/>
                    <a:pt x="4077" y="6914"/>
                  </a:cubicBezTo>
                  <a:cubicBezTo>
                    <a:pt x="3961" y="6914"/>
                    <a:pt x="3867" y="6818"/>
                    <a:pt x="3868" y="6700"/>
                  </a:cubicBezTo>
                  <a:lnTo>
                    <a:pt x="3920" y="4732"/>
                  </a:lnTo>
                  <a:cubicBezTo>
                    <a:pt x="3922" y="4623"/>
                    <a:pt x="3841" y="4531"/>
                    <a:pt x="3734" y="4518"/>
                  </a:cubicBezTo>
                  <a:lnTo>
                    <a:pt x="2577" y="4381"/>
                  </a:lnTo>
                  <a:cubicBezTo>
                    <a:pt x="2568" y="4380"/>
                    <a:pt x="2559" y="4380"/>
                    <a:pt x="2550" y="4380"/>
                  </a:cubicBezTo>
                  <a:cubicBezTo>
                    <a:pt x="2433" y="4380"/>
                    <a:pt x="2336" y="4481"/>
                    <a:pt x="2343" y="4601"/>
                  </a:cubicBezTo>
                  <a:lnTo>
                    <a:pt x="2459" y="6829"/>
                  </a:lnTo>
                  <a:cubicBezTo>
                    <a:pt x="2466" y="6941"/>
                    <a:pt x="2381" y="7039"/>
                    <a:pt x="2271" y="7050"/>
                  </a:cubicBezTo>
                  <a:lnTo>
                    <a:pt x="2140" y="7063"/>
                  </a:lnTo>
                  <a:cubicBezTo>
                    <a:pt x="2085" y="7068"/>
                    <a:pt x="2033" y="7096"/>
                    <a:pt x="1998" y="7140"/>
                  </a:cubicBezTo>
                  <a:lnTo>
                    <a:pt x="835" y="8561"/>
                  </a:lnTo>
                  <a:cubicBezTo>
                    <a:pt x="793" y="8609"/>
                    <a:pt x="734" y="8637"/>
                    <a:pt x="671" y="8637"/>
                  </a:cubicBezTo>
                  <a:lnTo>
                    <a:pt x="216" y="8637"/>
                  </a:lnTo>
                  <a:cubicBezTo>
                    <a:pt x="96" y="8637"/>
                    <a:pt x="0" y="8736"/>
                    <a:pt x="6" y="8856"/>
                  </a:cubicBezTo>
                  <a:lnTo>
                    <a:pt x="229" y="14808"/>
                  </a:lnTo>
                  <a:lnTo>
                    <a:pt x="537" y="18542"/>
                  </a:lnTo>
                  <a:cubicBezTo>
                    <a:pt x="546" y="18651"/>
                    <a:pt x="638" y="18734"/>
                    <a:pt x="745" y="18734"/>
                  </a:cubicBezTo>
                  <a:lnTo>
                    <a:pt x="25362" y="18754"/>
                  </a:lnTo>
                  <a:cubicBezTo>
                    <a:pt x="25474" y="18754"/>
                    <a:pt x="25566" y="18663"/>
                    <a:pt x="25572" y="18551"/>
                  </a:cubicBezTo>
                  <a:lnTo>
                    <a:pt x="25924" y="7487"/>
                  </a:lnTo>
                  <a:cubicBezTo>
                    <a:pt x="25926" y="7370"/>
                    <a:pt x="25833" y="7273"/>
                    <a:pt x="25716" y="7271"/>
                  </a:cubicBezTo>
                  <a:lnTo>
                    <a:pt x="25083" y="7262"/>
                  </a:lnTo>
                  <a:cubicBezTo>
                    <a:pt x="25082" y="7262"/>
                    <a:pt x="25081" y="7262"/>
                    <a:pt x="25080" y="7262"/>
                  </a:cubicBezTo>
                  <a:cubicBezTo>
                    <a:pt x="24964" y="7262"/>
                    <a:pt x="24868" y="7355"/>
                    <a:pt x="24868" y="7472"/>
                  </a:cubicBezTo>
                  <a:lnTo>
                    <a:pt x="24868" y="9022"/>
                  </a:lnTo>
                  <a:cubicBezTo>
                    <a:pt x="24868" y="9136"/>
                    <a:pt x="24774" y="9232"/>
                    <a:pt x="24660" y="9232"/>
                  </a:cubicBezTo>
                  <a:lnTo>
                    <a:pt x="24319" y="9232"/>
                  </a:lnTo>
                  <a:cubicBezTo>
                    <a:pt x="24204" y="9232"/>
                    <a:pt x="24112" y="9141"/>
                    <a:pt x="24109" y="9029"/>
                  </a:cubicBezTo>
                  <a:lnTo>
                    <a:pt x="23952" y="5109"/>
                  </a:lnTo>
                  <a:cubicBezTo>
                    <a:pt x="23946" y="4997"/>
                    <a:pt x="23854" y="4907"/>
                    <a:pt x="23742" y="4907"/>
                  </a:cubicBezTo>
                  <a:lnTo>
                    <a:pt x="23436" y="4907"/>
                  </a:lnTo>
                  <a:cubicBezTo>
                    <a:pt x="23379" y="4907"/>
                    <a:pt x="23323" y="4883"/>
                    <a:pt x="23283" y="4840"/>
                  </a:cubicBezTo>
                  <a:lnTo>
                    <a:pt x="21868" y="3346"/>
                  </a:lnTo>
                  <a:cubicBezTo>
                    <a:pt x="21825" y="3300"/>
                    <a:pt x="21771" y="3280"/>
                    <a:pt x="21718" y="3280"/>
                  </a:cubicBezTo>
                  <a:cubicBezTo>
                    <a:pt x="21610" y="3280"/>
                    <a:pt x="21505" y="3364"/>
                    <a:pt x="21505" y="3491"/>
                  </a:cubicBezTo>
                  <a:lnTo>
                    <a:pt x="21505" y="7208"/>
                  </a:lnTo>
                  <a:cubicBezTo>
                    <a:pt x="21505" y="7308"/>
                    <a:pt x="21436" y="7393"/>
                    <a:pt x="21339" y="7413"/>
                  </a:cubicBezTo>
                  <a:lnTo>
                    <a:pt x="20397" y="7616"/>
                  </a:lnTo>
                  <a:cubicBezTo>
                    <a:pt x="20382" y="7619"/>
                    <a:pt x="20368" y="7620"/>
                    <a:pt x="20354" y="7620"/>
                  </a:cubicBezTo>
                  <a:cubicBezTo>
                    <a:pt x="20238" y="7620"/>
                    <a:pt x="20140" y="7525"/>
                    <a:pt x="20145" y="7404"/>
                  </a:cubicBezTo>
                  <a:lnTo>
                    <a:pt x="20240" y="4258"/>
                  </a:lnTo>
                  <a:cubicBezTo>
                    <a:pt x="20246" y="4140"/>
                    <a:pt x="20148" y="4040"/>
                    <a:pt x="20030" y="4040"/>
                  </a:cubicBezTo>
                  <a:lnTo>
                    <a:pt x="17592" y="4040"/>
                  </a:lnTo>
                  <a:cubicBezTo>
                    <a:pt x="17483" y="4040"/>
                    <a:pt x="17395" y="4120"/>
                    <a:pt x="17382" y="4225"/>
                  </a:cubicBezTo>
                  <a:lnTo>
                    <a:pt x="17292" y="4966"/>
                  </a:lnTo>
                  <a:cubicBezTo>
                    <a:pt x="17279" y="5071"/>
                    <a:pt x="17189" y="5150"/>
                    <a:pt x="17082" y="5150"/>
                  </a:cubicBezTo>
                  <a:lnTo>
                    <a:pt x="16553" y="5150"/>
                  </a:lnTo>
                  <a:cubicBezTo>
                    <a:pt x="16437" y="5150"/>
                    <a:pt x="16343" y="5054"/>
                    <a:pt x="16343" y="4940"/>
                  </a:cubicBezTo>
                  <a:lnTo>
                    <a:pt x="16343" y="832"/>
                  </a:lnTo>
                  <a:cubicBezTo>
                    <a:pt x="16343" y="715"/>
                    <a:pt x="16249" y="622"/>
                    <a:pt x="16132" y="622"/>
                  </a:cubicBezTo>
                  <a:cubicBezTo>
                    <a:pt x="16131" y="622"/>
                    <a:pt x="16130" y="622"/>
                    <a:pt x="16129" y="622"/>
                  </a:cubicBezTo>
                  <a:lnTo>
                    <a:pt x="13553" y="677"/>
                  </a:lnTo>
                  <a:cubicBezTo>
                    <a:pt x="13438" y="679"/>
                    <a:pt x="13348" y="775"/>
                    <a:pt x="13348" y="889"/>
                  </a:cubicBezTo>
                  <a:lnTo>
                    <a:pt x="13374" y="6053"/>
                  </a:lnTo>
                  <a:cubicBezTo>
                    <a:pt x="13374" y="6167"/>
                    <a:pt x="13284" y="6259"/>
                    <a:pt x="13171" y="6265"/>
                  </a:cubicBezTo>
                  <a:lnTo>
                    <a:pt x="11723" y="6316"/>
                  </a:lnTo>
                  <a:cubicBezTo>
                    <a:pt x="11719" y="6317"/>
                    <a:pt x="11716" y="6317"/>
                    <a:pt x="11713" y="6317"/>
                  </a:cubicBezTo>
                  <a:cubicBezTo>
                    <a:pt x="11598" y="6317"/>
                    <a:pt x="11505" y="6225"/>
                    <a:pt x="11503" y="6110"/>
                  </a:cubicBezTo>
                  <a:lnTo>
                    <a:pt x="11446" y="1755"/>
                  </a:lnTo>
                  <a:cubicBezTo>
                    <a:pt x="11446" y="1654"/>
                    <a:pt x="11369" y="1567"/>
                    <a:pt x="11271" y="1551"/>
                  </a:cubicBezTo>
                  <a:lnTo>
                    <a:pt x="10635" y="1446"/>
                  </a:lnTo>
                  <a:cubicBezTo>
                    <a:pt x="10599" y="1438"/>
                    <a:pt x="10562" y="1420"/>
                    <a:pt x="10530" y="1394"/>
                  </a:cubicBezTo>
                  <a:lnTo>
                    <a:pt x="9023" y="54"/>
                  </a:lnTo>
                  <a:cubicBezTo>
                    <a:pt x="8981" y="17"/>
                    <a:pt x="8932" y="0"/>
                    <a:pt x="8884" y="0"/>
                  </a:cubicBezTo>
                  <a:close/>
                </a:path>
              </a:pathLst>
            </a:custGeom>
            <a:solidFill>
              <a:srgbClr val="91CB91">
                <a:alpha val="40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44"/>
            <p:cNvSpPr/>
            <p:nvPr/>
          </p:nvSpPr>
          <p:spPr>
            <a:xfrm>
              <a:off x="4119380" y="3868921"/>
              <a:ext cx="5024625" cy="918413"/>
            </a:xfrm>
            <a:custGeom>
              <a:rect b="b" l="l" r="r" t="t"/>
              <a:pathLst>
                <a:path extrusionOk="0" h="18746" w="89097">
                  <a:moveTo>
                    <a:pt x="25513" y="0"/>
                  </a:moveTo>
                  <a:lnTo>
                    <a:pt x="24746" y="16175"/>
                  </a:lnTo>
                  <a:lnTo>
                    <a:pt x="9902" y="16851"/>
                  </a:lnTo>
                  <a:lnTo>
                    <a:pt x="9902" y="3933"/>
                  </a:lnTo>
                  <a:lnTo>
                    <a:pt x="6218" y="3933"/>
                  </a:lnTo>
                  <a:lnTo>
                    <a:pt x="6059" y="7005"/>
                  </a:lnTo>
                  <a:lnTo>
                    <a:pt x="4797" y="7005"/>
                  </a:lnTo>
                  <a:lnTo>
                    <a:pt x="2166" y="7374"/>
                  </a:lnTo>
                  <a:lnTo>
                    <a:pt x="0" y="18746"/>
                  </a:lnTo>
                  <a:lnTo>
                    <a:pt x="89097" y="17847"/>
                  </a:lnTo>
                  <a:lnTo>
                    <a:pt x="86756" y="4178"/>
                  </a:lnTo>
                  <a:lnTo>
                    <a:pt x="79085" y="4178"/>
                  </a:lnTo>
                  <a:lnTo>
                    <a:pt x="78980" y="8536"/>
                  </a:lnTo>
                  <a:lnTo>
                    <a:pt x="76143" y="7742"/>
                  </a:lnTo>
                  <a:lnTo>
                    <a:pt x="76143" y="13396"/>
                  </a:lnTo>
                  <a:lnTo>
                    <a:pt x="69026" y="12781"/>
                  </a:lnTo>
                  <a:lnTo>
                    <a:pt x="69026" y="9342"/>
                  </a:lnTo>
                  <a:lnTo>
                    <a:pt x="69026" y="0"/>
                  </a:lnTo>
                  <a:lnTo>
                    <a:pt x="65470" y="0"/>
                  </a:lnTo>
                  <a:lnTo>
                    <a:pt x="65470" y="12043"/>
                  </a:lnTo>
                  <a:lnTo>
                    <a:pt x="59355" y="17076"/>
                  </a:lnTo>
                  <a:lnTo>
                    <a:pt x="59829" y="612"/>
                  </a:lnTo>
                  <a:lnTo>
                    <a:pt x="56611" y="0"/>
                  </a:lnTo>
                  <a:lnTo>
                    <a:pt x="56611" y="1965"/>
                  </a:lnTo>
                  <a:lnTo>
                    <a:pt x="54768" y="1965"/>
                  </a:lnTo>
                  <a:lnTo>
                    <a:pt x="54768" y="8970"/>
                  </a:lnTo>
                  <a:lnTo>
                    <a:pt x="53170" y="9342"/>
                  </a:lnTo>
                  <a:lnTo>
                    <a:pt x="53170" y="4423"/>
                  </a:lnTo>
                  <a:lnTo>
                    <a:pt x="50096" y="4055"/>
                  </a:lnTo>
                  <a:lnTo>
                    <a:pt x="50096" y="4055"/>
                  </a:lnTo>
                  <a:lnTo>
                    <a:pt x="50353" y="10811"/>
                  </a:lnTo>
                  <a:lnTo>
                    <a:pt x="49169" y="15676"/>
                  </a:lnTo>
                  <a:lnTo>
                    <a:pt x="43084" y="16175"/>
                  </a:lnTo>
                  <a:lnTo>
                    <a:pt x="31904" y="13520"/>
                  </a:lnTo>
                  <a:lnTo>
                    <a:pt x="32068" y="1965"/>
                  </a:lnTo>
                  <a:lnTo>
                    <a:pt x="29327" y="1965"/>
                  </a:lnTo>
                  <a:lnTo>
                    <a:pt x="29327" y="0"/>
                  </a:lnTo>
                  <a:close/>
                </a:path>
              </a:pathLst>
            </a:custGeom>
            <a:solidFill>
              <a:srgbClr val="91CB91">
                <a:alpha val="2766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44"/>
            <p:cNvSpPr/>
            <p:nvPr/>
          </p:nvSpPr>
          <p:spPr>
            <a:xfrm>
              <a:off x="-310825" y="3966825"/>
              <a:ext cx="2500103" cy="722610"/>
            </a:xfrm>
            <a:custGeom>
              <a:rect b="b" l="l" r="r" t="t"/>
              <a:pathLst>
                <a:path extrusionOk="0" h="17085" w="29860">
                  <a:moveTo>
                    <a:pt x="13662" y="1"/>
                  </a:moveTo>
                  <a:cubicBezTo>
                    <a:pt x="13387" y="1"/>
                    <a:pt x="13162" y="229"/>
                    <a:pt x="13169" y="504"/>
                  </a:cubicBezTo>
                  <a:lnTo>
                    <a:pt x="13394" y="11130"/>
                  </a:lnTo>
                  <a:cubicBezTo>
                    <a:pt x="13401" y="11399"/>
                    <a:pt x="13189" y="11624"/>
                    <a:pt x="12922" y="11631"/>
                  </a:cubicBezTo>
                  <a:lnTo>
                    <a:pt x="12091" y="11664"/>
                  </a:lnTo>
                  <a:cubicBezTo>
                    <a:pt x="12084" y="11665"/>
                    <a:pt x="12078" y="11665"/>
                    <a:pt x="12071" y="11665"/>
                  </a:cubicBezTo>
                  <a:cubicBezTo>
                    <a:pt x="11797" y="11665"/>
                    <a:pt x="11575" y="11440"/>
                    <a:pt x="11579" y="11165"/>
                  </a:cubicBezTo>
                  <a:lnTo>
                    <a:pt x="11704" y="4385"/>
                  </a:lnTo>
                  <a:cubicBezTo>
                    <a:pt x="11710" y="4110"/>
                    <a:pt x="11487" y="3886"/>
                    <a:pt x="11212" y="3886"/>
                  </a:cubicBezTo>
                  <a:lnTo>
                    <a:pt x="9679" y="3886"/>
                  </a:lnTo>
                  <a:cubicBezTo>
                    <a:pt x="9413" y="3886"/>
                    <a:pt x="9194" y="4098"/>
                    <a:pt x="9189" y="4365"/>
                  </a:cubicBezTo>
                  <a:lnTo>
                    <a:pt x="9089" y="8303"/>
                  </a:lnTo>
                  <a:cubicBezTo>
                    <a:pt x="9082" y="8570"/>
                    <a:pt x="8866" y="8782"/>
                    <a:pt x="8599" y="8782"/>
                  </a:cubicBezTo>
                  <a:cubicBezTo>
                    <a:pt x="8330" y="8782"/>
                    <a:pt x="8109" y="8563"/>
                    <a:pt x="8109" y="8292"/>
                  </a:cubicBezTo>
                  <a:lnTo>
                    <a:pt x="8109" y="1929"/>
                  </a:lnTo>
                  <a:cubicBezTo>
                    <a:pt x="8109" y="1658"/>
                    <a:pt x="7887" y="1438"/>
                    <a:pt x="7618" y="1438"/>
                  </a:cubicBezTo>
                  <a:cubicBezTo>
                    <a:pt x="7613" y="1438"/>
                    <a:pt x="7607" y="1438"/>
                    <a:pt x="7602" y="1438"/>
                  </a:cubicBezTo>
                  <a:lnTo>
                    <a:pt x="5501" y="1503"/>
                  </a:lnTo>
                  <a:cubicBezTo>
                    <a:pt x="5236" y="1512"/>
                    <a:pt x="5026" y="1726"/>
                    <a:pt x="5024" y="1991"/>
                  </a:cubicBezTo>
                  <a:lnTo>
                    <a:pt x="4970" y="9742"/>
                  </a:lnTo>
                  <a:cubicBezTo>
                    <a:pt x="4968" y="9998"/>
                    <a:pt x="4769" y="10210"/>
                    <a:pt x="4515" y="10229"/>
                  </a:cubicBezTo>
                  <a:lnTo>
                    <a:pt x="4322" y="10243"/>
                  </a:lnTo>
                  <a:cubicBezTo>
                    <a:pt x="4310" y="10244"/>
                    <a:pt x="4298" y="10245"/>
                    <a:pt x="4286" y="10245"/>
                  </a:cubicBezTo>
                  <a:cubicBezTo>
                    <a:pt x="3984" y="10245"/>
                    <a:pt x="3749" y="9974"/>
                    <a:pt x="3800" y="9670"/>
                  </a:cubicBezTo>
                  <a:lnTo>
                    <a:pt x="3863" y="9305"/>
                  </a:lnTo>
                  <a:cubicBezTo>
                    <a:pt x="3911" y="9025"/>
                    <a:pt x="3708" y="8760"/>
                    <a:pt x="3422" y="8734"/>
                  </a:cubicBezTo>
                  <a:lnTo>
                    <a:pt x="546" y="8474"/>
                  </a:lnTo>
                  <a:cubicBezTo>
                    <a:pt x="530" y="8473"/>
                    <a:pt x="514" y="8472"/>
                    <a:pt x="499" y="8472"/>
                  </a:cubicBezTo>
                  <a:cubicBezTo>
                    <a:pt x="225" y="8472"/>
                    <a:pt x="1" y="8702"/>
                    <a:pt x="11" y="8983"/>
                  </a:cubicBezTo>
                  <a:lnTo>
                    <a:pt x="317" y="16612"/>
                  </a:lnTo>
                  <a:cubicBezTo>
                    <a:pt x="328" y="16876"/>
                    <a:pt x="544" y="17084"/>
                    <a:pt x="803" y="17084"/>
                  </a:cubicBezTo>
                  <a:cubicBezTo>
                    <a:pt x="806" y="17084"/>
                    <a:pt x="809" y="17084"/>
                    <a:pt x="813" y="17084"/>
                  </a:cubicBezTo>
                  <a:lnTo>
                    <a:pt x="29296" y="16550"/>
                  </a:lnTo>
                  <a:cubicBezTo>
                    <a:pt x="29561" y="16546"/>
                    <a:pt x="29775" y="16329"/>
                    <a:pt x="29777" y="16065"/>
                  </a:cubicBezTo>
                  <a:lnTo>
                    <a:pt x="29856" y="8570"/>
                  </a:lnTo>
                  <a:cubicBezTo>
                    <a:pt x="29860" y="8297"/>
                    <a:pt x="29639" y="8073"/>
                    <a:pt x="29366" y="8073"/>
                  </a:cubicBezTo>
                  <a:lnTo>
                    <a:pt x="27960" y="8073"/>
                  </a:lnTo>
                  <a:cubicBezTo>
                    <a:pt x="27711" y="8073"/>
                    <a:pt x="27501" y="8261"/>
                    <a:pt x="27472" y="8506"/>
                  </a:cubicBezTo>
                  <a:lnTo>
                    <a:pt x="27120" y="11467"/>
                  </a:lnTo>
                  <a:cubicBezTo>
                    <a:pt x="27092" y="11707"/>
                    <a:pt x="26893" y="11891"/>
                    <a:pt x="26651" y="11900"/>
                  </a:cubicBezTo>
                  <a:lnTo>
                    <a:pt x="25953" y="11930"/>
                  </a:lnTo>
                  <a:cubicBezTo>
                    <a:pt x="25946" y="11930"/>
                    <a:pt x="25939" y="11930"/>
                    <a:pt x="25933" y="11930"/>
                  </a:cubicBezTo>
                  <a:cubicBezTo>
                    <a:pt x="25671" y="11930"/>
                    <a:pt x="25452" y="11722"/>
                    <a:pt x="25443" y="11458"/>
                  </a:cubicBezTo>
                  <a:lnTo>
                    <a:pt x="25142" y="3508"/>
                  </a:lnTo>
                  <a:cubicBezTo>
                    <a:pt x="25131" y="3244"/>
                    <a:pt x="24917" y="3038"/>
                    <a:pt x="24654" y="3036"/>
                  </a:cubicBezTo>
                  <a:lnTo>
                    <a:pt x="21147" y="3010"/>
                  </a:lnTo>
                  <a:cubicBezTo>
                    <a:pt x="21146" y="3010"/>
                    <a:pt x="21145" y="3010"/>
                    <a:pt x="21144" y="3010"/>
                  </a:cubicBezTo>
                  <a:cubicBezTo>
                    <a:pt x="20861" y="3010"/>
                    <a:pt x="20635" y="3245"/>
                    <a:pt x="20651" y="3528"/>
                  </a:cubicBezTo>
                  <a:lnTo>
                    <a:pt x="21003" y="10162"/>
                  </a:lnTo>
                  <a:cubicBezTo>
                    <a:pt x="21018" y="10426"/>
                    <a:pt x="20821" y="10653"/>
                    <a:pt x="20559" y="10678"/>
                  </a:cubicBezTo>
                  <a:lnTo>
                    <a:pt x="18900" y="10837"/>
                  </a:lnTo>
                  <a:cubicBezTo>
                    <a:pt x="18884" y="10838"/>
                    <a:pt x="18868" y="10839"/>
                    <a:pt x="18853" y="10839"/>
                  </a:cubicBezTo>
                  <a:cubicBezTo>
                    <a:pt x="18586" y="10839"/>
                    <a:pt x="18364" y="10623"/>
                    <a:pt x="18360" y="10350"/>
                  </a:cubicBezTo>
                  <a:lnTo>
                    <a:pt x="18305" y="526"/>
                  </a:lnTo>
                  <a:cubicBezTo>
                    <a:pt x="18303" y="259"/>
                    <a:pt x="18088" y="40"/>
                    <a:pt x="17817" y="38"/>
                  </a:cubicBezTo>
                  <a:lnTo>
                    <a:pt x="13665" y="1"/>
                  </a:lnTo>
                  <a:cubicBezTo>
                    <a:pt x="13664" y="1"/>
                    <a:pt x="13663" y="1"/>
                    <a:pt x="13662" y="1"/>
                  </a:cubicBezTo>
                  <a:close/>
                </a:path>
              </a:pathLst>
            </a:custGeom>
            <a:solidFill>
              <a:srgbClr val="91CB91">
                <a:alpha val="40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5" name="Google Shape;1015;p44"/>
          <p:cNvGrpSpPr/>
          <p:nvPr/>
        </p:nvGrpSpPr>
        <p:grpSpPr>
          <a:xfrm>
            <a:off x="811232" y="3618186"/>
            <a:ext cx="8215844" cy="1071234"/>
            <a:chOff x="811232" y="3618186"/>
            <a:chExt cx="8215844" cy="1071234"/>
          </a:xfrm>
        </p:grpSpPr>
        <p:grpSp>
          <p:nvGrpSpPr>
            <p:cNvPr id="1016" name="Google Shape;1016;p44"/>
            <p:cNvGrpSpPr/>
            <p:nvPr/>
          </p:nvGrpSpPr>
          <p:grpSpPr>
            <a:xfrm>
              <a:off x="8109137" y="3618186"/>
              <a:ext cx="917938" cy="961145"/>
              <a:chOff x="13024037" y="-1524001"/>
              <a:chExt cx="917938" cy="961145"/>
            </a:xfrm>
          </p:grpSpPr>
          <p:sp>
            <p:nvSpPr>
              <p:cNvPr id="1017" name="Google Shape;1017;p44"/>
              <p:cNvSpPr/>
              <p:nvPr/>
            </p:nvSpPr>
            <p:spPr>
              <a:xfrm>
                <a:off x="13024037" y="-1524001"/>
                <a:ext cx="917938" cy="503189"/>
              </a:xfrm>
              <a:custGeom>
                <a:rect b="b" l="l" r="r" t="t"/>
                <a:pathLst>
                  <a:path extrusionOk="0" h="4472" w="8158">
                    <a:moveTo>
                      <a:pt x="2285" y="0"/>
                    </a:moveTo>
                    <a:cubicBezTo>
                      <a:pt x="2161" y="0"/>
                      <a:pt x="2014" y="27"/>
                      <a:pt x="1825" y="92"/>
                    </a:cubicBezTo>
                    <a:cubicBezTo>
                      <a:pt x="877" y="419"/>
                      <a:pt x="1" y="3786"/>
                      <a:pt x="1526" y="3786"/>
                    </a:cubicBezTo>
                    <a:cubicBezTo>
                      <a:pt x="1589" y="3786"/>
                      <a:pt x="1655" y="3780"/>
                      <a:pt x="1726" y="3768"/>
                    </a:cubicBezTo>
                    <a:cubicBezTo>
                      <a:pt x="1969" y="3727"/>
                      <a:pt x="2172" y="3710"/>
                      <a:pt x="2344" y="3710"/>
                    </a:cubicBezTo>
                    <a:cubicBezTo>
                      <a:pt x="3445" y="3710"/>
                      <a:pt x="3272" y="4434"/>
                      <a:pt x="4129" y="4463"/>
                    </a:cubicBezTo>
                    <a:cubicBezTo>
                      <a:pt x="4256" y="4468"/>
                      <a:pt x="4403" y="4472"/>
                      <a:pt x="4565" y="4472"/>
                    </a:cubicBezTo>
                    <a:cubicBezTo>
                      <a:pt x="5294" y="4472"/>
                      <a:pt x="6317" y="4388"/>
                      <a:pt x="7160" y="3890"/>
                    </a:cubicBezTo>
                    <a:cubicBezTo>
                      <a:pt x="8158" y="3300"/>
                      <a:pt x="7250" y="367"/>
                      <a:pt x="5163" y="367"/>
                    </a:cubicBezTo>
                    <a:cubicBezTo>
                      <a:pt x="5066" y="367"/>
                      <a:pt x="4967" y="374"/>
                      <a:pt x="4866" y="387"/>
                    </a:cubicBezTo>
                    <a:cubicBezTo>
                      <a:pt x="4556" y="426"/>
                      <a:pt x="4294" y="443"/>
                      <a:pt x="4071" y="443"/>
                    </a:cubicBezTo>
                    <a:cubicBezTo>
                      <a:pt x="2920" y="443"/>
                      <a:pt x="2793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44"/>
              <p:cNvSpPr/>
              <p:nvPr/>
            </p:nvSpPr>
            <p:spPr>
              <a:xfrm>
                <a:off x="13403792" y="-1285459"/>
                <a:ext cx="213675" cy="722603"/>
              </a:xfrm>
              <a:custGeom>
                <a:rect b="b" l="l" r="r" t="t"/>
                <a:pathLst>
                  <a:path extrusionOk="0" h="6422" w="1899">
                    <a:moveTo>
                      <a:pt x="1106" y="1"/>
                    </a:moveTo>
                    <a:lnTo>
                      <a:pt x="739" y="141"/>
                    </a:lnTo>
                    <a:cubicBezTo>
                      <a:pt x="739" y="141"/>
                      <a:pt x="975" y="1691"/>
                      <a:pt x="623" y="1691"/>
                    </a:cubicBezTo>
                    <a:cubicBezTo>
                      <a:pt x="616" y="1691"/>
                      <a:pt x="609" y="1690"/>
                      <a:pt x="601" y="1689"/>
                    </a:cubicBezTo>
                    <a:cubicBezTo>
                      <a:pt x="330" y="1643"/>
                      <a:pt x="225" y="738"/>
                      <a:pt x="225" y="738"/>
                    </a:cubicBezTo>
                    <a:lnTo>
                      <a:pt x="0" y="878"/>
                    </a:lnTo>
                    <a:cubicBezTo>
                      <a:pt x="0" y="878"/>
                      <a:pt x="330" y="1919"/>
                      <a:pt x="487" y="3135"/>
                    </a:cubicBezTo>
                    <a:cubicBezTo>
                      <a:pt x="697" y="4774"/>
                      <a:pt x="44" y="6368"/>
                      <a:pt x="44" y="6368"/>
                    </a:cubicBezTo>
                    <a:lnTo>
                      <a:pt x="1780" y="6421"/>
                    </a:lnTo>
                    <a:cubicBezTo>
                      <a:pt x="719" y="4184"/>
                      <a:pt x="1898" y="611"/>
                      <a:pt x="1898" y="611"/>
                    </a:cubicBezTo>
                    <a:lnTo>
                      <a:pt x="1696" y="485"/>
                    </a:lnTo>
                    <a:cubicBezTo>
                      <a:pt x="1696" y="485"/>
                      <a:pt x="1461" y="1665"/>
                      <a:pt x="1275" y="1665"/>
                    </a:cubicBezTo>
                    <a:cubicBezTo>
                      <a:pt x="1253" y="1665"/>
                      <a:pt x="1231" y="1648"/>
                      <a:pt x="1211" y="1610"/>
                    </a:cubicBezTo>
                    <a:cubicBezTo>
                      <a:pt x="949" y="1116"/>
                      <a:pt x="1106" y="1"/>
                      <a:pt x="11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19" name="Google Shape;1019;p44"/>
            <p:cNvGrpSpPr/>
            <p:nvPr/>
          </p:nvGrpSpPr>
          <p:grpSpPr>
            <a:xfrm>
              <a:off x="811232" y="3799613"/>
              <a:ext cx="853464" cy="889807"/>
              <a:chOff x="14127182" y="-1512862"/>
              <a:chExt cx="853464" cy="889807"/>
            </a:xfrm>
          </p:grpSpPr>
          <p:sp>
            <p:nvSpPr>
              <p:cNvPr id="1020" name="Google Shape;1020;p44"/>
              <p:cNvSpPr/>
              <p:nvPr/>
            </p:nvSpPr>
            <p:spPr>
              <a:xfrm>
                <a:off x="14127182" y="-1512862"/>
                <a:ext cx="853464" cy="508590"/>
              </a:xfrm>
              <a:custGeom>
                <a:rect b="b" l="l" r="r" t="t"/>
                <a:pathLst>
                  <a:path extrusionOk="0" h="4520" w="7585">
                    <a:moveTo>
                      <a:pt x="4549" y="0"/>
                    </a:moveTo>
                    <a:cubicBezTo>
                      <a:pt x="4429" y="0"/>
                      <a:pt x="4293" y="10"/>
                      <a:pt x="4138" y="30"/>
                    </a:cubicBezTo>
                    <a:cubicBezTo>
                      <a:pt x="2198" y="278"/>
                      <a:pt x="2317" y="1469"/>
                      <a:pt x="1376" y="1793"/>
                    </a:cubicBezTo>
                    <a:cubicBezTo>
                      <a:pt x="590" y="2066"/>
                      <a:pt x="1" y="3946"/>
                      <a:pt x="1212" y="3946"/>
                    </a:cubicBezTo>
                    <a:cubicBezTo>
                      <a:pt x="1284" y="3946"/>
                      <a:pt x="1364" y="3940"/>
                      <a:pt x="1449" y="3925"/>
                    </a:cubicBezTo>
                    <a:cubicBezTo>
                      <a:pt x="1655" y="3891"/>
                      <a:pt x="1827" y="3876"/>
                      <a:pt x="1973" y="3876"/>
                    </a:cubicBezTo>
                    <a:cubicBezTo>
                      <a:pt x="2899" y="3876"/>
                      <a:pt x="2752" y="4486"/>
                      <a:pt x="3477" y="4511"/>
                    </a:cubicBezTo>
                    <a:cubicBezTo>
                      <a:pt x="3586" y="4515"/>
                      <a:pt x="3712" y="4519"/>
                      <a:pt x="3850" y="4519"/>
                    </a:cubicBezTo>
                    <a:cubicBezTo>
                      <a:pt x="4465" y="4519"/>
                      <a:pt x="5328" y="4448"/>
                      <a:pt x="6036" y="4027"/>
                    </a:cubicBezTo>
                    <a:cubicBezTo>
                      <a:pt x="6915" y="3505"/>
                      <a:pt x="7584" y="2204"/>
                      <a:pt x="6350" y="1705"/>
                    </a:cubicBezTo>
                    <a:cubicBezTo>
                      <a:pt x="5213" y="1243"/>
                      <a:pt x="5937" y="0"/>
                      <a:pt x="45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44"/>
              <p:cNvSpPr/>
              <p:nvPr/>
            </p:nvSpPr>
            <p:spPr>
              <a:xfrm>
                <a:off x="14440775" y="-1227737"/>
                <a:ext cx="185320" cy="604682"/>
              </a:xfrm>
              <a:custGeom>
                <a:rect b="b" l="l" r="r" t="t"/>
                <a:pathLst>
                  <a:path extrusionOk="0" h="5374" w="1647">
                    <a:moveTo>
                      <a:pt x="192" y="0"/>
                    </a:moveTo>
                    <a:lnTo>
                      <a:pt x="0" y="120"/>
                    </a:lnTo>
                    <a:cubicBezTo>
                      <a:pt x="0" y="120"/>
                      <a:pt x="133" y="748"/>
                      <a:pt x="441" y="2527"/>
                    </a:cubicBezTo>
                    <a:cubicBezTo>
                      <a:pt x="750" y="4305"/>
                      <a:pt x="89" y="5374"/>
                      <a:pt x="89" y="5374"/>
                    </a:cubicBezTo>
                    <a:lnTo>
                      <a:pt x="1558" y="5267"/>
                    </a:lnTo>
                    <a:cubicBezTo>
                      <a:pt x="662" y="3378"/>
                      <a:pt x="1646" y="881"/>
                      <a:pt x="1646" y="881"/>
                    </a:cubicBezTo>
                    <a:lnTo>
                      <a:pt x="1558" y="719"/>
                    </a:lnTo>
                    <a:lnTo>
                      <a:pt x="1248" y="1028"/>
                    </a:lnTo>
                    <a:cubicBezTo>
                      <a:pt x="1229" y="1048"/>
                      <a:pt x="1205" y="1057"/>
                      <a:pt x="1182" y="1057"/>
                    </a:cubicBezTo>
                    <a:cubicBezTo>
                      <a:pt x="1142" y="1057"/>
                      <a:pt x="1103" y="1031"/>
                      <a:pt x="1091" y="988"/>
                    </a:cubicBezTo>
                    <a:lnTo>
                      <a:pt x="867" y="120"/>
                    </a:lnTo>
                    <a:lnTo>
                      <a:pt x="677" y="120"/>
                    </a:lnTo>
                    <a:lnTo>
                      <a:pt x="607" y="881"/>
                    </a:lnTo>
                    <a:cubicBezTo>
                      <a:pt x="602" y="938"/>
                      <a:pt x="557" y="968"/>
                      <a:pt x="512" y="968"/>
                    </a:cubicBezTo>
                    <a:cubicBezTo>
                      <a:pt x="473" y="968"/>
                      <a:pt x="434" y="945"/>
                      <a:pt x="422" y="897"/>
                    </a:cubicBez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22" name="Google Shape;1022;p44"/>
          <p:cNvGrpSpPr/>
          <p:nvPr/>
        </p:nvGrpSpPr>
        <p:grpSpPr>
          <a:xfrm>
            <a:off x="-240520" y="-118297"/>
            <a:ext cx="9481266" cy="1558589"/>
            <a:chOff x="-240520" y="-118297"/>
            <a:chExt cx="9481266" cy="1558589"/>
          </a:xfrm>
        </p:grpSpPr>
        <p:sp>
          <p:nvSpPr>
            <p:cNvPr id="1023" name="Google Shape;1023;p44"/>
            <p:cNvSpPr/>
            <p:nvPr/>
          </p:nvSpPr>
          <p:spPr>
            <a:xfrm>
              <a:off x="2900867" y="118300"/>
              <a:ext cx="1220134" cy="369508"/>
            </a:xfrm>
            <a:custGeom>
              <a:rect b="b" l="l" r="r" t="t"/>
              <a:pathLst>
                <a:path extrusionOk="0" h="6138" w="20268">
                  <a:moveTo>
                    <a:pt x="9839" y="1"/>
                  </a:moveTo>
                  <a:cubicBezTo>
                    <a:pt x="8936" y="1"/>
                    <a:pt x="8151" y="500"/>
                    <a:pt x="7742" y="1235"/>
                  </a:cubicBezTo>
                  <a:cubicBezTo>
                    <a:pt x="7497" y="1117"/>
                    <a:pt x="7239" y="1060"/>
                    <a:pt x="6992" y="1060"/>
                  </a:cubicBezTo>
                  <a:cubicBezTo>
                    <a:pt x="5997" y="1060"/>
                    <a:pt x="5190" y="1860"/>
                    <a:pt x="5177" y="2850"/>
                  </a:cubicBezTo>
                  <a:cubicBezTo>
                    <a:pt x="5134" y="2846"/>
                    <a:pt x="5094" y="2842"/>
                    <a:pt x="5049" y="2842"/>
                  </a:cubicBezTo>
                  <a:cubicBezTo>
                    <a:pt x="4309" y="2842"/>
                    <a:pt x="3706" y="3443"/>
                    <a:pt x="3706" y="4186"/>
                  </a:cubicBezTo>
                  <a:cubicBezTo>
                    <a:pt x="3706" y="4280"/>
                    <a:pt x="3715" y="4376"/>
                    <a:pt x="3737" y="4464"/>
                  </a:cubicBezTo>
                  <a:lnTo>
                    <a:pt x="837" y="4464"/>
                  </a:lnTo>
                  <a:cubicBezTo>
                    <a:pt x="374" y="4464"/>
                    <a:pt x="0" y="4840"/>
                    <a:pt x="0" y="5301"/>
                  </a:cubicBezTo>
                  <a:cubicBezTo>
                    <a:pt x="0" y="5763"/>
                    <a:pt x="376" y="6137"/>
                    <a:pt x="837" y="6137"/>
                  </a:cubicBezTo>
                  <a:lnTo>
                    <a:pt x="19431" y="6137"/>
                  </a:lnTo>
                  <a:cubicBezTo>
                    <a:pt x="19894" y="6137"/>
                    <a:pt x="20268" y="5761"/>
                    <a:pt x="20268" y="5301"/>
                  </a:cubicBezTo>
                  <a:cubicBezTo>
                    <a:pt x="20264" y="4840"/>
                    <a:pt x="19890" y="4464"/>
                    <a:pt x="19426" y="4464"/>
                  </a:cubicBezTo>
                  <a:lnTo>
                    <a:pt x="16527" y="4464"/>
                  </a:lnTo>
                  <a:cubicBezTo>
                    <a:pt x="16545" y="4376"/>
                    <a:pt x="16556" y="4283"/>
                    <a:pt x="16556" y="4186"/>
                  </a:cubicBezTo>
                  <a:cubicBezTo>
                    <a:pt x="16556" y="3445"/>
                    <a:pt x="15956" y="2842"/>
                    <a:pt x="15213" y="2842"/>
                  </a:cubicBezTo>
                  <a:cubicBezTo>
                    <a:pt x="15169" y="2842"/>
                    <a:pt x="15128" y="2844"/>
                    <a:pt x="15086" y="2850"/>
                  </a:cubicBezTo>
                  <a:cubicBezTo>
                    <a:pt x="15073" y="1860"/>
                    <a:pt x="14266" y="1060"/>
                    <a:pt x="13270" y="1060"/>
                  </a:cubicBezTo>
                  <a:cubicBezTo>
                    <a:pt x="13022" y="1060"/>
                    <a:pt x="12767" y="1117"/>
                    <a:pt x="12520" y="1235"/>
                  </a:cubicBezTo>
                  <a:cubicBezTo>
                    <a:pt x="12109" y="498"/>
                    <a:pt x="11324" y="1"/>
                    <a:pt x="10423" y="1"/>
                  </a:cubicBezTo>
                  <a:cubicBezTo>
                    <a:pt x="10326" y="1"/>
                    <a:pt x="10228" y="8"/>
                    <a:pt x="10132" y="19"/>
                  </a:cubicBezTo>
                  <a:cubicBezTo>
                    <a:pt x="10034" y="8"/>
                    <a:pt x="9939" y="1"/>
                    <a:pt x="98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44"/>
            <p:cNvSpPr/>
            <p:nvPr/>
          </p:nvSpPr>
          <p:spPr>
            <a:xfrm>
              <a:off x="-240520" y="834203"/>
              <a:ext cx="1432641" cy="606089"/>
            </a:xfrm>
            <a:custGeom>
              <a:rect b="b" l="l" r="r" t="t"/>
              <a:pathLst>
                <a:path extrusionOk="0" h="5699" w="13471">
                  <a:moveTo>
                    <a:pt x="7647" y="1"/>
                  </a:moveTo>
                  <a:cubicBezTo>
                    <a:pt x="6879" y="1"/>
                    <a:pt x="6195" y="356"/>
                    <a:pt x="5751" y="915"/>
                  </a:cubicBezTo>
                  <a:cubicBezTo>
                    <a:pt x="5389" y="567"/>
                    <a:pt x="4901" y="353"/>
                    <a:pt x="4359" y="353"/>
                  </a:cubicBezTo>
                  <a:cubicBezTo>
                    <a:pt x="3657" y="353"/>
                    <a:pt x="3040" y="714"/>
                    <a:pt x="2680" y="1259"/>
                  </a:cubicBezTo>
                  <a:cubicBezTo>
                    <a:pt x="2664" y="1259"/>
                    <a:pt x="2647" y="1258"/>
                    <a:pt x="2633" y="1258"/>
                  </a:cubicBezTo>
                  <a:cubicBezTo>
                    <a:pt x="2205" y="1258"/>
                    <a:pt x="1816" y="1412"/>
                    <a:pt x="1518" y="1669"/>
                  </a:cubicBezTo>
                  <a:cubicBezTo>
                    <a:pt x="1390" y="1617"/>
                    <a:pt x="1254" y="1589"/>
                    <a:pt x="1112" y="1589"/>
                  </a:cubicBezTo>
                  <a:cubicBezTo>
                    <a:pt x="499" y="1589"/>
                    <a:pt x="1" y="2087"/>
                    <a:pt x="1" y="2701"/>
                  </a:cubicBezTo>
                  <a:cubicBezTo>
                    <a:pt x="1" y="3312"/>
                    <a:pt x="499" y="3810"/>
                    <a:pt x="1112" y="3810"/>
                  </a:cubicBezTo>
                  <a:lnTo>
                    <a:pt x="1123" y="3810"/>
                  </a:lnTo>
                  <a:cubicBezTo>
                    <a:pt x="1416" y="4343"/>
                    <a:pt x="1982" y="4702"/>
                    <a:pt x="2633" y="4702"/>
                  </a:cubicBezTo>
                  <a:cubicBezTo>
                    <a:pt x="2988" y="4702"/>
                    <a:pt x="3320" y="4591"/>
                    <a:pt x="3596" y="4405"/>
                  </a:cubicBezTo>
                  <a:cubicBezTo>
                    <a:pt x="3950" y="5170"/>
                    <a:pt x="4719" y="5699"/>
                    <a:pt x="5614" y="5699"/>
                  </a:cubicBezTo>
                  <a:cubicBezTo>
                    <a:pt x="6331" y="5699"/>
                    <a:pt x="6967" y="5358"/>
                    <a:pt x="7372" y="4833"/>
                  </a:cubicBezTo>
                  <a:cubicBezTo>
                    <a:pt x="7465" y="4842"/>
                    <a:pt x="7557" y="4849"/>
                    <a:pt x="7649" y="4849"/>
                  </a:cubicBezTo>
                  <a:cubicBezTo>
                    <a:pt x="8041" y="4849"/>
                    <a:pt x="8410" y="4755"/>
                    <a:pt x="8736" y="4591"/>
                  </a:cubicBezTo>
                  <a:cubicBezTo>
                    <a:pt x="9033" y="4755"/>
                    <a:pt x="9377" y="4849"/>
                    <a:pt x="9740" y="4849"/>
                  </a:cubicBezTo>
                  <a:cubicBezTo>
                    <a:pt x="10597" y="4849"/>
                    <a:pt x="11335" y="4332"/>
                    <a:pt x="11657" y="3591"/>
                  </a:cubicBezTo>
                  <a:cubicBezTo>
                    <a:pt x="11828" y="3681"/>
                    <a:pt x="12024" y="3733"/>
                    <a:pt x="12230" y="3733"/>
                  </a:cubicBezTo>
                  <a:cubicBezTo>
                    <a:pt x="12916" y="3733"/>
                    <a:pt x="13470" y="3176"/>
                    <a:pt x="13470" y="2498"/>
                  </a:cubicBezTo>
                  <a:cubicBezTo>
                    <a:pt x="13470" y="1812"/>
                    <a:pt x="12916" y="1258"/>
                    <a:pt x="12230" y="1258"/>
                  </a:cubicBezTo>
                  <a:cubicBezTo>
                    <a:pt x="11930" y="1258"/>
                    <a:pt x="11653" y="1365"/>
                    <a:pt x="11438" y="1543"/>
                  </a:cubicBezTo>
                  <a:cubicBezTo>
                    <a:pt x="11058" y="1014"/>
                    <a:pt x="10439" y="668"/>
                    <a:pt x="9739" y="668"/>
                  </a:cubicBezTo>
                  <a:cubicBezTo>
                    <a:pt x="9606" y="668"/>
                    <a:pt x="9481" y="683"/>
                    <a:pt x="9355" y="705"/>
                  </a:cubicBezTo>
                  <a:cubicBezTo>
                    <a:pt x="8919" y="270"/>
                    <a:pt x="8312" y="1"/>
                    <a:pt x="76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44"/>
            <p:cNvSpPr/>
            <p:nvPr/>
          </p:nvSpPr>
          <p:spPr>
            <a:xfrm>
              <a:off x="7808105" y="-118297"/>
              <a:ext cx="1432641" cy="606089"/>
            </a:xfrm>
            <a:custGeom>
              <a:rect b="b" l="l" r="r" t="t"/>
              <a:pathLst>
                <a:path extrusionOk="0" h="5699" w="13471">
                  <a:moveTo>
                    <a:pt x="7647" y="1"/>
                  </a:moveTo>
                  <a:cubicBezTo>
                    <a:pt x="6879" y="1"/>
                    <a:pt x="6195" y="356"/>
                    <a:pt x="5751" y="915"/>
                  </a:cubicBezTo>
                  <a:cubicBezTo>
                    <a:pt x="5389" y="567"/>
                    <a:pt x="4901" y="353"/>
                    <a:pt x="4359" y="353"/>
                  </a:cubicBezTo>
                  <a:cubicBezTo>
                    <a:pt x="3657" y="353"/>
                    <a:pt x="3040" y="714"/>
                    <a:pt x="2680" y="1259"/>
                  </a:cubicBezTo>
                  <a:cubicBezTo>
                    <a:pt x="2664" y="1259"/>
                    <a:pt x="2647" y="1258"/>
                    <a:pt x="2633" y="1258"/>
                  </a:cubicBezTo>
                  <a:cubicBezTo>
                    <a:pt x="2205" y="1258"/>
                    <a:pt x="1816" y="1412"/>
                    <a:pt x="1518" y="1669"/>
                  </a:cubicBezTo>
                  <a:cubicBezTo>
                    <a:pt x="1390" y="1617"/>
                    <a:pt x="1254" y="1589"/>
                    <a:pt x="1112" y="1589"/>
                  </a:cubicBezTo>
                  <a:cubicBezTo>
                    <a:pt x="499" y="1589"/>
                    <a:pt x="1" y="2087"/>
                    <a:pt x="1" y="2701"/>
                  </a:cubicBezTo>
                  <a:cubicBezTo>
                    <a:pt x="1" y="3312"/>
                    <a:pt x="499" y="3810"/>
                    <a:pt x="1112" y="3810"/>
                  </a:cubicBezTo>
                  <a:lnTo>
                    <a:pt x="1123" y="3810"/>
                  </a:lnTo>
                  <a:cubicBezTo>
                    <a:pt x="1416" y="4343"/>
                    <a:pt x="1982" y="4702"/>
                    <a:pt x="2633" y="4702"/>
                  </a:cubicBezTo>
                  <a:cubicBezTo>
                    <a:pt x="2988" y="4702"/>
                    <a:pt x="3320" y="4591"/>
                    <a:pt x="3596" y="4405"/>
                  </a:cubicBezTo>
                  <a:cubicBezTo>
                    <a:pt x="3950" y="5170"/>
                    <a:pt x="4719" y="5699"/>
                    <a:pt x="5614" y="5699"/>
                  </a:cubicBezTo>
                  <a:cubicBezTo>
                    <a:pt x="6331" y="5699"/>
                    <a:pt x="6967" y="5358"/>
                    <a:pt x="7372" y="4833"/>
                  </a:cubicBezTo>
                  <a:cubicBezTo>
                    <a:pt x="7465" y="4842"/>
                    <a:pt x="7557" y="4849"/>
                    <a:pt x="7649" y="4849"/>
                  </a:cubicBezTo>
                  <a:cubicBezTo>
                    <a:pt x="8041" y="4849"/>
                    <a:pt x="8410" y="4755"/>
                    <a:pt x="8736" y="4591"/>
                  </a:cubicBezTo>
                  <a:cubicBezTo>
                    <a:pt x="9033" y="4755"/>
                    <a:pt x="9377" y="4849"/>
                    <a:pt x="9740" y="4849"/>
                  </a:cubicBezTo>
                  <a:cubicBezTo>
                    <a:pt x="10597" y="4849"/>
                    <a:pt x="11335" y="4332"/>
                    <a:pt x="11657" y="3591"/>
                  </a:cubicBezTo>
                  <a:cubicBezTo>
                    <a:pt x="11828" y="3681"/>
                    <a:pt x="12024" y="3733"/>
                    <a:pt x="12230" y="3733"/>
                  </a:cubicBezTo>
                  <a:cubicBezTo>
                    <a:pt x="12916" y="3733"/>
                    <a:pt x="13470" y="3176"/>
                    <a:pt x="13470" y="2498"/>
                  </a:cubicBezTo>
                  <a:cubicBezTo>
                    <a:pt x="13470" y="1812"/>
                    <a:pt x="12916" y="1258"/>
                    <a:pt x="12230" y="1258"/>
                  </a:cubicBezTo>
                  <a:cubicBezTo>
                    <a:pt x="11930" y="1258"/>
                    <a:pt x="11653" y="1365"/>
                    <a:pt x="11438" y="1543"/>
                  </a:cubicBezTo>
                  <a:cubicBezTo>
                    <a:pt x="11058" y="1014"/>
                    <a:pt x="10439" y="668"/>
                    <a:pt x="9739" y="668"/>
                  </a:cubicBezTo>
                  <a:cubicBezTo>
                    <a:pt x="9606" y="668"/>
                    <a:pt x="9481" y="683"/>
                    <a:pt x="9355" y="705"/>
                  </a:cubicBezTo>
                  <a:cubicBezTo>
                    <a:pt x="8919" y="270"/>
                    <a:pt x="8312" y="1"/>
                    <a:pt x="76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6" name="Google Shape;1026;p44"/>
          <p:cNvGrpSpPr/>
          <p:nvPr/>
        </p:nvGrpSpPr>
        <p:grpSpPr>
          <a:xfrm>
            <a:off x="-101111" y="4166601"/>
            <a:ext cx="9683708" cy="990622"/>
            <a:chOff x="-101111" y="4166601"/>
            <a:chExt cx="9683708" cy="990622"/>
          </a:xfrm>
        </p:grpSpPr>
        <p:grpSp>
          <p:nvGrpSpPr>
            <p:cNvPr id="1027" name="Google Shape;1027;p44"/>
            <p:cNvGrpSpPr/>
            <p:nvPr/>
          </p:nvGrpSpPr>
          <p:grpSpPr>
            <a:xfrm>
              <a:off x="-101111" y="4166601"/>
              <a:ext cx="9683708" cy="990622"/>
              <a:chOff x="-101111" y="4166601"/>
              <a:chExt cx="9683708" cy="990622"/>
            </a:xfrm>
          </p:grpSpPr>
          <p:grpSp>
            <p:nvGrpSpPr>
              <p:cNvPr id="1028" name="Google Shape;1028;p44"/>
              <p:cNvGrpSpPr/>
              <p:nvPr/>
            </p:nvGrpSpPr>
            <p:grpSpPr>
              <a:xfrm>
                <a:off x="6329915" y="4405610"/>
                <a:ext cx="1585133" cy="322367"/>
                <a:chOff x="14102315" y="-112440"/>
                <a:chExt cx="1585133" cy="322367"/>
              </a:xfrm>
            </p:grpSpPr>
            <p:sp>
              <p:nvSpPr>
                <p:cNvPr id="1029" name="Google Shape;1029;p44"/>
                <p:cNvSpPr/>
                <p:nvPr/>
              </p:nvSpPr>
              <p:spPr>
                <a:xfrm>
                  <a:off x="15235230" y="-112440"/>
                  <a:ext cx="452218" cy="253620"/>
                </a:xfrm>
                <a:custGeom>
                  <a:rect b="b" l="l" r="r" t="t"/>
                  <a:pathLst>
                    <a:path extrusionOk="0" h="2254" w="4019">
                      <a:moveTo>
                        <a:pt x="3085" y="1"/>
                      </a:moveTo>
                      <a:cubicBezTo>
                        <a:pt x="2366" y="1"/>
                        <a:pt x="1962" y="1276"/>
                        <a:pt x="1764" y="1276"/>
                      </a:cubicBezTo>
                      <a:cubicBezTo>
                        <a:pt x="1723" y="1276"/>
                        <a:pt x="1691" y="1220"/>
                        <a:pt x="1667" y="1085"/>
                      </a:cubicBezTo>
                      <a:cubicBezTo>
                        <a:pt x="1577" y="582"/>
                        <a:pt x="1283" y="439"/>
                        <a:pt x="1038" y="439"/>
                      </a:cubicBezTo>
                      <a:cubicBezTo>
                        <a:pt x="900" y="439"/>
                        <a:pt x="777" y="485"/>
                        <a:pt x="716" y="536"/>
                      </a:cubicBezTo>
                      <a:cubicBezTo>
                        <a:pt x="1" y="1126"/>
                        <a:pt x="716" y="2115"/>
                        <a:pt x="716" y="2115"/>
                      </a:cubicBezTo>
                      <a:lnTo>
                        <a:pt x="2760" y="2254"/>
                      </a:lnTo>
                      <a:cubicBezTo>
                        <a:pt x="2760" y="2254"/>
                        <a:pt x="4018" y="57"/>
                        <a:pt x="3123" y="2"/>
                      </a:cubicBezTo>
                      <a:cubicBezTo>
                        <a:pt x="3110" y="1"/>
                        <a:pt x="3097" y="1"/>
                        <a:pt x="308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0" name="Google Shape;1030;p44"/>
                <p:cNvSpPr/>
                <p:nvPr/>
              </p:nvSpPr>
              <p:spPr>
                <a:xfrm>
                  <a:off x="14586488" y="24044"/>
                  <a:ext cx="477085" cy="185883"/>
                </a:xfrm>
                <a:custGeom>
                  <a:rect b="b" l="l" r="r" t="t"/>
                  <a:pathLst>
                    <a:path extrusionOk="0" h="1652" w="4240">
                      <a:moveTo>
                        <a:pt x="2211" y="0"/>
                      </a:moveTo>
                      <a:cubicBezTo>
                        <a:pt x="1891" y="0"/>
                        <a:pt x="1685" y="211"/>
                        <a:pt x="1615" y="500"/>
                      </a:cubicBezTo>
                      <a:cubicBezTo>
                        <a:pt x="1591" y="598"/>
                        <a:pt x="1540" y="634"/>
                        <a:pt x="1471" y="634"/>
                      </a:cubicBezTo>
                      <a:cubicBezTo>
                        <a:pt x="1300" y="634"/>
                        <a:pt x="1019" y="422"/>
                        <a:pt x="756" y="422"/>
                      </a:cubicBezTo>
                      <a:cubicBezTo>
                        <a:pt x="629" y="422"/>
                        <a:pt x="506" y="472"/>
                        <a:pt x="403" y="620"/>
                      </a:cubicBezTo>
                      <a:cubicBezTo>
                        <a:pt x="1" y="1198"/>
                        <a:pt x="898" y="1652"/>
                        <a:pt x="898" y="1652"/>
                      </a:cubicBezTo>
                      <a:lnTo>
                        <a:pt x="3725" y="1489"/>
                      </a:lnTo>
                      <a:cubicBezTo>
                        <a:pt x="3725" y="1489"/>
                        <a:pt x="4239" y="1139"/>
                        <a:pt x="4057" y="749"/>
                      </a:cubicBezTo>
                      <a:cubicBezTo>
                        <a:pt x="3873" y="360"/>
                        <a:pt x="3617" y="725"/>
                        <a:pt x="2883" y="242"/>
                      </a:cubicBezTo>
                      <a:cubicBezTo>
                        <a:pt x="2623" y="72"/>
                        <a:pt x="2398" y="0"/>
                        <a:pt x="221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1" name="Google Shape;1031;p44"/>
                <p:cNvSpPr/>
                <p:nvPr/>
              </p:nvSpPr>
              <p:spPr>
                <a:xfrm>
                  <a:off x="14102315" y="-110530"/>
                  <a:ext cx="232354" cy="269710"/>
                </a:xfrm>
                <a:custGeom>
                  <a:rect b="b" l="l" r="r" t="t"/>
                  <a:pathLst>
                    <a:path extrusionOk="0" h="2397" w="2065">
                      <a:moveTo>
                        <a:pt x="710" y="0"/>
                      </a:moveTo>
                      <a:cubicBezTo>
                        <a:pt x="358" y="0"/>
                        <a:pt x="507" y="668"/>
                        <a:pt x="635" y="1088"/>
                      </a:cubicBezTo>
                      <a:lnTo>
                        <a:pt x="635" y="1088"/>
                      </a:lnTo>
                      <a:cubicBezTo>
                        <a:pt x="597" y="1032"/>
                        <a:pt x="546" y="991"/>
                        <a:pt x="482" y="991"/>
                      </a:cubicBezTo>
                      <a:cubicBezTo>
                        <a:pt x="439" y="991"/>
                        <a:pt x="390" y="1009"/>
                        <a:pt x="334" y="1051"/>
                      </a:cubicBezTo>
                      <a:cubicBezTo>
                        <a:pt x="1" y="1303"/>
                        <a:pt x="629" y="2396"/>
                        <a:pt x="629" y="2396"/>
                      </a:cubicBezTo>
                      <a:lnTo>
                        <a:pt x="1381" y="2396"/>
                      </a:lnTo>
                      <a:cubicBezTo>
                        <a:pt x="1381" y="2396"/>
                        <a:pt x="2065" y="2099"/>
                        <a:pt x="1873" y="1574"/>
                      </a:cubicBezTo>
                      <a:cubicBezTo>
                        <a:pt x="1845" y="1497"/>
                        <a:pt x="1802" y="1467"/>
                        <a:pt x="1754" y="1467"/>
                      </a:cubicBezTo>
                      <a:cubicBezTo>
                        <a:pt x="1648" y="1467"/>
                        <a:pt x="1514" y="1606"/>
                        <a:pt x="1439" y="1695"/>
                      </a:cubicBezTo>
                      <a:lnTo>
                        <a:pt x="1439" y="1695"/>
                      </a:lnTo>
                      <a:cubicBezTo>
                        <a:pt x="1594" y="1489"/>
                        <a:pt x="1983" y="900"/>
                        <a:pt x="1558" y="651"/>
                      </a:cubicBezTo>
                      <a:cubicBezTo>
                        <a:pt x="1513" y="624"/>
                        <a:pt x="1469" y="613"/>
                        <a:pt x="1429" y="613"/>
                      </a:cubicBezTo>
                      <a:cubicBezTo>
                        <a:pt x="1178" y="613"/>
                        <a:pt x="1025" y="1051"/>
                        <a:pt x="1025" y="1051"/>
                      </a:cubicBezTo>
                      <a:cubicBezTo>
                        <a:pt x="1025" y="1051"/>
                        <a:pt x="1225" y="0"/>
                        <a:pt x="71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32" name="Google Shape;1032;p44"/>
              <p:cNvGrpSpPr/>
              <p:nvPr/>
            </p:nvGrpSpPr>
            <p:grpSpPr>
              <a:xfrm>
                <a:off x="-101111" y="4166601"/>
                <a:ext cx="9683708" cy="990622"/>
                <a:chOff x="-101111" y="4166601"/>
                <a:chExt cx="9683708" cy="990622"/>
              </a:xfrm>
            </p:grpSpPr>
            <p:grpSp>
              <p:nvGrpSpPr>
                <p:cNvPr id="1033" name="Google Shape;1033;p44"/>
                <p:cNvGrpSpPr/>
                <p:nvPr/>
              </p:nvGrpSpPr>
              <p:grpSpPr>
                <a:xfrm flipH="1">
                  <a:off x="-101111" y="4744624"/>
                  <a:ext cx="9263285" cy="412600"/>
                  <a:chOff x="-63379" y="4923731"/>
                  <a:chExt cx="9263285" cy="969682"/>
                </a:xfrm>
              </p:grpSpPr>
              <p:sp>
                <p:nvSpPr>
                  <p:cNvPr id="1034" name="Google Shape;1034;p44"/>
                  <p:cNvSpPr/>
                  <p:nvPr/>
                </p:nvSpPr>
                <p:spPr>
                  <a:xfrm>
                    <a:off x="-63379" y="4923731"/>
                    <a:ext cx="9263285" cy="969682"/>
                  </a:xfrm>
                  <a:custGeom>
                    <a:rect b="b" l="l" r="r" t="t"/>
                    <a:pathLst>
                      <a:path extrusionOk="0" h="10859" w="103738">
                        <a:moveTo>
                          <a:pt x="1" y="0"/>
                        </a:moveTo>
                        <a:lnTo>
                          <a:pt x="1" y="10858"/>
                        </a:lnTo>
                        <a:lnTo>
                          <a:pt x="103737" y="10858"/>
                        </a:lnTo>
                        <a:lnTo>
                          <a:pt x="103737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35" name="Google Shape;1035;p44"/>
                  <p:cNvSpPr/>
                  <p:nvPr/>
                </p:nvSpPr>
                <p:spPr>
                  <a:xfrm>
                    <a:off x="120932" y="5321109"/>
                    <a:ext cx="843034" cy="64919"/>
                  </a:xfrm>
                  <a:custGeom>
                    <a:rect b="b" l="l" r="r" t="t"/>
                    <a:pathLst>
                      <a:path extrusionOk="0" h="727" w="9441">
                        <a:moveTo>
                          <a:pt x="1" y="1"/>
                        </a:moveTo>
                        <a:lnTo>
                          <a:pt x="1" y="727"/>
                        </a:lnTo>
                        <a:lnTo>
                          <a:pt x="9440" y="727"/>
                        </a:lnTo>
                        <a:lnTo>
                          <a:pt x="9440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36" name="Google Shape;1036;p44"/>
                  <p:cNvSpPr/>
                  <p:nvPr/>
                </p:nvSpPr>
                <p:spPr>
                  <a:xfrm>
                    <a:off x="1341010" y="5321109"/>
                    <a:ext cx="842856" cy="64919"/>
                  </a:xfrm>
                  <a:custGeom>
                    <a:rect b="b" l="l" r="r" t="t"/>
                    <a:pathLst>
                      <a:path extrusionOk="0" h="727" w="9439">
                        <a:moveTo>
                          <a:pt x="1" y="1"/>
                        </a:moveTo>
                        <a:lnTo>
                          <a:pt x="1" y="727"/>
                        </a:lnTo>
                        <a:lnTo>
                          <a:pt x="9438" y="727"/>
                        </a:lnTo>
                        <a:lnTo>
                          <a:pt x="9438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37" name="Google Shape;1037;p44"/>
                  <p:cNvSpPr/>
                  <p:nvPr/>
                </p:nvSpPr>
                <p:spPr>
                  <a:xfrm>
                    <a:off x="2439822" y="5321109"/>
                    <a:ext cx="842945" cy="64919"/>
                  </a:xfrm>
                  <a:custGeom>
                    <a:rect b="b" l="l" r="r" t="t"/>
                    <a:pathLst>
                      <a:path extrusionOk="0" h="727" w="9440">
                        <a:moveTo>
                          <a:pt x="1" y="1"/>
                        </a:moveTo>
                        <a:lnTo>
                          <a:pt x="1" y="727"/>
                        </a:lnTo>
                        <a:lnTo>
                          <a:pt x="9440" y="727"/>
                        </a:lnTo>
                        <a:lnTo>
                          <a:pt x="9440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38" name="Google Shape;1038;p44"/>
                  <p:cNvSpPr/>
                  <p:nvPr/>
                </p:nvSpPr>
                <p:spPr>
                  <a:xfrm>
                    <a:off x="3659900" y="5321109"/>
                    <a:ext cx="842945" cy="64919"/>
                  </a:xfrm>
                  <a:custGeom>
                    <a:rect b="b" l="l" r="r" t="t"/>
                    <a:pathLst>
                      <a:path extrusionOk="0" h="727" w="9440">
                        <a:moveTo>
                          <a:pt x="1" y="1"/>
                        </a:moveTo>
                        <a:lnTo>
                          <a:pt x="1" y="727"/>
                        </a:lnTo>
                        <a:lnTo>
                          <a:pt x="9440" y="727"/>
                        </a:lnTo>
                        <a:lnTo>
                          <a:pt x="9440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39" name="Google Shape;1039;p44"/>
                  <p:cNvSpPr/>
                  <p:nvPr/>
                </p:nvSpPr>
                <p:spPr>
                  <a:xfrm>
                    <a:off x="4807736" y="5321109"/>
                    <a:ext cx="842766" cy="64919"/>
                  </a:xfrm>
                  <a:custGeom>
                    <a:rect b="b" l="l" r="r" t="t"/>
                    <a:pathLst>
                      <a:path extrusionOk="0" h="727" w="9438">
                        <a:moveTo>
                          <a:pt x="1" y="1"/>
                        </a:moveTo>
                        <a:lnTo>
                          <a:pt x="1" y="727"/>
                        </a:lnTo>
                        <a:lnTo>
                          <a:pt x="9438" y="727"/>
                        </a:lnTo>
                        <a:lnTo>
                          <a:pt x="9438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40" name="Google Shape;1040;p44"/>
                  <p:cNvSpPr/>
                  <p:nvPr/>
                </p:nvSpPr>
                <p:spPr>
                  <a:xfrm>
                    <a:off x="6027814" y="5321109"/>
                    <a:ext cx="842766" cy="64919"/>
                  </a:xfrm>
                  <a:custGeom>
                    <a:rect b="b" l="l" r="r" t="t"/>
                    <a:pathLst>
                      <a:path extrusionOk="0" h="727" w="9438">
                        <a:moveTo>
                          <a:pt x="1" y="1"/>
                        </a:moveTo>
                        <a:lnTo>
                          <a:pt x="1" y="727"/>
                        </a:lnTo>
                        <a:lnTo>
                          <a:pt x="9438" y="727"/>
                        </a:lnTo>
                        <a:lnTo>
                          <a:pt x="9438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41" name="Google Shape;1041;p44"/>
                  <p:cNvSpPr/>
                  <p:nvPr/>
                </p:nvSpPr>
                <p:spPr>
                  <a:xfrm>
                    <a:off x="7126804" y="5321109"/>
                    <a:ext cx="842766" cy="64919"/>
                  </a:xfrm>
                  <a:custGeom>
                    <a:rect b="b" l="l" r="r" t="t"/>
                    <a:pathLst>
                      <a:path extrusionOk="0" h="727" w="9438">
                        <a:moveTo>
                          <a:pt x="0" y="1"/>
                        </a:moveTo>
                        <a:lnTo>
                          <a:pt x="0" y="727"/>
                        </a:lnTo>
                        <a:lnTo>
                          <a:pt x="9437" y="727"/>
                        </a:lnTo>
                        <a:lnTo>
                          <a:pt x="943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42" name="Google Shape;1042;p44"/>
                  <p:cNvSpPr/>
                  <p:nvPr/>
                </p:nvSpPr>
                <p:spPr>
                  <a:xfrm>
                    <a:off x="8346703" y="5321109"/>
                    <a:ext cx="842945" cy="64919"/>
                  </a:xfrm>
                  <a:custGeom>
                    <a:rect b="b" l="l" r="r" t="t"/>
                    <a:pathLst>
                      <a:path extrusionOk="0" h="727" w="9440">
                        <a:moveTo>
                          <a:pt x="0" y="1"/>
                        </a:moveTo>
                        <a:lnTo>
                          <a:pt x="0" y="727"/>
                        </a:lnTo>
                        <a:lnTo>
                          <a:pt x="9439" y="727"/>
                        </a:lnTo>
                        <a:lnTo>
                          <a:pt x="943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043" name="Google Shape;1043;p44"/>
                <p:cNvGrpSpPr/>
                <p:nvPr/>
              </p:nvGrpSpPr>
              <p:grpSpPr>
                <a:xfrm>
                  <a:off x="-101074" y="4166601"/>
                  <a:ext cx="9683672" cy="578028"/>
                  <a:chOff x="-101074" y="4166601"/>
                  <a:chExt cx="9683672" cy="578028"/>
                </a:xfrm>
              </p:grpSpPr>
              <p:sp>
                <p:nvSpPr>
                  <p:cNvPr id="1044" name="Google Shape;1044;p44"/>
                  <p:cNvSpPr/>
                  <p:nvPr/>
                </p:nvSpPr>
                <p:spPr>
                  <a:xfrm flipH="1">
                    <a:off x="-101074" y="4603525"/>
                    <a:ext cx="9263374" cy="141104"/>
                  </a:xfrm>
                  <a:custGeom>
                    <a:rect b="b" l="l" r="r" t="t"/>
                    <a:pathLst>
                      <a:path extrusionOk="0" h="5154" w="103739">
                        <a:moveTo>
                          <a:pt x="80339" y="0"/>
                        </a:moveTo>
                        <a:cubicBezTo>
                          <a:pt x="69397" y="0"/>
                          <a:pt x="55260" y="1698"/>
                          <a:pt x="43777" y="1698"/>
                        </a:cubicBezTo>
                        <a:cubicBezTo>
                          <a:pt x="43306" y="1698"/>
                          <a:pt x="42839" y="1695"/>
                          <a:pt x="42377" y="1689"/>
                        </a:cubicBezTo>
                        <a:cubicBezTo>
                          <a:pt x="33262" y="1571"/>
                          <a:pt x="25137" y="473"/>
                          <a:pt x="19763" y="473"/>
                        </a:cubicBezTo>
                        <a:cubicBezTo>
                          <a:pt x="14822" y="473"/>
                          <a:pt x="0" y="1680"/>
                          <a:pt x="0" y="1680"/>
                        </a:cubicBezTo>
                        <a:lnTo>
                          <a:pt x="0" y="5154"/>
                        </a:lnTo>
                        <a:lnTo>
                          <a:pt x="103739" y="5154"/>
                        </a:lnTo>
                        <a:lnTo>
                          <a:pt x="103739" y="722"/>
                        </a:lnTo>
                        <a:cubicBezTo>
                          <a:pt x="103739" y="722"/>
                          <a:pt x="95368" y="244"/>
                          <a:pt x="81989" y="14"/>
                        </a:cubicBezTo>
                        <a:cubicBezTo>
                          <a:pt x="81448" y="5"/>
                          <a:pt x="80897" y="0"/>
                          <a:pt x="8033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45" name="Google Shape;1045;p44"/>
                  <p:cNvSpPr/>
                  <p:nvPr/>
                </p:nvSpPr>
                <p:spPr>
                  <a:xfrm>
                    <a:off x="8176156" y="4166601"/>
                    <a:ext cx="1406442" cy="550425"/>
                  </a:xfrm>
                  <a:custGeom>
                    <a:rect b="b" l="l" r="r" t="t"/>
                    <a:pathLst>
                      <a:path extrusionOk="0" h="9413" w="14639">
                        <a:moveTo>
                          <a:pt x="7352" y="0"/>
                        </a:moveTo>
                        <a:cubicBezTo>
                          <a:pt x="3689" y="0"/>
                          <a:pt x="3750" y="4136"/>
                          <a:pt x="3974" y="5115"/>
                        </a:cubicBezTo>
                        <a:cubicBezTo>
                          <a:pt x="3722" y="4296"/>
                          <a:pt x="3031" y="2450"/>
                          <a:pt x="1920" y="2450"/>
                        </a:cubicBezTo>
                        <a:cubicBezTo>
                          <a:pt x="1828" y="2450"/>
                          <a:pt x="1734" y="2462"/>
                          <a:pt x="1637" y="2489"/>
                        </a:cubicBezTo>
                        <a:cubicBezTo>
                          <a:pt x="80" y="2916"/>
                          <a:pt x="2287" y="5640"/>
                          <a:pt x="2444" y="5832"/>
                        </a:cubicBezTo>
                        <a:cubicBezTo>
                          <a:pt x="2364" y="5738"/>
                          <a:pt x="1776" y="5099"/>
                          <a:pt x="1036" y="5099"/>
                        </a:cubicBezTo>
                        <a:cubicBezTo>
                          <a:pt x="730" y="5099"/>
                          <a:pt x="398" y="5208"/>
                          <a:pt x="65" y="5509"/>
                        </a:cubicBezTo>
                        <a:cubicBezTo>
                          <a:pt x="43" y="5530"/>
                          <a:pt x="21" y="5550"/>
                          <a:pt x="0" y="5570"/>
                        </a:cubicBezTo>
                        <a:lnTo>
                          <a:pt x="0" y="6840"/>
                        </a:lnTo>
                        <a:cubicBezTo>
                          <a:pt x="358" y="7336"/>
                          <a:pt x="984" y="7747"/>
                          <a:pt x="1246" y="7907"/>
                        </a:cubicBezTo>
                        <a:cubicBezTo>
                          <a:pt x="1046" y="7797"/>
                          <a:pt x="616" y="7603"/>
                          <a:pt x="115" y="7603"/>
                        </a:cubicBezTo>
                        <a:cubicBezTo>
                          <a:pt x="77" y="7603"/>
                          <a:pt x="39" y="7604"/>
                          <a:pt x="0" y="7606"/>
                        </a:cubicBezTo>
                        <a:lnTo>
                          <a:pt x="0" y="9412"/>
                        </a:lnTo>
                        <a:lnTo>
                          <a:pt x="6788" y="8920"/>
                        </a:lnTo>
                        <a:lnTo>
                          <a:pt x="6935" y="8909"/>
                        </a:lnTo>
                        <a:lnTo>
                          <a:pt x="7189" y="8891"/>
                        </a:lnTo>
                        <a:lnTo>
                          <a:pt x="7446" y="8872"/>
                        </a:lnTo>
                        <a:lnTo>
                          <a:pt x="8043" y="8828"/>
                        </a:lnTo>
                        <a:lnTo>
                          <a:pt x="11590" y="8570"/>
                        </a:lnTo>
                        <a:lnTo>
                          <a:pt x="13216" y="8452"/>
                        </a:lnTo>
                        <a:lnTo>
                          <a:pt x="13814" y="8408"/>
                        </a:lnTo>
                        <a:lnTo>
                          <a:pt x="14284" y="8375"/>
                        </a:lnTo>
                        <a:lnTo>
                          <a:pt x="14638" y="8349"/>
                        </a:lnTo>
                        <a:lnTo>
                          <a:pt x="14638" y="8344"/>
                        </a:lnTo>
                        <a:cubicBezTo>
                          <a:pt x="14633" y="8312"/>
                          <a:pt x="14609" y="8104"/>
                          <a:pt x="14502" y="7879"/>
                        </a:cubicBezTo>
                        <a:cubicBezTo>
                          <a:pt x="14439" y="7748"/>
                          <a:pt x="14349" y="7606"/>
                          <a:pt x="14218" y="7492"/>
                        </a:cubicBezTo>
                        <a:cubicBezTo>
                          <a:pt x="14089" y="7382"/>
                          <a:pt x="13925" y="7291"/>
                          <a:pt x="13709" y="7254"/>
                        </a:cubicBezTo>
                        <a:cubicBezTo>
                          <a:pt x="13636" y="7241"/>
                          <a:pt x="13556" y="7234"/>
                          <a:pt x="13470" y="7234"/>
                        </a:cubicBezTo>
                        <a:cubicBezTo>
                          <a:pt x="13231" y="7234"/>
                          <a:pt x="12942" y="7289"/>
                          <a:pt x="12596" y="7422"/>
                        </a:cubicBezTo>
                        <a:cubicBezTo>
                          <a:pt x="12945" y="6847"/>
                          <a:pt x="13087" y="6175"/>
                          <a:pt x="12375" y="5697"/>
                        </a:cubicBezTo>
                        <a:cubicBezTo>
                          <a:pt x="11963" y="5421"/>
                          <a:pt x="11631" y="5322"/>
                          <a:pt x="11365" y="5322"/>
                        </a:cubicBezTo>
                        <a:cubicBezTo>
                          <a:pt x="10714" y="5322"/>
                          <a:pt x="10465" y="5923"/>
                          <a:pt x="10436" y="6003"/>
                        </a:cubicBezTo>
                        <a:cubicBezTo>
                          <a:pt x="10448" y="5957"/>
                          <a:pt x="10503" y="5740"/>
                          <a:pt x="10562" y="5410"/>
                        </a:cubicBezTo>
                        <a:cubicBezTo>
                          <a:pt x="10615" y="5117"/>
                          <a:pt x="10671" y="4737"/>
                          <a:pt x="10698" y="4313"/>
                        </a:cubicBezTo>
                        <a:cubicBezTo>
                          <a:pt x="10707" y="4182"/>
                          <a:pt x="10713" y="4048"/>
                          <a:pt x="10715" y="3912"/>
                        </a:cubicBezTo>
                        <a:cubicBezTo>
                          <a:pt x="10718" y="3606"/>
                          <a:pt x="10706" y="3283"/>
                          <a:pt x="10667" y="2966"/>
                        </a:cubicBezTo>
                        <a:cubicBezTo>
                          <a:pt x="10641" y="2773"/>
                          <a:pt x="10608" y="2581"/>
                          <a:pt x="10562" y="2395"/>
                        </a:cubicBezTo>
                        <a:cubicBezTo>
                          <a:pt x="10464" y="1986"/>
                          <a:pt x="10307" y="1590"/>
                          <a:pt x="10070" y="1245"/>
                        </a:cubicBezTo>
                        <a:cubicBezTo>
                          <a:pt x="9589" y="534"/>
                          <a:pt x="8771" y="23"/>
                          <a:pt x="7434" y="1"/>
                        </a:cubicBezTo>
                        <a:cubicBezTo>
                          <a:pt x="7407" y="1"/>
                          <a:pt x="7379" y="0"/>
                          <a:pt x="735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sp>
          <p:nvSpPr>
            <p:cNvPr id="1046" name="Google Shape;1046;p44"/>
            <p:cNvSpPr/>
            <p:nvPr/>
          </p:nvSpPr>
          <p:spPr>
            <a:xfrm rot="-9964">
              <a:off x="8149725" y="4487508"/>
              <a:ext cx="103500" cy="8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1" name="Google Shape;1051;p46"/>
          <p:cNvGrpSpPr/>
          <p:nvPr/>
        </p:nvGrpSpPr>
        <p:grpSpPr>
          <a:xfrm>
            <a:off x="-63289" y="3163800"/>
            <a:ext cx="9263106" cy="1414667"/>
            <a:chOff x="-63289" y="3163800"/>
            <a:chExt cx="9263106" cy="1414667"/>
          </a:xfrm>
        </p:grpSpPr>
        <p:sp>
          <p:nvSpPr>
            <p:cNvPr id="1052" name="Google Shape;1052;p46"/>
            <p:cNvSpPr/>
            <p:nvPr/>
          </p:nvSpPr>
          <p:spPr>
            <a:xfrm>
              <a:off x="606835" y="3163800"/>
              <a:ext cx="7739856" cy="1414667"/>
            </a:xfrm>
            <a:custGeom>
              <a:rect b="b" l="l" r="r" t="t"/>
              <a:pathLst>
                <a:path extrusionOk="0" h="18746" w="89097">
                  <a:moveTo>
                    <a:pt x="25513" y="0"/>
                  </a:moveTo>
                  <a:lnTo>
                    <a:pt x="24746" y="16175"/>
                  </a:lnTo>
                  <a:lnTo>
                    <a:pt x="9902" y="16851"/>
                  </a:lnTo>
                  <a:lnTo>
                    <a:pt x="9902" y="3933"/>
                  </a:lnTo>
                  <a:lnTo>
                    <a:pt x="6218" y="3933"/>
                  </a:lnTo>
                  <a:lnTo>
                    <a:pt x="6059" y="7005"/>
                  </a:lnTo>
                  <a:lnTo>
                    <a:pt x="4797" y="7005"/>
                  </a:lnTo>
                  <a:lnTo>
                    <a:pt x="2166" y="7374"/>
                  </a:lnTo>
                  <a:lnTo>
                    <a:pt x="0" y="18746"/>
                  </a:lnTo>
                  <a:lnTo>
                    <a:pt x="89097" y="17847"/>
                  </a:lnTo>
                  <a:lnTo>
                    <a:pt x="86756" y="4178"/>
                  </a:lnTo>
                  <a:lnTo>
                    <a:pt x="79085" y="4178"/>
                  </a:lnTo>
                  <a:lnTo>
                    <a:pt x="78980" y="8536"/>
                  </a:lnTo>
                  <a:lnTo>
                    <a:pt x="76143" y="7742"/>
                  </a:lnTo>
                  <a:lnTo>
                    <a:pt x="76143" y="13396"/>
                  </a:lnTo>
                  <a:lnTo>
                    <a:pt x="69026" y="12781"/>
                  </a:lnTo>
                  <a:lnTo>
                    <a:pt x="69026" y="9342"/>
                  </a:lnTo>
                  <a:lnTo>
                    <a:pt x="69026" y="0"/>
                  </a:lnTo>
                  <a:lnTo>
                    <a:pt x="65470" y="0"/>
                  </a:lnTo>
                  <a:lnTo>
                    <a:pt x="65470" y="12043"/>
                  </a:lnTo>
                  <a:lnTo>
                    <a:pt x="59355" y="17076"/>
                  </a:lnTo>
                  <a:lnTo>
                    <a:pt x="59829" y="612"/>
                  </a:lnTo>
                  <a:lnTo>
                    <a:pt x="56611" y="0"/>
                  </a:lnTo>
                  <a:lnTo>
                    <a:pt x="56611" y="1965"/>
                  </a:lnTo>
                  <a:lnTo>
                    <a:pt x="54768" y="1965"/>
                  </a:lnTo>
                  <a:lnTo>
                    <a:pt x="54768" y="8970"/>
                  </a:lnTo>
                  <a:lnTo>
                    <a:pt x="53170" y="9342"/>
                  </a:lnTo>
                  <a:lnTo>
                    <a:pt x="53170" y="4423"/>
                  </a:lnTo>
                  <a:lnTo>
                    <a:pt x="50096" y="4055"/>
                  </a:lnTo>
                  <a:lnTo>
                    <a:pt x="50096" y="4055"/>
                  </a:lnTo>
                  <a:lnTo>
                    <a:pt x="50353" y="10811"/>
                  </a:lnTo>
                  <a:lnTo>
                    <a:pt x="49169" y="15676"/>
                  </a:lnTo>
                  <a:lnTo>
                    <a:pt x="43084" y="16175"/>
                  </a:lnTo>
                  <a:lnTo>
                    <a:pt x="31904" y="13520"/>
                  </a:lnTo>
                  <a:lnTo>
                    <a:pt x="32068" y="1965"/>
                  </a:lnTo>
                  <a:lnTo>
                    <a:pt x="29327" y="1965"/>
                  </a:lnTo>
                  <a:lnTo>
                    <a:pt x="29327" y="0"/>
                  </a:lnTo>
                  <a:close/>
                </a:path>
              </a:pathLst>
            </a:custGeom>
            <a:solidFill>
              <a:srgbClr val="91CB91">
                <a:alpha val="2766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6"/>
            <p:cNvSpPr/>
            <p:nvPr/>
          </p:nvSpPr>
          <p:spPr>
            <a:xfrm>
              <a:off x="-63289" y="3185116"/>
              <a:ext cx="9263106" cy="1372069"/>
            </a:xfrm>
            <a:custGeom>
              <a:rect b="b" l="l" r="r" t="t"/>
              <a:pathLst>
                <a:path extrusionOk="0" h="17687" w="103736">
                  <a:moveTo>
                    <a:pt x="92693" y="0"/>
                  </a:moveTo>
                  <a:cubicBezTo>
                    <a:pt x="92444" y="0"/>
                    <a:pt x="92247" y="207"/>
                    <a:pt x="92262" y="456"/>
                  </a:cubicBezTo>
                  <a:lnTo>
                    <a:pt x="92920" y="11712"/>
                  </a:lnTo>
                  <a:cubicBezTo>
                    <a:pt x="92934" y="11957"/>
                    <a:pt x="92739" y="12167"/>
                    <a:pt x="92490" y="12167"/>
                  </a:cubicBezTo>
                  <a:lnTo>
                    <a:pt x="85097" y="12167"/>
                  </a:lnTo>
                  <a:cubicBezTo>
                    <a:pt x="84855" y="12167"/>
                    <a:pt x="84662" y="11970"/>
                    <a:pt x="84667" y="11726"/>
                  </a:cubicBezTo>
                  <a:lnTo>
                    <a:pt x="84802" y="4589"/>
                  </a:lnTo>
                  <a:cubicBezTo>
                    <a:pt x="84807" y="4359"/>
                    <a:pt x="84631" y="4167"/>
                    <a:pt x="84400" y="4150"/>
                  </a:cubicBezTo>
                  <a:lnTo>
                    <a:pt x="81619" y="3964"/>
                  </a:lnTo>
                  <a:cubicBezTo>
                    <a:pt x="81610" y="3964"/>
                    <a:pt x="81600" y="3963"/>
                    <a:pt x="81590" y="3963"/>
                  </a:cubicBezTo>
                  <a:cubicBezTo>
                    <a:pt x="81354" y="3963"/>
                    <a:pt x="81159" y="4156"/>
                    <a:pt x="81159" y="4396"/>
                  </a:cubicBezTo>
                  <a:lnTo>
                    <a:pt x="81159" y="7816"/>
                  </a:lnTo>
                  <a:cubicBezTo>
                    <a:pt x="81159" y="8048"/>
                    <a:pt x="80972" y="8240"/>
                    <a:pt x="80738" y="8247"/>
                  </a:cubicBezTo>
                  <a:lnTo>
                    <a:pt x="77320" y="8345"/>
                  </a:lnTo>
                  <a:cubicBezTo>
                    <a:pt x="77315" y="8345"/>
                    <a:pt x="77311" y="8345"/>
                    <a:pt x="77307" y="8345"/>
                  </a:cubicBezTo>
                  <a:cubicBezTo>
                    <a:pt x="77069" y="8345"/>
                    <a:pt x="76876" y="8154"/>
                    <a:pt x="76876" y="7915"/>
                  </a:cubicBezTo>
                  <a:lnTo>
                    <a:pt x="76876" y="6823"/>
                  </a:lnTo>
                  <a:cubicBezTo>
                    <a:pt x="76876" y="6585"/>
                    <a:pt x="76682" y="6391"/>
                    <a:pt x="76445" y="6391"/>
                  </a:cubicBezTo>
                  <a:lnTo>
                    <a:pt x="74663" y="6391"/>
                  </a:lnTo>
                  <a:cubicBezTo>
                    <a:pt x="74425" y="6391"/>
                    <a:pt x="74231" y="6198"/>
                    <a:pt x="74231" y="5962"/>
                  </a:cubicBezTo>
                  <a:lnTo>
                    <a:pt x="74231" y="1460"/>
                  </a:lnTo>
                  <a:cubicBezTo>
                    <a:pt x="74231" y="1222"/>
                    <a:pt x="74037" y="1030"/>
                    <a:pt x="73803" y="1030"/>
                  </a:cubicBezTo>
                  <a:cubicBezTo>
                    <a:pt x="73789" y="1030"/>
                    <a:pt x="73774" y="1031"/>
                    <a:pt x="73760" y="1032"/>
                  </a:cubicBezTo>
                  <a:lnTo>
                    <a:pt x="70833" y="1318"/>
                  </a:lnTo>
                  <a:cubicBezTo>
                    <a:pt x="70612" y="1338"/>
                    <a:pt x="70444" y="1524"/>
                    <a:pt x="70444" y="1746"/>
                  </a:cubicBezTo>
                  <a:lnTo>
                    <a:pt x="70444" y="10387"/>
                  </a:lnTo>
                  <a:cubicBezTo>
                    <a:pt x="70444" y="10624"/>
                    <a:pt x="70251" y="10818"/>
                    <a:pt x="70013" y="10818"/>
                  </a:cubicBezTo>
                  <a:lnTo>
                    <a:pt x="68611" y="10818"/>
                  </a:lnTo>
                  <a:cubicBezTo>
                    <a:pt x="68373" y="10818"/>
                    <a:pt x="68179" y="10624"/>
                    <a:pt x="68179" y="10387"/>
                  </a:cubicBezTo>
                  <a:lnTo>
                    <a:pt x="68179" y="8102"/>
                  </a:lnTo>
                  <a:cubicBezTo>
                    <a:pt x="68179" y="7956"/>
                    <a:pt x="68106" y="7820"/>
                    <a:pt x="67984" y="7740"/>
                  </a:cubicBezTo>
                  <a:lnTo>
                    <a:pt x="66593" y="6830"/>
                  </a:lnTo>
                  <a:cubicBezTo>
                    <a:pt x="66518" y="6782"/>
                    <a:pt x="66437" y="6760"/>
                    <a:pt x="66358" y="6760"/>
                  </a:cubicBezTo>
                  <a:cubicBezTo>
                    <a:pt x="66133" y="6760"/>
                    <a:pt x="65926" y="6938"/>
                    <a:pt x="65926" y="7191"/>
                  </a:cubicBezTo>
                  <a:cubicBezTo>
                    <a:pt x="65926" y="7429"/>
                    <a:pt x="65732" y="7622"/>
                    <a:pt x="65494" y="7622"/>
                  </a:cubicBezTo>
                  <a:lnTo>
                    <a:pt x="63699" y="7622"/>
                  </a:lnTo>
                  <a:cubicBezTo>
                    <a:pt x="63462" y="7622"/>
                    <a:pt x="63268" y="7816"/>
                    <a:pt x="63268" y="8054"/>
                  </a:cubicBezTo>
                  <a:lnTo>
                    <a:pt x="63268" y="9661"/>
                  </a:lnTo>
                  <a:cubicBezTo>
                    <a:pt x="63268" y="9893"/>
                    <a:pt x="63082" y="10084"/>
                    <a:pt x="62850" y="10092"/>
                  </a:cubicBezTo>
                  <a:lnTo>
                    <a:pt x="59693" y="10188"/>
                  </a:lnTo>
                  <a:cubicBezTo>
                    <a:pt x="59689" y="10188"/>
                    <a:pt x="59684" y="10188"/>
                    <a:pt x="59680" y="10188"/>
                  </a:cubicBezTo>
                  <a:cubicBezTo>
                    <a:pt x="59442" y="10188"/>
                    <a:pt x="59249" y="9997"/>
                    <a:pt x="59249" y="9758"/>
                  </a:cubicBezTo>
                  <a:lnTo>
                    <a:pt x="59249" y="6736"/>
                  </a:lnTo>
                  <a:cubicBezTo>
                    <a:pt x="59249" y="6535"/>
                    <a:pt x="59111" y="6362"/>
                    <a:pt x="58915" y="6316"/>
                  </a:cubicBezTo>
                  <a:lnTo>
                    <a:pt x="56088" y="5658"/>
                  </a:lnTo>
                  <a:cubicBezTo>
                    <a:pt x="56054" y="5650"/>
                    <a:pt x="56021" y="5646"/>
                    <a:pt x="55987" y="5646"/>
                  </a:cubicBezTo>
                  <a:cubicBezTo>
                    <a:pt x="55757" y="5646"/>
                    <a:pt x="55559" y="5833"/>
                    <a:pt x="55559" y="6076"/>
                  </a:cubicBezTo>
                  <a:lnTo>
                    <a:pt x="55559" y="11505"/>
                  </a:lnTo>
                  <a:cubicBezTo>
                    <a:pt x="55559" y="11739"/>
                    <a:pt x="55375" y="11929"/>
                    <a:pt x="55141" y="11937"/>
                  </a:cubicBezTo>
                  <a:lnTo>
                    <a:pt x="52311" y="12031"/>
                  </a:lnTo>
                  <a:cubicBezTo>
                    <a:pt x="52305" y="12031"/>
                    <a:pt x="52300" y="12031"/>
                    <a:pt x="52294" y="12031"/>
                  </a:cubicBezTo>
                  <a:cubicBezTo>
                    <a:pt x="52060" y="12031"/>
                    <a:pt x="51866" y="11839"/>
                    <a:pt x="51866" y="11601"/>
                  </a:cubicBezTo>
                  <a:lnTo>
                    <a:pt x="51866" y="5206"/>
                  </a:lnTo>
                  <a:cubicBezTo>
                    <a:pt x="51866" y="4976"/>
                    <a:pt x="51684" y="4786"/>
                    <a:pt x="51454" y="4775"/>
                  </a:cubicBezTo>
                  <a:lnTo>
                    <a:pt x="49579" y="4687"/>
                  </a:lnTo>
                  <a:cubicBezTo>
                    <a:pt x="49369" y="4678"/>
                    <a:pt x="49198" y="4519"/>
                    <a:pt x="49170" y="4313"/>
                  </a:cubicBezTo>
                  <a:lnTo>
                    <a:pt x="48789" y="1359"/>
                  </a:lnTo>
                  <a:cubicBezTo>
                    <a:pt x="48761" y="1145"/>
                    <a:pt x="48577" y="983"/>
                    <a:pt x="48359" y="983"/>
                  </a:cubicBezTo>
                  <a:lnTo>
                    <a:pt x="44893" y="983"/>
                  </a:lnTo>
                  <a:cubicBezTo>
                    <a:pt x="44655" y="983"/>
                    <a:pt x="44462" y="1176"/>
                    <a:pt x="44462" y="1414"/>
                  </a:cubicBezTo>
                  <a:lnTo>
                    <a:pt x="44462" y="9550"/>
                  </a:lnTo>
                  <a:cubicBezTo>
                    <a:pt x="44462" y="9779"/>
                    <a:pt x="44285" y="9967"/>
                    <a:pt x="44056" y="9981"/>
                  </a:cubicBezTo>
                  <a:lnTo>
                    <a:pt x="42954" y="10049"/>
                  </a:lnTo>
                  <a:cubicBezTo>
                    <a:pt x="42945" y="10050"/>
                    <a:pt x="42935" y="10050"/>
                    <a:pt x="42925" y="10050"/>
                  </a:cubicBezTo>
                  <a:cubicBezTo>
                    <a:pt x="42689" y="10050"/>
                    <a:pt x="42495" y="9859"/>
                    <a:pt x="42495" y="9620"/>
                  </a:cubicBezTo>
                  <a:lnTo>
                    <a:pt x="42495" y="4821"/>
                  </a:lnTo>
                  <a:cubicBezTo>
                    <a:pt x="42495" y="4595"/>
                    <a:pt x="42324" y="4408"/>
                    <a:pt x="42101" y="4390"/>
                  </a:cubicBezTo>
                  <a:lnTo>
                    <a:pt x="37317" y="3974"/>
                  </a:lnTo>
                  <a:cubicBezTo>
                    <a:pt x="37305" y="3973"/>
                    <a:pt x="37293" y="3972"/>
                    <a:pt x="37282" y="3972"/>
                  </a:cubicBezTo>
                  <a:cubicBezTo>
                    <a:pt x="37046" y="3972"/>
                    <a:pt x="36849" y="4163"/>
                    <a:pt x="36849" y="4405"/>
                  </a:cubicBezTo>
                  <a:lnTo>
                    <a:pt x="36849" y="8186"/>
                  </a:lnTo>
                  <a:cubicBezTo>
                    <a:pt x="36849" y="8419"/>
                    <a:pt x="36665" y="8608"/>
                    <a:pt x="36432" y="8618"/>
                  </a:cubicBezTo>
                  <a:lnTo>
                    <a:pt x="33781" y="8710"/>
                  </a:lnTo>
                  <a:cubicBezTo>
                    <a:pt x="33775" y="8710"/>
                    <a:pt x="33770" y="8710"/>
                    <a:pt x="33764" y="8710"/>
                  </a:cubicBezTo>
                  <a:cubicBezTo>
                    <a:pt x="33523" y="8710"/>
                    <a:pt x="33327" y="8511"/>
                    <a:pt x="33335" y="8267"/>
                  </a:cubicBezTo>
                  <a:lnTo>
                    <a:pt x="33550" y="444"/>
                  </a:lnTo>
                  <a:cubicBezTo>
                    <a:pt x="33558" y="201"/>
                    <a:pt x="33362" y="2"/>
                    <a:pt x="33119" y="2"/>
                  </a:cubicBezTo>
                  <a:lnTo>
                    <a:pt x="27699" y="2"/>
                  </a:lnTo>
                  <a:cubicBezTo>
                    <a:pt x="27460" y="2"/>
                    <a:pt x="27264" y="199"/>
                    <a:pt x="27268" y="439"/>
                  </a:cubicBezTo>
                  <a:lnTo>
                    <a:pt x="27415" y="10285"/>
                  </a:lnTo>
                  <a:cubicBezTo>
                    <a:pt x="27421" y="10516"/>
                    <a:pt x="27244" y="10709"/>
                    <a:pt x="27014" y="10722"/>
                  </a:cubicBezTo>
                  <a:lnTo>
                    <a:pt x="25969" y="10788"/>
                  </a:lnTo>
                  <a:cubicBezTo>
                    <a:pt x="25959" y="10789"/>
                    <a:pt x="25949" y="10789"/>
                    <a:pt x="25939" y="10789"/>
                  </a:cubicBezTo>
                  <a:cubicBezTo>
                    <a:pt x="25704" y="10789"/>
                    <a:pt x="25512" y="10598"/>
                    <a:pt x="25512" y="10359"/>
                  </a:cubicBezTo>
                  <a:lnTo>
                    <a:pt x="25512" y="7256"/>
                  </a:lnTo>
                  <a:cubicBezTo>
                    <a:pt x="25512" y="7018"/>
                    <a:pt x="25318" y="6824"/>
                    <a:pt x="25080" y="6824"/>
                  </a:cubicBezTo>
                  <a:lnTo>
                    <a:pt x="22652" y="6824"/>
                  </a:lnTo>
                  <a:cubicBezTo>
                    <a:pt x="22416" y="6824"/>
                    <a:pt x="22222" y="7018"/>
                    <a:pt x="22222" y="7256"/>
                  </a:cubicBezTo>
                  <a:lnTo>
                    <a:pt x="22222" y="12353"/>
                  </a:lnTo>
                  <a:cubicBezTo>
                    <a:pt x="22222" y="12591"/>
                    <a:pt x="22029" y="12784"/>
                    <a:pt x="21791" y="12784"/>
                  </a:cubicBezTo>
                  <a:lnTo>
                    <a:pt x="12125" y="12784"/>
                  </a:lnTo>
                  <a:cubicBezTo>
                    <a:pt x="11891" y="12784"/>
                    <a:pt x="11699" y="12598"/>
                    <a:pt x="11694" y="12362"/>
                  </a:cubicBezTo>
                  <a:lnTo>
                    <a:pt x="11443" y="1285"/>
                  </a:lnTo>
                  <a:cubicBezTo>
                    <a:pt x="11440" y="1051"/>
                    <a:pt x="11248" y="863"/>
                    <a:pt x="11012" y="863"/>
                  </a:cubicBezTo>
                  <a:lnTo>
                    <a:pt x="5684" y="863"/>
                  </a:lnTo>
                  <a:cubicBezTo>
                    <a:pt x="5456" y="863"/>
                    <a:pt x="5268" y="1042"/>
                    <a:pt x="5253" y="1268"/>
                  </a:cubicBezTo>
                  <a:lnTo>
                    <a:pt x="4783" y="9345"/>
                  </a:lnTo>
                  <a:cubicBezTo>
                    <a:pt x="4770" y="9556"/>
                    <a:pt x="4606" y="9727"/>
                    <a:pt x="4396" y="9749"/>
                  </a:cubicBezTo>
                  <a:lnTo>
                    <a:pt x="1" y="10202"/>
                  </a:lnTo>
                  <a:lnTo>
                    <a:pt x="1" y="17686"/>
                  </a:lnTo>
                  <a:lnTo>
                    <a:pt x="103735" y="17686"/>
                  </a:lnTo>
                  <a:lnTo>
                    <a:pt x="103735" y="1843"/>
                  </a:lnTo>
                  <a:lnTo>
                    <a:pt x="101036" y="1226"/>
                  </a:lnTo>
                  <a:cubicBezTo>
                    <a:pt x="101003" y="1219"/>
                    <a:pt x="100971" y="1215"/>
                    <a:pt x="100940" y="1215"/>
                  </a:cubicBezTo>
                  <a:cubicBezTo>
                    <a:pt x="100709" y="1215"/>
                    <a:pt x="100509" y="1403"/>
                    <a:pt x="100509" y="1646"/>
                  </a:cubicBezTo>
                  <a:lnTo>
                    <a:pt x="100509" y="4484"/>
                  </a:lnTo>
                  <a:cubicBezTo>
                    <a:pt x="100509" y="4722"/>
                    <a:pt x="100315" y="4915"/>
                    <a:pt x="100077" y="4915"/>
                  </a:cubicBezTo>
                  <a:lnTo>
                    <a:pt x="97254" y="4915"/>
                  </a:lnTo>
                  <a:cubicBezTo>
                    <a:pt x="97016" y="4915"/>
                    <a:pt x="96823" y="4722"/>
                    <a:pt x="96823" y="4484"/>
                  </a:cubicBezTo>
                  <a:lnTo>
                    <a:pt x="96823" y="430"/>
                  </a:lnTo>
                  <a:cubicBezTo>
                    <a:pt x="96823" y="194"/>
                    <a:pt x="96629" y="0"/>
                    <a:pt x="96392" y="0"/>
                  </a:cubicBezTo>
                  <a:close/>
                </a:path>
              </a:pathLst>
            </a:custGeom>
            <a:solidFill>
              <a:srgbClr val="91CB91">
                <a:alpha val="40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4" name="Google Shape;1054;p46"/>
          <p:cNvSpPr txBox="1"/>
          <p:nvPr>
            <p:ph type="ctrTitle"/>
          </p:nvPr>
        </p:nvSpPr>
        <p:spPr>
          <a:xfrm>
            <a:off x="2603100" y="842000"/>
            <a:ext cx="3937800" cy="14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55" name="Google Shape;1055;p46"/>
          <p:cNvSpPr txBox="1"/>
          <p:nvPr>
            <p:ph idx="1" type="subTitle"/>
          </p:nvPr>
        </p:nvSpPr>
        <p:spPr>
          <a:xfrm>
            <a:off x="2603100" y="2253275"/>
            <a:ext cx="39378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056" name="Google Shape;1056;p46"/>
          <p:cNvGrpSpPr/>
          <p:nvPr/>
        </p:nvGrpSpPr>
        <p:grpSpPr>
          <a:xfrm>
            <a:off x="-63500" y="4157550"/>
            <a:ext cx="9263406" cy="999653"/>
            <a:chOff x="-63500" y="4463498"/>
            <a:chExt cx="9263406" cy="1429914"/>
          </a:xfrm>
        </p:grpSpPr>
        <p:grpSp>
          <p:nvGrpSpPr>
            <p:cNvPr id="1057" name="Google Shape;1057;p46"/>
            <p:cNvGrpSpPr/>
            <p:nvPr/>
          </p:nvGrpSpPr>
          <p:grpSpPr>
            <a:xfrm>
              <a:off x="-63379" y="4923731"/>
              <a:ext cx="9263285" cy="969682"/>
              <a:chOff x="-63379" y="4923731"/>
              <a:chExt cx="9263285" cy="969682"/>
            </a:xfrm>
          </p:grpSpPr>
          <p:sp>
            <p:nvSpPr>
              <p:cNvPr id="1058" name="Google Shape;1058;p46"/>
              <p:cNvSpPr/>
              <p:nvPr/>
            </p:nvSpPr>
            <p:spPr>
              <a:xfrm>
                <a:off x="-63379" y="4923731"/>
                <a:ext cx="9263285" cy="969682"/>
              </a:xfrm>
              <a:custGeom>
                <a:rect b="b" l="l" r="r" t="t"/>
                <a:pathLst>
                  <a:path extrusionOk="0" h="10859" w="103738">
                    <a:moveTo>
                      <a:pt x="1" y="0"/>
                    </a:moveTo>
                    <a:lnTo>
                      <a:pt x="1" y="10858"/>
                    </a:lnTo>
                    <a:lnTo>
                      <a:pt x="103737" y="10858"/>
                    </a:lnTo>
                    <a:lnTo>
                      <a:pt x="10373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46"/>
              <p:cNvSpPr/>
              <p:nvPr/>
            </p:nvSpPr>
            <p:spPr>
              <a:xfrm>
                <a:off x="120932" y="5321109"/>
                <a:ext cx="843034" cy="64919"/>
              </a:xfrm>
              <a:custGeom>
                <a:rect b="b" l="l" r="r" t="t"/>
                <a:pathLst>
                  <a:path extrusionOk="0" h="727" w="9441">
                    <a:moveTo>
                      <a:pt x="1" y="1"/>
                    </a:moveTo>
                    <a:lnTo>
                      <a:pt x="1" y="727"/>
                    </a:lnTo>
                    <a:lnTo>
                      <a:pt x="9440" y="727"/>
                    </a:lnTo>
                    <a:lnTo>
                      <a:pt x="944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46"/>
              <p:cNvSpPr/>
              <p:nvPr/>
            </p:nvSpPr>
            <p:spPr>
              <a:xfrm>
                <a:off x="1341010" y="5321109"/>
                <a:ext cx="842856" cy="64919"/>
              </a:xfrm>
              <a:custGeom>
                <a:rect b="b" l="l" r="r" t="t"/>
                <a:pathLst>
                  <a:path extrusionOk="0" h="727" w="9439">
                    <a:moveTo>
                      <a:pt x="1" y="1"/>
                    </a:moveTo>
                    <a:lnTo>
                      <a:pt x="1" y="727"/>
                    </a:lnTo>
                    <a:lnTo>
                      <a:pt x="9438" y="727"/>
                    </a:lnTo>
                    <a:lnTo>
                      <a:pt x="94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46"/>
              <p:cNvSpPr/>
              <p:nvPr/>
            </p:nvSpPr>
            <p:spPr>
              <a:xfrm>
                <a:off x="2439822" y="5321109"/>
                <a:ext cx="842945" cy="64919"/>
              </a:xfrm>
              <a:custGeom>
                <a:rect b="b" l="l" r="r" t="t"/>
                <a:pathLst>
                  <a:path extrusionOk="0" h="727" w="9440">
                    <a:moveTo>
                      <a:pt x="1" y="1"/>
                    </a:moveTo>
                    <a:lnTo>
                      <a:pt x="1" y="727"/>
                    </a:lnTo>
                    <a:lnTo>
                      <a:pt x="9440" y="727"/>
                    </a:lnTo>
                    <a:lnTo>
                      <a:pt x="944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46"/>
              <p:cNvSpPr/>
              <p:nvPr/>
            </p:nvSpPr>
            <p:spPr>
              <a:xfrm>
                <a:off x="3659900" y="5321109"/>
                <a:ext cx="842945" cy="64919"/>
              </a:xfrm>
              <a:custGeom>
                <a:rect b="b" l="l" r="r" t="t"/>
                <a:pathLst>
                  <a:path extrusionOk="0" h="727" w="9440">
                    <a:moveTo>
                      <a:pt x="1" y="1"/>
                    </a:moveTo>
                    <a:lnTo>
                      <a:pt x="1" y="727"/>
                    </a:lnTo>
                    <a:lnTo>
                      <a:pt x="9440" y="727"/>
                    </a:lnTo>
                    <a:lnTo>
                      <a:pt x="944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46"/>
              <p:cNvSpPr/>
              <p:nvPr/>
            </p:nvSpPr>
            <p:spPr>
              <a:xfrm>
                <a:off x="4807736" y="5321109"/>
                <a:ext cx="842766" cy="64919"/>
              </a:xfrm>
              <a:custGeom>
                <a:rect b="b" l="l" r="r" t="t"/>
                <a:pathLst>
                  <a:path extrusionOk="0" h="727" w="9438">
                    <a:moveTo>
                      <a:pt x="1" y="1"/>
                    </a:moveTo>
                    <a:lnTo>
                      <a:pt x="1" y="727"/>
                    </a:lnTo>
                    <a:lnTo>
                      <a:pt x="9438" y="727"/>
                    </a:lnTo>
                    <a:lnTo>
                      <a:pt x="94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46"/>
              <p:cNvSpPr/>
              <p:nvPr/>
            </p:nvSpPr>
            <p:spPr>
              <a:xfrm>
                <a:off x="6027814" y="5321109"/>
                <a:ext cx="842766" cy="64919"/>
              </a:xfrm>
              <a:custGeom>
                <a:rect b="b" l="l" r="r" t="t"/>
                <a:pathLst>
                  <a:path extrusionOk="0" h="727" w="9438">
                    <a:moveTo>
                      <a:pt x="1" y="1"/>
                    </a:moveTo>
                    <a:lnTo>
                      <a:pt x="1" y="727"/>
                    </a:lnTo>
                    <a:lnTo>
                      <a:pt x="9438" y="727"/>
                    </a:lnTo>
                    <a:lnTo>
                      <a:pt x="94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46"/>
              <p:cNvSpPr/>
              <p:nvPr/>
            </p:nvSpPr>
            <p:spPr>
              <a:xfrm>
                <a:off x="7126804" y="5321109"/>
                <a:ext cx="842766" cy="64919"/>
              </a:xfrm>
              <a:custGeom>
                <a:rect b="b" l="l" r="r" t="t"/>
                <a:pathLst>
                  <a:path extrusionOk="0" h="727" w="9438">
                    <a:moveTo>
                      <a:pt x="0" y="1"/>
                    </a:moveTo>
                    <a:lnTo>
                      <a:pt x="0" y="727"/>
                    </a:lnTo>
                    <a:lnTo>
                      <a:pt x="9437" y="727"/>
                    </a:lnTo>
                    <a:lnTo>
                      <a:pt x="943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46"/>
              <p:cNvSpPr/>
              <p:nvPr/>
            </p:nvSpPr>
            <p:spPr>
              <a:xfrm>
                <a:off x="8346703" y="5321109"/>
                <a:ext cx="842945" cy="64919"/>
              </a:xfrm>
              <a:custGeom>
                <a:rect b="b" l="l" r="r" t="t"/>
                <a:pathLst>
                  <a:path extrusionOk="0" h="727" w="9440">
                    <a:moveTo>
                      <a:pt x="0" y="1"/>
                    </a:moveTo>
                    <a:lnTo>
                      <a:pt x="0" y="727"/>
                    </a:lnTo>
                    <a:lnTo>
                      <a:pt x="9439" y="727"/>
                    </a:lnTo>
                    <a:lnTo>
                      <a:pt x="943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67" name="Google Shape;1067;p46"/>
            <p:cNvSpPr/>
            <p:nvPr/>
          </p:nvSpPr>
          <p:spPr>
            <a:xfrm>
              <a:off x="-63500" y="4463498"/>
              <a:ext cx="9263374" cy="460239"/>
            </a:xfrm>
            <a:custGeom>
              <a:rect b="b" l="l" r="r" t="t"/>
              <a:pathLst>
                <a:path extrusionOk="0" h="5154" w="103739">
                  <a:moveTo>
                    <a:pt x="80339" y="0"/>
                  </a:moveTo>
                  <a:cubicBezTo>
                    <a:pt x="69397" y="0"/>
                    <a:pt x="55260" y="1698"/>
                    <a:pt x="43777" y="1698"/>
                  </a:cubicBezTo>
                  <a:cubicBezTo>
                    <a:pt x="43306" y="1698"/>
                    <a:pt x="42839" y="1695"/>
                    <a:pt x="42377" y="1689"/>
                  </a:cubicBezTo>
                  <a:cubicBezTo>
                    <a:pt x="33262" y="1571"/>
                    <a:pt x="25137" y="473"/>
                    <a:pt x="19763" y="473"/>
                  </a:cubicBezTo>
                  <a:cubicBezTo>
                    <a:pt x="14822" y="473"/>
                    <a:pt x="0" y="1680"/>
                    <a:pt x="0" y="1680"/>
                  </a:cubicBezTo>
                  <a:lnTo>
                    <a:pt x="0" y="5154"/>
                  </a:lnTo>
                  <a:lnTo>
                    <a:pt x="103739" y="5154"/>
                  </a:lnTo>
                  <a:lnTo>
                    <a:pt x="103739" y="722"/>
                  </a:lnTo>
                  <a:cubicBezTo>
                    <a:pt x="103739" y="722"/>
                    <a:pt x="95368" y="244"/>
                    <a:pt x="81989" y="14"/>
                  </a:cubicBezTo>
                  <a:cubicBezTo>
                    <a:pt x="81448" y="5"/>
                    <a:pt x="80897" y="0"/>
                    <a:pt x="803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8" name="Google Shape;1068;p46"/>
          <p:cNvGrpSpPr/>
          <p:nvPr/>
        </p:nvGrpSpPr>
        <p:grpSpPr>
          <a:xfrm>
            <a:off x="-181230" y="-196197"/>
            <a:ext cx="9461248" cy="2169254"/>
            <a:chOff x="-181230" y="-196197"/>
            <a:chExt cx="9461248" cy="2169254"/>
          </a:xfrm>
        </p:grpSpPr>
        <p:sp>
          <p:nvSpPr>
            <p:cNvPr id="1069" name="Google Shape;1069;p46"/>
            <p:cNvSpPr/>
            <p:nvPr/>
          </p:nvSpPr>
          <p:spPr>
            <a:xfrm>
              <a:off x="-181230" y="1765548"/>
              <a:ext cx="385942" cy="207509"/>
            </a:xfrm>
            <a:custGeom>
              <a:rect b="b" l="l" r="r" t="t"/>
              <a:pathLst>
                <a:path extrusionOk="0" h="3447" w="6411">
                  <a:moveTo>
                    <a:pt x="2159" y="0"/>
                  </a:moveTo>
                  <a:cubicBezTo>
                    <a:pt x="1702" y="0"/>
                    <a:pt x="1300" y="222"/>
                    <a:pt x="1046" y="561"/>
                  </a:cubicBezTo>
                  <a:cubicBezTo>
                    <a:pt x="977" y="542"/>
                    <a:pt x="906" y="529"/>
                    <a:pt x="832" y="529"/>
                  </a:cubicBezTo>
                  <a:cubicBezTo>
                    <a:pt x="375" y="529"/>
                    <a:pt x="4" y="902"/>
                    <a:pt x="4" y="1357"/>
                  </a:cubicBezTo>
                  <a:cubicBezTo>
                    <a:pt x="1" y="1817"/>
                    <a:pt x="371" y="2186"/>
                    <a:pt x="826" y="2186"/>
                  </a:cubicBezTo>
                  <a:cubicBezTo>
                    <a:pt x="887" y="2186"/>
                    <a:pt x="944" y="2181"/>
                    <a:pt x="1001" y="2168"/>
                  </a:cubicBezTo>
                  <a:cubicBezTo>
                    <a:pt x="1182" y="2435"/>
                    <a:pt x="1453" y="2636"/>
                    <a:pt x="1770" y="2728"/>
                  </a:cubicBezTo>
                  <a:cubicBezTo>
                    <a:pt x="1993" y="3154"/>
                    <a:pt x="2443" y="3447"/>
                    <a:pt x="2959" y="3447"/>
                  </a:cubicBezTo>
                  <a:cubicBezTo>
                    <a:pt x="3388" y="3447"/>
                    <a:pt x="3769" y="3244"/>
                    <a:pt x="4015" y="2929"/>
                  </a:cubicBezTo>
                  <a:cubicBezTo>
                    <a:pt x="4153" y="3065"/>
                    <a:pt x="4343" y="3150"/>
                    <a:pt x="4549" y="3150"/>
                  </a:cubicBezTo>
                  <a:cubicBezTo>
                    <a:pt x="4847" y="3150"/>
                    <a:pt x="5102" y="2978"/>
                    <a:pt x="5227" y="2733"/>
                  </a:cubicBezTo>
                  <a:cubicBezTo>
                    <a:pt x="5255" y="2735"/>
                    <a:pt x="5281" y="2737"/>
                    <a:pt x="5308" y="2737"/>
                  </a:cubicBezTo>
                  <a:cubicBezTo>
                    <a:pt x="5916" y="2737"/>
                    <a:pt x="6410" y="2245"/>
                    <a:pt x="6410" y="1633"/>
                  </a:cubicBezTo>
                  <a:cubicBezTo>
                    <a:pt x="6410" y="1025"/>
                    <a:pt x="5918" y="529"/>
                    <a:pt x="5308" y="529"/>
                  </a:cubicBezTo>
                  <a:cubicBezTo>
                    <a:pt x="5072" y="529"/>
                    <a:pt x="4855" y="603"/>
                    <a:pt x="4678" y="728"/>
                  </a:cubicBezTo>
                  <a:cubicBezTo>
                    <a:pt x="4543" y="356"/>
                    <a:pt x="4182" y="87"/>
                    <a:pt x="3764" y="87"/>
                  </a:cubicBezTo>
                  <a:cubicBezTo>
                    <a:pt x="3502" y="87"/>
                    <a:pt x="3264" y="192"/>
                    <a:pt x="3089" y="360"/>
                  </a:cubicBezTo>
                  <a:cubicBezTo>
                    <a:pt x="2842" y="137"/>
                    <a:pt x="2516" y="0"/>
                    <a:pt x="21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6"/>
            <p:cNvSpPr/>
            <p:nvPr/>
          </p:nvSpPr>
          <p:spPr>
            <a:xfrm>
              <a:off x="-8" y="1000298"/>
              <a:ext cx="452403" cy="211844"/>
            </a:xfrm>
            <a:custGeom>
              <a:rect b="b" l="l" r="r" t="t"/>
              <a:pathLst>
                <a:path extrusionOk="0" h="3519" w="7515">
                  <a:moveTo>
                    <a:pt x="3620" y="0"/>
                  </a:moveTo>
                  <a:cubicBezTo>
                    <a:pt x="3091" y="0"/>
                    <a:pt x="2636" y="297"/>
                    <a:pt x="2408" y="736"/>
                  </a:cubicBezTo>
                  <a:cubicBezTo>
                    <a:pt x="2085" y="830"/>
                    <a:pt x="1809" y="1032"/>
                    <a:pt x="1625" y="1307"/>
                  </a:cubicBezTo>
                  <a:cubicBezTo>
                    <a:pt x="1567" y="1294"/>
                    <a:pt x="1507" y="1289"/>
                    <a:pt x="1448" y="1289"/>
                  </a:cubicBezTo>
                  <a:cubicBezTo>
                    <a:pt x="980" y="1289"/>
                    <a:pt x="602" y="1664"/>
                    <a:pt x="602" y="2133"/>
                  </a:cubicBezTo>
                  <a:cubicBezTo>
                    <a:pt x="602" y="2158"/>
                    <a:pt x="604" y="2182"/>
                    <a:pt x="607" y="2204"/>
                  </a:cubicBezTo>
                  <a:lnTo>
                    <a:pt x="417" y="2204"/>
                  </a:lnTo>
                  <a:cubicBezTo>
                    <a:pt x="187" y="2204"/>
                    <a:pt x="1" y="2391"/>
                    <a:pt x="1" y="2621"/>
                  </a:cubicBezTo>
                  <a:cubicBezTo>
                    <a:pt x="1" y="2851"/>
                    <a:pt x="187" y="3039"/>
                    <a:pt x="417" y="3039"/>
                  </a:cubicBezTo>
                  <a:lnTo>
                    <a:pt x="1744" y="3039"/>
                  </a:lnTo>
                  <a:cubicBezTo>
                    <a:pt x="2004" y="3330"/>
                    <a:pt x="2380" y="3518"/>
                    <a:pt x="2802" y="3518"/>
                  </a:cubicBezTo>
                  <a:cubicBezTo>
                    <a:pt x="3169" y="3518"/>
                    <a:pt x="3501" y="3376"/>
                    <a:pt x="3753" y="3150"/>
                  </a:cubicBezTo>
                  <a:cubicBezTo>
                    <a:pt x="3934" y="3321"/>
                    <a:pt x="4175" y="3428"/>
                    <a:pt x="4442" y="3428"/>
                  </a:cubicBezTo>
                  <a:cubicBezTo>
                    <a:pt x="4763" y="3428"/>
                    <a:pt x="5049" y="3275"/>
                    <a:pt x="5229" y="3039"/>
                  </a:cubicBezTo>
                  <a:lnTo>
                    <a:pt x="7098" y="3039"/>
                  </a:lnTo>
                  <a:cubicBezTo>
                    <a:pt x="7328" y="3039"/>
                    <a:pt x="7514" y="2851"/>
                    <a:pt x="7514" y="2621"/>
                  </a:cubicBezTo>
                  <a:cubicBezTo>
                    <a:pt x="7512" y="2389"/>
                    <a:pt x="7326" y="2203"/>
                    <a:pt x="7096" y="2203"/>
                  </a:cubicBezTo>
                  <a:lnTo>
                    <a:pt x="7087" y="2203"/>
                  </a:lnTo>
                  <a:cubicBezTo>
                    <a:pt x="7124" y="2092"/>
                    <a:pt x="7144" y="1972"/>
                    <a:pt x="7144" y="1849"/>
                  </a:cubicBezTo>
                  <a:cubicBezTo>
                    <a:pt x="7144" y="1228"/>
                    <a:pt x="6639" y="723"/>
                    <a:pt x="6018" y="723"/>
                  </a:cubicBezTo>
                  <a:cubicBezTo>
                    <a:pt x="5990" y="723"/>
                    <a:pt x="5963" y="726"/>
                    <a:pt x="5935" y="728"/>
                  </a:cubicBezTo>
                  <a:cubicBezTo>
                    <a:pt x="5808" y="474"/>
                    <a:pt x="5546" y="303"/>
                    <a:pt x="5244" y="303"/>
                  </a:cubicBezTo>
                  <a:cubicBezTo>
                    <a:pt x="5030" y="303"/>
                    <a:pt x="4839" y="387"/>
                    <a:pt x="4698" y="527"/>
                  </a:cubicBezTo>
                  <a:cubicBezTo>
                    <a:pt x="4446" y="207"/>
                    <a:pt x="4057" y="0"/>
                    <a:pt x="36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6"/>
            <p:cNvSpPr/>
            <p:nvPr/>
          </p:nvSpPr>
          <p:spPr>
            <a:xfrm>
              <a:off x="8728406" y="1296433"/>
              <a:ext cx="551613" cy="296485"/>
            </a:xfrm>
            <a:custGeom>
              <a:rect b="b" l="l" r="r" t="t"/>
              <a:pathLst>
                <a:path extrusionOk="0" h="4925" w="9163">
                  <a:moveTo>
                    <a:pt x="4937" y="0"/>
                  </a:moveTo>
                  <a:cubicBezTo>
                    <a:pt x="4322" y="0"/>
                    <a:pt x="3776" y="292"/>
                    <a:pt x="3426" y="741"/>
                  </a:cubicBezTo>
                  <a:cubicBezTo>
                    <a:pt x="3231" y="544"/>
                    <a:pt x="2962" y="424"/>
                    <a:pt x="2661" y="424"/>
                  </a:cubicBezTo>
                  <a:cubicBezTo>
                    <a:pt x="2238" y="424"/>
                    <a:pt x="1874" y="669"/>
                    <a:pt x="1694" y="1021"/>
                  </a:cubicBezTo>
                  <a:cubicBezTo>
                    <a:pt x="1655" y="1019"/>
                    <a:pt x="1618" y="1014"/>
                    <a:pt x="1576" y="1014"/>
                  </a:cubicBezTo>
                  <a:cubicBezTo>
                    <a:pt x="706" y="1014"/>
                    <a:pt x="0" y="1720"/>
                    <a:pt x="0" y="2590"/>
                  </a:cubicBezTo>
                  <a:cubicBezTo>
                    <a:pt x="0" y="3461"/>
                    <a:pt x="706" y="4165"/>
                    <a:pt x="1576" y="4165"/>
                  </a:cubicBezTo>
                  <a:cubicBezTo>
                    <a:pt x="1911" y="4165"/>
                    <a:pt x="2221" y="4060"/>
                    <a:pt x="2477" y="3883"/>
                  </a:cubicBezTo>
                  <a:cubicBezTo>
                    <a:pt x="2672" y="4416"/>
                    <a:pt x="3185" y="4799"/>
                    <a:pt x="3786" y="4799"/>
                  </a:cubicBezTo>
                  <a:cubicBezTo>
                    <a:pt x="4161" y="4799"/>
                    <a:pt x="4501" y="4650"/>
                    <a:pt x="4751" y="4410"/>
                  </a:cubicBezTo>
                  <a:cubicBezTo>
                    <a:pt x="5103" y="4727"/>
                    <a:pt x="5569" y="4924"/>
                    <a:pt x="6082" y="4924"/>
                  </a:cubicBezTo>
                  <a:cubicBezTo>
                    <a:pt x="6734" y="4924"/>
                    <a:pt x="7311" y="4608"/>
                    <a:pt x="7674" y="4125"/>
                  </a:cubicBezTo>
                  <a:cubicBezTo>
                    <a:pt x="7773" y="4150"/>
                    <a:pt x="7875" y="4165"/>
                    <a:pt x="7982" y="4165"/>
                  </a:cubicBezTo>
                  <a:cubicBezTo>
                    <a:pt x="8636" y="4165"/>
                    <a:pt x="9163" y="3636"/>
                    <a:pt x="9163" y="2984"/>
                  </a:cubicBezTo>
                  <a:cubicBezTo>
                    <a:pt x="9163" y="2332"/>
                    <a:pt x="8636" y="1801"/>
                    <a:pt x="7982" y="1801"/>
                  </a:cubicBezTo>
                  <a:cubicBezTo>
                    <a:pt x="7895" y="1801"/>
                    <a:pt x="7812" y="1810"/>
                    <a:pt x="7733" y="1828"/>
                  </a:cubicBezTo>
                  <a:cubicBezTo>
                    <a:pt x="7475" y="1445"/>
                    <a:pt x="7088" y="1160"/>
                    <a:pt x="6635" y="1029"/>
                  </a:cubicBezTo>
                  <a:cubicBezTo>
                    <a:pt x="6316" y="419"/>
                    <a:pt x="5674" y="0"/>
                    <a:pt x="49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6"/>
            <p:cNvSpPr/>
            <p:nvPr/>
          </p:nvSpPr>
          <p:spPr>
            <a:xfrm>
              <a:off x="8244879" y="194132"/>
              <a:ext cx="810834" cy="343080"/>
            </a:xfrm>
            <a:custGeom>
              <a:rect b="b" l="l" r="r" t="t"/>
              <a:pathLst>
                <a:path extrusionOk="0" h="5699" w="13469">
                  <a:moveTo>
                    <a:pt x="5824" y="0"/>
                  </a:moveTo>
                  <a:cubicBezTo>
                    <a:pt x="5157" y="0"/>
                    <a:pt x="4553" y="269"/>
                    <a:pt x="4114" y="704"/>
                  </a:cubicBezTo>
                  <a:cubicBezTo>
                    <a:pt x="3991" y="682"/>
                    <a:pt x="3864" y="668"/>
                    <a:pt x="3733" y="668"/>
                  </a:cubicBezTo>
                  <a:cubicBezTo>
                    <a:pt x="3032" y="668"/>
                    <a:pt x="2411" y="1014"/>
                    <a:pt x="2032" y="1543"/>
                  </a:cubicBezTo>
                  <a:cubicBezTo>
                    <a:pt x="1818" y="1364"/>
                    <a:pt x="1542" y="1257"/>
                    <a:pt x="1239" y="1257"/>
                  </a:cubicBezTo>
                  <a:cubicBezTo>
                    <a:pt x="556" y="1257"/>
                    <a:pt x="1" y="1812"/>
                    <a:pt x="1" y="2497"/>
                  </a:cubicBezTo>
                  <a:cubicBezTo>
                    <a:pt x="3" y="3176"/>
                    <a:pt x="556" y="3732"/>
                    <a:pt x="1239" y="3732"/>
                  </a:cubicBezTo>
                  <a:cubicBezTo>
                    <a:pt x="1448" y="3732"/>
                    <a:pt x="1643" y="3681"/>
                    <a:pt x="1812" y="3590"/>
                  </a:cubicBezTo>
                  <a:cubicBezTo>
                    <a:pt x="2135" y="4331"/>
                    <a:pt x="2872" y="4849"/>
                    <a:pt x="3729" y="4849"/>
                  </a:cubicBezTo>
                  <a:cubicBezTo>
                    <a:pt x="4094" y="4849"/>
                    <a:pt x="4437" y="4755"/>
                    <a:pt x="4733" y="4591"/>
                  </a:cubicBezTo>
                  <a:cubicBezTo>
                    <a:pt x="5061" y="4755"/>
                    <a:pt x="5430" y="4849"/>
                    <a:pt x="5821" y="4849"/>
                  </a:cubicBezTo>
                  <a:cubicBezTo>
                    <a:pt x="5913" y="4849"/>
                    <a:pt x="6005" y="4842"/>
                    <a:pt x="6097" y="4832"/>
                  </a:cubicBezTo>
                  <a:cubicBezTo>
                    <a:pt x="6503" y="5358"/>
                    <a:pt x="7138" y="5698"/>
                    <a:pt x="7855" y="5698"/>
                  </a:cubicBezTo>
                  <a:cubicBezTo>
                    <a:pt x="8751" y="5698"/>
                    <a:pt x="9521" y="5170"/>
                    <a:pt x="9873" y="4405"/>
                  </a:cubicBezTo>
                  <a:cubicBezTo>
                    <a:pt x="10150" y="4591"/>
                    <a:pt x="10481" y="4702"/>
                    <a:pt x="10839" y="4702"/>
                  </a:cubicBezTo>
                  <a:cubicBezTo>
                    <a:pt x="11487" y="4702"/>
                    <a:pt x="12055" y="4342"/>
                    <a:pt x="12348" y="3810"/>
                  </a:cubicBezTo>
                  <a:lnTo>
                    <a:pt x="12359" y="3810"/>
                  </a:lnTo>
                  <a:cubicBezTo>
                    <a:pt x="12971" y="3810"/>
                    <a:pt x="13469" y="3312"/>
                    <a:pt x="13469" y="2700"/>
                  </a:cubicBezTo>
                  <a:cubicBezTo>
                    <a:pt x="13469" y="2086"/>
                    <a:pt x="12971" y="1589"/>
                    <a:pt x="12359" y="1589"/>
                  </a:cubicBezTo>
                  <a:cubicBezTo>
                    <a:pt x="12215" y="1589"/>
                    <a:pt x="12079" y="1617"/>
                    <a:pt x="11954" y="1668"/>
                  </a:cubicBezTo>
                  <a:cubicBezTo>
                    <a:pt x="11653" y="1412"/>
                    <a:pt x="11264" y="1257"/>
                    <a:pt x="10839" y="1257"/>
                  </a:cubicBezTo>
                  <a:cubicBezTo>
                    <a:pt x="10822" y="1257"/>
                    <a:pt x="10806" y="1259"/>
                    <a:pt x="10789" y="1259"/>
                  </a:cubicBezTo>
                  <a:cubicBezTo>
                    <a:pt x="10430" y="714"/>
                    <a:pt x="9814" y="352"/>
                    <a:pt x="9110" y="352"/>
                  </a:cubicBezTo>
                  <a:cubicBezTo>
                    <a:pt x="8570" y="352"/>
                    <a:pt x="8082" y="566"/>
                    <a:pt x="7719" y="914"/>
                  </a:cubicBezTo>
                  <a:cubicBezTo>
                    <a:pt x="7275" y="356"/>
                    <a:pt x="6591" y="0"/>
                    <a:pt x="58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6"/>
            <p:cNvSpPr/>
            <p:nvPr/>
          </p:nvSpPr>
          <p:spPr>
            <a:xfrm>
              <a:off x="4784900" y="-196197"/>
              <a:ext cx="1432641" cy="606089"/>
            </a:xfrm>
            <a:custGeom>
              <a:rect b="b" l="l" r="r" t="t"/>
              <a:pathLst>
                <a:path extrusionOk="0" h="5699" w="13471">
                  <a:moveTo>
                    <a:pt x="7647" y="1"/>
                  </a:moveTo>
                  <a:cubicBezTo>
                    <a:pt x="6879" y="1"/>
                    <a:pt x="6195" y="356"/>
                    <a:pt x="5751" y="915"/>
                  </a:cubicBezTo>
                  <a:cubicBezTo>
                    <a:pt x="5389" y="567"/>
                    <a:pt x="4901" y="353"/>
                    <a:pt x="4359" y="353"/>
                  </a:cubicBezTo>
                  <a:cubicBezTo>
                    <a:pt x="3657" y="353"/>
                    <a:pt x="3040" y="714"/>
                    <a:pt x="2680" y="1259"/>
                  </a:cubicBezTo>
                  <a:cubicBezTo>
                    <a:pt x="2664" y="1259"/>
                    <a:pt x="2647" y="1258"/>
                    <a:pt x="2633" y="1258"/>
                  </a:cubicBezTo>
                  <a:cubicBezTo>
                    <a:pt x="2205" y="1258"/>
                    <a:pt x="1816" y="1412"/>
                    <a:pt x="1518" y="1669"/>
                  </a:cubicBezTo>
                  <a:cubicBezTo>
                    <a:pt x="1390" y="1617"/>
                    <a:pt x="1254" y="1589"/>
                    <a:pt x="1112" y="1589"/>
                  </a:cubicBezTo>
                  <a:cubicBezTo>
                    <a:pt x="499" y="1589"/>
                    <a:pt x="1" y="2087"/>
                    <a:pt x="1" y="2701"/>
                  </a:cubicBezTo>
                  <a:cubicBezTo>
                    <a:pt x="1" y="3312"/>
                    <a:pt x="499" y="3810"/>
                    <a:pt x="1112" y="3810"/>
                  </a:cubicBezTo>
                  <a:lnTo>
                    <a:pt x="1123" y="3810"/>
                  </a:lnTo>
                  <a:cubicBezTo>
                    <a:pt x="1416" y="4343"/>
                    <a:pt x="1982" y="4702"/>
                    <a:pt x="2633" y="4702"/>
                  </a:cubicBezTo>
                  <a:cubicBezTo>
                    <a:pt x="2988" y="4702"/>
                    <a:pt x="3320" y="4591"/>
                    <a:pt x="3596" y="4405"/>
                  </a:cubicBezTo>
                  <a:cubicBezTo>
                    <a:pt x="3950" y="5170"/>
                    <a:pt x="4719" y="5699"/>
                    <a:pt x="5614" y="5699"/>
                  </a:cubicBezTo>
                  <a:cubicBezTo>
                    <a:pt x="6331" y="5699"/>
                    <a:pt x="6967" y="5358"/>
                    <a:pt x="7372" y="4833"/>
                  </a:cubicBezTo>
                  <a:cubicBezTo>
                    <a:pt x="7465" y="4842"/>
                    <a:pt x="7557" y="4849"/>
                    <a:pt x="7649" y="4849"/>
                  </a:cubicBezTo>
                  <a:cubicBezTo>
                    <a:pt x="8041" y="4849"/>
                    <a:pt x="8410" y="4755"/>
                    <a:pt x="8736" y="4591"/>
                  </a:cubicBezTo>
                  <a:cubicBezTo>
                    <a:pt x="9033" y="4755"/>
                    <a:pt x="9377" y="4849"/>
                    <a:pt x="9740" y="4849"/>
                  </a:cubicBezTo>
                  <a:cubicBezTo>
                    <a:pt x="10597" y="4849"/>
                    <a:pt x="11335" y="4332"/>
                    <a:pt x="11657" y="3591"/>
                  </a:cubicBezTo>
                  <a:cubicBezTo>
                    <a:pt x="11828" y="3681"/>
                    <a:pt x="12024" y="3733"/>
                    <a:pt x="12230" y="3733"/>
                  </a:cubicBezTo>
                  <a:cubicBezTo>
                    <a:pt x="12916" y="3733"/>
                    <a:pt x="13470" y="3176"/>
                    <a:pt x="13470" y="2498"/>
                  </a:cubicBezTo>
                  <a:cubicBezTo>
                    <a:pt x="13470" y="1812"/>
                    <a:pt x="12916" y="1258"/>
                    <a:pt x="12230" y="1258"/>
                  </a:cubicBezTo>
                  <a:cubicBezTo>
                    <a:pt x="11930" y="1258"/>
                    <a:pt x="11653" y="1365"/>
                    <a:pt x="11438" y="1543"/>
                  </a:cubicBezTo>
                  <a:cubicBezTo>
                    <a:pt x="11058" y="1014"/>
                    <a:pt x="10439" y="668"/>
                    <a:pt x="9739" y="668"/>
                  </a:cubicBezTo>
                  <a:cubicBezTo>
                    <a:pt x="9606" y="668"/>
                    <a:pt x="9481" y="683"/>
                    <a:pt x="9355" y="705"/>
                  </a:cubicBezTo>
                  <a:cubicBezTo>
                    <a:pt x="8919" y="270"/>
                    <a:pt x="8312" y="1"/>
                    <a:pt x="76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6"/>
            <p:cNvSpPr/>
            <p:nvPr/>
          </p:nvSpPr>
          <p:spPr>
            <a:xfrm>
              <a:off x="103162" y="12"/>
              <a:ext cx="1220134" cy="369508"/>
            </a:xfrm>
            <a:custGeom>
              <a:rect b="b" l="l" r="r" t="t"/>
              <a:pathLst>
                <a:path extrusionOk="0" h="6138" w="20268">
                  <a:moveTo>
                    <a:pt x="9839" y="1"/>
                  </a:moveTo>
                  <a:cubicBezTo>
                    <a:pt x="8936" y="1"/>
                    <a:pt x="8151" y="500"/>
                    <a:pt x="7742" y="1235"/>
                  </a:cubicBezTo>
                  <a:cubicBezTo>
                    <a:pt x="7497" y="1117"/>
                    <a:pt x="7239" y="1060"/>
                    <a:pt x="6992" y="1060"/>
                  </a:cubicBezTo>
                  <a:cubicBezTo>
                    <a:pt x="5997" y="1060"/>
                    <a:pt x="5190" y="1860"/>
                    <a:pt x="5177" y="2850"/>
                  </a:cubicBezTo>
                  <a:cubicBezTo>
                    <a:pt x="5134" y="2846"/>
                    <a:pt x="5094" y="2842"/>
                    <a:pt x="5049" y="2842"/>
                  </a:cubicBezTo>
                  <a:cubicBezTo>
                    <a:pt x="4309" y="2842"/>
                    <a:pt x="3706" y="3443"/>
                    <a:pt x="3706" y="4186"/>
                  </a:cubicBezTo>
                  <a:cubicBezTo>
                    <a:pt x="3706" y="4280"/>
                    <a:pt x="3715" y="4376"/>
                    <a:pt x="3737" y="4464"/>
                  </a:cubicBezTo>
                  <a:lnTo>
                    <a:pt x="837" y="4464"/>
                  </a:lnTo>
                  <a:cubicBezTo>
                    <a:pt x="374" y="4464"/>
                    <a:pt x="0" y="4840"/>
                    <a:pt x="0" y="5301"/>
                  </a:cubicBezTo>
                  <a:cubicBezTo>
                    <a:pt x="0" y="5763"/>
                    <a:pt x="376" y="6137"/>
                    <a:pt x="837" y="6137"/>
                  </a:cubicBezTo>
                  <a:lnTo>
                    <a:pt x="19431" y="6137"/>
                  </a:lnTo>
                  <a:cubicBezTo>
                    <a:pt x="19894" y="6137"/>
                    <a:pt x="20268" y="5761"/>
                    <a:pt x="20268" y="5301"/>
                  </a:cubicBezTo>
                  <a:cubicBezTo>
                    <a:pt x="20264" y="4840"/>
                    <a:pt x="19890" y="4464"/>
                    <a:pt x="19426" y="4464"/>
                  </a:cubicBezTo>
                  <a:lnTo>
                    <a:pt x="16527" y="4464"/>
                  </a:lnTo>
                  <a:cubicBezTo>
                    <a:pt x="16545" y="4376"/>
                    <a:pt x="16556" y="4283"/>
                    <a:pt x="16556" y="4186"/>
                  </a:cubicBezTo>
                  <a:cubicBezTo>
                    <a:pt x="16556" y="3445"/>
                    <a:pt x="15956" y="2842"/>
                    <a:pt x="15213" y="2842"/>
                  </a:cubicBezTo>
                  <a:cubicBezTo>
                    <a:pt x="15169" y="2842"/>
                    <a:pt x="15128" y="2844"/>
                    <a:pt x="15086" y="2850"/>
                  </a:cubicBezTo>
                  <a:cubicBezTo>
                    <a:pt x="15073" y="1860"/>
                    <a:pt x="14266" y="1060"/>
                    <a:pt x="13270" y="1060"/>
                  </a:cubicBezTo>
                  <a:cubicBezTo>
                    <a:pt x="13022" y="1060"/>
                    <a:pt x="12767" y="1117"/>
                    <a:pt x="12520" y="1235"/>
                  </a:cubicBezTo>
                  <a:cubicBezTo>
                    <a:pt x="12109" y="498"/>
                    <a:pt x="11324" y="1"/>
                    <a:pt x="10423" y="1"/>
                  </a:cubicBezTo>
                  <a:cubicBezTo>
                    <a:pt x="10326" y="1"/>
                    <a:pt x="10228" y="8"/>
                    <a:pt x="10132" y="19"/>
                  </a:cubicBezTo>
                  <a:cubicBezTo>
                    <a:pt x="10034" y="8"/>
                    <a:pt x="9939" y="1"/>
                    <a:pt x="98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5" name="Google Shape;1075;p46"/>
          <p:cNvGrpSpPr/>
          <p:nvPr/>
        </p:nvGrpSpPr>
        <p:grpSpPr>
          <a:xfrm>
            <a:off x="6955290" y="10052"/>
            <a:ext cx="877866" cy="411188"/>
            <a:chOff x="6955290" y="10052"/>
            <a:chExt cx="877866" cy="411188"/>
          </a:xfrm>
        </p:grpSpPr>
        <p:sp>
          <p:nvSpPr>
            <p:cNvPr id="1076" name="Google Shape;1076;p46"/>
            <p:cNvSpPr/>
            <p:nvPr/>
          </p:nvSpPr>
          <p:spPr>
            <a:xfrm>
              <a:off x="7462449" y="10052"/>
              <a:ext cx="370707" cy="193599"/>
            </a:xfrm>
            <a:custGeom>
              <a:rect b="b" l="l" r="r" t="t"/>
              <a:pathLst>
                <a:path extrusionOk="0" h="2194" w="4201">
                  <a:moveTo>
                    <a:pt x="303" y="0"/>
                  </a:moveTo>
                  <a:cubicBezTo>
                    <a:pt x="262" y="0"/>
                    <a:pt x="219" y="11"/>
                    <a:pt x="177" y="35"/>
                  </a:cubicBezTo>
                  <a:cubicBezTo>
                    <a:pt x="67" y="97"/>
                    <a:pt x="0" y="278"/>
                    <a:pt x="85" y="389"/>
                  </a:cubicBezTo>
                  <a:cubicBezTo>
                    <a:pt x="332" y="718"/>
                    <a:pt x="619" y="1002"/>
                    <a:pt x="964" y="1233"/>
                  </a:cubicBezTo>
                  <a:cubicBezTo>
                    <a:pt x="1123" y="1338"/>
                    <a:pt x="1296" y="1417"/>
                    <a:pt x="1456" y="1516"/>
                  </a:cubicBezTo>
                  <a:cubicBezTo>
                    <a:pt x="1583" y="1592"/>
                    <a:pt x="1721" y="1706"/>
                    <a:pt x="1670" y="1867"/>
                  </a:cubicBezTo>
                  <a:cubicBezTo>
                    <a:pt x="1668" y="1891"/>
                    <a:pt x="1661" y="1914"/>
                    <a:pt x="1661" y="1942"/>
                  </a:cubicBezTo>
                  <a:cubicBezTo>
                    <a:pt x="1661" y="2108"/>
                    <a:pt x="1784" y="2194"/>
                    <a:pt x="1911" y="2194"/>
                  </a:cubicBezTo>
                  <a:cubicBezTo>
                    <a:pt x="2018" y="2194"/>
                    <a:pt x="2127" y="2134"/>
                    <a:pt x="2171" y="2010"/>
                  </a:cubicBezTo>
                  <a:cubicBezTo>
                    <a:pt x="2182" y="1977"/>
                    <a:pt x="2186" y="1944"/>
                    <a:pt x="2191" y="1913"/>
                  </a:cubicBezTo>
                  <a:cubicBezTo>
                    <a:pt x="2226" y="1765"/>
                    <a:pt x="2462" y="1697"/>
                    <a:pt x="2580" y="1647"/>
                  </a:cubicBezTo>
                  <a:cubicBezTo>
                    <a:pt x="2785" y="1559"/>
                    <a:pt x="2982" y="1454"/>
                    <a:pt x="3166" y="1328"/>
                  </a:cubicBezTo>
                  <a:cubicBezTo>
                    <a:pt x="3537" y="1083"/>
                    <a:pt x="3848" y="779"/>
                    <a:pt x="4119" y="425"/>
                  </a:cubicBezTo>
                  <a:cubicBezTo>
                    <a:pt x="4200" y="315"/>
                    <a:pt x="4130" y="136"/>
                    <a:pt x="4023" y="72"/>
                  </a:cubicBezTo>
                  <a:cubicBezTo>
                    <a:pt x="3981" y="46"/>
                    <a:pt x="3938" y="35"/>
                    <a:pt x="3897" y="35"/>
                  </a:cubicBezTo>
                  <a:cubicBezTo>
                    <a:pt x="3808" y="35"/>
                    <a:pt x="3726" y="88"/>
                    <a:pt x="3667" y="164"/>
                  </a:cubicBezTo>
                  <a:cubicBezTo>
                    <a:pt x="3382" y="534"/>
                    <a:pt x="3013" y="838"/>
                    <a:pt x="2604" y="1059"/>
                  </a:cubicBezTo>
                  <a:cubicBezTo>
                    <a:pt x="2422" y="1157"/>
                    <a:pt x="2208" y="1236"/>
                    <a:pt x="2027" y="1347"/>
                  </a:cubicBezTo>
                  <a:cubicBezTo>
                    <a:pt x="1906" y="1198"/>
                    <a:pt x="1738" y="1076"/>
                    <a:pt x="1572" y="986"/>
                  </a:cubicBezTo>
                  <a:cubicBezTo>
                    <a:pt x="1167" y="770"/>
                    <a:pt x="809" y="497"/>
                    <a:pt x="533" y="127"/>
                  </a:cubicBezTo>
                  <a:cubicBezTo>
                    <a:pt x="475" y="50"/>
                    <a:pt x="392" y="0"/>
                    <a:pt x="3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46"/>
            <p:cNvSpPr/>
            <p:nvPr/>
          </p:nvSpPr>
          <p:spPr>
            <a:xfrm>
              <a:off x="7182250" y="280144"/>
              <a:ext cx="270552" cy="141096"/>
            </a:xfrm>
            <a:custGeom>
              <a:rect b="b" l="l" r="r" t="t"/>
              <a:pathLst>
                <a:path extrusionOk="0" h="1599" w="3066">
                  <a:moveTo>
                    <a:pt x="221" y="1"/>
                  </a:moveTo>
                  <a:cubicBezTo>
                    <a:pt x="191" y="1"/>
                    <a:pt x="160" y="9"/>
                    <a:pt x="130" y="27"/>
                  </a:cubicBezTo>
                  <a:cubicBezTo>
                    <a:pt x="49" y="73"/>
                    <a:pt x="1" y="203"/>
                    <a:pt x="64" y="285"/>
                  </a:cubicBezTo>
                  <a:cubicBezTo>
                    <a:pt x="242" y="524"/>
                    <a:pt x="452" y="731"/>
                    <a:pt x="701" y="896"/>
                  </a:cubicBezTo>
                  <a:cubicBezTo>
                    <a:pt x="817" y="974"/>
                    <a:pt x="943" y="1033"/>
                    <a:pt x="1061" y="1105"/>
                  </a:cubicBezTo>
                  <a:cubicBezTo>
                    <a:pt x="1153" y="1160"/>
                    <a:pt x="1254" y="1243"/>
                    <a:pt x="1217" y="1361"/>
                  </a:cubicBezTo>
                  <a:cubicBezTo>
                    <a:pt x="1215" y="1379"/>
                    <a:pt x="1210" y="1394"/>
                    <a:pt x="1210" y="1416"/>
                  </a:cubicBezTo>
                  <a:cubicBezTo>
                    <a:pt x="1210" y="1536"/>
                    <a:pt x="1299" y="1598"/>
                    <a:pt x="1392" y="1598"/>
                  </a:cubicBezTo>
                  <a:cubicBezTo>
                    <a:pt x="1470" y="1598"/>
                    <a:pt x="1550" y="1555"/>
                    <a:pt x="1582" y="1466"/>
                  </a:cubicBezTo>
                  <a:cubicBezTo>
                    <a:pt x="1591" y="1440"/>
                    <a:pt x="1593" y="1418"/>
                    <a:pt x="1597" y="1392"/>
                  </a:cubicBezTo>
                  <a:cubicBezTo>
                    <a:pt x="1623" y="1283"/>
                    <a:pt x="1796" y="1235"/>
                    <a:pt x="1881" y="1199"/>
                  </a:cubicBezTo>
                  <a:cubicBezTo>
                    <a:pt x="2030" y="1134"/>
                    <a:pt x="2172" y="1059"/>
                    <a:pt x="2306" y="968"/>
                  </a:cubicBezTo>
                  <a:cubicBezTo>
                    <a:pt x="2577" y="789"/>
                    <a:pt x="2804" y="568"/>
                    <a:pt x="3003" y="310"/>
                  </a:cubicBezTo>
                  <a:cubicBezTo>
                    <a:pt x="3066" y="231"/>
                    <a:pt x="3014" y="100"/>
                    <a:pt x="2933" y="54"/>
                  </a:cubicBezTo>
                  <a:cubicBezTo>
                    <a:pt x="2903" y="36"/>
                    <a:pt x="2873" y="29"/>
                    <a:pt x="2844" y="29"/>
                  </a:cubicBezTo>
                  <a:cubicBezTo>
                    <a:pt x="2779" y="29"/>
                    <a:pt x="2718" y="67"/>
                    <a:pt x="2675" y="121"/>
                  </a:cubicBezTo>
                  <a:cubicBezTo>
                    <a:pt x="2469" y="390"/>
                    <a:pt x="2200" y="611"/>
                    <a:pt x="1899" y="773"/>
                  </a:cubicBezTo>
                  <a:cubicBezTo>
                    <a:pt x="1768" y="845"/>
                    <a:pt x="1612" y="902"/>
                    <a:pt x="1481" y="983"/>
                  </a:cubicBezTo>
                  <a:cubicBezTo>
                    <a:pt x="1391" y="874"/>
                    <a:pt x="1269" y="784"/>
                    <a:pt x="1145" y="719"/>
                  </a:cubicBezTo>
                  <a:cubicBezTo>
                    <a:pt x="851" y="563"/>
                    <a:pt x="591" y="366"/>
                    <a:pt x="388" y="93"/>
                  </a:cubicBezTo>
                  <a:cubicBezTo>
                    <a:pt x="345" y="37"/>
                    <a:pt x="285" y="1"/>
                    <a:pt x="2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6"/>
            <p:cNvSpPr/>
            <p:nvPr/>
          </p:nvSpPr>
          <p:spPr>
            <a:xfrm>
              <a:off x="6955290" y="203646"/>
              <a:ext cx="226960" cy="118506"/>
            </a:xfrm>
            <a:custGeom>
              <a:rect b="b" l="l" r="r" t="t"/>
              <a:pathLst>
                <a:path extrusionOk="0" h="1343" w="2572">
                  <a:moveTo>
                    <a:pt x="186" y="0"/>
                  </a:moveTo>
                  <a:cubicBezTo>
                    <a:pt x="161" y="0"/>
                    <a:pt x="135" y="7"/>
                    <a:pt x="110" y="21"/>
                  </a:cubicBezTo>
                  <a:cubicBezTo>
                    <a:pt x="41" y="60"/>
                    <a:pt x="1" y="170"/>
                    <a:pt x="53" y="238"/>
                  </a:cubicBezTo>
                  <a:cubicBezTo>
                    <a:pt x="202" y="441"/>
                    <a:pt x="379" y="613"/>
                    <a:pt x="589" y="754"/>
                  </a:cubicBezTo>
                  <a:cubicBezTo>
                    <a:pt x="686" y="819"/>
                    <a:pt x="791" y="867"/>
                    <a:pt x="891" y="930"/>
                  </a:cubicBezTo>
                  <a:cubicBezTo>
                    <a:pt x="968" y="976"/>
                    <a:pt x="1055" y="1046"/>
                    <a:pt x="1022" y="1143"/>
                  </a:cubicBezTo>
                  <a:cubicBezTo>
                    <a:pt x="1020" y="1160"/>
                    <a:pt x="1014" y="1173"/>
                    <a:pt x="1014" y="1189"/>
                  </a:cubicBezTo>
                  <a:cubicBezTo>
                    <a:pt x="1014" y="1290"/>
                    <a:pt x="1089" y="1343"/>
                    <a:pt x="1167" y="1343"/>
                  </a:cubicBezTo>
                  <a:cubicBezTo>
                    <a:pt x="1233" y="1343"/>
                    <a:pt x="1301" y="1306"/>
                    <a:pt x="1328" y="1230"/>
                  </a:cubicBezTo>
                  <a:cubicBezTo>
                    <a:pt x="1335" y="1210"/>
                    <a:pt x="1337" y="1189"/>
                    <a:pt x="1343" y="1169"/>
                  </a:cubicBezTo>
                  <a:cubicBezTo>
                    <a:pt x="1363" y="1079"/>
                    <a:pt x="1508" y="1036"/>
                    <a:pt x="1580" y="1005"/>
                  </a:cubicBezTo>
                  <a:cubicBezTo>
                    <a:pt x="1704" y="950"/>
                    <a:pt x="1823" y="887"/>
                    <a:pt x="1936" y="812"/>
                  </a:cubicBezTo>
                  <a:cubicBezTo>
                    <a:pt x="2163" y="659"/>
                    <a:pt x="2356" y="473"/>
                    <a:pt x="2522" y="259"/>
                  </a:cubicBezTo>
                  <a:cubicBezTo>
                    <a:pt x="2572" y="189"/>
                    <a:pt x="2531" y="82"/>
                    <a:pt x="2465" y="41"/>
                  </a:cubicBezTo>
                  <a:cubicBezTo>
                    <a:pt x="2439" y="26"/>
                    <a:pt x="2414" y="20"/>
                    <a:pt x="2389" y="20"/>
                  </a:cubicBezTo>
                  <a:cubicBezTo>
                    <a:pt x="2334" y="20"/>
                    <a:pt x="2283" y="52"/>
                    <a:pt x="2247" y="100"/>
                  </a:cubicBezTo>
                  <a:cubicBezTo>
                    <a:pt x="2072" y="325"/>
                    <a:pt x="1847" y="511"/>
                    <a:pt x="1595" y="648"/>
                  </a:cubicBezTo>
                  <a:cubicBezTo>
                    <a:pt x="1484" y="708"/>
                    <a:pt x="1354" y="756"/>
                    <a:pt x="1243" y="825"/>
                  </a:cubicBezTo>
                  <a:cubicBezTo>
                    <a:pt x="1167" y="732"/>
                    <a:pt x="1066" y="659"/>
                    <a:pt x="963" y="603"/>
                  </a:cubicBezTo>
                  <a:cubicBezTo>
                    <a:pt x="714" y="471"/>
                    <a:pt x="495" y="305"/>
                    <a:pt x="327" y="78"/>
                  </a:cubicBezTo>
                  <a:cubicBezTo>
                    <a:pt x="292" y="31"/>
                    <a:pt x="241" y="0"/>
                    <a:pt x="1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47"/>
          <p:cNvSpPr txBox="1"/>
          <p:nvPr>
            <p:ph type="title"/>
          </p:nvPr>
        </p:nvSpPr>
        <p:spPr>
          <a:xfrm>
            <a:off x="713225" y="1726975"/>
            <a:ext cx="5786700" cy="84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81" name="Google Shape;1081;p47"/>
          <p:cNvSpPr txBox="1"/>
          <p:nvPr>
            <p:ph idx="1" type="subTitle"/>
          </p:nvPr>
        </p:nvSpPr>
        <p:spPr>
          <a:xfrm>
            <a:off x="713225" y="2572375"/>
            <a:ext cx="36489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82" name="Google Shape;1082;p47"/>
          <p:cNvSpPr txBox="1"/>
          <p:nvPr>
            <p:ph hasCustomPrompt="1" idx="2" type="title"/>
          </p:nvPr>
        </p:nvSpPr>
        <p:spPr>
          <a:xfrm>
            <a:off x="713225" y="839900"/>
            <a:ext cx="1432800" cy="7287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5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grpSp>
        <p:nvGrpSpPr>
          <p:cNvPr id="1083" name="Google Shape;1083;p47"/>
          <p:cNvGrpSpPr/>
          <p:nvPr/>
        </p:nvGrpSpPr>
        <p:grpSpPr>
          <a:xfrm>
            <a:off x="-152403" y="3"/>
            <a:ext cx="9579908" cy="2141784"/>
            <a:chOff x="-152403" y="3"/>
            <a:chExt cx="9579908" cy="2141784"/>
          </a:xfrm>
        </p:grpSpPr>
        <p:sp>
          <p:nvSpPr>
            <p:cNvPr id="1084" name="Google Shape;1084;p47"/>
            <p:cNvSpPr/>
            <p:nvPr/>
          </p:nvSpPr>
          <p:spPr>
            <a:xfrm>
              <a:off x="0" y="280298"/>
              <a:ext cx="385942" cy="207509"/>
            </a:xfrm>
            <a:custGeom>
              <a:rect b="b" l="l" r="r" t="t"/>
              <a:pathLst>
                <a:path extrusionOk="0" h="3447" w="6411">
                  <a:moveTo>
                    <a:pt x="2159" y="0"/>
                  </a:moveTo>
                  <a:cubicBezTo>
                    <a:pt x="1702" y="0"/>
                    <a:pt x="1300" y="222"/>
                    <a:pt x="1046" y="561"/>
                  </a:cubicBezTo>
                  <a:cubicBezTo>
                    <a:pt x="977" y="542"/>
                    <a:pt x="906" y="529"/>
                    <a:pt x="832" y="529"/>
                  </a:cubicBezTo>
                  <a:cubicBezTo>
                    <a:pt x="375" y="529"/>
                    <a:pt x="4" y="902"/>
                    <a:pt x="4" y="1357"/>
                  </a:cubicBezTo>
                  <a:cubicBezTo>
                    <a:pt x="1" y="1817"/>
                    <a:pt x="371" y="2186"/>
                    <a:pt x="826" y="2186"/>
                  </a:cubicBezTo>
                  <a:cubicBezTo>
                    <a:pt x="887" y="2186"/>
                    <a:pt x="944" y="2181"/>
                    <a:pt x="1001" y="2168"/>
                  </a:cubicBezTo>
                  <a:cubicBezTo>
                    <a:pt x="1182" y="2435"/>
                    <a:pt x="1453" y="2636"/>
                    <a:pt x="1770" y="2728"/>
                  </a:cubicBezTo>
                  <a:cubicBezTo>
                    <a:pt x="1993" y="3154"/>
                    <a:pt x="2443" y="3447"/>
                    <a:pt x="2959" y="3447"/>
                  </a:cubicBezTo>
                  <a:cubicBezTo>
                    <a:pt x="3388" y="3447"/>
                    <a:pt x="3769" y="3244"/>
                    <a:pt x="4015" y="2929"/>
                  </a:cubicBezTo>
                  <a:cubicBezTo>
                    <a:pt x="4153" y="3065"/>
                    <a:pt x="4343" y="3150"/>
                    <a:pt x="4549" y="3150"/>
                  </a:cubicBezTo>
                  <a:cubicBezTo>
                    <a:pt x="4847" y="3150"/>
                    <a:pt x="5102" y="2978"/>
                    <a:pt x="5227" y="2733"/>
                  </a:cubicBezTo>
                  <a:cubicBezTo>
                    <a:pt x="5255" y="2735"/>
                    <a:pt x="5281" y="2737"/>
                    <a:pt x="5308" y="2737"/>
                  </a:cubicBezTo>
                  <a:cubicBezTo>
                    <a:pt x="5916" y="2737"/>
                    <a:pt x="6410" y="2245"/>
                    <a:pt x="6410" y="1633"/>
                  </a:cubicBezTo>
                  <a:cubicBezTo>
                    <a:pt x="6410" y="1025"/>
                    <a:pt x="5918" y="529"/>
                    <a:pt x="5308" y="529"/>
                  </a:cubicBezTo>
                  <a:cubicBezTo>
                    <a:pt x="5072" y="529"/>
                    <a:pt x="4855" y="603"/>
                    <a:pt x="4678" y="728"/>
                  </a:cubicBezTo>
                  <a:cubicBezTo>
                    <a:pt x="4543" y="356"/>
                    <a:pt x="4182" y="87"/>
                    <a:pt x="3764" y="87"/>
                  </a:cubicBezTo>
                  <a:cubicBezTo>
                    <a:pt x="3502" y="87"/>
                    <a:pt x="3264" y="192"/>
                    <a:pt x="3089" y="360"/>
                  </a:cubicBezTo>
                  <a:cubicBezTo>
                    <a:pt x="2842" y="137"/>
                    <a:pt x="2516" y="0"/>
                    <a:pt x="21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7"/>
            <p:cNvSpPr/>
            <p:nvPr/>
          </p:nvSpPr>
          <p:spPr>
            <a:xfrm>
              <a:off x="-152403" y="1040448"/>
              <a:ext cx="452403" cy="211844"/>
            </a:xfrm>
            <a:custGeom>
              <a:rect b="b" l="l" r="r" t="t"/>
              <a:pathLst>
                <a:path extrusionOk="0" h="3519" w="7515">
                  <a:moveTo>
                    <a:pt x="3620" y="0"/>
                  </a:moveTo>
                  <a:cubicBezTo>
                    <a:pt x="3091" y="0"/>
                    <a:pt x="2636" y="297"/>
                    <a:pt x="2408" y="736"/>
                  </a:cubicBezTo>
                  <a:cubicBezTo>
                    <a:pt x="2085" y="830"/>
                    <a:pt x="1809" y="1032"/>
                    <a:pt x="1625" y="1307"/>
                  </a:cubicBezTo>
                  <a:cubicBezTo>
                    <a:pt x="1567" y="1294"/>
                    <a:pt x="1507" y="1289"/>
                    <a:pt x="1448" y="1289"/>
                  </a:cubicBezTo>
                  <a:cubicBezTo>
                    <a:pt x="980" y="1289"/>
                    <a:pt x="602" y="1664"/>
                    <a:pt x="602" y="2133"/>
                  </a:cubicBezTo>
                  <a:cubicBezTo>
                    <a:pt x="602" y="2158"/>
                    <a:pt x="604" y="2182"/>
                    <a:pt x="607" y="2204"/>
                  </a:cubicBezTo>
                  <a:lnTo>
                    <a:pt x="417" y="2204"/>
                  </a:lnTo>
                  <a:cubicBezTo>
                    <a:pt x="187" y="2204"/>
                    <a:pt x="1" y="2391"/>
                    <a:pt x="1" y="2621"/>
                  </a:cubicBezTo>
                  <a:cubicBezTo>
                    <a:pt x="1" y="2851"/>
                    <a:pt x="187" y="3039"/>
                    <a:pt x="417" y="3039"/>
                  </a:cubicBezTo>
                  <a:lnTo>
                    <a:pt x="1744" y="3039"/>
                  </a:lnTo>
                  <a:cubicBezTo>
                    <a:pt x="2004" y="3330"/>
                    <a:pt x="2380" y="3518"/>
                    <a:pt x="2802" y="3518"/>
                  </a:cubicBezTo>
                  <a:cubicBezTo>
                    <a:pt x="3169" y="3518"/>
                    <a:pt x="3501" y="3376"/>
                    <a:pt x="3753" y="3150"/>
                  </a:cubicBezTo>
                  <a:cubicBezTo>
                    <a:pt x="3934" y="3321"/>
                    <a:pt x="4175" y="3428"/>
                    <a:pt x="4442" y="3428"/>
                  </a:cubicBezTo>
                  <a:cubicBezTo>
                    <a:pt x="4763" y="3428"/>
                    <a:pt x="5049" y="3275"/>
                    <a:pt x="5229" y="3039"/>
                  </a:cubicBezTo>
                  <a:lnTo>
                    <a:pt x="7098" y="3039"/>
                  </a:lnTo>
                  <a:cubicBezTo>
                    <a:pt x="7328" y="3039"/>
                    <a:pt x="7514" y="2851"/>
                    <a:pt x="7514" y="2621"/>
                  </a:cubicBezTo>
                  <a:cubicBezTo>
                    <a:pt x="7512" y="2389"/>
                    <a:pt x="7326" y="2203"/>
                    <a:pt x="7096" y="2203"/>
                  </a:cubicBezTo>
                  <a:lnTo>
                    <a:pt x="7087" y="2203"/>
                  </a:lnTo>
                  <a:cubicBezTo>
                    <a:pt x="7124" y="2092"/>
                    <a:pt x="7144" y="1972"/>
                    <a:pt x="7144" y="1849"/>
                  </a:cubicBezTo>
                  <a:cubicBezTo>
                    <a:pt x="7144" y="1228"/>
                    <a:pt x="6639" y="723"/>
                    <a:pt x="6018" y="723"/>
                  </a:cubicBezTo>
                  <a:cubicBezTo>
                    <a:pt x="5990" y="723"/>
                    <a:pt x="5963" y="726"/>
                    <a:pt x="5935" y="728"/>
                  </a:cubicBezTo>
                  <a:cubicBezTo>
                    <a:pt x="5808" y="474"/>
                    <a:pt x="5546" y="303"/>
                    <a:pt x="5244" y="303"/>
                  </a:cubicBezTo>
                  <a:cubicBezTo>
                    <a:pt x="5030" y="303"/>
                    <a:pt x="4839" y="387"/>
                    <a:pt x="4698" y="527"/>
                  </a:cubicBezTo>
                  <a:cubicBezTo>
                    <a:pt x="4446" y="207"/>
                    <a:pt x="4057" y="0"/>
                    <a:pt x="36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7"/>
            <p:cNvSpPr/>
            <p:nvPr/>
          </p:nvSpPr>
          <p:spPr>
            <a:xfrm>
              <a:off x="8746286" y="1336583"/>
              <a:ext cx="551613" cy="296485"/>
            </a:xfrm>
            <a:custGeom>
              <a:rect b="b" l="l" r="r" t="t"/>
              <a:pathLst>
                <a:path extrusionOk="0" h="4925" w="9163">
                  <a:moveTo>
                    <a:pt x="4937" y="0"/>
                  </a:moveTo>
                  <a:cubicBezTo>
                    <a:pt x="4322" y="0"/>
                    <a:pt x="3776" y="292"/>
                    <a:pt x="3426" y="741"/>
                  </a:cubicBezTo>
                  <a:cubicBezTo>
                    <a:pt x="3231" y="544"/>
                    <a:pt x="2962" y="424"/>
                    <a:pt x="2661" y="424"/>
                  </a:cubicBezTo>
                  <a:cubicBezTo>
                    <a:pt x="2238" y="424"/>
                    <a:pt x="1874" y="669"/>
                    <a:pt x="1694" y="1021"/>
                  </a:cubicBezTo>
                  <a:cubicBezTo>
                    <a:pt x="1655" y="1019"/>
                    <a:pt x="1618" y="1014"/>
                    <a:pt x="1576" y="1014"/>
                  </a:cubicBezTo>
                  <a:cubicBezTo>
                    <a:pt x="706" y="1014"/>
                    <a:pt x="0" y="1720"/>
                    <a:pt x="0" y="2590"/>
                  </a:cubicBezTo>
                  <a:cubicBezTo>
                    <a:pt x="0" y="3461"/>
                    <a:pt x="706" y="4165"/>
                    <a:pt x="1576" y="4165"/>
                  </a:cubicBezTo>
                  <a:cubicBezTo>
                    <a:pt x="1911" y="4165"/>
                    <a:pt x="2221" y="4060"/>
                    <a:pt x="2477" y="3883"/>
                  </a:cubicBezTo>
                  <a:cubicBezTo>
                    <a:pt x="2672" y="4416"/>
                    <a:pt x="3185" y="4799"/>
                    <a:pt x="3786" y="4799"/>
                  </a:cubicBezTo>
                  <a:cubicBezTo>
                    <a:pt x="4161" y="4799"/>
                    <a:pt x="4501" y="4650"/>
                    <a:pt x="4751" y="4410"/>
                  </a:cubicBezTo>
                  <a:cubicBezTo>
                    <a:pt x="5103" y="4727"/>
                    <a:pt x="5569" y="4924"/>
                    <a:pt x="6082" y="4924"/>
                  </a:cubicBezTo>
                  <a:cubicBezTo>
                    <a:pt x="6734" y="4924"/>
                    <a:pt x="7311" y="4608"/>
                    <a:pt x="7674" y="4125"/>
                  </a:cubicBezTo>
                  <a:cubicBezTo>
                    <a:pt x="7773" y="4150"/>
                    <a:pt x="7875" y="4165"/>
                    <a:pt x="7982" y="4165"/>
                  </a:cubicBezTo>
                  <a:cubicBezTo>
                    <a:pt x="8636" y="4165"/>
                    <a:pt x="9163" y="3636"/>
                    <a:pt x="9163" y="2984"/>
                  </a:cubicBezTo>
                  <a:cubicBezTo>
                    <a:pt x="9163" y="2332"/>
                    <a:pt x="8636" y="1801"/>
                    <a:pt x="7982" y="1801"/>
                  </a:cubicBezTo>
                  <a:cubicBezTo>
                    <a:pt x="7895" y="1801"/>
                    <a:pt x="7812" y="1810"/>
                    <a:pt x="7733" y="1828"/>
                  </a:cubicBezTo>
                  <a:cubicBezTo>
                    <a:pt x="7475" y="1445"/>
                    <a:pt x="7088" y="1160"/>
                    <a:pt x="6635" y="1029"/>
                  </a:cubicBezTo>
                  <a:cubicBezTo>
                    <a:pt x="6316" y="419"/>
                    <a:pt x="5674" y="0"/>
                    <a:pt x="49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7"/>
            <p:cNvSpPr/>
            <p:nvPr/>
          </p:nvSpPr>
          <p:spPr>
            <a:xfrm>
              <a:off x="8616672" y="1798707"/>
              <a:ext cx="810834" cy="343080"/>
            </a:xfrm>
            <a:custGeom>
              <a:rect b="b" l="l" r="r" t="t"/>
              <a:pathLst>
                <a:path extrusionOk="0" h="5699" w="13469">
                  <a:moveTo>
                    <a:pt x="5824" y="0"/>
                  </a:moveTo>
                  <a:cubicBezTo>
                    <a:pt x="5157" y="0"/>
                    <a:pt x="4553" y="269"/>
                    <a:pt x="4114" y="704"/>
                  </a:cubicBezTo>
                  <a:cubicBezTo>
                    <a:pt x="3991" y="682"/>
                    <a:pt x="3864" y="668"/>
                    <a:pt x="3733" y="668"/>
                  </a:cubicBezTo>
                  <a:cubicBezTo>
                    <a:pt x="3032" y="668"/>
                    <a:pt x="2411" y="1014"/>
                    <a:pt x="2032" y="1543"/>
                  </a:cubicBezTo>
                  <a:cubicBezTo>
                    <a:pt x="1818" y="1364"/>
                    <a:pt x="1542" y="1257"/>
                    <a:pt x="1239" y="1257"/>
                  </a:cubicBezTo>
                  <a:cubicBezTo>
                    <a:pt x="556" y="1257"/>
                    <a:pt x="1" y="1812"/>
                    <a:pt x="1" y="2497"/>
                  </a:cubicBezTo>
                  <a:cubicBezTo>
                    <a:pt x="3" y="3176"/>
                    <a:pt x="556" y="3732"/>
                    <a:pt x="1239" y="3732"/>
                  </a:cubicBezTo>
                  <a:cubicBezTo>
                    <a:pt x="1448" y="3732"/>
                    <a:pt x="1643" y="3681"/>
                    <a:pt x="1812" y="3590"/>
                  </a:cubicBezTo>
                  <a:cubicBezTo>
                    <a:pt x="2135" y="4331"/>
                    <a:pt x="2872" y="4849"/>
                    <a:pt x="3729" y="4849"/>
                  </a:cubicBezTo>
                  <a:cubicBezTo>
                    <a:pt x="4094" y="4849"/>
                    <a:pt x="4437" y="4755"/>
                    <a:pt x="4733" y="4591"/>
                  </a:cubicBezTo>
                  <a:cubicBezTo>
                    <a:pt x="5061" y="4755"/>
                    <a:pt x="5430" y="4849"/>
                    <a:pt x="5821" y="4849"/>
                  </a:cubicBezTo>
                  <a:cubicBezTo>
                    <a:pt x="5913" y="4849"/>
                    <a:pt x="6005" y="4842"/>
                    <a:pt x="6097" y="4832"/>
                  </a:cubicBezTo>
                  <a:cubicBezTo>
                    <a:pt x="6503" y="5358"/>
                    <a:pt x="7138" y="5698"/>
                    <a:pt x="7855" y="5698"/>
                  </a:cubicBezTo>
                  <a:cubicBezTo>
                    <a:pt x="8751" y="5698"/>
                    <a:pt x="9521" y="5170"/>
                    <a:pt x="9873" y="4405"/>
                  </a:cubicBezTo>
                  <a:cubicBezTo>
                    <a:pt x="10150" y="4591"/>
                    <a:pt x="10481" y="4702"/>
                    <a:pt x="10839" y="4702"/>
                  </a:cubicBezTo>
                  <a:cubicBezTo>
                    <a:pt x="11487" y="4702"/>
                    <a:pt x="12055" y="4342"/>
                    <a:pt x="12348" y="3810"/>
                  </a:cubicBezTo>
                  <a:lnTo>
                    <a:pt x="12359" y="3810"/>
                  </a:lnTo>
                  <a:cubicBezTo>
                    <a:pt x="12971" y="3810"/>
                    <a:pt x="13469" y="3312"/>
                    <a:pt x="13469" y="2700"/>
                  </a:cubicBezTo>
                  <a:cubicBezTo>
                    <a:pt x="13469" y="2086"/>
                    <a:pt x="12971" y="1589"/>
                    <a:pt x="12359" y="1589"/>
                  </a:cubicBezTo>
                  <a:cubicBezTo>
                    <a:pt x="12215" y="1589"/>
                    <a:pt x="12079" y="1617"/>
                    <a:pt x="11954" y="1668"/>
                  </a:cubicBezTo>
                  <a:cubicBezTo>
                    <a:pt x="11653" y="1412"/>
                    <a:pt x="11264" y="1257"/>
                    <a:pt x="10839" y="1257"/>
                  </a:cubicBezTo>
                  <a:cubicBezTo>
                    <a:pt x="10822" y="1257"/>
                    <a:pt x="10806" y="1259"/>
                    <a:pt x="10789" y="1259"/>
                  </a:cubicBezTo>
                  <a:cubicBezTo>
                    <a:pt x="10430" y="714"/>
                    <a:pt x="9814" y="352"/>
                    <a:pt x="9110" y="352"/>
                  </a:cubicBezTo>
                  <a:cubicBezTo>
                    <a:pt x="8570" y="352"/>
                    <a:pt x="8082" y="566"/>
                    <a:pt x="7719" y="914"/>
                  </a:cubicBezTo>
                  <a:cubicBezTo>
                    <a:pt x="7275" y="356"/>
                    <a:pt x="6591" y="0"/>
                    <a:pt x="58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47"/>
            <p:cNvSpPr/>
            <p:nvPr/>
          </p:nvSpPr>
          <p:spPr>
            <a:xfrm>
              <a:off x="7865255" y="3"/>
              <a:ext cx="1432641" cy="606089"/>
            </a:xfrm>
            <a:custGeom>
              <a:rect b="b" l="l" r="r" t="t"/>
              <a:pathLst>
                <a:path extrusionOk="0" h="5699" w="13471">
                  <a:moveTo>
                    <a:pt x="7647" y="1"/>
                  </a:moveTo>
                  <a:cubicBezTo>
                    <a:pt x="6879" y="1"/>
                    <a:pt x="6195" y="356"/>
                    <a:pt x="5751" y="915"/>
                  </a:cubicBezTo>
                  <a:cubicBezTo>
                    <a:pt x="5389" y="567"/>
                    <a:pt x="4901" y="353"/>
                    <a:pt x="4359" y="353"/>
                  </a:cubicBezTo>
                  <a:cubicBezTo>
                    <a:pt x="3657" y="353"/>
                    <a:pt x="3040" y="714"/>
                    <a:pt x="2680" y="1259"/>
                  </a:cubicBezTo>
                  <a:cubicBezTo>
                    <a:pt x="2664" y="1259"/>
                    <a:pt x="2647" y="1258"/>
                    <a:pt x="2633" y="1258"/>
                  </a:cubicBezTo>
                  <a:cubicBezTo>
                    <a:pt x="2205" y="1258"/>
                    <a:pt x="1816" y="1412"/>
                    <a:pt x="1518" y="1669"/>
                  </a:cubicBezTo>
                  <a:cubicBezTo>
                    <a:pt x="1390" y="1617"/>
                    <a:pt x="1254" y="1589"/>
                    <a:pt x="1112" y="1589"/>
                  </a:cubicBezTo>
                  <a:cubicBezTo>
                    <a:pt x="499" y="1589"/>
                    <a:pt x="1" y="2087"/>
                    <a:pt x="1" y="2701"/>
                  </a:cubicBezTo>
                  <a:cubicBezTo>
                    <a:pt x="1" y="3312"/>
                    <a:pt x="499" y="3810"/>
                    <a:pt x="1112" y="3810"/>
                  </a:cubicBezTo>
                  <a:lnTo>
                    <a:pt x="1123" y="3810"/>
                  </a:lnTo>
                  <a:cubicBezTo>
                    <a:pt x="1416" y="4343"/>
                    <a:pt x="1982" y="4702"/>
                    <a:pt x="2633" y="4702"/>
                  </a:cubicBezTo>
                  <a:cubicBezTo>
                    <a:pt x="2988" y="4702"/>
                    <a:pt x="3320" y="4591"/>
                    <a:pt x="3596" y="4405"/>
                  </a:cubicBezTo>
                  <a:cubicBezTo>
                    <a:pt x="3950" y="5170"/>
                    <a:pt x="4719" y="5699"/>
                    <a:pt x="5614" y="5699"/>
                  </a:cubicBezTo>
                  <a:cubicBezTo>
                    <a:pt x="6331" y="5699"/>
                    <a:pt x="6967" y="5358"/>
                    <a:pt x="7372" y="4833"/>
                  </a:cubicBezTo>
                  <a:cubicBezTo>
                    <a:pt x="7465" y="4842"/>
                    <a:pt x="7557" y="4849"/>
                    <a:pt x="7649" y="4849"/>
                  </a:cubicBezTo>
                  <a:cubicBezTo>
                    <a:pt x="8041" y="4849"/>
                    <a:pt x="8410" y="4755"/>
                    <a:pt x="8736" y="4591"/>
                  </a:cubicBezTo>
                  <a:cubicBezTo>
                    <a:pt x="9033" y="4755"/>
                    <a:pt x="9377" y="4849"/>
                    <a:pt x="9740" y="4849"/>
                  </a:cubicBezTo>
                  <a:cubicBezTo>
                    <a:pt x="10597" y="4849"/>
                    <a:pt x="11335" y="4332"/>
                    <a:pt x="11657" y="3591"/>
                  </a:cubicBezTo>
                  <a:cubicBezTo>
                    <a:pt x="11828" y="3681"/>
                    <a:pt x="12024" y="3733"/>
                    <a:pt x="12230" y="3733"/>
                  </a:cubicBezTo>
                  <a:cubicBezTo>
                    <a:pt x="12916" y="3733"/>
                    <a:pt x="13470" y="3176"/>
                    <a:pt x="13470" y="2498"/>
                  </a:cubicBezTo>
                  <a:cubicBezTo>
                    <a:pt x="13470" y="1812"/>
                    <a:pt x="12916" y="1258"/>
                    <a:pt x="12230" y="1258"/>
                  </a:cubicBezTo>
                  <a:cubicBezTo>
                    <a:pt x="11930" y="1258"/>
                    <a:pt x="11653" y="1365"/>
                    <a:pt x="11438" y="1543"/>
                  </a:cubicBezTo>
                  <a:cubicBezTo>
                    <a:pt x="11058" y="1014"/>
                    <a:pt x="10439" y="668"/>
                    <a:pt x="9739" y="668"/>
                  </a:cubicBezTo>
                  <a:cubicBezTo>
                    <a:pt x="9606" y="668"/>
                    <a:pt x="9481" y="683"/>
                    <a:pt x="9355" y="705"/>
                  </a:cubicBezTo>
                  <a:cubicBezTo>
                    <a:pt x="8919" y="270"/>
                    <a:pt x="8312" y="1"/>
                    <a:pt x="76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7"/>
            <p:cNvSpPr/>
            <p:nvPr/>
          </p:nvSpPr>
          <p:spPr>
            <a:xfrm>
              <a:off x="4453992" y="37887"/>
              <a:ext cx="1220134" cy="369508"/>
            </a:xfrm>
            <a:custGeom>
              <a:rect b="b" l="l" r="r" t="t"/>
              <a:pathLst>
                <a:path extrusionOk="0" h="6138" w="20268">
                  <a:moveTo>
                    <a:pt x="9839" y="1"/>
                  </a:moveTo>
                  <a:cubicBezTo>
                    <a:pt x="8936" y="1"/>
                    <a:pt x="8151" y="500"/>
                    <a:pt x="7742" y="1235"/>
                  </a:cubicBezTo>
                  <a:cubicBezTo>
                    <a:pt x="7497" y="1117"/>
                    <a:pt x="7239" y="1060"/>
                    <a:pt x="6992" y="1060"/>
                  </a:cubicBezTo>
                  <a:cubicBezTo>
                    <a:pt x="5997" y="1060"/>
                    <a:pt x="5190" y="1860"/>
                    <a:pt x="5177" y="2850"/>
                  </a:cubicBezTo>
                  <a:cubicBezTo>
                    <a:pt x="5134" y="2846"/>
                    <a:pt x="5094" y="2842"/>
                    <a:pt x="5049" y="2842"/>
                  </a:cubicBezTo>
                  <a:cubicBezTo>
                    <a:pt x="4309" y="2842"/>
                    <a:pt x="3706" y="3443"/>
                    <a:pt x="3706" y="4186"/>
                  </a:cubicBezTo>
                  <a:cubicBezTo>
                    <a:pt x="3706" y="4280"/>
                    <a:pt x="3715" y="4376"/>
                    <a:pt x="3737" y="4464"/>
                  </a:cubicBezTo>
                  <a:lnTo>
                    <a:pt x="837" y="4464"/>
                  </a:lnTo>
                  <a:cubicBezTo>
                    <a:pt x="374" y="4464"/>
                    <a:pt x="0" y="4840"/>
                    <a:pt x="0" y="5301"/>
                  </a:cubicBezTo>
                  <a:cubicBezTo>
                    <a:pt x="0" y="5763"/>
                    <a:pt x="376" y="6137"/>
                    <a:pt x="837" y="6137"/>
                  </a:cubicBezTo>
                  <a:lnTo>
                    <a:pt x="19431" y="6137"/>
                  </a:lnTo>
                  <a:cubicBezTo>
                    <a:pt x="19894" y="6137"/>
                    <a:pt x="20268" y="5761"/>
                    <a:pt x="20268" y="5301"/>
                  </a:cubicBezTo>
                  <a:cubicBezTo>
                    <a:pt x="20264" y="4840"/>
                    <a:pt x="19890" y="4464"/>
                    <a:pt x="19426" y="4464"/>
                  </a:cubicBezTo>
                  <a:lnTo>
                    <a:pt x="16527" y="4464"/>
                  </a:lnTo>
                  <a:cubicBezTo>
                    <a:pt x="16545" y="4376"/>
                    <a:pt x="16556" y="4283"/>
                    <a:pt x="16556" y="4186"/>
                  </a:cubicBezTo>
                  <a:cubicBezTo>
                    <a:pt x="16556" y="3445"/>
                    <a:pt x="15956" y="2842"/>
                    <a:pt x="15213" y="2842"/>
                  </a:cubicBezTo>
                  <a:cubicBezTo>
                    <a:pt x="15169" y="2842"/>
                    <a:pt x="15128" y="2844"/>
                    <a:pt x="15086" y="2850"/>
                  </a:cubicBezTo>
                  <a:cubicBezTo>
                    <a:pt x="15073" y="1860"/>
                    <a:pt x="14266" y="1060"/>
                    <a:pt x="13270" y="1060"/>
                  </a:cubicBezTo>
                  <a:cubicBezTo>
                    <a:pt x="13022" y="1060"/>
                    <a:pt x="12767" y="1117"/>
                    <a:pt x="12520" y="1235"/>
                  </a:cubicBezTo>
                  <a:cubicBezTo>
                    <a:pt x="12109" y="498"/>
                    <a:pt x="11324" y="1"/>
                    <a:pt x="10423" y="1"/>
                  </a:cubicBezTo>
                  <a:cubicBezTo>
                    <a:pt x="10326" y="1"/>
                    <a:pt x="10228" y="8"/>
                    <a:pt x="10132" y="19"/>
                  </a:cubicBezTo>
                  <a:cubicBezTo>
                    <a:pt x="10034" y="8"/>
                    <a:pt x="9939" y="1"/>
                    <a:pt x="98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7"/>
            <p:cNvSpPr/>
            <p:nvPr/>
          </p:nvSpPr>
          <p:spPr>
            <a:xfrm>
              <a:off x="2900867" y="118300"/>
              <a:ext cx="1220134" cy="369508"/>
            </a:xfrm>
            <a:custGeom>
              <a:rect b="b" l="l" r="r" t="t"/>
              <a:pathLst>
                <a:path extrusionOk="0" h="6138" w="20268">
                  <a:moveTo>
                    <a:pt x="9839" y="1"/>
                  </a:moveTo>
                  <a:cubicBezTo>
                    <a:pt x="8936" y="1"/>
                    <a:pt x="8151" y="500"/>
                    <a:pt x="7742" y="1235"/>
                  </a:cubicBezTo>
                  <a:cubicBezTo>
                    <a:pt x="7497" y="1117"/>
                    <a:pt x="7239" y="1060"/>
                    <a:pt x="6992" y="1060"/>
                  </a:cubicBezTo>
                  <a:cubicBezTo>
                    <a:pt x="5997" y="1060"/>
                    <a:pt x="5190" y="1860"/>
                    <a:pt x="5177" y="2850"/>
                  </a:cubicBezTo>
                  <a:cubicBezTo>
                    <a:pt x="5134" y="2846"/>
                    <a:pt x="5094" y="2842"/>
                    <a:pt x="5049" y="2842"/>
                  </a:cubicBezTo>
                  <a:cubicBezTo>
                    <a:pt x="4309" y="2842"/>
                    <a:pt x="3706" y="3443"/>
                    <a:pt x="3706" y="4186"/>
                  </a:cubicBezTo>
                  <a:cubicBezTo>
                    <a:pt x="3706" y="4280"/>
                    <a:pt x="3715" y="4376"/>
                    <a:pt x="3737" y="4464"/>
                  </a:cubicBezTo>
                  <a:lnTo>
                    <a:pt x="837" y="4464"/>
                  </a:lnTo>
                  <a:cubicBezTo>
                    <a:pt x="374" y="4464"/>
                    <a:pt x="0" y="4840"/>
                    <a:pt x="0" y="5301"/>
                  </a:cubicBezTo>
                  <a:cubicBezTo>
                    <a:pt x="0" y="5763"/>
                    <a:pt x="376" y="6137"/>
                    <a:pt x="837" y="6137"/>
                  </a:cubicBezTo>
                  <a:lnTo>
                    <a:pt x="19431" y="6137"/>
                  </a:lnTo>
                  <a:cubicBezTo>
                    <a:pt x="19894" y="6137"/>
                    <a:pt x="20268" y="5761"/>
                    <a:pt x="20268" y="5301"/>
                  </a:cubicBezTo>
                  <a:cubicBezTo>
                    <a:pt x="20264" y="4840"/>
                    <a:pt x="19890" y="4464"/>
                    <a:pt x="19426" y="4464"/>
                  </a:cubicBezTo>
                  <a:lnTo>
                    <a:pt x="16527" y="4464"/>
                  </a:lnTo>
                  <a:cubicBezTo>
                    <a:pt x="16545" y="4376"/>
                    <a:pt x="16556" y="4283"/>
                    <a:pt x="16556" y="4186"/>
                  </a:cubicBezTo>
                  <a:cubicBezTo>
                    <a:pt x="16556" y="3445"/>
                    <a:pt x="15956" y="2842"/>
                    <a:pt x="15213" y="2842"/>
                  </a:cubicBezTo>
                  <a:cubicBezTo>
                    <a:pt x="15169" y="2842"/>
                    <a:pt x="15128" y="2844"/>
                    <a:pt x="15086" y="2850"/>
                  </a:cubicBezTo>
                  <a:cubicBezTo>
                    <a:pt x="15073" y="1860"/>
                    <a:pt x="14266" y="1060"/>
                    <a:pt x="13270" y="1060"/>
                  </a:cubicBezTo>
                  <a:cubicBezTo>
                    <a:pt x="13022" y="1060"/>
                    <a:pt x="12767" y="1117"/>
                    <a:pt x="12520" y="1235"/>
                  </a:cubicBezTo>
                  <a:cubicBezTo>
                    <a:pt x="12109" y="498"/>
                    <a:pt x="11324" y="1"/>
                    <a:pt x="10423" y="1"/>
                  </a:cubicBezTo>
                  <a:cubicBezTo>
                    <a:pt x="10326" y="1"/>
                    <a:pt x="10228" y="8"/>
                    <a:pt x="10132" y="19"/>
                  </a:cubicBezTo>
                  <a:cubicBezTo>
                    <a:pt x="10034" y="8"/>
                    <a:pt x="9939" y="1"/>
                    <a:pt x="98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1" name="Google Shape;1091;p47"/>
          <p:cNvGrpSpPr/>
          <p:nvPr/>
        </p:nvGrpSpPr>
        <p:grpSpPr>
          <a:xfrm>
            <a:off x="-539610" y="2162950"/>
            <a:ext cx="10402358" cy="2710667"/>
            <a:chOff x="-539610" y="2162950"/>
            <a:chExt cx="10402358" cy="2710667"/>
          </a:xfrm>
        </p:grpSpPr>
        <p:sp>
          <p:nvSpPr>
            <p:cNvPr id="1092" name="Google Shape;1092;p47"/>
            <p:cNvSpPr/>
            <p:nvPr/>
          </p:nvSpPr>
          <p:spPr>
            <a:xfrm flipH="1">
              <a:off x="-539610" y="3458950"/>
              <a:ext cx="7739856" cy="1414667"/>
            </a:xfrm>
            <a:custGeom>
              <a:rect b="b" l="l" r="r" t="t"/>
              <a:pathLst>
                <a:path extrusionOk="0" h="18746" w="89097">
                  <a:moveTo>
                    <a:pt x="25513" y="0"/>
                  </a:moveTo>
                  <a:lnTo>
                    <a:pt x="24746" y="16175"/>
                  </a:lnTo>
                  <a:lnTo>
                    <a:pt x="9902" y="16851"/>
                  </a:lnTo>
                  <a:lnTo>
                    <a:pt x="9902" y="3933"/>
                  </a:lnTo>
                  <a:lnTo>
                    <a:pt x="6218" y="3933"/>
                  </a:lnTo>
                  <a:lnTo>
                    <a:pt x="6059" y="7005"/>
                  </a:lnTo>
                  <a:lnTo>
                    <a:pt x="4797" y="7005"/>
                  </a:lnTo>
                  <a:lnTo>
                    <a:pt x="2166" y="7374"/>
                  </a:lnTo>
                  <a:lnTo>
                    <a:pt x="0" y="18746"/>
                  </a:lnTo>
                  <a:lnTo>
                    <a:pt x="89097" y="17847"/>
                  </a:lnTo>
                  <a:lnTo>
                    <a:pt x="86756" y="4178"/>
                  </a:lnTo>
                  <a:lnTo>
                    <a:pt x="79085" y="4178"/>
                  </a:lnTo>
                  <a:lnTo>
                    <a:pt x="78980" y="8536"/>
                  </a:lnTo>
                  <a:lnTo>
                    <a:pt x="76143" y="7742"/>
                  </a:lnTo>
                  <a:lnTo>
                    <a:pt x="76143" y="13396"/>
                  </a:lnTo>
                  <a:lnTo>
                    <a:pt x="69026" y="12781"/>
                  </a:lnTo>
                  <a:lnTo>
                    <a:pt x="69026" y="9342"/>
                  </a:lnTo>
                  <a:lnTo>
                    <a:pt x="69026" y="0"/>
                  </a:lnTo>
                  <a:lnTo>
                    <a:pt x="65470" y="0"/>
                  </a:lnTo>
                  <a:lnTo>
                    <a:pt x="65470" y="12043"/>
                  </a:lnTo>
                  <a:lnTo>
                    <a:pt x="59355" y="17076"/>
                  </a:lnTo>
                  <a:lnTo>
                    <a:pt x="59829" y="612"/>
                  </a:lnTo>
                  <a:lnTo>
                    <a:pt x="56611" y="0"/>
                  </a:lnTo>
                  <a:lnTo>
                    <a:pt x="56611" y="1965"/>
                  </a:lnTo>
                  <a:lnTo>
                    <a:pt x="54768" y="1965"/>
                  </a:lnTo>
                  <a:lnTo>
                    <a:pt x="54768" y="8970"/>
                  </a:lnTo>
                  <a:lnTo>
                    <a:pt x="53170" y="9342"/>
                  </a:lnTo>
                  <a:lnTo>
                    <a:pt x="53170" y="4423"/>
                  </a:lnTo>
                  <a:lnTo>
                    <a:pt x="50096" y="4055"/>
                  </a:lnTo>
                  <a:lnTo>
                    <a:pt x="50096" y="4055"/>
                  </a:lnTo>
                  <a:lnTo>
                    <a:pt x="50353" y="10811"/>
                  </a:lnTo>
                  <a:lnTo>
                    <a:pt x="49169" y="15676"/>
                  </a:lnTo>
                  <a:lnTo>
                    <a:pt x="43084" y="16175"/>
                  </a:lnTo>
                  <a:lnTo>
                    <a:pt x="31904" y="13520"/>
                  </a:lnTo>
                  <a:lnTo>
                    <a:pt x="32068" y="1965"/>
                  </a:lnTo>
                  <a:lnTo>
                    <a:pt x="29327" y="1965"/>
                  </a:lnTo>
                  <a:lnTo>
                    <a:pt x="29327" y="0"/>
                  </a:lnTo>
                  <a:close/>
                </a:path>
              </a:pathLst>
            </a:custGeom>
            <a:solidFill>
              <a:srgbClr val="91CB91">
                <a:alpha val="2766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7"/>
            <p:cNvSpPr/>
            <p:nvPr/>
          </p:nvSpPr>
          <p:spPr>
            <a:xfrm flipH="1">
              <a:off x="5961464" y="2162950"/>
              <a:ext cx="3901284" cy="2232198"/>
            </a:xfrm>
            <a:custGeom>
              <a:rect b="b" l="l" r="r" t="t"/>
              <a:pathLst>
                <a:path extrusionOk="0" h="17085" w="29860">
                  <a:moveTo>
                    <a:pt x="13662" y="1"/>
                  </a:moveTo>
                  <a:cubicBezTo>
                    <a:pt x="13387" y="1"/>
                    <a:pt x="13162" y="229"/>
                    <a:pt x="13169" y="504"/>
                  </a:cubicBezTo>
                  <a:lnTo>
                    <a:pt x="13394" y="11130"/>
                  </a:lnTo>
                  <a:cubicBezTo>
                    <a:pt x="13401" y="11399"/>
                    <a:pt x="13189" y="11624"/>
                    <a:pt x="12922" y="11631"/>
                  </a:cubicBezTo>
                  <a:lnTo>
                    <a:pt x="12091" y="11664"/>
                  </a:lnTo>
                  <a:cubicBezTo>
                    <a:pt x="12084" y="11665"/>
                    <a:pt x="12078" y="11665"/>
                    <a:pt x="12071" y="11665"/>
                  </a:cubicBezTo>
                  <a:cubicBezTo>
                    <a:pt x="11797" y="11665"/>
                    <a:pt x="11575" y="11440"/>
                    <a:pt x="11579" y="11165"/>
                  </a:cubicBezTo>
                  <a:lnTo>
                    <a:pt x="11704" y="4385"/>
                  </a:lnTo>
                  <a:cubicBezTo>
                    <a:pt x="11710" y="4110"/>
                    <a:pt x="11487" y="3886"/>
                    <a:pt x="11212" y="3886"/>
                  </a:cubicBezTo>
                  <a:lnTo>
                    <a:pt x="9679" y="3886"/>
                  </a:lnTo>
                  <a:cubicBezTo>
                    <a:pt x="9413" y="3886"/>
                    <a:pt x="9194" y="4098"/>
                    <a:pt x="9189" y="4365"/>
                  </a:cubicBezTo>
                  <a:lnTo>
                    <a:pt x="9089" y="8303"/>
                  </a:lnTo>
                  <a:cubicBezTo>
                    <a:pt x="9082" y="8570"/>
                    <a:pt x="8866" y="8782"/>
                    <a:pt x="8599" y="8782"/>
                  </a:cubicBezTo>
                  <a:cubicBezTo>
                    <a:pt x="8330" y="8782"/>
                    <a:pt x="8109" y="8563"/>
                    <a:pt x="8109" y="8292"/>
                  </a:cubicBezTo>
                  <a:lnTo>
                    <a:pt x="8109" y="1929"/>
                  </a:lnTo>
                  <a:cubicBezTo>
                    <a:pt x="8109" y="1658"/>
                    <a:pt x="7887" y="1438"/>
                    <a:pt x="7618" y="1438"/>
                  </a:cubicBezTo>
                  <a:cubicBezTo>
                    <a:pt x="7613" y="1438"/>
                    <a:pt x="7607" y="1438"/>
                    <a:pt x="7602" y="1438"/>
                  </a:cubicBezTo>
                  <a:lnTo>
                    <a:pt x="5501" y="1503"/>
                  </a:lnTo>
                  <a:cubicBezTo>
                    <a:pt x="5236" y="1512"/>
                    <a:pt x="5026" y="1726"/>
                    <a:pt x="5024" y="1991"/>
                  </a:cubicBezTo>
                  <a:lnTo>
                    <a:pt x="4970" y="9742"/>
                  </a:lnTo>
                  <a:cubicBezTo>
                    <a:pt x="4968" y="9998"/>
                    <a:pt x="4769" y="10210"/>
                    <a:pt x="4515" y="10229"/>
                  </a:cubicBezTo>
                  <a:lnTo>
                    <a:pt x="4322" y="10243"/>
                  </a:lnTo>
                  <a:cubicBezTo>
                    <a:pt x="4310" y="10244"/>
                    <a:pt x="4298" y="10245"/>
                    <a:pt x="4286" y="10245"/>
                  </a:cubicBezTo>
                  <a:cubicBezTo>
                    <a:pt x="3984" y="10245"/>
                    <a:pt x="3749" y="9974"/>
                    <a:pt x="3800" y="9670"/>
                  </a:cubicBezTo>
                  <a:lnTo>
                    <a:pt x="3863" y="9305"/>
                  </a:lnTo>
                  <a:cubicBezTo>
                    <a:pt x="3911" y="9025"/>
                    <a:pt x="3708" y="8760"/>
                    <a:pt x="3422" y="8734"/>
                  </a:cubicBezTo>
                  <a:lnTo>
                    <a:pt x="546" y="8474"/>
                  </a:lnTo>
                  <a:cubicBezTo>
                    <a:pt x="530" y="8473"/>
                    <a:pt x="514" y="8472"/>
                    <a:pt x="499" y="8472"/>
                  </a:cubicBezTo>
                  <a:cubicBezTo>
                    <a:pt x="225" y="8472"/>
                    <a:pt x="1" y="8702"/>
                    <a:pt x="11" y="8983"/>
                  </a:cubicBezTo>
                  <a:lnTo>
                    <a:pt x="317" y="16612"/>
                  </a:lnTo>
                  <a:cubicBezTo>
                    <a:pt x="328" y="16876"/>
                    <a:pt x="544" y="17084"/>
                    <a:pt x="803" y="17084"/>
                  </a:cubicBezTo>
                  <a:cubicBezTo>
                    <a:pt x="806" y="17084"/>
                    <a:pt x="809" y="17084"/>
                    <a:pt x="813" y="17084"/>
                  </a:cubicBezTo>
                  <a:lnTo>
                    <a:pt x="29296" y="16550"/>
                  </a:lnTo>
                  <a:cubicBezTo>
                    <a:pt x="29561" y="16546"/>
                    <a:pt x="29775" y="16329"/>
                    <a:pt x="29777" y="16065"/>
                  </a:cubicBezTo>
                  <a:lnTo>
                    <a:pt x="29856" y="8570"/>
                  </a:lnTo>
                  <a:cubicBezTo>
                    <a:pt x="29860" y="8297"/>
                    <a:pt x="29639" y="8073"/>
                    <a:pt x="29366" y="8073"/>
                  </a:cubicBezTo>
                  <a:lnTo>
                    <a:pt x="27960" y="8073"/>
                  </a:lnTo>
                  <a:cubicBezTo>
                    <a:pt x="27711" y="8073"/>
                    <a:pt x="27501" y="8261"/>
                    <a:pt x="27472" y="8506"/>
                  </a:cubicBezTo>
                  <a:lnTo>
                    <a:pt x="27120" y="11467"/>
                  </a:lnTo>
                  <a:cubicBezTo>
                    <a:pt x="27092" y="11707"/>
                    <a:pt x="26893" y="11891"/>
                    <a:pt x="26651" y="11900"/>
                  </a:cubicBezTo>
                  <a:lnTo>
                    <a:pt x="25953" y="11930"/>
                  </a:lnTo>
                  <a:cubicBezTo>
                    <a:pt x="25946" y="11930"/>
                    <a:pt x="25939" y="11930"/>
                    <a:pt x="25933" y="11930"/>
                  </a:cubicBezTo>
                  <a:cubicBezTo>
                    <a:pt x="25671" y="11930"/>
                    <a:pt x="25452" y="11722"/>
                    <a:pt x="25443" y="11458"/>
                  </a:cubicBezTo>
                  <a:lnTo>
                    <a:pt x="25142" y="3508"/>
                  </a:lnTo>
                  <a:cubicBezTo>
                    <a:pt x="25131" y="3244"/>
                    <a:pt x="24917" y="3038"/>
                    <a:pt x="24654" y="3036"/>
                  </a:cubicBezTo>
                  <a:lnTo>
                    <a:pt x="21147" y="3010"/>
                  </a:lnTo>
                  <a:cubicBezTo>
                    <a:pt x="21146" y="3010"/>
                    <a:pt x="21145" y="3010"/>
                    <a:pt x="21144" y="3010"/>
                  </a:cubicBezTo>
                  <a:cubicBezTo>
                    <a:pt x="20861" y="3010"/>
                    <a:pt x="20635" y="3245"/>
                    <a:pt x="20651" y="3528"/>
                  </a:cubicBezTo>
                  <a:lnTo>
                    <a:pt x="21003" y="10162"/>
                  </a:lnTo>
                  <a:cubicBezTo>
                    <a:pt x="21018" y="10426"/>
                    <a:pt x="20821" y="10653"/>
                    <a:pt x="20559" y="10678"/>
                  </a:cubicBezTo>
                  <a:lnTo>
                    <a:pt x="18900" y="10837"/>
                  </a:lnTo>
                  <a:cubicBezTo>
                    <a:pt x="18884" y="10838"/>
                    <a:pt x="18868" y="10839"/>
                    <a:pt x="18853" y="10839"/>
                  </a:cubicBezTo>
                  <a:cubicBezTo>
                    <a:pt x="18586" y="10839"/>
                    <a:pt x="18364" y="10623"/>
                    <a:pt x="18360" y="10350"/>
                  </a:cubicBezTo>
                  <a:lnTo>
                    <a:pt x="18305" y="526"/>
                  </a:lnTo>
                  <a:cubicBezTo>
                    <a:pt x="18303" y="259"/>
                    <a:pt x="18088" y="40"/>
                    <a:pt x="17817" y="38"/>
                  </a:cubicBezTo>
                  <a:lnTo>
                    <a:pt x="13665" y="1"/>
                  </a:lnTo>
                  <a:cubicBezTo>
                    <a:pt x="13664" y="1"/>
                    <a:pt x="13663" y="1"/>
                    <a:pt x="13662" y="1"/>
                  </a:cubicBezTo>
                  <a:close/>
                </a:path>
              </a:pathLst>
            </a:custGeom>
            <a:solidFill>
              <a:srgbClr val="91CB91">
                <a:alpha val="40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4" name="Google Shape;1094;p47"/>
          <p:cNvGrpSpPr/>
          <p:nvPr/>
        </p:nvGrpSpPr>
        <p:grpSpPr>
          <a:xfrm>
            <a:off x="-45620" y="3381125"/>
            <a:ext cx="10275531" cy="1816229"/>
            <a:chOff x="-45620" y="3381125"/>
            <a:chExt cx="10275531" cy="1816229"/>
          </a:xfrm>
        </p:grpSpPr>
        <p:grpSp>
          <p:nvGrpSpPr>
            <p:cNvPr id="1095" name="Google Shape;1095;p47"/>
            <p:cNvGrpSpPr/>
            <p:nvPr/>
          </p:nvGrpSpPr>
          <p:grpSpPr>
            <a:xfrm>
              <a:off x="-45620" y="4197700"/>
              <a:ext cx="9263406" cy="999653"/>
              <a:chOff x="-63500" y="4463498"/>
              <a:chExt cx="9263406" cy="1429914"/>
            </a:xfrm>
          </p:grpSpPr>
          <p:grpSp>
            <p:nvGrpSpPr>
              <p:cNvPr id="1096" name="Google Shape;1096;p47"/>
              <p:cNvGrpSpPr/>
              <p:nvPr/>
            </p:nvGrpSpPr>
            <p:grpSpPr>
              <a:xfrm>
                <a:off x="-63379" y="4923731"/>
                <a:ext cx="9263285" cy="969682"/>
                <a:chOff x="-63379" y="4923731"/>
                <a:chExt cx="9263285" cy="969682"/>
              </a:xfrm>
            </p:grpSpPr>
            <p:sp>
              <p:nvSpPr>
                <p:cNvPr id="1097" name="Google Shape;1097;p47"/>
                <p:cNvSpPr/>
                <p:nvPr/>
              </p:nvSpPr>
              <p:spPr>
                <a:xfrm>
                  <a:off x="-63379" y="4923731"/>
                  <a:ext cx="9263285" cy="969682"/>
                </a:xfrm>
                <a:custGeom>
                  <a:rect b="b" l="l" r="r" t="t"/>
                  <a:pathLst>
                    <a:path extrusionOk="0" h="10859" w="103738">
                      <a:moveTo>
                        <a:pt x="1" y="0"/>
                      </a:moveTo>
                      <a:lnTo>
                        <a:pt x="1" y="10858"/>
                      </a:lnTo>
                      <a:lnTo>
                        <a:pt x="103737" y="10858"/>
                      </a:lnTo>
                      <a:lnTo>
                        <a:pt x="103737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8" name="Google Shape;1098;p47"/>
                <p:cNvSpPr/>
                <p:nvPr/>
              </p:nvSpPr>
              <p:spPr>
                <a:xfrm>
                  <a:off x="120932" y="5321109"/>
                  <a:ext cx="843034" cy="64919"/>
                </a:xfrm>
                <a:custGeom>
                  <a:rect b="b" l="l" r="r" t="t"/>
                  <a:pathLst>
                    <a:path extrusionOk="0" h="727" w="9441">
                      <a:moveTo>
                        <a:pt x="1" y="1"/>
                      </a:moveTo>
                      <a:lnTo>
                        <a:pt x="1" y="727"/>
                      </a:lnTo>
                      <a:lnTo>
                        <a:pt x="9440" y="727"/>
                      </a:lnTo>
                      <a:lnTo>
                        <a:pt x="944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9" name="Google Shape;1099;p47"/>
                <p:cNvSpPr/>
                <p:nvPr/>
              </p:nvSpPr>
              <p:spPr>
                <a:xfrm>
                  <a:off x="1341010" y="5321109"/>
                  <a:ext cx="842856" cy="64919"/>
                </a:xfrm>
                <a:custGeom>
                  <a:rect b="b" l="l" r="r" t="t"/>
                  <a:pathLst>
                    <a:path extrusionOk="0" h="727" w="9439">
                      <a:moveTo>
                        <a:pt x="1" y="1"/>
                      </a:moveTo>
                      <a:lnTo>
                        <a:pt x="1" y="727"/>
                      </a:lnTo>
                      <a:lnTo>
                        <a:pt x="9438" y="727"/>
                      </a:lnTo>
                      <a:lnTo>
                        <a:pt x="943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0" name="Google Shape;1100;p47"/>
                <p:cNvSpPr/>
                <p:nvPr/>
              </p:nvSpPr>
              <p:spPr>
                <a:xfrm>
                  <a:off x="2439822" y="5321109"/>
                  <a:ext cx="842945" cy="64919"/>
                </a:xfrm>
                <a:custGeom>
                  <a:rect b="b" l="l" r="r" t="t"/>
                  <a:pathLst>
                    <a:path extrusionOk="0" h="727" w="9440">
                      <a:moveTo>
                        <a:pt x="1" y="1"/>
                      </a:moveTo>
                      <a:lnTo>
                        <a:pt x="1" y="727"/>
                      </a:lnTo>
                      <a:lnTo>
                        <a:pt x="9440" y="727"/>
                      </a:lnTo>
                      <a:lnTo>
                        <a:pt x="944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1" name="Google Shape;1101;p47"/>
                <p:cNvSpPr/>
                <p:nvPr/>
              </p:nvSpPr>
              <p:spPr>
                <a:xfrm>
                  <a:off x="3659900" y="5321109"/>
                  <a:ext cx="842945" cy="64919"/>
                </a:xfrm>
                <a:custGeom>
                  <a:rect b="b" l="l" r="r" t="t"/>
                  <a:pathLst>
                    <a:path extrusionOk="0" h="727" w="9440">
                      <a:moveTo>
                        <a:pt x="1" y="1"/>
                      </a:moveTo>
                      <a:lnTo>
                        <a:pt x="1" y="727"/>
                      </a:lnTo>
                      <a:lnTo>
                        <a:pt x="9440" y="727"/>
                      </a:lnTo>
                      <a:lnTo>
                        <a:pt x="944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2" name="Google Shape;1102;p47"/>
                <p:cNvSpPr/>
                <p:nvPr/>
              </p:nvSpPr>
              <p:spPr>
                <a:xfrm>
                  <a:off x="4807736" y="5321109"/>
                  <a:ext cx="842766" cy="64919"/>
                </a:xfrm>
                <a:custGeom>
                  <a:rect b="b" l="l" r="r" t="t"/>
                  <a:pathLst>
                    <a:path extrusionOk="0" h="727" w="9438">
                      <a:moveTo>
                        <a:pt x="1" y="1"/>
                      </a:moveTo>
                      <a:lnTo>
                        <a:pt x="1" y="727"/>
                      </a:lnTo>
                      <a:lnTo>
                        <a:pt x="9438" y="727"/>
                      </a:lnTo>
                      <a:lnTo>
                        <a:pt x="943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3" name="Google Shape;1103;p47"/>
                <p:cNvSpPr/>
                <p:nvPr/>
              </p:nvSpPr>
              <p:spPr>
                <a:xfrm>
                  <a:off x="6027814" y="5321109"/>
                  <a:ext cx="842766" cy="64919"/>
                </a:xfrm>
                <a:custGeom>
                  <a:rect b="b" l="l" r="r" t="t"/>
                  <a:pathLst>
                    <a:path extrusionOk="0" h="727" w="9438">
                      <a:moveTo>
                        <a:pt x="1" y="1"/>
                      </a:moveTo>
                      <a:lnTo>
                        <a:pt x="1" y="727"/>
                      </a:lnTo>
                      <a:lnTo>
                        <a:pt x="9438" y="727"/>
                      </a:lnTo>
                      <a:lnTo>
                        <a:pt x="943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4" name="Google Shape;1104;p47"/>
                <p:cNvSpPr/>
                <p:nvPr/>
              </p:nvSpPr>
              <p:spPr>
                <a:xfrm>
                  <a:off x="7126804" y="5321109"/>
                  <a:ext cx="842766" cy="64919"/>
                </a:xfrm>
                <a:custGeom>
                  <a:rect b="b" l="l" r="r" t="t"/>
                  <a:pathLst>
                    <a:path extrusionOk="0" h="727" w="9438">
                      <a:moveTo>
                        <a:pt x="0" y="1"/>
                      </a:moveTo>
                      <a:lnTo>
                        <a:pt x="0" y="727"/>
                      </a:lnTo>
                      <a:lnTo>
                        <a:pt x="9437" y="727"/>
                      </a:lnTo>
                      <a:lnTo>
                        <a:pt x="943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5" name="Google Shape;1105;p47"/>
                <p:cNvSpPr/>
                <p:nvPr/>
              </p:nvSpPr>
              <p:spPr>
                <a:xfrm>
                  <a:off x="8346703" y="5321109"/>
                  <a:ext cx="842945" cy="64919"/>
                </a:xfrm>
                <a:custGeom>
                  <a:rect b="b" l="l" r="r" t="t"/>
                  <a:pathLst>
                    <a:path extrusionOk="0" h="727" w="9440">
                      <a:moveTo>
                        <a:pt x="0" y="1"/>
                      </a:moveTo>
                      <a:lnTo>
                        <a:pt x="0" y="727"/>
                      </a:lnTo>
                      <a:lnTo>
                        <a:pt x="9439" y="727"/>
                      </a:lnTo>
                      <a:lnTo>
                        <a:pt x="943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106" name="Google Shape;1106;p47"/>
              <p:cNvSpPr/>
              <p:nvPr/>
            </p:nvSpPr>
            <p:spPr>
              <a:xfrm>
                <a:off x="-63500" y="4463498"/>
                <a:ext cx="9263374" cy="460239"/>
              </a:xfrm>
              <a:custGeom>
                <a:rect b="b" l="l" r="r" t="t"/>
                <a:pathLst>
                  <a:path extrusionOk="0" h="5154" w="103739">
                    <a:moveTo>
                      <a:pt x="80339" y="0"/>
                    </a:moveTo>
                    <a:cubicBezTo>
                      <a:pt x="69397" y="0"/>
                      <a:pt x="55260" y="1698"/>
                      <a:pt x="43777" y="1698"/>
                    </a:cubicBezTo>
                    <a:cubicBezTo>
                      <a:pt x="43306" y="1698"/>
                      <a:pt x="42839" y="1695"/>
                      <a:pt x="42377" y="1689"/>
                    </a:cubicBezTo>
                    <a:cubicBezTo>
                      <a:pt x="33262" y="1571"/>
                      <a:pt x="25137" y="473"/>
                      <a:pt x="19763" y="473"/>
                    </a:cubicBezTo>
                    <a:cubicBezTo>
                      <a:pt x="14822" y="473"/>
                      <a:pt x="0" y="1680"/>
                      <a:pt x="0" y="1680"/>
                    </a:cubicBezTo>
                    <a:lnTo>
                      <a:pt x="0" y="5154"/>
                    </a:lnTo>
                    <a:lnTo>
                      <a:pt x="103739" y="5154"/>
                    </a:lnTo>
                    <a:lnTo>
                      <a:pt x="103739" y="722"/>
                    </a:lnTo>
                    <a:cubicBezTo>
                      <a:pt x="103739" y="722"/>
                      <a:pt x="95368" y="244"/>
                      <a:pt x="81989" y="14"/>
                    </a:cubicBezTo>
                    <a:cubicBezTo>
                      <a:pt x="81448" y="5"/>
                      <a:pt x="80897" y="0"/>
                      <a:pt x="803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07" name="Google Shape;1107;p47"/>
            <p:cNvSpPr/>
            <p:nvPr/>
          </p:nvSpPr>
          <p:spPr>
            <a:xfrm>
              <a:off x="7674325" y="3381125"/>
              <a:ext cx="2555586" cy="1074991"/>
            </a:xfrm>
            <a:custGeom>
              <a:rect b="b" l="l" r="r" t="t"/>
              <a:pathLst>
                <a:path extrusionOk="0" h="13416" w="31894">
                  <a:moveTo>
                    <a:pt x="17927" y="1"/>
                  </a:moveTo>
                  <a:cubicBezTo>
                    <a:pt x="17716" y="1"/>
                    <a:pt x="17508" y="12"/>
                    <a:pt x="17302" y="34"/>
                  </a:cubicBezTo>
                  <a:lnTo>
                    <a:pt x="17274" y="276"/>
                  </a:lnTo>
                  <a:cubicBezTo>
                    <a:pt x="16938" y="101"/>
                    <a:pt x="16531" y="1"/>
                    <a:pt x="16056" y="1"/>
                  </a:cubicBezTo>
                  <a:cubicBezTo>
                    <a:pt x="15919" y="1"/>
                    <a:pt x="15775" y="9"/>
                    <a:pt x="15627" y="27"/>
                  </a:cubicBezTo>
                  <a:cubicBezTo>
                    <a:pt x="15455" y="47"/>
                    <a:pt x="15297" y="75"/>
                    <a:pt x="15151" y="112"/>
                  </a:cubicBezTo>
                  <a:cubicBezTo>
                    <a:pt x="14823" y="198"/>
                    <a:pt x="14558" y="324"/>
                    <a:pt x="14353" y="480"/>
                  </a:cubicBezTo>
                  <a:cubicBezTo>
                    <a:pt x="14309" y="515"/>
                    <a:pt x="14267" y="550"/>
                    <a:pt x="14228" y="587"/>
                  </a:cubicBezTo>
                  <a:cubicBezTo>
                    <a:pt x="13778" y="1011"/>
                    <a:pt x="13690" y="1614"/>
                    <a:pt x="13867" y="2236"/>
                  </a:cubicBezTo>
                  <a:cubicBezTo>
                    <a:pt x="13889" y="2317"/>
                    <a:pt x="13916" y="2395"/>
                    <a:pt x="13948" y="2476"/>
                  </a:cubicBezTo>
                  <a:cubicBezTo>
                    <a:pt x="14018" y="2658"/>
                    <a:pt x="14114" y="2839"/>
                    <a:pt x="14226" y="3018"/>
                  </a:cubicBezTo>
                  <a:cubicBezTo>
                    <a:pt x="14055" y="2843"/>
                    <a:pt x="13874" y="2686"/>
                    <a:pt x="13682" y="2542"/>
                  </a:cubicBezTo>
                  <a:cubicBezTo>
                    <a:pt x="13590" y="2476"/>
                    <a:pt x="13498" y="2411"/>
                    <a:pt x="13400" y="2351"/>
                  </a:cubicBezTo>
                  <a:cubicBezTo>
                    <a:pt x="12908" y="2043"/>
                    <a:pt x="12359" y="1829"/>
                    <a:pt x="11784" y="1709"/>
                  </a:cubicBezTo>
                  <a:cubicBezTo>
                    <a:pt x="11685" y="1687"/>
                    <a:pt x="11585" y="1669"/>
                    <a:pt x="11484" y="1656"/>
                  </a:cubicBezTo>
                  <a:cubicBezTo>
                    <a:pt x="11333" y="1632"/>
                    <a:pt x="11178" y="1619"/>
                    <a:pt x="11023" y="1610"/>
                  </a:cubicBezTo>
                  <a:cubicBezTo>
                    <a:pt x="10922" y="1603"/>
                    <a:pt x="10820" y="1600"/>
                    <a:pt x="10719" y="1600"/>
                  </a:cubicBezTo>
                  <a:cubicBezTo>
                    <a:pt x="10689" y="1600"/>
                    <a:pt x="10660" y="1600"/>
                    <a:pt x="10631" y="1601"/>
                  </a:cubicBezTo>
                  <a:lnTo>
                    <a:pt x="10614" y="1601"/>
                  </a:lnTo>
                  <a:cubicBezTo>
                    <a:pt x="9770" y="1612"/>
                    <a:pt x="8917" y="1816"/>
                    <a:pt x="8139" y="2220"/>
                  </a:cubicBezTo>
                  <a:cubicBezTo>
                    <a:pt x="8064" y="2259"/>
                    <a:pt x="7992" y="2301"/>
                    <a:pt x="7922" y="2345"/>
                  </a:cubicBezTo>
                  <a:cubicBezTo>
                    <a:pt x="7914" y="2347"/>
                    <a:pt x="7907" y="2351"/>
                    <a:pt x="7899" y="2356"/>
                  </a:cubicBezTo>
                  <a:cubicBezTo>
                    <a:pt x="6643" y="3134"/>
                    <a:pt x="6333" y="4431"/>
                    <a:pt x="6799" y="5589"/>
                  </a:cubicBezTo>
                  <a:cubicBezTo>
                    <a:pt x="6882" y="5797"/>
                    <a:pt x="6991" y="6000"/>
                    <a:pt x="7124" y="6197"/>
                  </a:cubicBezTo>
                  <a:cubicBezTo>
                    <a:pt x="7184" y="6285"/>
                    <a:pt x="7251" y="6375"/>
                    <a:pt x="7323" y="6460"/>
                  </a:cubicBezTo>
                  <a:cubicBezTo>
                    <a:pt x="7289" y="6447"/>
                    <a:pt x="6722" y="6214"/>
                    <a:pt x="6181" y="6214"/>
                  </a:cubicBezTo>
                  <a:cubicBezTo>
                    <a:pt x="5836" y="6214"/>
                    <a:pt x="5502" y="6309"/>
                    <a:pt x="5323" y="6613"/>
                  </a:cubicBezTo>
                  <a:cubicBezTo>
                    <a:pt x="4859" y="7396"/>
                    <a:pt x="6154" y="8025"/>
                    <a:pt x="6200" y="8051"/>
                  </a:cubicBezTo>
                  <a:cubicBezTo>
                    <a:pt x="6038" y="8012"/>
                    <a:pt x="5876" y="7977"/>
                    <a:pt x="5712" y="7953"/>
                  </a:cubicBezTo>
                  <a:cubicBezTo>
                    <a:pt x="5408" y="7905"/>
                    <a:pt x="5101" y="7882"/>
                    <a:pt x="4796" y="7882"/>
                  </a:cubicBezTo>
                  <a:cubicBezTo>
                    <a:pt x="4536" y="7882"/>
                    <a:pt x="4276" y="7899"/>
                    <a:pt x="4020" y="7933"/>
                  </a:cubicBezTo>
                  <a:cubicBezTo>
                    <a:pt x="3631" y="7984"/>
                    <a:pt x="3250" y="8073"/>
                    <a:pt x="2887" y="8200"/>
                  </a:cubicBezTo>
                  <a:cubicBezTo>
                    <a:pt x="2518" y="8327"/>
                    <a:pt x="2168" y="8491"/>
                    <a:pt x="1851" y="8690"/>
                  </a:cubicBezTo>
                  <a:cubicBezTo>
                    <a:pt x="1789" y="8731"/>
                    <a:pt x="1726" y="8769"/>
                    <a:pt x="1667" y="8810"/>
                  </a:cubicBezTo>
                  <a:cubicBezTo>
                    <a:pt x="1446" y="8963"/>
                    <a:pt x="1243" y="9131"/>
                    <a:pt x="1061" y="9313"/>
                  </a:cubicBezTo>
                  <a:cubicBezTo>
                    <a:pt x="792" y="9580"/>
                    <a:pt x="565" y="9882"/>
                    <a:pt x="394" y="10216"/>
                  </a:cubicBezTo>
                  <a:cubicBezTo>
                    <a:pt x="292" y="10408"/>
                    <a:pt x="215" y="10597"/>
                    <a:pt x="158" y="10789"/>
                  </a:cubicBezTo>
                  <a:cubicBezTo>
                    <a:pt x="1" y="11314"/>
                    <a:pt x="3" y="11828"/>
                    <a:pt x="128" y="12320"/>
                  </a:cubicBezTo>
                  <a:lnTo>
                    <a:pt x="2043" y="12402"/>
                  </a:lnTo>
                  <a:lnTo>
                    <a:pt x="3812" y="12477"/>
                  </a:lnTo>
                  <a:lnTo>
                    <a:pt x="7356" y="12630"/>
                  </a:lnTo>
                  <a:lnTo>
                    <a:pt x="7822" y="12650"/>
                  </a:lnTo>
                  <a:lnTo>
                    <a:pt x="8255" y="12669"/>
                  </a:lnTo>
                  <a:lnTo>
                    <a:pt x="8812" y="12693"/>
                  </a:lnTo>
                  <a:lnTo>
                    <a:pt x="17477" y="13061"/>
                  </a:lnTo>
                  <a:lnTo>
                    <a:pt x="17477" y="12814"/>
                  </a:lnTo>
                  <a:lnTo>
                    <a:pt x="31293" y="13415"/>
                  </a:lnTo>
                  <a:cubicBezTo>
                    <a:pt x="31689" y="13094"/>
                    <a:pt x="31894" y="12649"/>
                    <a:pt x="31807" y="12077"/>
                  </a:cubicBezTo>
                  <a:cubicBezTo>
                    <a:pt x="31788" y="11950"/>
                    <a:pt x="31755" y="11832"/>
                    <a:pt x="31717" y="11725"/>
                  </a:cubicBezTo>
                  <a:cubicBezTo>
                    <a:pt x="31624" y="11478"/>
                    <a:pt x="31479" y="11277"/>
                    <a:pt x="31293" y="11117"/>
                  </a:cubicBezTo>
                  <a:cubicBezTo>
                    <a:pt x="31254" y="11082"/>
                    <a:pt x="31212" y="11053"/>
                    <a:pt x="31169" y="11019"/>
                  </a:cubicBezTo>
                  <a:cubicBezTo>
                    <a:pt x="30788" y="10752"/>
                    <a:pt x="30272" y="10632"/>
                    <a:pt x="29712" y="10632"/>
                  </a:cubicBezTo>
                  <a:cubicBezTo>
                    <a:pt x="29533" y="10632"/>
                    <a:pt x="29351" y="10644"/>
                    <a:pt x="29166" y="10667"/>
                  </a:cubicBezTo>
                  <a:cubicBezTo>
                    <a:pt x="29070" y="10680"/>
                    <a:pt x="28971" y="10695"/>
                    <a:pt x="28871" y="10714"/>
                  </a:cubicBezTo>
                  <a:cubicBezTo>
                    <a:pt x="28646" y="10758"/>
                    <a:pt x="28423" y="10815"/>
                    <a:pt x="28202" y="10889"/>
                  </a:cubicBezTo>
                  <a:cubicBezTo>
                    <a:pt x="28420" y="10773"/>
                    <a:pt x="28619" y="10647"/>
                    <a:pt x="28798" y="10513"/>
                  </a:cubicBezTo>
                  <a:cubicBezTo>
                    <a:pt x="28884" y="10448"/>
                    <a:pt x="28963" y="10384"/>
                    <a:pt x="29041" y="10317"/>
                  </a:cubicBezTo>
                  <a:cubicBezTo>
                    <a:pt x="29431" y="9971"/>
                    <a:pt x="29713" y="9580"/>
                    <a:pt x="29874" y="9164"/>
                  </a:cubicBezTo>
                  <a:cubicBezTo>
                    <a:pt x="29901" y="9092"/>
                    <a:pt x="29927" y="9020"/>
                    <a:pt x="29947" y="8946"/>
                  </a:cubicBezTo>
                  <a:cubicBezTo>
                    <a:pt x="29981" y="8836"/>
                    <a:pt x="30003" y="8723"/>
                    <a:pt x="30019" y="8611"/>
                  </a:cubicBezTo>
                  <a:cubicBezTo>
                    <a:pt x="30032" y="8515"/>
                    <a:pt x="30040" y="8417"/>
                    <a:pt x="30041" y="8322"/>
                  </a:cubicBezTo>
                  <a:lnTo>
                    <a:pt x="30041" y="8310"/>
                  </a:lnTo>
                  <a:cubicBezTo>
                    <a:pt x="30056" y="7691"/>
                    <a:pt x="29833" y="7054"/>
                    <a:pt x="29365" y="6460"/>
                  </a:cubicBezTo>
                  <a:cubicBezTo>
                    <a:pt x="29319" y="6403"/>
                    <a:pt x="29271" y="6348"/>
                    <a:pt x="29220" y="6293"/>
                  </a:cubicBezTo>
                  <a:cubicBezTo>
                    <a:pt x="29216" y="6289"/>
                    <a:pt x="29210" y="6283"/>
                    <a:pt x="29207" y="6276"/>
                  </a:cubicBezTo>
                  <a:cubicBezTo>
                    <a:pt x="28514" y="5540"/>
                    <a:pt x="27438" y="5195"/>
                    <a:pt x="26335" y="5195"/>
                  </a:cubicBezTo>
                  <a:cubicBezTo>
                    <a:pt x="25989" y="5195"/>
                    <a:pt x="25640" y="5229"/>
                    <a:pt x="25300" y="5296"/>
                  </a:cubicBezTo>
                  <a:cubicBezTo>
                    <a:pt x="25042" y="5345"/>
                    <a:pt x="24789" y="5415"/>
                    <a:pt x="24546" y="5502"/>
                  </a:cubicBezTo>
                  <a:cubicBezTo>
                    <a:pt x="24434" y="5542"/>
                    <a:pt x="24323" y="5585"/>
                    <a:pt x="24216" y="5635"/>
                  </a:cubicBezTo>
                  <a:cubicBezTo>
                    <a:pt x="24246" y="5594"/>
                    <a:pt x="25036" y="4538"/>
                    <a:pt x="24095" y="4155"/>
                  </a:cubicBezTo>
                  <a:cubicBezTo>
                    <a:pt x="23933" y="4090"/>
                    <a:pt x="23776" y="4063"/>
                    <a:pt x="23626" y="4063"/>
                  </a:cubicBezTo>
                  <a:cubicBezTo>
                    <a:pt x="22900" y="4063"/>
                    <a:pt x="22339" y="4695"/>
                    <a:pt x="22314" y="4724"/>
                  </a:cubicBezTo>
                  <a:cubicBezTo>
                    <a:pt x="22370" y="4606"/>
                    <a:pt x="22412" y="4488"/>
                    <a:pt x="22449" y="4369"/>
                  </a:cubicBezTo>
                  <a:cubicBezTo>
                    <a:pt x="22576" y="3959"/>
                    <a:pt x="22600" y="3539"/>
                    <a:pt x="22528" y="3128"/>
                  </a:cubicBezTo>
                  <a:cubicBezTo>
                    <a:pt x="22476" y="2837"/>
                    <a:pt x="22381" y="2553"/>
                    <a:pt x="22237" y="2282"/>
                  </a:cubicBezTo>
                  <a:cubicBezTo>
                    <a:pt x="22095" y="2004"/>
                    <a:pt x="21905" y="1739"/>
                    <a:pt x="21673" y="1494"/>
                  </a:cubicBezTo>
                  <a:cubicBezTo>
                    <a:pt x="21627" y="1446"/>
                    <a:pt x="21581" y="1400"/>
                    <a:pt x="21533" y="1352"/>
                  </a:cubicBezTo>
                  <a:cubicBezTo>
                    <a:pt x="21356" y="1180"/>
                    <a:pt x="21157" y="1022"/>
                    <a:pt x="20938" y="880"/>
                  </a:cubicBezTo>
                  <a:cubicBezTo>
                    <a:pt x="20621" y="668"/>
                    <a:pt x="20260" y="486"/>
                    <a:pt x="19860" y="340"/>
                  </a:cubicBezTo>
                  <a:cubicBezTo>
                    <a:pt x="19629" y="257"/>
                    <a:pt x="19397" y="191"/>
                    <a:pt x="19169" y="137"/>
                  </a:cubicBezTo>
                  <a:cubicBezTo>
                    <a:pt x="18749" y="44"/>
                    <a:pt x="18334" y="1"/>
                    <a:pt x="179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8" name="Google Shape;1108;p47"/>
          <p:cNvGrpSpPr/>
          <p:nvPr/>
        </p:nvGrpSpPr>
        <p:grpSpPr>
          <a:xfrm>
            <a:off x="7135950" y="3381120"/>
            <a:ext cx="810817" cy="845412"/>
            <a:chOff x="-1091475" y="4274820"/>
            <a:chExt cx="810817" cy="845412"/>
          </a:xfrm>
        </p:grpSpPr>
        <p:sp>
          <p:nvSpPr>
            <p:cNvPr id="1109" name="Google Shape;1109;p47"/>
            <p:cNvSpPr/>
            <p:nvPr/>
          </p:nvSpPr>
          <p:spPr>
            <a:xfrm>
              <a:off x="-1091475" y="4274820"/>
              <a:ext cx="810817" cy="483146"/>
            </a:xfrm>
            <a:custGeom>
              <a:rect b="b" l="l" r="r" t="t"/>
              <a:pathLst>
                <a:path extrusionOk="0" h="6327" w="10618">
                  <a:moveTo>
                    <a:pt x="4251" y="1"/>
                  </a:moveTo>
                  <a:cubicBezTo>
                    <a:pt x="2306" y="1"/>
                    <a:pt x="3319" y="1743"/>
                    <a:pt x="1730" y="2387"/>
                  </a:cubicBezTo>
                  <a:cubicBezTo>
                    <a:pt x="1" y="3088"/>
                    <a:pt x="937" y="4908"/>
                    <a:pt x="2168" y="5636"/>
                  </a:cubicBezTo>
                  <a:cubicBezTo>
                    <a:pt x="3168" y="6228"/>
                    <a:pt x="4380" y="6327"/>
                    <a:pt x="5241" y="6327"/>
                  </a:cubicBezTo>
                  <a:cubicBezTo>
                    <a:pt x="5431" y="6327"/>
                    <a:pt x="5604" y="6322"/>
                    <a:pt x="5754" y="6316"/>
                  </a:cubicBezTo>
                  <a:cubicBezTo>
                    <a:pt x="6768" y="6281"/>
                    <a:pt x="6562" y="5426"/>
                    <a:pt x="7861" y="5426"/>
                  </a:cubicBezTo>
                  <a:cubicBezTo>
                    <a:pt x="8063" y="5426"/>
                    <a:pt x="8302" y="5447"/>
                    <a:pt x="8589" y="5494"/>
                  </a:cubicBezTo>
                  <a:cubicBezTo>
                    <a:pt x="8709" y="5515"/>
                    <a:pt x="8820" y="5524"/>
                    <a:pt x="8922" y="5524"/>
                  </a:cubicBezTo>
                  <a:cubicBezTo>
                    <a:pt x="10617" y="5524"/>
                    <a:pt x="9794" y="2892"/>
                    <a:pt x="8692" y="2511"/>
                  </a:cubicBezTo>
                  <a:cubicBezTo>
                    <a:pt x="7372" y="2056"/>
                    <a:pt x="7540" y="392"/>
                    <a:pt x="4826" y="41"/>
                  </a:cubicBezTo>
                  <a:cubicBezTo>
                    <a:pt x="4610" y="14"/>
                    <a:pt x="4419" y="1"/>
                    <a:pt x="4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7"/>
            <p:cNvSpPr/>
            <p:nvPr/>
          </p:nvSpPr>
          <p:spPr>
            <a:xfrm>
              <a:off x="-754560" y="4545757"/>
              <a:ext cx="176168" cy="574475"/>
            </a:xfrm>
            <a:custGeom>
              <a:rect b="b" l="l" r="r" t="t"/>
              <a:pathLst>
                <a:path extrusionOk="0" h="7523" w="2307">
                  <a:moveTo>
                    <a:pt x="2039" y="0"/>
                  </a:moveTo>
                  <a:lnTo>
                    <a:pt x="1715" y="1257"/>
                  </a:lnTo>
                  <a:cubicBezTo>
                    <a:pt x="1697" y="1325"/>
                    <a:pt x="1642" y="1357"/>
                    <a:pt x="1587" y="1357"/>
                  </a:cubicBezTo>
                  <a:cubicBezTo>
                    <a:pt x="1525" y="1357"/>
                    <a:pt x="1462" y="1315"/>
                    <a:pt x="1457" y="1237"/>
                  </a:cubicBezTo>
                  <a:lnTo>
                    <a:pt x="1361" y="168"/>
                  </a:lnTo>
                  <a:lnTo>
                    <a:pt x="1094" y="168"/>
                  </a:lnTo>
                  <a:lnTo>
                    <a:pt x="778" y="1384"/>
                  </a:lnTo>
                  <a:cubicBezTo>
                    <a:pt x="763" y="1445"/>
                    <a:pt x="709" y="1482"/>
                    <a:pt x="652" y="1482"/>
                  </a:cubicBezTo>
                  <a:cubicBezTo>
                    <a:pt x="620" y="1482"/>
                    <a:pt x="587" y="1470"/>
                    <a:pt x="561" y="1443"/>
                  </a:cubicBezTo>
                  <a:lnTo>
                    <a:pt x="126" y="1008"/>
                  </a:lnTo>
                  <a:lnTo>
                    <a:pt x="1" y="1235"/>
                  </a:lnTo>
                  <a:cubicBezTo>
                    <a:pt x="1" y="1235"/>
                    <a:pt x="1379" y="4731"/>
                    <a:pt x="126" y="7376"/>
                  </a:cubicBezTo>
                  <a:lnTo>
                    <a:pt x="2183" y="7523"/>
                  </a:lnTo>
                  <a:cubicBezTo>
                    <a:pt x="2183" y="7523"/>
                    <a:pt x="1256" y="6028"/>
                    <a:pt x="1689" y="3539"/>
                  </a:cubicBezTo>
                  <a:cubicBezTo>
                    <a:pt x="2122" y="1047"/>
                    <a:pt x="2306" y="168"/>
                    <a:pt x="2306" y="168"/>
                  </a:cubicBezTo>
                  <a:lnTo>
                    <a:pt x="20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1" name="Google Shape;1111;p47"/>
          <p:cNvGrpSpPr/>
          <p:nvPr/>
        </p:nvGrpSpPr>
        <p:grpSpPr>
          <a:xfrm>
            <a:off x="152388" y="3458945"/>
            <a:ext cx="810817" cy="845412"/>
            <a:chOff x="-1091475" y="4274820"/>
            <a:chExt cx="810817" cy="845412"/>
          </a:xfrm>
        </p:grpSpPr>
        <p:sp>
          <p:nvSpPr>
            <p:cNvPr id="1112" name="Google Shape;1112;p47"/>
            <p:cNvSpPr/>
            <p:nvPr/>
          </p:nvSpPr>
          <p:spPr>
            <a:xfrm>
              <a:off x="-1091475" y="4274820"/>
              <a:ext cx="810817" cy="483146"/>
            </a:xfrm>
            <a:custGeom>
              <a:rect b="b" l="l" r="r" t="t"/>
              <a:pathLst>
                <a:path extrusionOk="0" h="6327" w="10618">
                  <a:moveTo>
                    <a:pt x="4251" y="1"/>
                  </a:moveTo>
                  <a:cubicBezTo>
                    <a:pt x="2306" y="1"/>
                    <a:pt x="3319" y="1743"/>
                    <a:pt x="1730" y="2387"/>
                  </a:cubicBezTo>
                  <a:cubicBezTo>
                    <a:pt x="1" y="3088"/>
                    <a:pt x="937" y="4908"/>
                    <a:pt x="2168" y="5636"/>
                  </a:cubicBezTo>
                  <a:cubicBezTo>
                    <a:pt x="3168" y="6228"/>
                    <a:pt x="4380" y="6327"/>
                    <a:pt x="5241" y="6327"/>
                  </a:cubicBezTo>
                  <a:cubicBezTo>
                    <a:pt x="5431" y="6327"/>
                    <a:pt x="5604" y="6322"/>
                    <a:pt x="5754" y="6316"/>
                  </a:cubicBezTo>
                  <a:cubicBezTo>
                    <a:pt x="6768" y="6281"/>
                    <a:pt x="6562" y="5426"/>
                    <a:pt x="7861" y="5426"/>
                  </a:cubicBezTo>
                  <a:cubicBezTo>
                    <a:pt x="8063" y="5426"/>
                    <a:pt x="8302" y="5447"/>
                    <a:pt x="8589" y="5494"/>
                  </a:cubicBezTo>
                  <a:cubicBezTo>
                    <a:pt x="8709" y="5515"/>
                    <a:pt x="8820" y="5524"/>
                    <a:pt x="8922" y="5524"/>
                  </a:cubicBezTo>
                  <a:cubicBezTo>
                    <a:pt x="10617" y="5524"/>
                    <a:pt x="9794" y="2892"/>
                    <a:pt x="8692" y="2511"/>
                  </a:cubicBezTo>
                  <a:cubicBezTo>
                    <a:pt x="7372" y="2056"/>
                    <a:pt x="7540" y="392"/>
                    <a:pt x="4826" y="41"/>
                  </a:cubicBezTo>
                  <a:cubicBezTo>
                    <a:pt x="4610" y="14"/>
                    <a:pt x="4419" y="1"/>
                    <a:pt x="4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7"/>
            <p:cNvSpPr/>
            <p:nvPr/>
          </p:nvSpPr>
          <p:spPr>
            <a:xfrm>
              <a:off x="-754560" y="4545757"/>
              <a:ext cx="176168" cy="574475"/>
            </a:xfrm>
            <a:custGeom>
              <a:rect b="b" l="l" r="r" t="t"/>
              <a:pathLst>
                <a:path extrusionOk="0" h="7523" w="2307">
                  <a:moveTo>
                    <a:pt x="2039" y="0"/>
                  </a:moveTo>
                  <a:lnTo>
                    <a:pt x="1715" y="1257"/>
                  </a:lnTo>
                  <a:cubicBezTo>
                    <a:pt x="1697" y="1325"/>
                    <a:pt x="1642" y="1357"/>
                    <a:pt x="1587" y="1357"/>
                  </a:cubicBezTo>
                  <a:cubicBezTo>
                    <a:pt x="1525" y="1357"/>
                    <a:pt x="1462" y="1315"/>
                    <a:pt x="1457" y="1237"/>
                  </a:cubicBezTo>
                  <a:lnTo>
                    <a:pt x="1361" y="168"/>
                  </a:lnTo>
                  <a:lnTo>
                    <a:pt x="1094" y="168"/>
                  </a:lnTo>
                  <a:lnTo>
                    <a:pt x="778" y="1384"/>
                  </a:lnTo>
                  <a:cubicBezTo>
                    <a:pt x="763" y="1445"/>
                    <a:pt x="709" y="1482"/>
                    <a:pt x="652" y="1482"/>
                  </a:cubicBezTo>
                  <a:cubicBezTo>
                    <a:pt x="620" y="1482"/>
                    <a:pt x="587" y="1470"/>
                    <a:pt x="561" y="1443"/>
                  </a:cubicBezTo>
                  <a:lnTo>
                    <a:pt x="126" y="1008"/>
                  </a:lnTo>
                  <a:lnTo>
                    <a:pt x="1" y="1235"/>
                  </a:lnTo>
                  <a:cubicBezTo>
                    <a:pt x="1" y="1235"/>
                    <a:pt x="1379" y="4731"/>
                    <a:pt x="126" y="7376"/>
                  </a:cubicBezTo>
                  <a:lnTo>
                    <a:pt x="2183" y="7523"/>
                  </a:lnTo>
                  <a:cubicBezTo>
                    <a:pt x="2183" y="7523"/>
                    <a:pt x="1256" y="6028"/>
                    <a:pt x="1689" y="3539"/>
                  </a:cubicBezTo>
                  <a:cubicBezTo>
                    <a:pt x="2122" y="1047"/>
                    <a:pt x="2306" y="168"/>
                    <a:pt x="2306" y="168"/>
                  </a:cubicBezTo>
                  <a:lnTo>
                    <a:pt x="20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4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16" name="Google Shape;1116;p48"/>
          <p:cNvSpPr txBox="1"/>
          <p:nvPr>
            <p:ph idx="1" type="body"/>
          </p:nvPr>
        </p:nvSpPr>
        <p:spPr>
          <a:xfrm>
            <a:off x="720000" y="1063351"/>
            <a:ext cx="7704000" cy="3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1117" name="Google Shape;1117;p48"/>
          <p:cNvGrpSpPr/>
          <p:nvPr/>
        </p:nvGrpSpPr>
        <p:grpSpPr>
          <a:xfrm>
            <a:off x="-181230" y="-325706"/>
            <a:ext cx="10129775" cy="3047376"/>
            <a:chOff x="-181230" y="-325706"/>
            <a:chExt cx="10129775" cy="3047376"/>
          </a:xfrm>
        </p:grpSpPr>
        <p:sp>
          <p:nvSpPr>
            <p:cNvPr id="1118" name="Google Shape;1118;p48"/>
            <p:cNvSpPr/>
            <p:nvPr/>
          </p:nvSpPr>
          <p:spPr>
            <a:xfrm>
              <a:off x="333072" y="-325706"/>
              <a:ext cx="1065474" cy="572704"/>
            </a:xfrm>
            <a:custGeom>
              <a:rect b="b" l="l" r="r" t="t"/>
              <a:pathLst>
                <a:path extrusionOk="0" h="4925" w="9163">
                  <a:moveTo>
                    <a:pt x="4937" y="0"/>
                  </a:moveTo>
                  <a:cubicBezTo>
                    <a:pt x="4322" y="0"/>
                    <a:pt x="3776" y="292"/>
                    <a:pt x="3426" y="741"/>
                  </a:cubicBezTo>
                  <a:cubicBezTo>
                    <a:pt x="3231" y="544"/>
                    <a:pt x="2962" y="424"/>
                    <a:pt x="2661" y="424"/>
                  </a:cubicBezTo>
                  <a:cubicBezTo>
                    <a:pt x="2238" y="424"/>
                    <a:pt x="1874" y="669"/>
                    <a:pt x="1694" y="1021"/>
                  </a:cubicBezTo>
                  <a:cubicBezTo>
                    <a:pt x="1655" y="1019"/>
                    <a:pt x="1618" y="1014"/>
                    <a:pt x="1576" y="1014"/>
                  </a:cubicBezTo>
                  <a:cubicBezTo>
                    <a:pt x="706" y="1014"/>
                    <a:pt x="0" y="1720"/>
                    <a:pt x="0" y="2590"/>
                  </a:cubicBezTo>
                  <a:cubicBezTo>
                    <a:pt x="0" y="3461"/>
                    <a:pt x="706" y="4165"/>
                    <a:pt x="1576" y="4165"/>
                  </a:cubicBezTo>
                  <a:cubicBezTo>
                    <a:pt x="1911" y="4165"/>
                    <a:pt x="2221" y="4060"/>
                    <a:pt x="2477" y="3883"/>
                  </a:cubicBezTo>
                  <a:cubicBezTo>
                    <a:pt x="2672" y="4416"/>
                    <a:pt x="3185" y="4799"/>
                    <a:pt x="3786" y="4799"/>
                  </a:cubicBezTo>
                  <a:cubicBezTo>
                    <a:pt x="4161" y="4799"/>
                    <a:pt x="4501" y="4650"/>
                    <a:pt x="4751" y="4410"/>
                  </a:cubicBezTo>
                  <a:cubicBezTo>
                    <a:pt x="5103" y="4727"/>
                    <a:pt x="5569" y="4924"/>
                    <a:pt x="6082" y="4924"/>
                  </a:cubicBezTo>
                  <a:cubicBezTo>
                    <a:pt x="6734" y="4924"/>
                    <a:pt x="7311" y="4608"/>
                    <a:pt x="7674" y="4125"/>
                  </a:cubicBezTo>
                  <a:cubicBezTo>
                    <a:pt x="7773" y="4150"/>
                    <a:pt x="7875" y="4165"/>
                    <a:pt x="7982" y="4165"/>
                  </a:cubicBezTo>
                  <a:cubicBezTo>
                    <a:pt x="8636" y="4165"/>
                    <a:pt x="9163" y="3636"/>
                    <a:pt x="9163" y="2984"/>
                  </a:cubicBezTo>
                  <a:cubicBezTo>
                    <a:pt x="9163" y="2332"/>
                    <a:pt x="8636" y="1801"/>
                    <a:pt x="7982" y="1801"/>
                  </a:cubicBezTo>
                  <a:cubicBezTo>
                    <a:pt x="7895" y="1801"/>
                    <a:pt x="7812" y="1810"/>
                    <a:pt x="7733" y="1828"/>
                  </a:cubicBezTo>
                  <a:cubicBezTo>
                    <a:pt x="7475" y="1445"/>
                    <a:pt x="7088" y="1160"/>
                    <a:pt x="6635" y="1029"/>
                  </a:cubicBezTo>
                  <a:cubicBezTo>
                    <a:pt x="6316" y="419"/>
                    <a:pt x="5674" y="0"/>
                    <a:pt x="49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8"/>
            <p:cNvSpPr/>
            <p:nvPr/>
          </p:nvSpPr>
          <p:spPr>
            <a:xfrm>
              <a:off x="7295750" y="-118284"/>
              <a:ext cx="1432641" cy="606089"/>
            </a:xfrm>
            <a:custGeom>
              <a:rect b="b" l="l" r="r" t="t"/>
              <a:pathLst>
                <a:path extrusionOk="0" h="5699" w="13471">
                  <a:moveTo>
                    <a:pt x="7647" y="1"/>
                  </a:moveTo>
                  <a:cubicBezTo>
                    <a:pt x="6879" y="1"/>
                    <a:pt x="6195" y="356"/>
                    <a:pt x="5751" y="915"/>
                  </a:cubicBezTo>
                  <a:cubicBezTo>
                    <a:pt x="5389" y="567"/>
                    <a:pt x="4901" y="353"/>
                    <a:pt x="4359" y="353"/>
                  </a:cubicBezTo>
                  <a:cubicBezTo>
                    <a:pt x="3657" y="353"/>
                    <a:pt x="3040" y="714"/>
                    <a:pt x="2680" y="1259"/>
                  </a:cubicBezTo>
                  <a:cubicBezTo>
                    <a:pt x="2664" y="1259"/>
                    <a:pt x="2647" y="1258"/>
                    <a:pt x="2633" y="1258"/>
                  </a:cubicBezTo>
                  <a:cubicBezTo>
                    <a:pt x="2205" y="1258"/>
                    <a:pt x="1816" y="1412"/>
                    <a:pt x="1518" y="1669"/>
                  </a:cubicBezTo>
                  <a:cubicBezTo>
                    <a:pt x="1390" y="1617"/>
                    <a:pt x="1254" y="1589"/>
                    <a:pt x="1112" y="1589"/>
                  </a:cubicBezTo>
                  <a:cubicBezTo>
                    <a:pt x="499" y="1589"/>
                    <a:pt x="1" y="2087"/>
                    <a:pt x="1" y="2701"/>
                  </a:cubicBezTo>
                  <a:cubicBezTo>
                    <a:pt x="1" y="3312"/>
                    <a:pt x="499" y="3810"/>
                    <a:pt x="1112" y="3810"/>
                  </a:cubicBezTo>
                  <a:lnTo>
                    <a:pt x="1123" y="3810"/>
                  </a:lnTo>
                  <a:cubicBezTo>
                    <a:pt x="1416" y="4343"/>
                    <a:pt x="1982" y="4702"/>
                    <a:pt x="2633" y="4702"/>
                  </a:cubicBezTo>
                  <a:cubicBezTo>
                    <a:pt x="2988" y="4702"/>
                    <a:pt x="3320" y="4591"/>
                    <a:pt x="3596" y="4405"/>
                  </a:cubicBezTo>
                  <a:cubicBezTo>
                    <a:pt x="3950" y="5170"/>
                    <a:pt x="4719" y="5699"/>
                    <a:pt x="5614" y="5699"/>
                  </a:cubicBezTo>
                  <a:cubicBezTo>
                    <a:pt x="6331" y="5699"/>
                    <a:pt x="6967" y="5358"/>
                    <a:pt x="7372" y="4833"/>
                  </a:cubicBezTo>
                  <a:cubicBezTo>
                    <a:pt x="7465" y="4842"/>
                    <a:pt x="7557" y="4849"/>
                    <a:pt x="7649" y="4849"/>
                  </a:cubicBezTo>
                  <a:cubicBezTo>
                    <a:pt x="8041" y="4849"/>
                    <a:pt x="8410" y="4755"/>
                    <a:pt x="8736" y="4591"/>
                  </a:cubicBezTo>
                  <a:cubicBezTo>
                    <a:pt x="9033" y="4755"/>
                    <a:pt x="9377" y="4849"/>
                    <a:pt x="9740" y="4849"/>
                  </a:cubicBezTo>
                  <a:cubicBezTo>
                    <a:pt x="10597" y="4849"/>
                    <a:pt x="11335" y="4332"/>
                    <a:pt x="11657" y="3591"/>
                  </a:cubicBezTo>
                  <a:cubicBezTo>
                    <a:pt x="11828" y="3681"/>
                    <a:pt x="12024" y="3733"/>
                    <a:pt x="12230" y="3733"/>
                  </a:cubicBezTo>
                  <a:cubicBezTo>
                    <a:pt x="12916" y="3733"/>
                    <a:pt x="13470" y="3176"/>
                    <a:pt x="13470" y="2498"/>
                  </a:cubicBezTo>
                  <a:cubicBezTo>
                    <a:pt x="13470" y="1812"/>
                    <a:pt x="12916" y="1258"/>
                    <a:pt x="12230" y="1258"/>
                  </a:cubicBezTo>
                  <a:cubicBezTo>
                    <a:pt x="11930" y="1258"/>
                    <a:pt x="11653" y="1365"/>
                    <a:pt x="11438" y="1543"/>
                  </a:cubicBezTo>
                  <a:cubicBezTo>
                    <a:pt x="11058" y="1014"/>
                    <a:pt x="10439" y="668"/>
                    <a:pt x="9739" y="668"/>
                  </a:cubicBezTo>
                  <a:cubicBezTo>
                    <a:pt x="9606" y="668"/>
                    <a:pt x="9481" y="683"/>
                    <a:pt x="9355" y="705"/>
                  </a:cubicBezTo>
                  <a:cubicBezTo>
                    <a:pt x="8919" y="270"/>
                    <a:pt x="8312" y="1"/>
                    <a:pt x="76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8"/>
            <p:cNvSpPr/>
            <p:nvPr/>
          </p:nvSpPr>
          <p:spPr>
            <a:xfrm>
              <a:off x="8244879" y="194132"/>
              <a:ext cx="810834" cy="343080"/>
            </a:xfrm>
            <a:custGeom>
              <a:rect b="b" l="l" r="r" t="t"/>
              <a:pathLst>
                <a:path extrusionOk="0" h="5699" w="13469">
                  <a:moveTo>
                    <a:pt x="5824" y="0"/>
                  </a:moveTo>
                  <a:cubicBezTo>
                    <a:pt x="5157" y="0"/>
                    <a:pt x="4553" y="269"/>
                    <a:pt x="4114" y="704"/>
                  </a:cubicBezTo>
                  <a:cubicBezTo>
                    <a:pt x="3991" y="682"/>
                    <a:pt x="3864" y="668"/>
                    <a:pt x="3733" y="668"/>
                  </a:cubicBezTo>
                  <a:cubicBezTo>
                    <a:pt x="3032" y="668"/>
                    <a:pt x="2411" y="1014"/>
                    <a:pt x="2032" y="1543"/>
                  </a:cubicBezTo>
                  <a:cubicBezTo>
                    <a:pt x="1818" y="1364"/>
                    <a:pt x="1542" y="1257"/>
                    <a:pt x="1239" y="1257"/>
                  </a:cubicBezTo>
                  <a:cubicBezTo>
                    <a:pt x="556" y="1257"/>
                    <a:pt x="1" y="1812"/>
                    <a:pt x="1" y="2497"/>
                  </a:cubicBezTo>
                  <a:cubicBezTo>
                    <a:pt x="3" y="3176"/>
                    <a:pt x="556" y="3732"/>
                    <a:pt x="1239" y="3732"/>
                  </a:cubicBezTo>
                  <a:cubicBezTo>
                    <a:pt x="1448" y="3732"/>
                    <a:pt x="1643" y="3681"/>
                    <a:pt x="1812" y="3590"/>
                  </a:cubicBezTo>
                  <a:cubicBezTo>
                    <a:pt x="2135" y="4331"/>
                    <a:pt x="2872" y="4849"/>
                    <a:pt x="3729" y="4849"/>
                  </a:cubicBezTo>
                  <a:cubicBezTo>
                    <a:pt x="4094" y="4849"/>
                    <a:pt x="4437" y="4755"/>
                    <a:pt x="4733" y="4591"/>
                  </a:cubicBezTo>
                  <a:cubicBezTo>
                    <a:pt x="5061" y="4755"/>
                    <a:pt x="5430" y="4849"/>
                    <a:pt x="5821" y="4849"/>
                  </a:cubicBezTo>
                  <a:cubicBezTo>
                    <a:pt x="5913" y="4849"/>
                    <a:pt x="6005" y="4842"/>
                    <a:pt x="6097" y="4832"/>
                  </a:cubicBezTo>
                  <a:cubicBezTo>
                    <a:pt x="6503" y="5358"/>
                    <a:pt x="7138" y="5698"/>
                    <a:pt x="7855" y="5698"/>
                  </a:cubicBezTo>
                  <a:cubicBezTo>
                    <a:pt x="8751" y="5698"/>
                    <a:pt x="9521" y="5170"/>
                    <a:pt x="9873" y="4405"/>
                  </a:cubicBezTo>
                  <a:cubicBezTo>
                    <a:pt x="10150" y="4591"/>
                    <a:pt x="10481" y="4702"/>
                    <a:pt x="10839" y="4702"/>
                  </a:cubicBezTo>
                  <a:cubicBezTo>
                    <a:pt x="11487" y="4702"/>
                    <a:pt x="12055" y="4342"/>
                    <a:pt x="12348" y="3810"/>
                  </a:cubicBezTo>
                  <a:lnTo>
                    <a:pt x="12359" y="3810"/>
                  </a:lnTo>
                  <a:cubicBezTo>
                    <a:pt x="12971" y="3810"/>
                    <a:pt x="13469" y="3312"/>
                    <a:pt x="13469" y="2700"/>
                  </a:cubicBezTo>
                  <a:cubicBezTo>
                    <a:pt x="13469" y="2086"/>
                    <a:pt x="12971" y="1589"/>
                    <a:pt x="12359" y="1589"/>
                  </a:cubicBezTo>
                  <a:cubicBezTo>
                    <a:pt x="12215" y="1589"/>
                    <a:pt x="12079" y="1617"/>
                    <a:pt x="11954" y="1668"/>
                  </a:cubicBezTo>
                  <a:cubicBezTo>
                    <a:pt x="11653" y="1412"/>
                    <a:pt x="11264" y="1257"/>
                    <a:pt x="10839" y="1257"/>
                  </a:cubicBezTo>
                  <a:cubicBezTo>
                    <a:pt x="10822" y="1257"/>
                    <a:pt x="10806" y="1259"/>
                    <a:pt x="10789" y="1259"/>
                  </a:cubicBezTo>
                  <a:cubicBezTo>
                    <a:pt x="10430" y="714"/>
                    <a:pt x="9814" y="352"/>
                    <a:pt x="9110" y="352"/>
                  </a:cubicBezTo>
                  <a:cubicBezTo>
                    <a:pt x="8570" y="352"/>
                    <a:pt x="8082" y="566"/>
                    <a:pt x="7719" y="914"/>
                  </a:cubicBezTo>
                  <a:cubicBezTo>
                    <a:pt x="7275" y="356"/>
                    <a:pt x="6591" y="0"/>
                    <a:pt x="58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8"/>
            <p:cNvSpPr/>
            <p:nvPr/>
          </p:nvSpPr>
          <p:spPr>
            <a:xfrm>
              <a:off x="-8" y="1000298"/>
              <a:ext cx="452403" cy="211844"/>
            </a:xfrm>
            <a:custGeom>
              <a:rect b="b" l="l" r="r" t="t"/>
              <a:pathLst>
                <a:path extrusionOk="0" h="3519" w="7515">
                  <a:moveTo>
                    <a:pt x="3620" y="0"/>
                  </a:moveTo>
                  <a:cubicBezTo>
                    <a:pt x="3091" y="0"/>
                    <a:pt x="2636" y="297"/>
                    <a:pt x="2408" y="736"/>
                  </a:cubicBezTo>
                  <a:cubicBezTo>
                    <a:pt x="2085" y="830"/>
                    <a:pt x="1809" y="1032"/>
                    <a:pt x="1625" y="1307"/>
                  </a:cubicBezTo>
                  <a:cubicBezTo>
                    <a:pt x="1567" y="1294"/>
                    <a:pt x="1507" y="1289"/>
                    <a:pt x="1448" y="1289"/>
                  </a:cubicBezTo>
                  <a:cubicBezTo>
                    <a:pt x="980" y="1289"/>
                    <a:pt x="602" y="1664"/>
                    <a:pt x="602" y="2133"/>
                  </a:cubicBezTo>
                  <a:cubicBezTo>
                    <a:pt x="602" y="2158"/>
                    <a:pt x="604" y="2182"/>
                    <a:pt x="607" y="2204"/>
                  </a:cubicBezTo>
                  <a:lnTo>
                    <a:pt x="417" y="2204"/>
                  </a:lnTo>
                  <a:cubicBezTo>
                    <a:pt x="187" y="2204"/>
                    <a:pt x="1" y="2391"/>
                    <a:pt x="1" y="2621"/>
                  </a:cubicBezTo>
                  <a:cubicBezTo>
                    <a:pt x="1" y="2851"/>
                    <a:pt x="187" y="3039"/>
                    <a:pt x="417" y="3039"/>
                  </a:cubicBezTo>
                  <a:lnTo>
                    <a:pt x="1744" y="3039"/>
                  </a:lnTo>
                  <a:cubicBezTo>
                    <a:pt x="2004" y="3330"/>
                    <a:pt x="2380" y="3518"/>
                    <a:pt x="2802" y="3518"/>
                  </a:cubicBezTo>
                  <a:cubicBezTo>
                    <a:pt x="3169" y="3518"/>
                    <a:pt x="3501" y="3376"/>
                    <a:pt x="3753" y="3150"/>
                  </a:cubicBezTo>
                  <a:cubicBezTo>
                    <a:pt x="3934" y="3321"/>
                    <a:pt x="4175" y="3428"/>
                    <a:pt x="4442" y="3428"/>
                  </a:cubicBezTo>
                  <a:cubicBezTo>
                    <a:pt x="4763" y="3428"/>
                    <a:pt x="5049" y="3275"/>
                    <a:pt x="5229" y="3039"/>
                  </a:cubicBezTo>
                  <a:lnTo>
                    <a:pt x="7098" y="3039"/>
                  </a:lnTo>
                  <a:cubicBezTo>
                    <a:pt x="7328" y="3039"/>
                    <a:pt x="7514" y="2851"/>
                    <a:pt x="7514" y="2621"/>
                  </a:cubicBezTo>
                  <a:cubicBezTo>
                    <a:pt x="7512" y="2389"/>
                    <a:pt x="7326" y="2203"/>
                    <a:pt x="7096" y="2203"/>
                  </a:cubicBezTo>
                  <a:lnTo>
                    <a:pt x="7087" y="2203"/>
                  </a:lnTo>
                  <a:cubicBezTo>
                    <a:pt x="7124" y="2092"/>
                    <a:pt x="7144" y="1972"/>
                    <a:pt x="7144" y="1849"/>
                  </a:cubicBezTo>
                  <a:cubicBezTo>
                    <a:pt x="7144" y="1228"/>
                    <a:pt x="6639" y="723"/>
                    <a:pt x="6018" y="723"/>
                  </a:cubicBezTo>
                  <a:cubicBezTo>
                    <a:pt x="5990" y="723"/>
                    <a:pt x="5963" y="726"/>
                    <a:pt x="5935" y="728"/>
                  </a:cubicBezTo>
                  <a:cubicBezTo>
                    <a:pt x="5808" y="474"/>
                    <a:pt x="5546" y="303"/>
                    <a:pt x="5244" y="303"/>
                  </a:cubicBezTo>
                  <a:cubicBezTo>
                    <a:pt x="5030" y="303"/>
                    <a:pt x="4839" y="387"/>
                    <a:pt x="4698" y="527"/>
                  </a:cubicBezTo>
                  <a:cubicBezTo>
                    <a:pt x="4446" y="207"/>
                    <a:pt x="4057" y="0"/>
                    <a:pt x="36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8"/>
            <p:cNvSpPr/>
            <p:nvPr/>
          </p:nvSpPr>
          <p:spPr>
            <a:xfrm>
              <a:off x="-181230" y="1765548"/>
              <a:ext cx="385942" cy="207509"/>
            </a:xfrm>
            <a:custGeom>
              <a:rect b="b" l="l" r="r" t="t"/>
              <a:pathLst>
                <a:path extrusionOk="0" h="3447" w="6411">
                  <a:moveTo>
                    <a:pt x="2159" y="0"/>
                  </a:moveTo>
                  <a:cubicBezTo>
                    <a:pt x="1702" y="0"/>
                    <a:pt x="1300" y="222"/>
                    <a:pt x="1046" y="561"/>
                  </a:cubicBezTo>
                  <a:cubicBezTo>
                    <a:pt x="977" y="542"/>
                    <a:pt x="906" y="529"/>
                    <a:pt x="832" y="529"/>
                  </a:cubicBezTo>
                  <a:cubicBezTo>
                    <a:pt x="375" y="529"/>
                    <a:pt x="4" y="902"/>
                    <a:pt x="4" y="1357"/>
                  </a:cubicBezTo>
                  <a:cubicBezTo>
                    <a:pt x="1" y="1817"/>
                    <a:pt x="371" y="2186"/>
                    <a:pt x="826" y="2186"/>
                  </a:cubicBezTo>
                  <a:cubicBezTo>
                    <a:pt x="887" y="2186"/>
                    <a:pt x="944" y="2181"/>
                    <a:pt x="1001" y="2168"/>
                  </a:cubicBezTo>
                  <a:cubicBezTo>
                    <a:pt x="1182" y="2435"/>
                    <a:pt x="1453" y="2636"/>
                    <a:pt x="1770" y="2728"/>
                  </a:cubicBezTo>
                  <a:cubicBezTo>
                    <a:pt x="1993" y="3154"/>
                    <a:pt x="2443" y="3447"/>
                    <a:pt x="2959" y="3447"/>
                  </a:cubicBezTo>
                  <a:cubicBezTo>
                    <a:pt x="3388" y="3447"/>
                    <a:pt x="3769" y="3244"/>
                    <a:pt x="4015" y="2929"/>
                  </a:cubicBezTo>
                  <a:cubicBezTo>
                    <a:pt x="4153" y="3065"/>
                    <a:pt x="4343" y="3150"/>
                    <a:pt x="4549" y="3150"/>
                  </a:cubicBezTo>
                  <a:cubicBezTo>
                    <a:pt x="4847" y="3150"/>
                    <a:pt x="5102" y="2978"/>
                    <a:pt x="5227" y="2733"/>
                  </a:cubicBezTo>
                  <a:cubicBezTo>
                    <a:pt x="5255" y="2735"/>
                    <a:pt x="5281" y="2737"/>
                    <a:pt x="5308" y="2737"/>
                  </a:cubicBezTo>
                  <a:cubicBezTo>
                    <a:pt x="5916" y="2737"/>
                    <a:pt x="6410" y="2245"/>
                    <a:pt x="6410" y="1633"/>
                  </a:cubicBezTo>
                  <a:cubicBezTo>
                    <a:pt x="6410" y="1025"/>
                    <a:pt x="5918" y="529"/>
                    <a:pt x="5308" y="529"/>
                  </a:cubicBezTo>
                  <a:cubicBezTo>
                    <a:pt x="5072" y="529"/>
                    <a:pt x="4855" y="603"/>
                    <a:pt x="4678" y="728"/>
                  </a:cubicBezTo>
                  <a:cubicBezTo>
                    <a:pt x="4543" y="356"/>
                    <a:pt x="4182" y="87"/>
                    <a:pt x="3764" y="87"/>
                  </a:cubicBezTo>
                  <a:cubicBezTo>
                    <a:pt x="3502" y="87"/>
                    <a:pt x="3264" y="192"/>
                    <a:pt x="3089" y="360"/>
                  </a:cubicBezTo>
                  <a:cubicBezTo>
                    <a:pt x="2842" y="137"/>
                    <a:pt x="2516" y="0"/>
                    <a:pt x="21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8"/>
            <p:cNvSpPr/>
            <p:nvPr/>
          </p:nvSpPr>
          <p:spPr>
            <a:xfrm>
              <a:off x="8728412" y="2352162"/>
              <a:ext cx="1220134" cy="369508"/>
            </a:xfrm>
            <a:custGeom>
              <a:rect b="b" l="l" r="r" t="t"/>
              <a:pathLst>
                <a:path extrusionOk="0" h="6138" w="20268">
                  <a:moveTo>
                    <a:pt x="9839" y="1"/>
                  </a:moveTo>
                  <a:cubicBezTo>
                    <a:pt x="8936" y="1"/>
                    <a:pt x="8151" y="500"/>
                    <a:pt x="7742" y="1235"/>
                  </a:cubicBezTo>
                  <a:cubicBezTo>
                    <a:pt x="7497" y="1117"/>
                    <a:pt x="7239" y="1060"/>
                    <a:pt x="6992" y="1060"/>
                  </a:cubicBezTo>
                  <a:cubicBezTo>
                    <a:pt x="5997" y="1060"/>
                    <a:pt x="5190" y="1860"/>
                    <a:pt x="5177" y="2850"/>
                  </a:cubicBezTo>
                  <a:cubicBezTo>
                    <a:pt x="5134" y="2846"/>
                    <a:pt x="5094" y="2842"/>
                    <a:pt x="5049" y="2842"/>
                  </a:cubicBezTo>
                  <a:cubicBezTo>
                    <a:pt x="4309" y="2842"/>
                    <a:pt x="3706" y="3443"/>
                    <a:pt x="3706" y="4186"/>
                  </a:cubicBezTo>
                  <a:cubicBezTo>
                    <a:pt x="3706" y="4280"/>
                    <a:pt x="3715" y="4376"/>
                    <a:pt x="3737" y="4464"/>
                  </a:cubicBezTo>
                  <a:lnTo>
                    <a:pt x="837" y="4464"/>
                  </a:lnTo>
                  <a:cubicBezTo>
                    <a:pt x="374" y="4464"/>
                    <a:pt x="0" y="4840"/>
                    <a:pt x="0" y="5301"/>
                  </a:cubicBezTo>
                  <a:cubicBezTo>
                    <a:pt x="0" y="5763"/>
                    <a:pt x="376" y="6137"/>
                    <a:pt x="837" y="6137"/>
                  </a:cubicBezTo>
                  <a:lnTo>
                    <a:pt x="19431" y="6137"/>
                  </a:lnTo>
                  <a:cubicBezTo>
                    <a:pt x="19894" y="6137"/>
                    <a:pt x="20268" y="5761"/>
                    <a:pt x="20268" y="5301"/>
                  </a:cubicBezTo>
                  <a:cubicBezTo>
                    <a:pt x="20264" y="4840"/>
                    <a:pt x="19890" y="4464"/>
                    <a:pt x="19426" y="4464"/>
                  </a:cubicBezTo>
                  <a:lnTo>
                    <a:pt x="16527" y="4464"/>
                  </a:lnTo>
                  <a:cubicBezTo>
                    <a:pt x="16545" y="4376"/>
                    <a:pt x="16556" y="4283"/>
                    <a:pt x="16556" y="4186"/>
                  </a:cubicBezTo>
                  <a:cubicBezTo>
                    <a:pt x="16556" y="3445"/>
                    <a:pt x="15956" y="2842"/>
                    <a:pt x="15213" y="2842"/>
                  </a:cubicBezTo>
                  <a:cubicBezTo>
                    <a:pt x="15169" y="2842"/>
                    <a:pt x="15128" y="2844"/>
                    <a:pt x="15086" y="2850"/>
                  </a:cubicBezTo>
                  <a:cubicBezTo>
                    <a:pt x="15073" y="1860"/>
                    <a:pt x="14266" y="1060"/>
                    <a:pt x="13270" y="1060"/>
                  </a:cubicBezTo>
                  <a:cubicBezTo>
                    <a:pt x="13022" y="1060"/>
                    <a:pt x="12767" y="1117"/>
                    <a:pt x="12520" y="1235"/>
                  </a:cubicBezTo>
                  <a:cubicBezTo>
                    <a:pt x="12109" y="498"/>
                    <a:pt x="11324" y="1"/>
                    <a:pt x="10423" y="1"/>
                  </a:cubicBezTo>
                  <a:cubicBezTo>
                    <a:pt x="10326" y="1"/>
                    <a:pt x="10228" y="8"/>
                    <a:pt x="10132" y="19"/>
                  </a:cubicBezTo>
                  <a:cubicBezTo>
                    <a:pt x="10034" y="8"/>
                    <a:pt x="9939" y="1"/>
                    <a:pt x="98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4" name="Google Shape;1124;p48"/>
          <p:cNvGrpSpPr/>
          <p:nvPr/>
        </p:nvGrpSpPr>
        <p:grpSpPr>
          <a:xfrm>
            <a:off x="-2054700" y="3606575"/>
            <a:ext cx="11459686" cy="1245892"/>
            <a:chOff x="-2054700" y="3606575"/>
            <a:chExt cx="11459686" cy="1245892"/>
          </a:xfrm>
        </p:grpSpPr>
        <p:sp>
          <p:nvSpPr>
            <p:cNvPr id="1125" name="Google Shape;1125;p48"/>
            <p:cNvSpPr/>
            <p:nvPr/>
          </p:nvSpPr>
          <p:spPr>
            <a:xfrm>
              <a:off x="-2054700" y="3606575"/>
              <a:ext cx="2700633" cy="1245892"/>
            </a:xfrm>
            <a:custGeom>
              <a:rect b="b" l="l" r="r" t="t"/>
              <a:pathLst>
                <a:path extrusionOk="0" h="34099" w="73914">
                  <a:moveTo>
                    <a:pt x="0" y="34099"/>
                  </a:moveTo>
                  <a:lnTo>
                    <a:pt x="73914" y="33147"/>
                  </a:lnTo>
                  <a:lnTo>
                    <a:pt x="73724" y="7810"/>
                  </a:lnTo>
                  <a:lnTo>
                    <a:pt x="70104" y="7620"/>
                  </a:lnTo>
                  <a:lnTo>
                    <a:pt x="70104" y="16192"/>
                  </a:lnTo>
                  <a:lnTo>
                    <a:pt x="59627" y="14287"/>
                  </a:lnTo>
                  <a:lnTo>
                    <a:pt x="59436" y="25146"/>
                  </a:lnTo>
                  <a:lnTo>
                    <a:pt x="48197" y="24574"/>
                  </a:lnTo>
                  <a:lnTo>
                    <a:pt x="48006" y="15240"/>
                  </a:lnTo>
                  <a:lnTo>
                    <a:pt x="42863" y="16764"/>
                  </a:lnTo>
                  <a:lnTo>
                    <a:pt x="42672" y="24765"/>
                  </a:lnTo>
                  <a:lnTo>
                    <a:pt x="35243" y="24003"/>
                  </a:lnTo>
                  <a:lnTo>
                    <a:pt x="35624" y="0"/>
                  </a:lnTo>
                  <a:lnTo>
                    <a:pt x="22098" y="381"/>
                  </a:lnTo>
                  <a:lnTo>
                    <a:pt x="22479" y="22098"/>
                  </a:lnTo>
                  <a:lnTo>
                    <a:pt x="9144" y="28194"/>
                  </a:lnTo>
                  <a:lnTo>
                    <a:pt x="8763" y="21907"/>
                  </a:lnTo>
                  <a:lnTo>
                    <a:pt x="2858" y="24384"/>
                  </a:lnTo>
                  <a:close/>
                </a:path>
              </a:pathLst>
            </a:custGeom>
            <a:solidFill>
              <a:srgbClr val="91CB91">
                <a:alpha val="40880"/>
              </a:srgbClr>
            </a:solidFill>
            <a:ln>
              <a:noFill/>
            </a:ln>
          </p:spPr>
        </p:sp>
        <p:sp>
          <p:nvSpPr>
            <p:cNvPr id="1126" name="Google Shape;1126;p48"/>
            <p:cNvSpPr/>
            <p:nvPr/>
          </p:nvSpPr>
          <p:spPr>
            <a:xfrm>
              <a:off x="8040701" y="3801525"/>
              <a:ext cx="1364285" cy="948604"/>
            </a:xfrm>
            <a:custGeom>
              <a:rect b="b" l="l" r="r" t="t"/>
              <a:pathLst>
                <a:path extrusionOk="0" h="33909" w="48768">
                  <a:moveTo>
                    <a:pt x="48768" y="1143"/>
                  </a:moveTo>
                  <a:lnTo>
                    <a:pt x="46863" y="33337"/>
                  </a:lnTo>
                  <a:lnTo>
                    <a:pt x="0" y="33909"/>
                  </a:lnTo>
                  <a:lnTo>
                    <a:pt x="381" y="29718"/>
                  </a:lnTo>
                  <a:lnTo>
                    <a:pt x="11621" y="29337"/>
                  </a:lnTo>
                  <a:lnTo>
                    <a:pt x="16002" y="20383"/>
                  </a:lnTo>
                  <a:lnTo>
                    <a:pt x="15050" y="8001"/>
                  </a:lnTo>
                  <a:lnTo>
                    <a:pt x="25527" y="8382"/>
                  </a:lnTo>
                  <a:lnTo>
                    <a:pt x="25718" y="17526"/>
                  </a:lnTo>
                  <a:lnTo>
                    <a:pt x="31242" y="16764"/>
                  </a:lnTo>
                  <a:lnTo>
                    <a:pt x="31242" y="4000"/>
                  </a:lnTo>
                  <a:lnTo>
                    <a:pt x="37910" y="3810"/>
                  </a:lnTo>
                  <a:lnTo>
                    <a:pt x="37719" y="0"/>
                  </a:lnTo>
                  <a:close/>
                </a:path>
              </a:pathLst>
            </a:custGeom>
            <a:solidFill>
              <a:srgbClr val="91CB91">
                <a:alpha val="40880"/>
              </a:srgbClr>
            </a:solidFill>
            <a:ln>
              <a:noFill/>
            </a:ln>
          </p:spPr>
        </p:sp>
      </p:grpSp>
      <p:grpSp>
        <p:nvGrpSpPr>
          <p:cNvPr id="1127" name="Google Shape;1127;p48"/>
          <p:cNvGrpSpPr/>
          <p:nvPr/>
        </p:nvGrpSpPr>
        <p:grpSpPr>
          <a:xfrm>
            <a:off x="8504819" y="4057471"/>
            <a:ext cx="695071" cy="727849"/>
            <a:chOff x="-1562181" y="-54429"/>
            <a:chExt cx="695071" cy="727849"/>
          </a:xfrm>
        </p:grpSpPr>
        <p:sp>
          <p:nvSpPr>
            <p:cNvPr id="1128" name="Google Shape;1128;p48"/>
            <p:cNvSpPr/>
            <p:nvPr/>
          </p:nvSpPr>
          <p:spPr>
            <a:xfrm>
              <a:off x="-1562181" y="-54429"/>
              <a:ext cx="695071" cy="381141"/>
            </a:xfrm>
            <a:custGeom>
              <a:rect b="b" l="l" r="r" t="t"/>
              <a:pathLst>
                <a:path extrusionOk="0" h="5512" w="10052">
                  <a:moveTo>
                    <a:pt x="7240" y="0"/>
                  </a:moveTo>
                  <a:cubicBezTo>
                    <a:pt x="6612" y="0"/>
                    <a:pt x="6455" y="546"/>
                    <a:pt x="5038" y="546"/>
                  </a:cubicBezTo>
                  <a:cubicBezTo>
                    <a:pt x="4763" y="546"/>
                    <a:pt x="4441" y="526"/>
                    <a:pt x="4059" y="477"/>
                  </a:cubicBezTo>
                  <a:cubicBezTo>
                    <a:pt x="3933" y="460"/>
                    <a:pt x="3811" y="453"/>
                    <a:pt x="3692" y="453"/>
                  </a:cubicBezTo>
                  <a:cubicBezTo>
                    <a:pt x="1119" y="453"/>
                    <a:pt x="1" y="4067"/>
                    <a:pt x="1230" y="4794"/>
                  </a:cubicBezTo>
                  <a:cubicBezTo>
                    <a:pt x="2269" y="5408"/>
                    <a:pt x="3528" y="5511"/>
                    <a:pt x="4426" y="5511"/>
                  </a:cubicBezTo>
                  <a:cubicBezTo>
                    <a:pt x="4626" y="5511"/>
                    <a:pt x="4808" y="5506"/>
                    <a:pt x="4965" y="5500"/>
                  </a:cubicBezTo>
                  <a:cubicBezTo>
                    <a:pt x="6025" y="5464"/>
                    <a:pt x="5809" y="4571"/>
                    <a:pt x="7170" y="4571"/>
                  </a:cubicBezTo>
                  <a:cubicBezTo>
                    <a:pt x="7381" y="4571"/>
                    <a:pt x="7629" y="4592"/>
                    <a:pt x="7927" y="4641"/>
                  </a:cubicBezTo>
                  <a:cubicBezTo>
                    <a:pt x="8015" y="4656"/>
                    <a:pt x="8097" y="4663"/>
                    <a:pt x="8175" y="4663"/>
                  </a:cubicBezTo>
                  <a:cubicBezTo>
                    <a:pt x="10051" y="4663"/>
                    <a:pt x="8975" y="515"/>
                    <a:pt x="7803" y="112"/>
                  </a:cubicBezTo>
                  <a:cubicBezTo>
                    <a:pt x="7572" y="32"/>
                    <a:pt x="7392" y="0"/>
                    <a:pt x="72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48"/>
            <p:cNvSpPr/>
            <p:nvPr/>
          </p:nvSpPr>
          <p:spPr>
            <a:xfrm>
              <a:off x="-1316081" y="126187"/>
              <a:ext cx="161667" cy="547233"/>
            </a:xfrm>
            <a:custGeom>
              <a:rect b="b" l="l" r="r" t="t"/>
              <a:pathLst>
                <a:path extrusionOk="0" h="7914" w="2338">
                  <a:moveTo>
                    <a:pt x="979" y="1"/>
                  </a:moveTo>
                  <a:cubicBezTo>
                    <a:pt x="979" y="1"/>
                    <a:pt x="1172" y="1373"/>
                    <a:pt x="850" y="1982"/>
                  </a:cubicBezTo>
                  <a:cubicBezTo>
                    <a:pt x="825" y="2029"/>
                    <a:pt x="798" y="2050"/>
                    <a:pt x="770" y="2050"/>
                  </a:cubicBezTo>
                  <a:cubicBezTo>
                    <a:pt x="542" y="2050"/>
                    <a:pt x="255" y="598"/>
                    <a:pt x="255" y="598"/>
                  </a:cubicBezTo>
                  <a:lnTo>
                    <a:pt x="0" y="754"/>
                  </a:lnTo>
                  <a:cubicBezTo>
                    <a:pt x="0" y="754"/>
                    <a:pt x="1451" y="5155"/>
                    <a:pt x="142" y="7914"/>
                  </a:cubicBezTo>
                  <a:lnTo>
                    <a:pt x="2282" y="7846"/>
                  </a:lnTo>
                  <a:cubicBezTo>
                    <a:pt x="2282" y="7846"/>
                    <a:pt x="1478" y="5881"/>
                    <a:pt x="1738" y="3865"/>
                  </a:cubicBezTo>
                  <a:cubicBezTo>
                    <a:pt x="1930" y="2369"/>
                    <a:pt x="2337" y="1082"/>
                    <a:pt x="2337" y="1082"/>
                  </a:cubicBezTo>
                  <a:lnTo>
                    <a:pt x="2059" y="907"/>
                  </a:lnTo>
                  <a:cubicBezTo>
                    <a:pt x="2059" y="907"/>
                    <a:pt x="1932" y="2026"/>
                    <a:pt x="1598" y="2081"/>
                  </a:cubicBezTo>
                  <a:cubicBezTo>
                    <a:pt x="1589" y="2083"/>
                    <a:pt x="1580" y="2083"/>
                    <a:pt x="1571" y="2083"/>
                  </a:cubicBezTo>
                  <a:cubicBezTo>
                    <a:pt x="1138" y="2083"/>
                    <a:pt x="1427" y="176"/>
                    <a:pt x="1427" y="176"/>
                  </a:cubicBezTo>
                  <a:lnTo>
                    <a:pt x="9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0" name="Google Shape;1130;p48"/>
          <p:cNvGrpSpPr/>
          <p:nvPr/>
        </p:nvGrpSpPr>
        <p:grpSpPr>
          <a:xfrm>
            <a:off x="-63500" y="4595386"/>
            <a:ext cx="9263410" cy="562284"/>
            <a:chOff x="-63500" y="4595386"/>
            <a:chExt cx="9263410" cy="562284"/>
          </a:xfrm>
        </p:grpSpPr>
        <p:sp>
          <p:nvSpPr>
            <p:cNvPr id="1131" name="Google Shape;1131;p48"/>
            <p:cNvSpPr/>
            <p:nvPr/>
          </p:nvSpPr>
          <p:spPr>
            <a:xfrm>
              <a:off x="115500" y="4595386"/>
              <a:ext cx="221410" cy="257090"/>
            </a:xfrm>
            <a:custGeom>
              <a:rect b="b" l="l" r="r" t="t"/>
              <a:pathLst>
                <a:path extrusionOk="0" h="3718" w="3202">
                  <a:moveTo>
                    <a:pt x="2103" y="1"/>
                  </a:moveTo>
                  <a:cubicBezTo>
                    <a:pt x="1307" y="1"/>
                    <a:pt x="1613" y="1628"/>
                    <a:pt x="1613" y="1628"/>
                  </a:cubicBezTo>
                  <a:cubicBezTo>
                    <a:pt x="1613" y="1628"/>
                    <a:pt x="1374" y="950"/>
                    <a:pt x="986" y="950"/>
                  </a:cubicBezTo>
                  <a:cubicBezTo>
                    <a:pt x="923" y="950"/>
                    <a:pt x="856" y="968"/>
                    <a:pt x="785" y="1009"/>
                  </a:cubicBezTo>
                  <a:cubicBezTo>
                    <a:pt x="130" y="1396"/>
                    <a:pt x="725" y="2303"/>
                    <a:pt x="969" y="2626"/>
                  </a:cubicBezTo>
                  <a:lnTo>
                    <a:pt x="969" y="2626"/>
                  </a:lnTo>
                  <a:cubicBezTo>
                    <a:pt x="852" y="2488"/>
                    <a:pt x="646" y="2276"/>
                    <a:pt x="483" y="2276"/>
                  </a:cubicBezTo>
                  <a:cubicBezTo>
                    <a:pt x="408" y="2276"/>
                    <a:pt x="341" y="2322"/>
                    <a:pt x="297" y="2443"/>
                  </a:cubicBezTo>
                  <a:cubicBezTo>
                    <a:pt x="0" y="3255"/>
                    <a:pt x="1062" y="3718"/>
                    <a:pt x="1062" y="3718"/>
                  </a:cubicBezTo>
                  <a:lnTo>
                    <a:pt x="2225" y="3718"/>
                  </a:lnTo>
                  <a:cubicBezTo>
                    <a:pt x="2225" y="3718"/>
                    <a:pt x="3201" y="2021"/>
                    <a:pt x="2684" y="1632"/>
                  </a:cubicBezTo>
                  <a:cubicBezTo>
                    <a:pt x="2596" y="1566"/>
                    <a:pt x="2520" y="1539"/>
                    <a:pt x="2454" y="1539"/>
                  </a:cubicBezTo>
                  <a:cubicBezTo>
                    <a:pt x="2354" y="1539"/>
                    <a:pt x="2277" y="1601"/>
                    <a:pt x="2217" y="1688"/>
                  </a:cubicBezTo>
                  <a:lnTo>
                    <a:pt x="2217" y="1688"/>
                  </a:lnTo>
                  <a:cubicBezTo>
                    <a:pt x="2416" y="1036"/>
                    <a:pt x="2647" y="1"/>
                    <a:pt x="21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8"/>
            <p:cNvSpPr/>
            <p:nvPr/>
          </p:nvSpPr>
          <p:spPr>
            <a:xfrm>
              <a:off x="-63500" y="4697598"/>
              <a:ext cx="9263374" cy="197076"/>
            </a:xfrm>
            <a:custGeom>
              <a:rect b="b" l="l" r="r" t="t"/>
              <a:pathLst>
                <a:path extrusionOk="0" h="5154" w="103739">
                  <a:moveTo>
                    <a:pt x="80339" y="0"/>
                  </a:moveTo>
                  <a:cubicBezTo>
                    <a:pt x="69397" y="0"/>
                    <a:pt x="55260" y="1698"/>
                    <a:pt x="43777" y="1698"/>
                  </a:cubicBezTo>
                  <a:cubicBezTo>
                    <a:pt x="43306" y="1698"/>
                    <a:pt x="42839" y="1695"/>
                    <a:pt x="42377" y="1689"/>
                  </a:cubicBezTo>
                  <a:cubicBezTo>
                    <a:pt x="33262" y="1571"/>
                    <a:pt x="25137" y="473"/>
                    <a:pt x="19763" y="473"/>
                  </a:cubicBezTo>
                  <a:cubicBezTo>
                    <a:pt x="14822" y="473"/>
                    <a:pt x="0" y="1680"/>
                    <a:pt x="0" y="1680"/>
                  </a:cubicBezTo>
                  <a:lnTo>
                    <a:pt x="0" y="5154"/>
                  </a:lnTo>
                  <a:lnTo>
                    <a:pt x="103739" y="5154"/>
                  </a:lnTo>
                  <a:lnTo>
                    <a:pt x="103739" y="722"/>
                  </a:lnTo>
                  <a:cubicBezTo>
                    <a:pt x="103739" y="722"/>
                    <a:pt x="95368" y="244"/>
                    <a:pt x="81989" y="14"/>
                  </a:cubicBezTo>
                  <a:cubicBezTo>
                    <a:pt x="81448" y="5"/>
                    <a:pt x="80897" y="0"/>
                    <a:pt x="803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33" name="Google Shape;1133;p48"/>
            <p:cNvGrpSpPr/>
            <p:nvPr/>
          </p:nvGrpSpPr>
          <p:grpSpPr>
            <a:xfrm>
              <a:off x="126720" y="4724849"/>
              <a:ext cx="586509" cy="142582"/>
              <a:chOff x="-994955" y="1628924"/>
              <a:chExt cx="586509" cy="142582"/>
            </a:xfrm>
          </p:grpSpPr>
          <p:sp>
            <p:nvSpPr>
              <p:cNvPr id="1134" name="Google Shape;1134;p48"/>
              <p:cNvSpPr/>
              <p:nvPr/>
            </p:nvSpPr>
            <p:spPr>
              <a:xfrm>
                <a:off x="-994955" y="1628924"/>
                <a:ext cx="586509" cy="142582"/>
              </a:xfrm>
              <a:custGeom>
                <a:rect b="b" l="l" r="r" t="t"/>
                <a:pathLst>
                  <a:path extrusionOk="0" h="2062" w="8482">
                    <a:moveTo>
                      <a:pt x="5971" y="0"/>
                    </a:moveTo>
                    <a:cubicBezTo>
                      <a:pt x="5919" y="0"/>
                      <a:pt x="5868" y="2"/>
                      <a:pt x="5816" y="7"/>
                    </a:cubicBezTo>
                    <a:cubicBezTo>
                      <a:pt x="5393" y="44"/>
                      <a:pt x="4987" y="222"/>
                      <a:pt x="4637" y="466"/>
                    </a:cubicBezTo>
                    <a:cubicBezTo>
                      <a:pt x="4464" y="585"/>
                      <a:pt x="4298" y="718"/>
                      <a:pt x="4250" y="921"/>
                    </a:cubicBezTo>
                    <a:cubicBezTo>
                      <a:pt x="3961" y="646"/>
                      <a:pt x="3562" y="491"/>
                      <a:pt x="3162" y="491"/>
                    </a:cubicBezTo>
                    <a:cubicBezTo>
                      <a:pt x="3074" y="491"/>
                      <a:pt x="2986" y="498"/>
                      <a:pt x="2899" y="514"/>
                    </a:cubicBezTo>
                    <a:cubicBezTo>
                      <a:pt x="2418" y="598"/>
                      <a:pt x="2005" y="925"/>
                      <a:pt x="1792" y="1361"/>
                    </a:cubicBezTo>
                    <a:cubicBezTo>
                      <a:pt x="1618" y="1284"/>
                      <a:pt x="1428" y="1245"/>
                      <a:pt x="1239" y="1245"/>
                    </a:cubicBezTo>
                    <a:cubicBezTo>
                      <a:pt x="1072" y="1245"/>
                      <a:pt x="906" y="1275"/>
                      <a:pt x="750" y="1335"/>
                    </a:cubicBezTo>
                    <a:cubicBezTo>
                      <a:pt x="419" y="1464"/>
                      <a:pt x="142" y="1728"/>
                      <a:pt x="0" y="2054"/>
                    </a:cubicBezTo>
                    <a:lnTo>
                      <a:pt x="8481" y="2062"/>
                    </a:lnTo>
                    <a:cubicBezTo>
                      <a:pt x="8453" y="1940"/>
                      <a:pt x="8428" y="1813"/>
                      <a:pt x="8369" y="1702"/>
                    </a:cubicBezTo>
                    <a:cubicBezTo>
                      <a:pt x="8312" y="1590"/>
                      <a:pt x="8214" y="1492"/>
                      <a:pt x="8092" y="1461"/>
                    </a:cubicBezTo>
                    <a:cubicBezTo>
                      <a:pt x="8057" y="1451"/>
                      <a:pt x="8021" y="1447"/>
                      <a:pt x="7985" y="1447"/>
                    </a:cubicBezTo>
                    <a:cubicBezTo>
                      <a:pt x="7864" y="1447"/>
                      <a:pt x="7744" y="1496"/>
                      <a:pt x="7632" y="1553"/>
                    </a:cubicBezTo>
                    <a:cubicBezTo>
                      <a:pt x="7515" y="1114"/>
                      <a:pt x="7350" y="665"/>
                      <a:pt x="7009" y="366"/>
                    </a:cubicBezTo>
                    <a:cubicBezTo>
                      <a:pt x="6729" y="118"/>
                      <a:pt x="6347" y="0"/>
                      <a:pt x="59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" name="Google Shape;1135;p48"/>
              <p:cNvSpPr/>
              <p:nvPr/>
            </p:nvSpPr>
            <p:spPr>
              <a:xfrm>
                <a:off x="-601154" y="1644966"/>
                <a:ext cx="30563" cy="111742"/>
              </a:xfrm>
              <a:custGeom>
                <a:rect b="b" l="l" r="r" t="t"/>
                <a:pathLst>
                  <a:path extrusionOk="0" h="1616" w="442">
                    <a:moveTo>
                      <a:pt x="356" y="0"/>
                    </a:moveTo>
                    <a:cubicBezTo>
                      <a:pt x="329" y="0"/>
                      <a:pt x="304" y="15"/>
                      <a:pt x="296" y="51"/>
                    </a:cubicBezTo>
                    <a:cubicBezTo>
                      <a:pt x="202" y="545"/>
                      <a:pt x="107" y="1035"/>
                      <a:pt x="11" y="1527"/>
                    </a:cubicBezTo>
                    <a:cubicBezTo>
                      <a:pt x="1" y="1581"/>
                      <a:pt x="45" y="1616"/>
                      <a:pt x="87" y="1616"/>
                    </a:cubicBezTo>
                    <a:cubicBezTo>
                      <a:pt x="114" y="1616"/>
                      <a:pt x="140" y="1600"/>
                      <a:pt x="147" y="1564"/>
                    </a:cubicBezTo>
                    <a:cubicBezTo>
                      <a:pt x="241" y="1072"/>
                      <a:pt x="335" y="582"/>
                      <a:pt x="433" y="88"/>
                    </a:cubicBezTo>
                    <a:cubicBezTo>
                      <a:pt x="442" y="36"/>
                      <a:pt x="397" y="0"/>
                      <a:pt x="3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" name="Google Shape;1136;p48"/>
              <p:cNvSpPr/>
              <p:nvPr/>
            </p:nvSpPr>
            <p:spPr>
              <a:xfrm>
                <a:off x="-801547" y="1679195"/>
                <a:ext cx="55041" cy="79105"/>
              </a:xfrm>
              <a:custGeom>
                <a:rect b="b" l="l" r="r" t="t"/>
                <a:pathLst>
                  <a:path extrusionOk="0" h="1144" w="796">
                    <a:moveTo>
                      <a:pt x="98" y="0"/>
                    </a:moveTo>
                    <a:cubicBezTo>
                      <a:pt x="49" y="0"/>
                      <a:pt x="1" y="51"/>
                      <a:pt x="34" y="105"/>
                    </a:cubicBezTo>
                    <a:cubicBezTo>
                      <a:pt x="250" y="432"/>
                      <a:pt x="452" y="765"/>
                      <a:pt x="644" y="1108"/>
                    </a:cubicBezTo>
                    <a:cubicBezTo>
                      <a:pt x="658" y="1133"/>
                      <a:pt x="680" y="1143"/>
                      <a:pt x="702" y="1143"/>
                    </a:cubicBezTo>
                    <a:cubicBezTo>
                      <a:pt x="749" y="1143"/>
                      <a:pt x="796" y="1094"/>
                      <a:pt x="766" y="1038"/>
                    </a:cubicBezTo>
                    <a:cubicBezTo>
                      <a:pt x="576" y="697"/>
                      <a:pt x="369" y="360"/>
                      <a:pt x="156" y="34"/>
                    </a:cubicBezTo>
                    <a:cubicBezTo>
                      <a:pt x="141" y="10"/>
                      <a:pt x="120" y="0"/>
                      <a:pt x="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7" name="Google Shape;1137;p48"/>
              <p:cNvSpPr/>
              <p:nvPr/>
            </p:nvSpPr>
            <p:spPr>
              <a:xfrm>
                <a:off x="-932514" y="1729742"/>
                <a:ext cx="30909" cy="31739"/>
              </a:xfrm>
              <a:custGeom>
                <a:rect b="b" l="l" r="r" t="t"/>
                <a:pathLst>
                  <a:path extrusionOk="0" h="459" w="447">
                    <a:moveTo>
                      <a:pt x="77" y="0"/>
                    </a:moveTo>
                    <a:cubicBezTo>
                      <a:pt x="58" y="0"/>
                      <a:pt x="40" y="7"/>
                      <a:pt x="28" y="21"/>
                    </a:cubicBezTo>
                    <a:cubicBezTo>
                      <a:pt x="0" y="51"/>
                      <a:pt x="0" y="91"/>
                      <a:pt x="28" y="121"/>
                    </a:cubicBezTo>
                    <a:cubicBezTo>
                      <a:pt x="124" y="226"/>
                      <a:pt x="223" y="331"/>
                      <a:pt x="319" y="438"/>
                    </a:cubicBezTo>
                    <a:cubicBezTo>
                      <a:pt x="332" y="452"/>
                      <a:pt x="350" y="458"/>
                      <a:pt x="369" y="458"/>
                    </a:cubicBezTo>
                    <a:cubicBezTo>
                      <a:pt x="387" y="458"/>
                      <a:pt x="406" y="452"/>
                      <a:pt x="419" y="438"/>
                    </a:cubicBezTo>
                    <a:cubicBezTo>
                      <a:pt x="446" y="410"/>
                      <a:pt x="446" y="370"/>
                      <a:pt x="419" y="338"/>
                    </a:cubicBezTo>
                    <a:cubicBezTo>
                      <a:pt x="323" y="233"/>
                      <a:pt x="223" y="126"/>
                      <a:pt x="126" y="21"/>
                    </a:cubicBezTo>
                    <a:cubicBezTo>
                      <a:pt x="114" y="7"/>
                      <a:pt x="95" y="0"/>
                      <a:pt x="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8" name="Google Shape;1138;p48"/>
              <p:cNvSpPr/>
              <p:nvPr/>
            </p:nvSpPr>
            <p:spPr>
              <a:xfrm>
                <a:off x="-448682" y="1737210"/>
                <a:ext cx="16388" cy="23787"/>
              </a:xfrm>
              <a:custGeom>
                <a:rect b="b" l="l" r="r" t="t"/>
                <a:pathLst>
                  <a:path extrusionOk="0" h="344" w="237">
                    <a:moveTo>
                      <a:pt x="160" y="0"/>
                    </a:moveTo>
                    <a:cubicBezTo>
                      <a:pt x="147" y="0"/>
                      <a:pt x="135" y="3"/>
                      <a:pt x="126" y="9"/>
                    </a:cubicBezTo>
                    <a:lnTo>
                      <a:pt x="111" y="22"/>
                    </a:lnTo>
                    <a:cubicBezTo>
                      <a:pt x="102" y="31"/>
                      <a:pt x="98" y="40"/>
                      <a:pt x="93" y="51"/>
                    </a:cubicBezTo>
                    <a:cubicBezTo>
                      <a:pt x="65" y="120"/>
                      <a:pt x="36" y="190"/>
                      <a:pt x="8" y="256"/>
                    </a:cubicBezTo>
                    <a:cubicBezTo>
                      <a:pt x="1" y="273"/>
                      <a:pt x="8" y="295"/>
                      <a:pt x="15" y="309"/>
                    </a:cubicBezTo>
                    <a:cubicBezTo>
                      <a:pt x="25" y="322"/>
                      <a:pt x="39" y="337"/>
                      <a:pt x="56" y="341"/>
                    </a:cubicBezTo>
                    <a:cubicBezTo>
                      <a:pt x="63" y="343"/>
                      <a:pt x="70" y="344"/>
                      <a:pt x="77" y="344"/>
                    </a:cubicBezTo>
                    <a:cubicBezTo>
                      <a:pt x="89" y="344"/>
                      <a:pt x="100" y="341"/>
                      <a:pt x="109" y="335"/>
                    </a:cubicBezTo>
                    <a:cubicBezTo>
                      <a:pt x="113" y="330"/>
                      <a:pt x="119" y="328"/>
                      <a:pt x="122" y="322"/>
                    </a:cubicBezTo>
                    <a:cubicBezTo>
                      <a:pt x="131" y="313"/>
                      <a:pt x="137" y="304"/>
                      <a:pt x="141" y="293"/>
                    </a:cubicBezTo>
                    <a:cubicBezTo>
                      <a:pt x="168" y="225"/>
                      <a:pt x="200" y="155"/>
                      <a:pt x="227" y="88"/>
                    </a:cubicBezTo>
                    <a:cubicBezTo>
                      <a:pt x="237" y="72"/>
                      <a:pt x="231" y="50"/>
                      <a:pt x="222" y="35"/>
                    </a:cubicBezTo>
                    <a:cubicBezTo>
                      <a:pt x="213" y="22"/>
                      <a:pt x="196" y="7"/>
                      <a:pt x="181" y="4"/>
                    </a:cubicBezTo>
                    <a:cubicBezTo>
                      <a:pt x="174" y="1"/>
                      <a:pt x="167" y="0"/>
                      <a:pt x="1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39" name="Google Shape;1139;p48"/>
            <p:cNvGrpSpPr/>
            <p:nvPr/>
          </p:nvGrpSpPr>
          <p:grpSpPr>
            <a:xfrm>
              <a:off x="-63375" y="4861142"/>
              <a:ext cx="9263285" cy="296529"/>
              <a:chOff x="-63379" y="4923731"/>
              <a:chExt cx="9263285" cy="969682"/>
            </a:xfrm>
          </p:grpSpPr>
          <p:sp>
            <p:nvSpPr>
              <p:cNvPr id="1140" name="Google Shape;1140;p48"/>
              <p:cNvSpPr/>
              <p:nvPr/>
            </p:nvSpPr>
            <p:spPr>
              <a:xfrm>
                <a:off x="-63379" y="4923731"/>
                <a:ext cx="9263285" cy="969682"/>
              </a:xfrm>
              <a:custGeom>
                <a:rect b="b" l="l" r="r" t="t"/>
                <a:pathLst>
                  <a:path extrusionOk="0" h="10859" w="103738">
                    <a:moveTo>
                      <a:pt x="1" y="0"/>
                    </a:moveTo>
                    <a:lnTo>
                      <a:pt x="1" y="10858"/>
                    </a:lnTo>
                    <a:lnTo>
                      <a:pt x="103737" y="10858"/>
                    </a:lnTo>
                    <a:lnTo>
                      <a:pt x="10373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1" name="Google Shape;1141;p48"/>
              <p:cNvSpPr/>
              <p:nvPr/>
            </p:nvSpPr>
            <p:spPr>
              <a:xfrm>
                <a:off x="120932" y="5321109"/>
                <a:ext cx="843034" cy="64919"/>
              </a:xfrm>
              <a:custGeom>
                <a:rect b="b" l="l" r="r" t="t"/>
                <a:pathLst>
                  <a:path extrusionOk="0" h="727" w="9441">
                    <a:moveTo>
                      <a:pt x="1" y="1"/>
                    </a:moveTo>
                    <a:lnTo>
                      <a:pt x="1" y="727"/>
                    </a:lnTo>
                    <a:lnTo>
                      <a:pt x="9440" y="727"/>
                    </a:lnTo>
                    <a:lnTo>
                      <a:pt x="944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2" name="Google Shape;1142;p48"/>
              <p:cNvSpPr/>
              <p:nvPr/>
            </p:nvSpPr>
            <p:spPr>
              <a:xfrm>
                <a:off x="1341010" y="5321109"/>
                <a:ext cx="842856" cy="64919"/>
              </a:xfrm>
              <a:custGeom>
                <a:rect b="b" l="l" r="r" t="t"/>
                <a:pathLst>
                  <a:path extrusionOk="0" h="727" w="9439">
                    <a:moveTo>
                      <a:pt x="1" y="1"/>
                    </a:moveTo>
                    <a:lnTo>
                      <a:pt x="1" y="727"/>
                    </a:lnTo>
                    <a:lnTo>
                      <a:pt x="9438" y="727"/>
                    </a:lnTo>
                    <a:lnTo>
                      <a:pt x="94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48"/>
              <p:cNvSpPr/>
              <p:nvPr/>
            </p:nvSpPr>
            <p:spPr>
              <a:xfrm>
                <a:off x="2439822" y="5321109"/>
                <a:ext cx="842945" cy="64919"/>
              </a:xfrm>
              <a:custGeom>
                <a:rect b="b" l="l" r="r" t="t"/>
                <a:pathLst>
                  <a:path extrusionOk="0" h="727" w="9440">
                    <a:moveTo>
                      <a:pt x="1" y="1"/>
                    </a:moveTo>
                    <a:lnTo>
                      <a:pt x="1" y="727"/>
                    </a:lnTo>
                    <a:lnTo>
                      <a:pt x="9440" y="727"/>
                    </a:lnTo>
                    <a:lnTo>
                      <a:pt x="944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48"/>
              <p:cNvSpPr/>
              <p:nvPr/>
            </p:nvSpPr>
            <p:spPr>
              <a:xfrm>
                <a:off x="3659900" y="5321109"/>
                <a:ext cx="842945" cy="64919"/>
              </a:xfrm>
              <a:custGeom>
                <a:rect b="b" l="l" r="r" t="t"/>
                <a:pathLst>
                  <a:path extrusionOk="0" h="727" w="9440">
                    <a:moveTo>
                      <a:pt x="1" y="1"/>
                    </a:moveTo>
                    <a:lnTo>
                      <a:pt x="1" y="727"/>
                    </a:lnTo>
                    <a:lnTo>
                      <a:pt x="9440" y="727"/>
                    </a:lnTo>
                    <a:lnTo>
                      <a:pt x="944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48"/>
              <p:cNvSpPr/>
              <p:nvPr/>
            </p:nvSpPr>
            <p:spPr>
              <a:xfrm>
                <a:off x="4807736" y="5321109"/>
                <a:ext cx="842766" cy="64919"/>
              </a:xfrm>
              <a:custGeom>
                <a:rect b="b" l="l" r="r" t="t"/>
                <a:pathLst>
                  <a:path extrusionOk="0" h="727" w="9438">
                    <a:moveTo>
                      <a:pt x="1" y="1"/>
                    </a:moveTo>
                    <a:lnTo>
                      <a:pt x="1" y="727"/>
                    </a:lnTo>
                    <a:lnTo>
                      <a:pt x="9438" y="727"/>
                    </a:lnTo>
                    <a:lnTo>
                      <a:pt x="94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48"/>
              <p:cNvSpPr/>
              <p:nvPr/>
            </p:nvSpPr>
            <p:spPr>
              <a:xfrm>
                <a:off x="6027814" y="5321109"/>
                <a:ext cx="842766" cy="64919"/>
              </a:xfrm>
              <a:custGeom>
                <a:rect b="b" l="l" r="r" t="t"/>
                <a:pathLst>
                  <a:path extrusionOk="0" h="727" w="9438">
                    <a:moveTo>
                      <a:pt x="1" y="1"/>
                    </a:moveTo>
                    <a:lnTo>
                      <a:pt x="1" y="727"/>
                    </a:lnTo>
                    <a:lnTo>
                      <a:pt x="9438" y="727"/>
                    </a:lnTo>
                    <a:lnTo>
                      <a:pt x="94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48"/>
              <p:cNvSpPr/>
              <p:nvPr/>
            </p:nvSpPr>
            <p:spPr>
              <a:xfrm>
                <a:off x="7126804" y="5321109"/>
                <a:ext cx="842766" cy="64919"/>
              </a:xfrm>
              <a:custGeom>
                <a:rect b="b" l="l" r="r" t="t"/>
                <a:pathLst>
                  <a:path extrusionOk="0" h="727" w="9438">
                    <a:moveTo>
                      <a:pt x="0" y="1"/>
                    </a:moveTo>
                    <a:lnTo>
                      <a:pt x="0" y="727"/>
                    </a:lnTo>
                    <a:lnTo>
                      <a:pt x="9437" y="727"/>
                    </a:lnTo>
                    <a:lnTo>
                      <a:pt x="943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48"/>
              <p:cNvSpPr/>
              <p:nvPr/>
            </p:nvSpPr>
            <p:spPr>
              <a:xfrm>
                <a:off x="8346703" y="5321109"/>
                <a:ext cx="842945" cy="64919"/>
              </a:xfrm>
              <a:custGeom>
                <a:rect b="b" l="l" r="r" t="t"/>
                <a:pathLst>
                  <a:path extrusionOk="0" h="727" w="9440">
                    <a:moveTo>
                      <a:pt x="0" y="1"/>
                    </a:moveTo>
                    <a:lnTo>
                      <a:pt x="0" y="727"/>
                    </a:lnTo>
                    <a:lnTo>
                      <a:pt x="9439" y="727"/>
                    </a:lnTo>
                    <a:lnTo>
                      <a:pt x="943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49"/>
          <p:cNvSpPr txBox="1"/>
          <p:nvPr>
            <p:ph type="title"/>
          </p:nvPr>
        </p:nvSpPr>
        <p:spPr>
          <a:xfrm>
            <a:off x="713225" y="445025"/>
            <a:ext cx="771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51" name="Google Shape;1151;p49"/>
          <p:cNvSpPr txBox="1"/>
          <p:nvPr>
            <p:ph idx="1" type="subTitle"/>
          </p:nvPr>
        </p:nvSpPr>
        <p:spPr>
          <a:xfrm>
            <a:off x="6145333" y="3576412"/>
            <a:ext cx="206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52" name="Google Shape;1152;p49"/>
          <p:cNvSpPr txBox="1"/>
          <p:nvPr>
            <p:ph idx="2" type="subTitle"/>
          </p:nvPr>
        </p:nvSpPr>
        <p:spPr>
          <a:xfrm>
            <a:off x="3535266" y="3576412"/>
            <a:ext cx="206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53" name="Google Shape;1153;p49"/>
          <p:cNvSpPr txBox="1"/>
          <p:nvPr>
            <p:ph idx="3" type="subTitle"/>
          </p:nvPr>
        </p:nvSpPr>
        <p:spPr>
          <a:xfrm>
            <a:off x="6145326" y="3244813"/>
            <a:ext cx="20667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000">
                <a:solidFill>
                  <a:schemeClr val="dk1"/>
                </a:solidFill>
                <a:latin typeface="Quando"/>
                <a:ea typeface="Quando"/>
                <a:cs typeface="Quando"/>
                <a:sym typeface="Quand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9pPr>
          </a:lstStyle>
          <a:p/>
        </p:txBody>
      </p:sp>
      <p:sp>
        <p:nvSpPr>
          <p:cNvPr id="1154" name="Google Shape;1154;p49"/>
          <p:cNvSpPr txBox="1"/>
          <p:nvPr>
            <p:ph idx="4" type="subTitle"/>
          </p:nvPr>
        </p:nvSpPr>
        <p:spPr>
          <a:xfrm>
            <a:off x="3535075" y="3244813"/>
            <a:ext cx="20664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000">
                <a:solidFill>
                  <a:schemeClr val="dk1"/>
                </a:solidFill>
                <a:latin typeface="Quando"/>
                <a:ea typeface="Quando"/>
                <a:cs typeface="Quando"/>
                <a:sym typeface="Quand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9pPr>
          </a:lstStyle>
          <a:p/>
        </p:txBody>
      </p:sp>
      <p:sp>
        <p:nvSpPr>
          <p:cNvPr id="1155" name="Google Shape;1155;p49"/>
          <p:cNvSpPr txBox="1"/>
          <p:nvPr>
            <p:ph idx="5" type="subTitle"/>
          </p:nvPr>
        </p:nvSpPr>
        <p:spPr>
          <a:xfrm>
            <a:off x="925198" y="3576412"/>
            <a:ext cx="206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56" name="Google Shape;1156;p49"/>
          <p:cNvSpPr txBox="1"/>
          <p:nvPr>
            <p:ph idx="6" type="subTitle"/>
          </p:nvPr>
        </p:nvSpPr>
        <p:spPr>
          <a:xfrm>
            <a:off x="925013" y="3244813"/>
            <a:ext cx="20664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000">
                <a:solidFill>
                  <a:schemeClr val="dk1"/>
                </a:solidFill>
                <a:latin typeface="Quando"/>
                <a:ea typeface="Quando"/>
                <a:cs typeface="Quando"/>
                <a:sym typeface="Quand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9pPr>
          </a:lstStyle>
          <a:p/>
        </p:txBody>
      </p:sp>
      <p:sp>
        <p:nvSpPr>
          <p:cNvPr id="1157" name="Google Shape;1157;p49"/>
          <p:cNvSpPr/>
          <p:nvPr/>
        </p:nvSpPr>
        <p:spPr>
          <a:xfrm>
            <a:off x="8212027" y="3191938"/>
            <a:ext cx="5987987" cy="1414667"/>
          </a:xfrm>
          <a:custGeom>
            <a:rect b="b" l="l" r="r" t="t"/>
            <a:pathLst>
              <a:path extrusionOk="0" h="18746" w="89097">
                <a:moveTo>
                  <a:pt x="25513" y="0"/>
                </a:moveTo>
                <a:lnTo>
                  <a:pt x="24746" y="16175"/>
                </a:lnTo>
                <a:lnTo>
                  <a:pt x="9902" y="16851"/>
                </a:lnTo>
                <a:lnTo>
                  <a:pt x="9902" y="3933"/>
                </a:lnTo>
                <a:lnTo>
                  <a:pt x="6218" y="3933"/>
                </a:lnTo>
                <a:lnTo>
                  <a:pt x="6059" y="7005"/>
                </a:lnTo>
                <a:lnTo>
                  <a:pt x="4797" y="7005"/>
                </a:lnTo>
                <a:lnTo>
                  <a:pt x="2166" y="7374"/>
                </a:lnTo>
                <a:lnTo>
                  <a:pt x="0" y="18746"/>
                </a:lnTo>
                <a:lnTo>
                  <a:pt x="89097" y="17847"/>
                </a:lnTo>
                <a:lnTo>
                  <a:pt x="86756" y="4178"/>
                </a:lnTo>
                <a:lnTo>
                  <a:pt x="79085" y="4178"/>
                </a:lnTo>
                <a:lnTo>
                  <a:pt x="78980" y="8536"/>
                </a:lnTo>
                <a:lnTo>
                  <a:pt x="76143" y="7742"/>
                </a:lnTo>
                <a:lnTo>
                  <a:pt x="76143" y="13396"/>
                </a:lnTo>
                <a:lnTo>
                  <a:pt x="69026" y="12781"/>
                </a:lnTo>
                <a:lnTo>
                  <a:pt x="69026" y="9342"/>
                </a:lnTo>
                <a:lnTo>
                  <a:pt x="69026" y="0"/>
                </a:lnTo>
                <a:lnTo>
                  <a:pt x="65470" y="0"/>
                </a:lnTo>
                <a:lnTo>
                  <a:pt x="65470" y="12043"/>
                </a:lnTo>
                <a:lnTo>
                  <a:pt x="59355" y="17076"/>
                </a:lnTo>
                <a:lnTo>
                  <a:pt x="59829" y="612"/>
                </a:lnTo>
                <a:lnTo>
                  <a:pt x="56611" y="0"/>
                </a:lnTo>
                <a:lnTo>
                  <a:pt x="56611" y="1965"/>
                </a:lnTo>
                <a:lnTo>
                  <a:pt x="54768" y="1965"/>
                </a:lnTo>
                <a:lnTo>
                  <a:pt x="54768" y="8970"/>
                </a:lnTo>
                <a:lnTo>
                  <a:pt x="53170" y="9342"/>
                </a:lnTo>
                <a:lnTo>
                  <a:pt x="53170" y="4423"/>
                </a:lnTo>
                <a:lnTo>
                  <a:pt x="50096" y="4055"/>
                </a:lnTo>
                <a:lnTo>
                  <a:pt x="50096" y="4055"/>
                </a:lnTo>
                <a:lnTo>
                  <a:pt x="50353" y="10811"/>
                </a:lnTo>
                <a:lnTo>
                  <a:pt x="49169" y="15676"/>
                </a:lnTo>
                <a:lnTo>
                  <a:pt x="43084" y="16175"/>
                </a:lnTo>
                <a:lnTo>
                  <a:pt x="31904" y="13520"/>
                </a:lnTo>
                <a:lnTo>
                  <a:pt x="32068" y="1965"/>
                </a:lnTo>
                <a:lnTo>
                  <a:pt x="29327" y="1965"/>
                </a:lnTo>
                <a:lnTo>
                  <a:pt x="29327" y="0"/>
                </a:lnTo>
                <a:close/>
              </a:path>
            </a:pathLst>
          </a:custGeom>
          <a:solidFill>
            <a:srgbClr val="91CB91">
              <a:alpha val="27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8" name="Google Shape;1158;p49"/>
          <p:cNvGrpSpPr/>
          <p:nvPr/>
        </p:nvGrpSpPr>
        <p:grpSpPr>
          <a:xfrm>
            <a:off x="-1441001" y="3549647"/>
            <a:ext cx="12018909" cy="1607505"/>
            <a:chOff x="-1441001" y="3549647"/>
            <a:chExt cx="12018909" cy="1607505"/>
          </a:xfrm>
        </p:grpSpPr>
        <p:grpSp>
          <p:nvGrpSpPr>
            <p:cNvPr id="1159" name="Google Shape;1159;p49"/>
            <p:cNvGrpSpPr/>
            <p:nvPr/>
          </p:nvGrpSpPr>
          <p:grpSpPr>
            <a:xfrm>
              <a:off x="-63500" y="4584482"/>
              <a:ext cx="9263406" cy="572669"/>
              <a:chOff x="-63500" y="4056756"/>
              <a:chExt cx="9263406" cy="1836656"/>
            </a:xfrm>
          </p:grpSpPr>
          <p:grpSp>
            <p:nvGrpSpPr>
              <p:cNvPr id="1160" name="Google Shape;1160;p49"/>
              <p:cNvGrpSpPr/>
              <p:nvPr/>
            </p:nvGrpSpPr>
            <p:grpSpPr>
              <a:xfrm>
                <a:off x="-63379" y="4923731"/>
                <a:ext cx="9263285" cy="969682"/>
                <a:chOff x="-63379" y="4923731"/>
                <a:chExt cx="9263285" cy="969682"/>
              </a:xfrm>
            </p:grpSpPr>
            <p:sp>
              <p:nvSpPr>
                <p:cNvPr id="1161" name="Google Shape;1161;p49"/>
                <p:cNvSpPr/>
                <p:nvPr/>
              </p:nvSpPr>
              <p:spPr>
                <a:xfrm>
                  <a:off x="-63379" y="4923731"/>
                  <a:ext cx="9263285" cy="969682"/>
                </a:xfrm>
                <a:custGeom>
                  <a:rect b="b" l="l" r="r" t="t"/>
                  <a:pathLst>
                    <a:path extrusionOk="0" h="10859" w="103738">
                      <a:moveTo>
                        <a:pt x="1" y="0"/>
                      </a:moveTo>
                      <a:lnTo>
                        <a:pt x="1" y="10858"/>
                      </a:lnTo>
                      <a:lnTo>
                        <a:pt x="103737" y="10858"/>
                      </a:lnTo>
                      <a:lnTo>
                        <a:pt x="103737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2" name="Google Shape;1162;p49"/>
                <p:cNvSpPr/>
                <p:nvPr/>
              </p:nvSpPr>
              <p:spPr>
                <a:xfrm>
                  <a:off x="120932" y="5321109"/>
                  <a:ext cx="843034" cy="64919"/>
                </a:xfrm>
                <a:custGeom>
                  <a:rect b="b" l="l" r="r" t="t"/>
                  <a:pathLst>
                    <a:path extrusionOk="0" h="727" w="9441">
                      <a:moveTo>
                        <a:pt x="1" y="1"/>
                      </a:moveTo>
                      <a:lnTo>
                        <a:pt x="1" y="727"/>
                      </a:lnTo>
                      <a:lnTo>
                        <a:pt x="9440" y="727"/>
                      </a:lnTo>
                      <a:lnTo>
                        <a:pt x="944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3" name="Google Shape;1163;p49"/>
                <p:cNvSpPr/>
                <p:nvPr/>
              </p:nvSpPr>
              <p:spPr>
                <a:xfrm>
                  <a:off x="1341010" y="5321109"/>
                  <a:ext cx="842856" cy="64919"/>
                </a:xfrm>
                <a:custGeom>
                  <a:rect b="b" l="l" r="r" t="t"/>
                  <a:pathLst>
                    <a:path extrusionOk="0" h="727" w="9439">
                      <a:moveTo>
                        <a:pt x="1" y="1"/>
                      </a:moveTo>
                      <a:lnTo>
                        <a:pt x="1" y="727"/>
                      </a:lnTo>
                      <a:lnTo>
                        <a:pt x="9438" y="727"/>
                      </a:lnTo>
                      <a:lnTo>
                        <a:pt x="943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4" name="Google Shape;1164;p49"/>
                <p:cNvSpPr/>
                <p:nvPr/>
              </p:nvSpPr>
              <p:spPr>
                <a:xfrm>
                  <a:off x="2439822" y="5321109"/>
                  <a:ext cx="842945" cy="64919"/>
                </a:xfrm>
                <a:custGeom>
                  <a:rect b="b" l="l" r="r" t="t"/>
                  <a:pathLst>
                    <a:path extrusionOk="0" h="727" w="9440">
                      <a:moveTo>
                        <a:pt x="1" y="1"/>
                      </a:moveTo>
                      <a:lnTo>
                        <a:pt x="1" y="727"/>
                      </a:lnTo>
                      <a:lnTo>
                        <a:pt x="9440" y="727"/>
                      </a:lnTo>
                      <a:lnTo>
                        <a:pt x="944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5" name="Google Shape;1165;p49"/>
                <p:cNvSpPr/>
                <p:nvPr/>
              </p:nvSpPr>
              <p:spPr>
                <a:xfrm>
                  <a:off x="3659900" y="5321109"/>
                  <a:ext cx="842945" cy="64919"/>
                </a:xfrm>
                <a:custGeom>
                  <a:rect b="b" l="l" r="r" t="t"/>
                  <a:pathLst>
                    <a:path extrusionOk="0" h="727" w="9440">
                      <a:moveTo>
                        <a:pt x="1" y="1"/>
                      </a:moveTo>
                      <a:lnTo>
                        <a:pt x="1" y="727"/>
                      </a:lnTo>
                      <a:lnTo>
                        <a:pt x="9440" y="727"/>
                      </a:lnTo>
                      <a:lnTo>
                        <a:pt x="944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6" name="Google Shape;1166;p49"/>
                <p:cNvSpPr/>
                <p:nvPr/>
              </p:nvSpPr>
              <p:spPr>
                <a:xfrm>
                  <a:off x="4807736" y="5321109"/>
                  <a:ext cx="842766" cy="64919"/>
                </a:xfrm>
                <a:custGeom>
                  <a:rect b="b" l="l" r="r" t="t"/>
                  <a:pathLst>
                    <a:path extrusionOk="0" h="727" w="9438">
                      <a:moveTo>
                        <a:pt x="1" y="1"/>
                      </a:moveTo>
                      <a:lnTo>
                        <a:pt x="1" y="727"/>
                      </a:lnTo>
                      <a:lnTo>
                        <a:pt x="9438" y="727"/>
                      </a:lnTo>
                      <a:lnTo>
                        <a:pt x="943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7" name="Google Shape;1167;p49"/>
                <p:cNvSpPr/>
                <p:nvPr/>
              </p:nvSpPr>
              <p:spPr>
                <a:xfrm>
                  <a:off x="6027814" y="5321109"/>
                  <a:ext cx="842766" cy="64919"/>
                </a:xfrm>
                <a:custGeom>
                  <a:rect b="b" l="l" r="r" t="t"/>
                  <a:pathLst>
                    <a:path extrusionOk="0" h="727" w="9438">
                      <a:moveTo>
                        <a:pt x="1" y="1"/>
                      </a:moveTo>
                      <a:lnTo>
                        <a:pt x="1" y="727"/>
                      </a:lnTo>
                      <a:lnTo>
                        <a:pt x="9438" y="727"/>
                      </a:lnTo>
                      <a:lnTo>
                        <a:pt x="943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8" name="Google Shape;1168;p49"/>
                <p:cNvSpPr/>
                <p:nvPr/>
              </p:nvSpPr>
              <p:spPr>
                <a:xfrm>
                  <a:off x="7126804" y="5321109"/>
                  <a:ext cx="842766" cy="64919"/>
                </a:xfrm>
                <a:custGeom>
                  <a:rect b="b" l="l" r="r" t="t"/>
                  <a:pathLst>
                    <a:path extrusionOk="0" h="727" w="9438">
                      <a:moveTo>
                        <a:pt x="0" y="1"/>
                      </a:moveTo>
                      <a:lnTo>
                        <a:pt x="0" y="727"/>
                      </a:lnTo>
                      <a:lnTo>
                        <a:pt x="9437" y="727"/>
                      </a:lnTo>
                      <a:lnTo>
                        <a:pt x="943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9" name="Google Shape;1169;p49"/>
                <p:cNvSpPr/>
                <p:nvPr/>
              </p:nvSpPr>
              <p:spPr>
                <a:xfrm>
                  <a:off x="8346703" y="5321109"/>
                  <a:ext cx="842945" cy="64919"/>
                </a:xfrm>
                <a:custGeom>
                  <a:rect b="b" l="l" r="r" t="t"/>
                  <a:pathLst>
                    <a:path extrusionOk="0" h="727" w="9440">
                      <a:moveTo>
                        <a:pt x="0" y="1"/>
                      </a:moveTo>
                      <a:lnTo>
                        <a:pt x="0" y="727"/>
                      </a:lnTo>
                      <a:lnTo>
                        <a:pt x="9439" y="727"/>
                      </a:lnTo>
                      <a:lnTo>
                        <a:pt x="943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170" name="Google Shape;1170;p49"/>
              <p:cNvSpPr/>
              <p:nvPr/>
            </p:nvSpPr>
            <p:spPr>
              <a:xfrm>
                <a:off x="-63500" y="4056756"/>
                <a:ext cx="9263374" cy="866967"/>
              </a:xfrm>
              <a:custGeom>
                <a:rect b="b" l="l" r="r" t="t"/>
                <a:pathLst>
                  <a:path extrusionOk="0" h="5154" w="103739">
                    <a:moveTo>
                      <a:pt x="80339" y="0"/>
                    </a:moveTo>
                    <a:cubicBezTo>
                      <a:pt x="69397" y="0"/>
                      <a:pt x="55260" y="1698"/>
                      <a:pt x="43777" y="1698"/>
                    </a:cubicBezTo>
                    <a:cubicBezTo>
                      <a:pt x="43306" y="1698"/>
                      <a:pt x="42839" y="1695"/>
                      <a:pt x="42377" y="1689"/>
                    </a:cubicBezTo>
                    <a:cubicBezTo>
                      <a:pt x="33262" y="1571"/>
                      <a:pt x="25137" y="473"/>
                      <a:pt x="19763" y="473"/>
                    </a:cubicBezTo>
                    <a:cubicBezTo>
                      <a:pt x="14822" y="473"/>
                      <a:pt x="0" y="1680"/>
                      <a:pt x="0" y="1680"/>
                    </a:cubicBezTo>
                    <a:lnTo>
                      <a:pt x="0" y="5154"/>
                    </a:lnTo>
                    <a:lnTo>
                      <a:pt x="103739" y="5154"/>
                    </a:lnTo>
                    <a:lnTo>
                      <a:pt x="103739" y="722"/>
                    </a:lnTo>
                    <a:cubicBezTo>
                      <a:pt x="103739" y="722"/>
                      <a:pt x="95368" y="244"/>
                      <a:pt x="81989" y="14"/>
                    </a:cubicBezTo>
                    <a:cubicBezTo>
                      <a:pt x="81448" y="5"/>
                      <a:pt x="80897" y="0"/>
                      <a:pt x="803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71" name="Google Shape;1171;p49"/>
            <p:cNvSpPr/>
            <p:nvPr/>
          </p:nvSpPr>
          <p:spPr>
            <a:xfrm>
              <a:off x="-1441001" y="3678172"/>
              <a:ext cx="2505684" cy="1236421"/>
            </a:xfrm>
            <a:custGeom>
              <a:rect b="b" l="l" r="r" t="t"/>
              <a:pathLst>
                <a:path extrusionOk="0" h="9413" w="14639">
                  <a:moveTo>
                    <a:pt x="7352" y="0"/>
                  </a:moveTo>
                  <a:cubicBezTo>
                    <a:pt x="3689" y="0"/>
                    <a:pt x="3750" y="4136"/>
                    <a:pt x="3974" y="5115"/>
                  </a:cubicBezTo>
                  <a:cubicBezTo>
                    <a:pt x="3722" y="4296"/>
                    <a:pt x="3031" y="2450"/>
                    <a:pt x="1920" y="2450"/>
                  </a:cubicBezTo>
                  <a:cubicBezTo>
                    <a:pt x="1828" y="2450"/>
                    <a:pt x="1734" y="2462"/>
                    <a:pt x="1637" y="2489"/>
                  </a:cubicBezTo>
                  <a:cubicBezTo>
                    <a:pt x="80" y="2916"/>
                    <a:pt x="2287" y="5640"/>
                    <a:pt x="2444" y="5832"/>
                  </a:cubicBezTo>
                  <a:cubicBezTo>
                    <a:pt x="2364" y="5738"/>
                    <a:pt x="1776" y="5099"/>
                    <a:pt x="1036" y="5099"/>
                  </a:cubicBezTo>
                  <a:cubicBezTo>
                    <a:pt x="730" y="5099"/>
                    <a:pt x="398" y="5208"/>
                    <a:pt x="65" y="5509"/>
                  </a:cubicBezTo>
                  <a:cubicBezTo>
                    <a:pt x="43" y="5530"/>
                    <a:pt x="21" y="5550"/>
                    <a:pt x="0" y="5570"/>
                  </a:cubicBezTo>
                  <a:lnTo>
                    <a:pt x="0" y="6840"/>
                  </a:lnTo>
                  <a:cubicBezTo>
                    <a:pt x="358" y="7336"/>
                    <a:pt x="984" y="7747"/>
                    <a:pt x="1246" y="7907"/>
                  </a:cubicBezTo>
                  <a:cubicBezTo>
                    <a:pt x="1046" y="7797"/>
                    <a:pt x="616" y="7603"/>
                    <a:pt x="115" y="7603"/>
                  </a:cubicBezTo>
                  <a:cubicBezTo>
                    <a:pt x="77" y="7603"/>
                    <a:pt x="39" y="7604"/>
                    <a:pt x="0" y="7606"/>
                  </a:cubicBezTo>
                  <a:lnTo>
                    <a:pt x="0" y="9412"/>
                  </a:lnTo>
                  <a:lnTo>
                    <a:pt x="6788" y="8920"/>
                  </a:lnTo>
                  <a:lnTo>
                    <a:pt x="6935" y="8909"/>
                  </a:lnTo>
                  <a:lnTo>
                    <a:pt x="7189" y="8891"/>
                  </a:lnTo>
                  <a:lnTo>
                    <a:pt x="7446" y="8872"/>
                  </a:lnTo>
                  <a:lnTo>
                    <a:pt x="8043" y="8828"/>
                  </a:lnTo>
                  <a:lnTo>
                    <a:pt x="11590" y="8570"/>
                  </a:lnTo>
                  <a:lnTo>
                    <a:pt x="13216" y="8452"/>
                  </a:lnTo>
                  <a:lnTo>
                    <a:pt x="13814" y="8408"/>
                  </a:lnTo>
                  <a:lnTo>
                    <a:pt x="14284" y="8375"/>
                  </a:lnTo>
                  <a:lnTo>
                    <a:pt x="14638" y="8349"/>
                  </a:lnTo>
                  <a:lnTo>
                    <a:pt x="14638" y="8344"/>
                  </a:lnTo>
                  <a:cubicBezTo>
                    <a:pt x="14633" y="8312"/>
                    <a:pt x="14609" y="8104"/>
                    <a:pt x="14502" y="7879"/>
                  </a:cubicBezTo>
                  <a:cubicBezTo>
                    <a:pt x="14439" y="7748"/>
                    <a:pt x="14349" y="7606"/>
                    <a:pt x="14218" y="7492"/>
                  </a:cubicBezTo>
                  <a:cubicBezTo>
                    <a:pt x="14089" y="7382"/>
                    <a:pt x="13925" y="7291"/>
                    <a:pt x="13709" y="7254"/>
                  </a:cubicBezTo>
                  <a:cubicBezTo>
                    <a:pt x="13636" y="7241"/>
                    <a:pt x="13556" y="7234"/>
                    <a:pt x="13470" y="7234"/>
                  </a:cubicBezTo>
                  <a:cubicBezTo>
                    <a:pt x="13231" y="7234"/>
                    <a:pt x="12942" y="7289"/>
                    <a:pt x="12596" y="7422"/>
                  </a:cubicBezTo>
                  <a:cubicBezTo>
                    <a:pt x="12945" y="6847"/>
                    <a:pt x="13087" y="6175"/>
                    <a:pt x="12375" y="5697"/>
                  </a:cubicBezTo>
                  <a:cubicBezTo>
                    <a:pt x="11963" y="5421"/>
                    <a:pt x="11631" y="5322"/>
                    <a:pt x="11365" y="5322"/>
                  </a:cubicBezTo>
                  <a:cubicBezTo>
                    <a:pt x="10714" y="5322"/>
                    <a:pt x="10465" y="5923"/>
                    <a:pt x="10436" y="6003"/>
                  </a:cubicBezTo>
                  <a:cubicBezTo>
                    <a:pt x="10448" y="5957"/>
                    <a:pt x="10503" y="5740"/>
                    <a:pt x="10562" y="5410"/>
                  </a:cubicBezTo>
                  <a:cubicBezTo>
                    <a:pt x="10615" y="5117"/>
                    <a:pt x="10671" y="4737"/>
                    <a:pt x="10698" y="4313"/>
                  </a:cubicBezTo>
                  <a:cubicBezTo>
                    <a:pt x="10707" y="4182"/>
                    <a:pt x="10713" y="4048"/>
                    <a:pt x="10715" y="3912"/>
                  </a:cubicBezTo>
                  <a:cubicBezTo>
                    <a:pt x="10718" y="3606"/>
                    <a:pt x="10706" y="3283"/>
                    <a:pt x="10667" y="2966"/>
                  </a:cubicBezTo>
                  <a:cubicBezTo>
                    <a:pt x="10641" y="2773"/>
                    <a:pt x="10608" y="2581"/>
                    <a:pt x="10562" y="2395"/>
                  </a:cubicBezTo>
                  <a:cubicBezTo>
                    <a:pt x="10464" y="1986"/>
                    <a:pt x="10307" y="1590"/>
                    <a:pt x="10070" y="1245"/>
                  </a:cubicBezTo>
                  <a:cubicBezTo>
                    <a:pt x="9589" y="534"/>
                    <a:pt x="8771" y="23"/>
                    <a:pt x="7434" y="1"/>
                  </a:cubicBezTo>
                  <a:cubicBezTo>
                    <a:pt x="7407" y="1"/>
                    <a:pt x="7379" y="0"/>
                    <a:pt x="73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49"/>
            <p:cNvSpPr/>
            <p:nvPr/>
          </p:nvSpPr>
          <p:spPr>
            <a:xfrm flipH="1">
              <a:off x="8072224" y="3549647"/>
              <a:ext cx="2505684" cy="1236421"/>
            </a:xfrm>
            <a:custGeom>
              <a:rect b="b" l="l" r="r" t="t"/>
              <a:pathLst>
                <a:path extrusionOk="0" h="9413" w="14639">
                  <a:moveTo>
                    <a:pt x="7352" y="0"/>
                  </a:moveTo>
                  <a:cubicBezTo>
                    <a:pt x="3689" y="0"/>
                    <a:pt x="3750" y="4136"/>
                    <a:pt x="3974" y="5115"/>
                  </a:cubicBezTo>
                  <a:cubicBezTo>
                    <a:pt x="3722" y="4296"/>
                    <a:pt x="3031" y="2450"/>
                    <a:pt x="1920" y="2450"/>
                  </a:cubicBezTo>
                  <a:cubicBezTo>
                    <a:pt x="1828" y="2450"/>
                    <a:pt x="1734" y="2462"/>
                    <a:pt x="1637" y="2489"/>
                  </a:cubicBezTo>
                  <a:cubicBezTo>
                    <a:pt x="80" y="2916"/>
                    <a:pt x="2287" y="5640"/>
                    <a:pt x="2444" y="5832"/>
                  </a:cubicBezTo>
                  <a:cubicBezTo>
                    <a:pt x="2364" y="5738"/>
                    <a:pt x="1776" y="5099"/>
                    <a:pt x="1036" y="5099"/>
                  </a:cubicBezTo>
                  <a:cubicBezTo>
                    <a:pt x="730" y="5099"/>
                    <a:pt x="398" y="5208"/>
                    <a:pt x="65" y="5509"/>
                  </a:cubicBezTo>
                  <a:cubicBezTo>
                    <a:pt x="43" y="5530"/>
                    <a:pt x="21" y="5550"/>
                    <a:pt x="0" y="5570"/>
                  </a:cubicBezTo>
                  <a:lnTo>
                    <a:pt x="0" y="6840"/>
                  </a:lnTo>
                  <a:cubicBezTo>
                    <a:pt x="358" y="7336"/>
                    <a:pt x="984" y="7747"/>
                    <a:pt x="1246" y="7907"/>
                  </a:cubicBezTo>
                  <a:cubicBezTo>
                    <a:pt x="1046" y="7797"/>
                    <a:pt x="616" y="7603"/>
                    <a:pt x="115" y="7603"/>
                  </a:cubicBezTo>
                  <a:cubicBezTo>
                    <a:pt x="77" y="7603"/>
                    <a:pt x="39" y="7604"/>
                    <a:pt x="0" y="7606"/>
                  </a:cubicBezTo>
                  <a:lnTo>
                    <a:pt x="0" y="9412"/>
                  </a:lnTo>
                  <a:lnTo>
                    <a:pt x="6788" y="8920"/>
                  </a:lnTo>
                  <a:lnTo>
                    <a:pt x="6935" y="8909"/>
                  </a:lnTo>
                  <a:lnTo>
                    <a:pt x="7189" y="8891"/>
                  </a:lnTo>
                  <a:lnTo>
                    <a:pt x="7446" y="8872"/>
                  </a:lnTo>
                  <a:lnTo>
                    <a:pt x="8043" y="8828"/>
                  </a:lnTo>
                  <a:lnTo>
                    <a:pt x="11590" y="8570"/>
                  </a:lnTo>
                  <a:lnTo>
                    <a:pt x="13216" y="8452"/>
                  </a:lnTo>
                  <a:lnTo>
                    <a:pt x="13814" y="8408"/>
                  </a:lnTo>
                  <a:lnTo>
                    <a:pt x="14284" y="8375"/>
                  </a:lnTo>
                  <a:lnTo>
                    <a:pt x="14638" y="8349"/>
                  </a:lnTo>
                  <a:lnTo>
                    <a:pt x="14638" y="8344"/>
                  </a:lnTo>
                  <a:cubicBezTo>
                    <a:pt x="14633" y="8312"/>
                    <a:pt x="14609" y="8104"/>
                    <a:pt x="14502" y="7879"/>
                  </a:cubicBezTo>
                  <a:cubicBezTo>
                    <a:pt x="14439" y="7748"/>
                    <a:pt x="14349" y="7606"/>
                    <a:pt x="14218" y="7492"/>
                  </a:cubicBezTo>
                  <a:cubicBezTo>
                    <a:pt x="14089" y="7382"/>
                    <a:pt x="13925" y="7291"/>
                    <a:pt x="13709" y="7254"/>
                  </a:cubicBezTo>
                  <a:cubicBezTo>
                    <a:pt x="13636" y="7241"/>
                    <a:pt x="13556" y="7234"/>
                    <a:pt x="13470" y="7234"/>
                  </a:cubicBezTo>
                  <a:cubicBezTo>
                    <a:pt x="13231" y="7234"/>
                    <a:pt x="12942" y="7289"/>
                    <a:pt x="12596" y="7422"/>
                  </a:cubicBezTo>
                  <a:cubicBezTo>
                    <a:pt x="12945" y="6847"/>
                    <a:pt x="13087" y="6175"/>
                    <a:pt x="12375" y="5697"/>
                  </a:cubicBezTo>
                  <a:cubicBezTo>
                    <a:pt x="11963" y="5421"/>
                    <a:pt x="11631" y="5322"/>
                    <a:pt x="11365" y="5322"/>
                  </a:cubicBezTo>
                  <a:cubicBezTo>
                    <a:pt x="10714" y="5322"/>
                    <a:pt x="10465" y="5923"/>
                    <a:pt x="10436" y="6003"/>
                  </a:cubicBezTo>
                  <a:cubicBezTo>
                    <a:pt x="10448" y="5957"/>
                    <a:pt x="10503" y="5740"/>
                    <a:pt x="10562" y="5410"/>
                  </a:cubicBezTo>
                  <a:cubicBezTo>
                    <a:pt x="10615" y="5117"/>
                    <a:pt x="10671" y="4737"/>
                    <a:pt x="10698" y="4313"/>
                  </a:cubicBezTo>
                  <a:cubicBezTo>
                    <a:pt x="10707" y="4182"/>
                    <a:pt x="10713" y="4048"/>
                    <a:pt x="10715" y="3912"/>
                  </a:cubicBezTo>
                  <a:cubicBezTo>
                    <a:pt x="10718" y="3606"/>
                    <a:pt x="10706" y="3283"/>
                    <a:pt x="10667" y="2966"/>
                  </a:cubicBezTo>
                  <a:cubicBezTo>
                    <a:pt x="10641" y="2773"/>
                    <a:pt x="10608" y="2581"/>
                    <a:pt x="10562" y="2395"/>
                  </a:cubicBezTo>
                  <a:cubicBezTo>
                    <a:pt x="10464" y="1986"/>
                    <a:pt x="10307" y="1590"/>
                    <a:pt x="10070" y="1245"/>
                  </a:cubicBezTo>
                  <a:cubicBezTo>
                    <a:pt x="9589" y="534"/>
                    <a:pt x="8771" y="23"/>
                    <a:pt x="7434" y="1"/>
                  </a:cubicBezTo>
                  <a:cubicBezTo>
                    <a:pt x="7407" y="1"/>
                    <a:pt x="7379" y="0"/>
                    <a:pt x="73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3" name="Google Shape;1173;p49"/>
          <p:cNvGrpSpPr/>
          <p:nvPr/>
        </p:nvGrpSpPr>
        <p:grpSpPr>
          <a:xfrm>
            <a:off x="-181230" y="-369201"/>
            <a:ext cx="9461248" cy="2342259"/>
            <a:chOff x="-181230" y="-369201"/>
            <a:chExt cx="9461248" cy="2342259"/>
          </a:xfrm>
        </p:grpSpPr>
        <p:grpSp>
          <p:nvGrpSpPr>
            <p:cNvPr id="1174" name="Google Shape;1174;p49"/>
            <p:cNvGrpSpPr/>
            <p:nvPr/>
          </p:nvGrpSpPr>
          <p:grpSpPr>
            <a:xfrm>
              <a:off x="-181230" y="-353122"/>
              <a:ext cx="9461248" cy="2326179"/>
              <a:chOff x="-181230" y="-353122"/>
              <a:chExt cx="9461248" cy="2326179"/>
            </a:xfrm>
          </p:grpSpPr>
          <p:sp>
            <p:nvSpPr>
              <p:cNvPr id="1175" name="Google Shape;1175;p49"/>
              <p:cNvSpPr/>
              <p:nvPr/>
            </p:nvSpPr>
            <p:spPr>
              <a:xfrm>
                <a:off x="-181230" y="1765548"/>
                <a:ext cx="385942" cy="207509"/>
              </a:xfrm>
              <a:custGeom>
                <a:rect b="b" l="l" r="r" t="t"/>
                <a:pathLst>
                  <a:path extrusionOk="0" h="3447" w="6411">
                    <a:moveTo>
                      <a:pt x="2159" y="0"/>
                    </a:moveTo>
                    <a:cubicBezTo>
                      <a:pt x="1702" y="0"/>
                      <a:pt x="1300" y="222"/>
                      <a:pt x="1046" y="561"/>
                    </a:cubicBezTo>
                    <a:cubicBezTo>
                      <a:pt x="977" y="542"/>
                      <a:pt x="906" y="529"/>
                      <a:pt x="832" y="529"/>
                    </a:cubicBezTo>
                    <a:cubicBezTo>
                      <a:pt x="375" y="529"/>
                      <a:pt x="4" y="902"/>
                      <a:pt x="4" y="1357"/>
                    </a:cubicBezTo>
                    <a:cubicBezTo>
                      <a:pt x="1" y="1817"/>
                      <a:pt x="371" y="2186"/>
                      <a:pt x="826" y="2186"/>
                    </a:cubicBezTo>
                    <a:cubicBezTo>
                      <a:pt x="887" y="2186"/>
                      <a:pt x="944" y="2181"/>
                      <a:pt x="1001" y="2168"/>
                    </a:cubicBezTo>
                    <a:cubicBezTo>
                      <a:pt x="1182" y="2435"/>
                      <a:pt x="1453" y="2636"/>
                      <a:pt x="1770" y="2728"/>
                    </a:cubicBezTo>
                    <a:cubicBezTo>
                      <a:pt x="1993" y="3154"/>
                      <a:pt x="2443" y="3447"/>
                      <a:pt x="2959" y="3447"/>
                    </a:cubicBezTo>
                    <a:cubicBezTo>
                      <a:pt x="3388" y="3447"/>
                      <a:pt x="3769" y="3244"/>
                      <a:pt x="4015" y="2929"/>
                    </a:cubicBezTo>
                    <a:cubicBezTo>
                      <a:pt x="4153" y="3065"/>
                      <a:pt x="4343" y="3150"/>
                      <a:pt x="4549" y="3150"/>
                    </a:cubicBezTo>
                    <a:cubicBezTo>
                      <a:pt x="4847" y="3150"/>
                      <a:pt x="5102" y="2978"/>
                      <a:pt x="5227" y="2733"/>
                    </a:cubicBezTo>
                    <a:cubicBezTo>
                      <a:pt x="5255" y="2735"/>
                      <a:pt x="5281" y="2737"/>
                      <a:pt x="5308" y="2737"/>
                    </a:cubicBezTo>
                    <a:cubicBezTo>
                      <a:pt x="5916" y="2737"/>
                      <a:pt x="6410" y="2245"/>
                      <a:pt x="6410" y="1633"/>
                    </a:cubicBezTo>
                    <a:cubicBezTo>
                      <a:pt x="6410" y="1025"/>
                      <a:pt x="5918" y="529"/>
                      <a:pt x="5308" y="529"/>
                    </a:cubicBezTo>
                    <a:cubicBezTo>
                      <a:pt x="5072" y="529"/>
                      <a:pt x="4855" y="603"/>
                      <a:pt x="4678" y="728"/>
                    </a:cubicBezTo>
                    <a:cubicBezTo>
                      <a:pt x="4543" y="356"/>
                      <a:pt x="4182" y="87"/>
                      <a:pt x="3764" y="87"/>
                    </a:cubicBezTo>
                    <a:cubicBezTo>
                      <a:pt x="3502" y="87"/>
                      <a:pt x="3264" y="192"/>
                      <a:pt x="3089" y="360"/>
                    </a:cubicBezTo>
                    <a:cubicBezTo>
                      <a:pt x="2842" y="137"/>
                      <a:pt x="2516" y="0"/>
                      <a:pt x="215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6" name="Google Shape;1176;p49"/>
              <p:cNvSpPr/>
              <p:nvPr/>
            </p:nvSpPr>
            <p:spPr>
              <a:xfrm>
                <a:off x="-8" y="1000298"/>
                <a:ext cx="452403" cy="211844"/>
              </a:xfrm>
              <a:custGeom>
                <a:rect b="b" l="l" r="r" t="t"/>
                <a:pathLst>
                  <a:path extrusionOk="0" h="3519" w="7515">
                    <a:moveTo>
                      <a:pt x="3620" y="0"/>
                    </a:moveTo>
                    <a:cubicBezTo>
                      <a:pt x="3091" y="0"/>
                      <a:pt x="2636" y="297"/>
                      <a:pt x="2408" y="736"/>
                    </a:cubicBezTo>
                    <a:cubicBezTo>
                      <a:pt x="2085" y="830"/>
                      <a:pt x="1809" y="1032"/>
                      <a:pt x="1625" y="1307"/>
                    </a:cubicBezTo>
                    <a:cubicBezTo>
                      <a:pt x="1567" y="1294"/>
                      <a:pt x="1507" y="1289"/>
                      <a:pt x="1448" y="1289"/>
                    </a:cubicBezTo>
                    <a:cubicBezTo>
                      <a:pt x="980" y="1289"/>
                      <a:pt x="602" y="1664"/>
                      <a:pt x="602" y="2133"/>
                    </a:cubicBezTo>
                    <a:cubicBezTo>
                      <a:pt x="602" y="2158"/>
                      <a:pt x="604" y="2182"/>
                      <a:pt x="607" y="2204"/>
                    </a:cubicBezTo>
                    <a:lnTo>
                      <a:pt x="417" y="2204"/>
                    </a:lnTo>
                    <a:cubicBezTo>
                      <a:pt x="187" y="2204"/>
                      <a:pt x="1" y="2391"/>
                      <a:pt x="1" y="2621"/>
                    </a:cubicBezTo>
                    <a:cubicBezTo>
                      <a:pt x="1" y="2851"/>
                      <a:pt x="187" y="3039"/>
                      <a:pt x="417" y="3039"/>
                    </a:cubicBezTo>
                    <a:lnTo>
                      <a:pt x="1744" y="3039"/>
                    </a:lnTo>
                    <a:cubicBezTo>
                      <a:pt x="2004" y="3330"/>
                      <a:pt x="2380" y="3518"/>
                      <a:pt x="2802" y="3518"/>
                    </a:cubicBezTo>
                    <a:cubicBezTo>
                      <a:pt x="3169" y="3518"/>
                      <a:pt x="3501" y="3376"/>
                      <a:pt x="3753" y="3150"/>
                    </a:cubicBezTo>
                    <a:cubicBezTo>
                      <a:pt x="3934" y="3321"/>
                      <a:pt x="4175" y="3428"/>
                      <a:pt x="4442" y="3428"/>
                    </a:cubicBezTo>
                    <a:cubicBezTo>
                      <a:pt x="4763" y="3428"/>
                      <a:pt x="5049" y="3275"/>
                      <a:pt x="5229" y="3039"/>
                    </a:cubicBezTo>
                    <a:lnTo>
                      <a:pt x="7098" y="3039"/>
                    </a:lnTo>
                    <a:cubicBezTo>
                      <a:pt x="7328" y="3039"/>
                      <a:pt x="7514" y="2851"/>
                      <a:pt x="7514" y="2621"/>
                    </a:cubicBezTo>
                    <a:cubicBezTo>
                      <a:pt x="7512" y="2389"/>
                      <a:pt x="7326" y="2203"/>
                      <a:pt x="7096" y="2203"/>
                    </a:cubicBezTo>
                    <a:lnTo>
                      <a:pt x="7087" y="2203"/>
                    </a:lnTo>
                    <a:cubicBezTo>
                      <a:pt x="7124" y="2092"/>
                      <a:pt x="7144" y="1972"/>
                      <a:pt x="7144" y="1849"/>
                    </a:cubicBezTo>
                    <a:cubicBezTo>
                      <a:pt x="7144" y="1228"/>
                      <a:pt x="6639" y="723"/>
                      <a:pt x="6018" y="723"/>
                    </a:cubicBezTo>
                    <a:cubicBezTo>
                      <a:pt x="5990" y="723"/>
                      <a:pt x="5963" y="726"/>
                      <a:pt x="5935" y="728"/>
                    </a:cubicBezTo>
                    <a:cubicBezTo>
                      <a:pt x="5808" y="474"/>
                      <a:pt x="5546" y="303"/>
                      <a:pt x="5244" y="303"/>
                    </a:cubicBezTo>
                    <a:cubicBezTo>
                      <a:pt x="5030" y="303"/>
                      <a:pt x="4839" y="387"/>
                      <a:pt x="4698" y="527"/>
                    </a:cubicBezTo>
                    <a:cubicBezTo>
                      <a:pt x="4446" y="207"/>
                      <a:pt x="4057" y="0"/>
                      <a:pt x="362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7" name="Google Shape;1177;p49"/>
              <p:cNvSpPr/>
              <p:nvPr/>
            </p:nvSpPr>
            <p:spPr>
              <a:xfrm>
                <a:off x="8728406" y="1296433"/>
                <a:ext cx="551613" cy="296485"/>
              </a:xfrm>
              <a:custGeom>
                <a:rect b="b" l="l" r="r" t="t"/>
                <a:pathLst>
                  <a:path extrusionOk="0" h="4925" w="9163">
                    <a:moveTo>
                      <a:pt x="4937" y="0"/>
                    </a:moveTo>
                    <a:cubicBezTo>
                      <a:pt x="4322" y="0"/>
                      <a:pt x="3776" y="292"/>
                      <a:pt x="3426" y="741"/>
                    </a:cubicBezTo>
                    <a:cubicBezTo>
                      <a:pt x="3231" y="544"/>
                      <a:pt x="2962" y="424"/>
                      <a:pt x="2661" y="424"/>
                    </a:cubicBezTo>
                    <a:cubicBezTo>
                      <a:pt x="2238" y="424"/>
                      <a:pt x="1874" y="669"/>
                      <a:pt x="1694" y="1021"/>
                    </a:cubicBezTo>
                    <a:cubicBezTo>
                      <a:pt x="1655" y="1019"/>
                      <a:pt x="1618" y="1014"/>
                      <a:pt x="1576" y="1014"/>
                    </a:cubicBezTo>
                    <a:cubicBezTo>
                      <a:pt x="706" y="1014"/>
                      <a:pt x="0" y="1720"/>
                      <a:pt x="0" y="2590"/>
                    </a:cubicBezTo>
                    <a:cubicBezTo>
                      <a:pt x="0" y="3461"/>
                      <a:pt x="706" y="4165"/>
                      <a:pt x="1576" y="4165"/>
                    </a:cubicBezTo>
                    <a:cubicBezTo>
                      <a:pt x="1911" y="4165"/>
                      <a:pt x="2221" y="4060"/>
                      <a:pt x="2477" y="3883"/>
                    </a:cubicBezTo>
                    <a:cubicBezTo>
                      <a:pt x="2672" y="4416"/>
                      <a:pt x="3185" y="4799"/>
                      <a:pt x="3786" y="4799"/>
                    </a:cubicBezTo>
                    <a:cubicBezTo>
                      <a:pt x="4161" y="4799"/>
                      <a:pt x="4501" y="4650"/>
                      <a:pt x="4751" y="4410"/>
                    </a:cubicBezTo>
                    <a:cubicBezTo>
                      <a:pt x="5103" y="4727"/>
                      <a:pt x="5569" y="4924"/>
                      <a:pt x="6082" y="4924"/>
                    </a:cubicBezTo>
                    <a:cubicBezTo>
                      <a:pt x="6734" y="4924"/>
                      <a:pt x="7311" y="4608"/>
                      <a:pt x="7674" y="4125"/>
                    </a:cubicBezTo>
                    <a:cubicBezTo>
                      <a:pt x="7773" y="4150"/>
                      <a:pt x="7875" y="4165"/>
                      <a:pt x="7982" y="4165"/>
                    </a:cubicBezTo>
                    <a:cubicBezTo>
                      <a:pt x="8636" y="4165"/>
                      <a:pt x="9163" y="3636"/>
                      <a:pt x="9163" y="2984"/>
                    </a:cubicBezTo>
                    <a:cubicBezTo>
                      <a:pt x="9163" y="2332"/>
                      <a:pt x="8636" y="1801"/>
                      <a:pt x="7982" y="1801"/>
                    </a:cubicBezTo>
                    <a:cubicBezTo>
                      <a:pt x="7895" y="1801"/>
                      <a:pt x="7812" y="1810"/>
                      <a:pt x="7733" y="1828"/>
                    </a:cubicBezTo>
                    <a:cubicBezTo>
                      <a:pt x="7475" y="1445"/>
                      <a:pt x="7088" y="1160"/>
                      <a:pt x="6635" y="1029"/>
                    </a:cubicBezTo>
                    <a:cubicBezTo>
                      <a:pt x="6316" y="419"/>
                      <a:pt x="5674" y="0"/>
                      <a:pt x="493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8" name="Google Shape;1178;p49"/>
              <p:cNvSpPr/>
              <p:nvPr/>
            </p:nvSpPr>
            <p:spPr>
              <a:xfrm>
                <a:off x="8244879" y="194132"/>
                <a:ext cx="810834" cy="343080"/>
              </a:xfrm>
              <a:custGeom>
                <a:rect b="b" l="l" r="r" t="t"/>
                <a:pathLst>
                  <a:path extrusionOk="0" h="5699" w="13469">
                    <a:moveTo>
                      <a:pt x="5824" y="0"/>
                    </a:moveTo>
                    <a:cubicBezTo>
                      <a:pt x="5157" y="0"/>
                      <a:pt x="4553" y="269"/>
                      <a:pt x="4114" y="704"/>
                    </a:cubicBezTo>
                    <a:cubicBezTo>
                      <a:pt x="3991" y="682"/>
                      <a:pt x="3864" y="668"/>
                      <a:pt x="3733" y="668"/>
                    </a:cubicBezTo>
                    <a:cubicBezTo>
                      <a:pt x="3032" y="668"/>
                      <a:pt x="2411" y="1014"/>
                      <a:pt x="2032" y="1543"/>
                    </a:cubicBezTo>
                    <a:cubicBezTo>
                      <a:pt x="1818" y="1364"/>
                      <a:pt x="1542" y="1257"/>
                      <a:pt x="1239" y="1257"/>
                    </a:cubicBezTo>
                    <a:cubicBezTo>
                      <a:pt x="556" y="1257"/>
                      <a:pt x="1" y="1812"/>
                      <a:pt x="1" y="2497"/>
                    </a:cubicBezTo>
                    <a:cubicBezTo>
                      <a:pt x="3" y="3176"/>
                      <a:pt x="556" y="3732"/>
                      <a:pt x="1239" y="3732"/>
                    </a:cubicBezTo>
                    <a:cubicBezTo>
                      <a:pt x="1448" y="3732"/>
                      <a:pt x="1643" y="3681"/>
                      <a:pt x="1812" y="3590"/>
                    </a:cubicBezTo>
                    <a:cubicBezTo>
                      <a:pt x="2135" y="4331"/>
                      <a:pt x="2872" y="4849"/>
                      <a:pt x="3729" y="4849"/>
                    </a:cubicBezTo>
                    <a:cubicBezTo>
                      <a:pt x="4094" y="4849"/>
                      <a:pt x="4437" y="4755"/>
                      <a:pt x="4733" y="4591"/>
                    </a:cubicBezTo>
                    <a:cubicBezTo>
                      <a:pt x="5061" y="4755"/>
                      <a:pt x="5430" y="4849"/>
                      <a:pt x="5821" y="4849"/>
                    </a:cubicBezTo>
                    <a:cubicBezTo>
                      <a:pt x="5913" y="4849"/>
                      <a:pt x="6005" y="4842"/>
                      <a:pt x="6097" y="4832"/>
                    </a:cubicBezTo>
                    <a:cubicBezTo>
                      <a:pt x="6503" y="5358"/>
                      <a:pt x="7138" y="5698"/>
                      <a:pt x="7855" y="5698"/>
                    </a:cubicBezTo>
                    <a:cubicBezTo>
                      <a:pt x="8751" y="5698"/>
                      <a:pt x="9521" y="5170"/>
                      <a:pt x="9873" y="4405"/>
                    </a:cubicBezTo>
                    <a:cubicBezTo>
                      <a:pt x="10150" y="4591"/>
                      <a:pt x="10481" y="4702"/>
                      <a:pt x="10839" y="4702"/>
                    </a:cubicBezTo>
                    <a:cubicBezTo>
                      <a:pt x="11487" y="4702"/>
                      <a:pt x="12055" y="4342"/>
                      <a:pt x="12348" y="3810"/>
                    </a:cubicBezTo>
                    <a:lnTo>
                      <a:pt x="12359" y="3810"/>
                    </a:lnTo>
                    <a:cubicBezTo>
                      <a:pt x="12971" y="3810"/>
                      <a:pt x="13469" y="3312"/>
                      <a:pt x="13469" y="2700"/>
                    </a:cubicBezTo>
                    <a:cubicBezTo>
                      <a:pt x="13469" y="2086"/>
                      <a:pt x="12971" y="1589"/>
                      <a:pt x="12359" y="1589"/>
                    </a:cubicBezTo>
                    <a:cubicBezTo>
                      <a:pt x="12215" y="1589"/>
                      <a:pt x="12079" y="1617"/>
                      <a:pt x="11954" y="1668"/>
                    </a:cubicBezTo>
                    <a:cubicBezTo>
                      <a:pt x="11653" y="1412"/>
                      <a:pt x="11264" y="1257"/>
                      <a:pt x="10839" y="1257"/>
                    </a:cubicBezTo>
                    <a:cubicBezTo>
                      <a:pt x="10822" y="1257"/>
                      <a:pt x="10806" y="1259"/>
                      <a:pt x="10789" y="1259"/>
                    </a:cubicBezTo>
                    <a:cubicBezTo>
                      <a:pt x="10430" y="714"/>
                      <a:pt x="9814" y="352"/>
                      <a:pt x="9110" y="352"/>
                    </a:cubicBezTo>
                    <a:cubicBezTo>
                      <a:pt x="8570" y="352"/>
                      <a:pt x="8082" y="566"/>
                      <a:pt x="7719" y="914"/>
                    </a:cubicBezTo>
                    <a:cubicBezTo>
                      <a:pt x="7275" y="356"/>
                      <a:pt x="6591" y="0"/>
                      <a:pt x="582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9" name="Google Shape;1179;p49"/>
              <p:cNvSpPr/>
              <p:nvPr/>
            </p:nvSpPr>
            <p:spPr>
              <a:xfrm>
                <a:off x="2613200" y="-353122"/>
                <a:ext cx="1432641" cy="606089"/>
              </a:xfrm>
              <a:custGeom>
                <a:rect b="b" l="l" r="r" t="t"/>
                <a:pathLst>
                  <a:path extrusionOk="0" h="5699" w="13471">
                    <a:moveTo>
                      <a:pt x="7647" y="1"/>
                    </a:moveTo>
                    <a:cubicBezTo>
                      <a:pt x="6879" y="1"/>
                      <a:pt x="6195" y="356"/>
                      <a:pt x="5751" y="915"/>
                    </a:cubicBezTo>
                    <a:cubicBezTo>
                      <a:pt x="5389" y="567"/>
                      <a:pt x="4901" y="353"/>
                      <a:pt x="4359" y="353"/>
                    </a:cubicBezTo>
                    <a:cubicBezTo>
                      <a:pt x="3657" y="353"/>
                      <a:pt x="3040" y="714"/>
                      <a:pt x="2680" y="1259"/>
                    </a:cubicBezTo>
                    <a:cubicBezTo>
                      <a:pt x="2664" y="1259"/>
                      <a:pt x="2647" y="1258"/>
                      <a:pt x="2633" y="1258"/>
                    </a:cubicBezTo>
                    <a:cubicBezTo>
                      <a:pt x="2205" y="1258"/>
                      <a:pt x="1816" y="1412"/>
                      <a:pt x="1518" y="1669"/>
                    </a:cubicBezTo>
                    <a:cubicBezTo>
                      <a:pt x="1390" y="1617"/>
                      <a:pt x="1254" y="1589"/>
                      <a:pt x="1112" y="1589"/>
                    </a:cubicBezTo>
                    <a:cubicBezTo>
                      <a:pt x="499" y="1589"/>
                      <a:pt x="1" y="2087"/>
                      <a:pt x="1" y="2701"/>
                    </a:cubicBezTo>
                    <a:cubicBezTo>
                      <a:pt x="1" y="3312"/>
                      <a:pt x="499" y="3810"/>
                      <a:pt x="1112" y="3810"/>
                    </a:cubicBezTo>
                    <a:lnTo>
                      <a:pt x="1123" y="3810"/>
                    </a:lnTo>
                    <a:cubicBezTo>
                      <a:pt x="1416" y="4343"/>
                      <a:pt x="1982" y="4702"/>
                      <a:pt x="2633" y="4702"/>
                    </a:cubicBezTo>
                    <a:cubicBezTo>
                      <a:pt x="2988" y="4702"/>
                      <a:pt x="3320" y="4591"/>
                      <a:pt x="3596" y="4405"/>
                    </a:cubicBezTo>
                    <a:cubicBezTo>
                      <a:pt x="3950" y="5170"/>
                      <a:pt x="4719" y="5699"/>
                      <a:pt x="5614" y="5699"/>
                    </a:cubicBezTo>
                    <a:cubicBezTo>
                      <a:pt x="6331" y="5699"/>
                      <a:pt x="6967" y="5358"/>
                      <a:pt x="7372" y="4833"/>
                    </a:cubicBezTo>
                    <a:cubicBezTo>
                      <a:pt x="7465" y="4842"/>
                      <a:pt x="7557" y="4849"/>
                      <a:pt x="7649" y="4849"/>
                    </a:cubicBezTo>
                    <a:cubicBezTo>
                      <a:pt x="8041" y="4849"/>
                      <a:pt x="8410" y="4755"/>
                      <a:pt x="8736" y="4591"/>
                    </a:cubicBezTo>
                    <a:cubicBezTo>
                      <a:pt x="9033" y="4755"/>
                      <a:pt x="9377" y="4849"/>
                      <a:pt x="9740" y="4849"/>
                    </a:cubicBezTo>
                    <a:cubicBezTo>
                      <a:pt x="10597" y="4849"/>
                      <a:pt x="11335" y="4332"/>
                      <a:pt x="11657" y="3591"/>
                    </a:cubicBezTo>
                    <a:cubicBezTo>
                      <a:pt x="11828" y="3681"/>
                      <a:pt x="12024" y="3733"/>
                      <a:pt x="12230" y="3733"/>
                    </a:cubicBezTo>
                    <a:cubicBezTo>
                      <a:pt x="12916" y="3733"/>
                      <a:pt x="13470" y="3176"/>
                      <a:pt x="13470" y="2498"/>
                    </a:cubicBezTo>
                    <a:cubicBezTo>
                      <a:pt x="13470" y="1812"/>
                      <a:pt x="12916" y="1258"/>
                      <a:pt x="12230" y="1258"/>
                    </a:cubicBezTo>
                    <a:cubicBezTo>
                      <a:pt x="11930" y="1258"/>
                      <a:pt x="11653" y="1365"/>
                      <a:pt x="11438" y="1543"/>
                    </a:cubicBezTo>
                    <a:cubicBezTo>
                      <a:pt x="11058" y="1014"/>
                      <a:pt x="10439" y="668"/>
                      <a:pt x="9739" y="668"/>
                    </a:cubicBezTo>
                    <a:cubicBezTo>
                      <a:pt x="9606" y="668"/>
                      <a:pt x="9481" y="683"/>
                      <a:pt x="9355" y="705"/>
                    </a:cubicBezTo>
                    <a:cubicBezTo>
                      <a:pt x="8919" y="270"/>
                      <a:pt x="8312" y="1"/>
                      <a:pt x="76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0" name="Google Shape;1180;p49"/>
              <p:cNvSpPr/>
              <p:nvPr/>
            </p:nvSpPr>
            <p:spPr>
              <a:xfrm>
                <a:off x="103162" y="12"/>
                <a:ext cx="1220134" cy="369508"/>
              </a:xfrm>
              <a:custGeom>
                <a:rect b="b" l="l" r="r" t="t"/>
                <a:pathLst>
                  <a:path extrusionOk="0" h="6138" w="20268">
                    <a:moveTo>
                      <a:pt x="9839" y="1"/>
                    </a:moveTo>
                    <a:cubicBezTo>
                      <a:pt x="8936" y="1"/>
                      <a:pt x="8151" y="500"/>
                      <a:pt x="7742" y="1235"/>
                    </a:cubicBezTo>
                    <a:cubicBezTo>
                      <a:pt x="7497" y="1117"/>
                      <a:pt x="7239" y="1060"/>
                      <a:pt x="6992" y="1060"/>
                    </a:cubicBezTo>
                    <a:cubicBezTo>
                      <a:pt x="5997" y="1060"/>
                      <a:pt x="5190" y="1860"/>
                      <a:pt x="5177" y="2850"/>
                    </a:cubicBezTo>
                    <a:cubicBezTo>
                      <a:pt x="5134" y="2846"/>
                      <a:pt x="5094" y="2842"/>
                      <a:pt x="5049" y="2842"/>
                    </a:cubicBezTo>
                    <a:cubicBezTo>
                      <a:pt x="4309" y="2842"/>
                      <a:pt x="3706" y="3443"/>
                      <a:pt x="3706" y="4186"/>
                    </a:cubicBezTo>
                    <a:cubicBezTo>
                      <a:pt x="3706" y="4280"/>
                      <a:pt x="3715" y="4376"/>
                      <a:pt x="3737" y="4464"/>
                    </a:cubicBezTo>
                    <a:lnTo>
                      <a:pt x="837" y="4464"/>
                    </a:lnTo>
                    <a:cubicBezTo>
                      <a:pt x="374" y="4464"/>
                      <a:pt x="0" y="4840"/>
                      <a:pt x="0" y="5301"/>
                    </a:cubicBezTo>
                    <a:cubicBezTo>
                      <a:pt x="0" y="5763"/>
                      <a:pt x="376" y="6137"/>
                      <a:pt x="837" y="6137"/>
                    </a:cubicBezTo>
                    <a:lnTo>
                      <a:pt x="19431" y="6137"/>
                    </a:lnTo>
                    <a:cubicBezTo>
                      <a:pt x="19894" y="6137"/>
                      <a:pt x="20268" y="5761"/>
                      <a:pt x="20268" y="5301"/>
                    </a:cubicBezTo>
                    <a:cubicBezTo>
                      <a:pt x="20264" y="4840"/>
                      <a:pt x="19890" y="4464"/>
                      <a:pt x="19426" y="4464"/>
                    </a:cubicBezTo>
                    <a:lnTo>
                      <a:pt x="16527" y="4464"/>
                    </a:lnTo>
                    <a:cubicBezTo>
                      <a:pt x="16545" y="4376"/>
                      <a:pt x="16556" y="4283"/>
                      <a:pt x="16556" y="4186"/>
                    </a:cubicBezTo>
                    <a:cubicBezTo>
                      <a:pt x="16556" y="3445"/>
                      <a:pt x="15956" y="2842"/>
                      <a:pt x="15213" y="2842"/>
                    </a:cubicBezTo>
                    <a:cubicBezTo>
                      <a:pt x="15169" y="2842"/>
                      <a:pt x="15128" y="2844"/>
                      <a:pt x="15086" y="2850"/>
                    </a:cubicBezTo>
                    <a:cubicBezTo>
                      <a:pt x="15073" y="1860"/>
                      <a:pt x="14266" y="1060"/>
                      <a:pt x="13270" y="1060"/>
                    </a:cubicBezTo>
                    <a:cubicBezTo>
                      <a:pt x="13022" y="1060"/>
                      <a:pt x="12767" y="1117"/>
                      <a:pt x="12520" y="1235"/>
                    </a:cubicBezTo>
                    <a:cubicBezTo>
                      <a:pt x="12109" y="498"/>
                      <a:pt x="11324" y="1"/>
                      <a:pt x="10423" y="1"/>
                    </a:cubicBezTo>
                    <a:cubicBezTo>
                      <a:pt x="10326" y="1"/>
                      <a:pt x="10228" y="8"/>
                      <a:pt x="10132" y="19"/>
                    </a:cubicBezTo>
                    <a:cubicBezTo>
                      <a:pt x="10034" y="8"/>
                      <a:pt x="9939" y="1"/>
                      <a:pt x="98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81" name="Google Shape;1181;p49"/>
            <p:cNvSpPr/>
            <p:nvPr/>
          </p:nvSpPr>
          <p:spPr>
            <a:xfrm>
              <a:off x="3535075" y="-369201"/>
              <a:ext cx="1927161" cy="815299"/>
            </a:xfrm>
            <a:custGeom>
              <a:rect b="b" l="l" r="r" t="t"/>
              <a:pathLst>
                <a:path extrusionOk="0" h="5699" w="13471">
                  <a:moveTo>
                    <a:pt x="7647" y="1"/>
                  </a:moveTo>
                  <a:cubicBezTo>
                    <a:pt x="6879" y="1"/>
                    <a:pt x="6195" y="356"/>
                    <a:pt x="5751" y="915"/>
                  </a:cubicBezTo>
                  <a:cubicBezTo>
                    <a:pt x="5389" y="567"/>
                    <a:pt x="4901" y="353"/>
                    <a:pt x="4359" y="353"/>
                  </a:cubicBezTo>
                  <a:cubicBezTo>
                    <a:pt x="3657" y="353"/>
                    <a:pt x="3040" y="714"/>
                    <a:pt x="2680" y="1259"/>
                  </a:cubicBezTo>
                  <a:cubicBezTo>
                    <a:pt x="2664" y="1259"/>
                    <a:pt x="2647" y="1258"/>
                    <a:pt x="2633" y="1258"/>
                  </a:cubicBezTo>
                  <a:cubicBezTo>
                    <a:pt x="2205" y="1258"/>
                    <a:pt x="1816" y="1412"/>
                    <a:pt x="1518" y="1669"/>
                  </a:cubicBezTo>
                  <a:cubicBezTo>
                    <a:pt x="1390" y="1617"/>
                    <a:pt x="1254" y="1589"/>
                    <a:pt x="1112" y="1589"/>
                  </a:cubicBezTo>
                  <a:cubicBezTo>
                    <a:pt x="499" y="1589"/>
                    <a:pt x="1" y="2087"/>
                    <a:pt x="1" y="2701"/>
                  </a:cubicBezTo>
                  <a:cubicBezTo>
                    <a:pt x="1" y="3312"/>
                    <a:pt x="499" y="3810"/>
                    <a:pt x="1112" y="3810"/>
                  </a:cubicBezTo>
                  <a:lnTo>
                    <a:pt x="1123" y="3810"/>
                  </a:lnTo>
                  <a:cubicBezTo>
                    <a:pt x="1416" y="4343"/>
                    <a:pt x="1982" y="4702"/>
                    <a:pt x="2633" y="4702"/>
                  </a:cubicBezTo>
                  <a:cubicBezTo>
                    <a:pt x="2988" y="4702"/>
                    <a:pt x="3320" y="4591"/>
                    <a:pt x="3596" y="4405"/>
                  </a:cubicBezTo>
                  <a:cubicBezTo>
                    <a:pt x="3950" y="5170"/>
                    <a:pt x="4719" y="5699"/>
                    <a:pt x="5614" y="5699"/>
                  </a:cubicBezTo>
                  <a:cubicBezTo>
                    <a:pt x="6331" y="5699"/>
                    <a:pt x="6967" y="5358"/>
                    <a:pt x="7372" y="4833"/>
                  </a:cubicBezTo>
                  <a:cubicBezTo>
                    <a:pt x="7465" y="4842"/>
                    <a:pt x="7557" y="4849"/>
                    <a:pt x="7649" y="4849"/>
                  </a:cubicBezTo>
                  <a:cubicBezTo>
                    <a:pt x="8041" y="4849"/>
                    <a:pt x="8410" y="4755"/>
                    <a:pt x="8736" y="4591"/>
                  </a:cubicBezTo>
                  <a:cubicBezTo>
                    <a:pt x="9033" y="4755"/>
                    <a:pt x="9377" y="4849"/>
                    <a:pt x="9740" y="4849"/>
                  </a:cubicBezTo>
                  <a:cubicBezTo>
                    <a:pt x="10597" y="4849"/>
                    <a:pt x="11335" y="4332"/>
                    <a:pt x="11657" y="3591"/>
                  </a:cubicBezTo>
                  <a:cubicBezTo>
                    <a:pt x="11828" y="3681"/>
                    <a:pt x="12024" y="3733"/>
                    <a:pt x="12230" y="3733"/>
                  </a:cubicBezTo>
                  <a:cubicBezTo>
                    <a:pt x="12916" y="3733"/>
                    <a:pt x="13470" y="3176"/>
                    <a:pt x="13470" y="2498"/>
                  </a:cubicBezTo>
                  <a:cubicBezTo>
                    <a:pt x="13470" y="1812"/>
                    <a:pt x="12916" y="1258"/>
                    <a:pt x="12230" y="1258"/>
                  </a:cubicBezTo>
                  <a:cubicBezTo>
                    <a:pt x="11930" y="1258"/>
                    <a:pt x="11653" y="1365"/>
                    <a:pt x="11438" y="1543"/>
                  </a:cubicBezTo>
                  <a:cubicBezTo>
                    <a:pt x="11058" y="1014"/>
                    <a:pt x="10439" y="668"/>
                    <a:pt x="9739" y="668"/>
                  </a:cubicBezTo>
                  <a:cubicBezTo>
                    <a:pt x="9606" y="668"/>
                    <a:pt x="9481" y="683"/>
                    <a:pt x="9355" y="705"/>
                  </a:cubicBezTo>
                  <a:cubicBezTo>
                    <a:pt x="8919" y="270"/>
                    <a:pt x="8312" y="1"/>
                    <a:pt x="76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5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184" name="Google Shape;1184;p50"/>
          <p:cNvGrpSpPr/>
          <p:nvPr/>
        </p:nvGrpSpPr>
        <p:grpSpPr>
          <a:xfrm>
            <a:off x="-181230" y="-325706"/>
            <a:ext cx="10129775" cy="3047376"/>
            <a:chOff x="-181230" y="-325706"/>
            <a:chExt cx="10129775" cy="3047376"/>
          </a:xfrm>
        </p:grpSpPr>
        <p:sp>
          <p:nvSpPr>
            <p:cNvPr id="1185" name="Google Shape;1185;p50"/>
            <p:cNvSpPr/>
            <p:nvPr/>
          </p:nvSpPr>
          <p:spPr>
            <a:xfrm>
              <a:off x="333072" y="-325706"/>
              <a:ext cx="1065474" cy="572704"/>
            </a:xfrm>
            <a:custGeom>
              <a:rect b="b" l="l" r="r" t="t"/>
              <a:pathLst>
                <a:path extrusionOk="0" h="4925" w="9163">
                  <a:moveTo>
                    <a:pt x="4937" y="0"/>
                  </a:moveTo>
                  <a:cubicBezTo>
                    <a:pt x="4322" y="0"/>
                    <a:pt x="3776" y="292"/>
                    <a:pt x="3426" y="741"/>
                  </a:cubicBezTo>
                  <a:cubicBezTo>
                    <a:pt x="3231" y="544"/>
                    <a:pt x="2962" y="424"/>
                    <a:pt x="2661" y="424"/>
                  </a:cubicBezTo>
                  <a:cubicBezTo>
                    <a:pt x="2238" y="424"/>
                    <a:pt x="1874" y="669"/>
                    <a:pt x="1694" y="1021"/>
                  </a:cubicBezTo>
                  <a:cubicBezTo>
                    <a:pt x="1655" y="1019"/>
                    <a:pt x="1618" y="1014"/>
                    <a:pt x="1576" y="1014"/>
                  </a:cubicBezTo>
                  <a:cubicBezTo>
                    <a:pt x="706" y="1014"/>
                    <a:pt x="0" y="1720"/>
                    <a:pt x="0" y="2590"/>
                  </a:cubicBezTo>
                  <a:cubicBezTo>
                    <a:pt x="0" y="3461"/>
                    <a:pt x="706" y="4165"/>
                    <a:pt x="1576" y="4165"/>
                  </a:cubicBezTo>
                  <a:cubicBezTo>
                    <a:pt x="1911" y="4165"/>
                    <a:pt x="2221" y="4060"/>
                    <a:pt x="2477" y="3883"/>
                  </a:cubicBezTo>
                  <a:cubicBezTo>
                    <a:pt x="2672" y="4416"/>
                    <a:pt x="3185" y="4799"/>
                    <a:pt x="3786" y="4799"/>
                  </a:cubicBezTo>
                  <a:cubicBezTo>
                    <a:pt x="4161" y="4799"/>
                    <a:pt x="4501" y="4650"/>
                    <a:pt x="4751" y="4410"/>
                  </a:cubicBezTo>
                  <a:cubicBezTo>
                    <a:pt x="5103" y="4727"/>
                    <a:pt x="5569" y="4924"/>
                    <a:pt x="6082" y="4924"/>
                  </a:cubicBezTo>
                  <a:cubicBezTo>
                    <a:pt x="6734" y="4924"/>
                    <a:pt x="7311" y="4608"/>
                    <a:pt x="7674" y="4125"/>
                  </a:cubicBezTo>
                  <a:cubicBezTo>
                    <a:pt x="7773" y="4150"/>
                    <a:pt x="7875" y="4165"/>
                    <a:pt x="7982" y="4165"/>
                  </a:cubicBezTo>
                  <a:cubicBezTo>
                    <a:pt x="8636" y="4165"/>
                    <a:pt x="9163" y="3636"/>
                    <a:pt x="9163" y="2984"/>
                  </a:cubicBezTo>
                  <a:cubicBezTo>
                    <a:pt x="9163" y="2332"/>
                    <a:pt x="8636" y="1801"/>
                    <a:pt x="7982" y="1801"/>
                  </a:cubicBezTo>
                  <a:cubicBezTo>
                    <a:pt x="7895" y="1801"/>
                    <a:pt x="7812" y="1810"/>
                    <a:pt x="7733" y="1828"/>
                  </a:cubicBezTo>
                  <a:cubicBezTo>
                    <a:pt x="7475" y="1445"/>
                    <a:pt x="7088" y="1160"/>
                    <a:pt x="6635" y="1029"/>
                  </a:cubicBezTo>
                  <a:cubicBezTo>
                    <a:pt x="6316" y="419"/>
                    <a:pt x="5674" y="0"/>
                    <a:pt x="49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50"/>
            <p:cNvSpPr/>
            <p:nvPr/>
          </p:nvSpPr>
          <p:spPr>
            <a:xfrm>
              <a:off x="7295750" y="-118284"/>
              <a:ext cx="1432641" cy="606089"/>
            </a:xfrm>
            <a:custGeom>
              <a:rect b="b" l="l" r="r" t="t"/>
              <a:pathLst>
                <a:path extrusionOk="0" h="5699" w="13471">
                  <a:moveTo>
                    <a:pt x="7647" y="1"/>
                  </a:moveTo>
                  <a:cubicBezTo>
                    <a:pt x="6879" y="1"/>
                    <a:pt x="6195" y="356"/>
                    <a:pt x="5751" y="915"/>
                  </a:cubicBezTo>
                  <a:cubicBezTo>
                    <a:pt x="5389" y="567"/>
                    <a:pt x="4901" y="353"/>
                    <a:pt x="4359" y="353"/>
                  </a:cubicBezTo>
                  <a:cubicBezTo>
                    <a:pt x="3657" y="353"/>
                    <a:pt x="3040" y="714"/>
                    <a:pt x="2680" y="1259"/>
                  </a:cubicBezTo>
                  <a:cubicBezTo>
                    <a:pt x="2664" y="1259"/>
                    <a:pt x="2647" y="1258"/>
                    <a:pt x="2633" y="1258"/>
                  </a:cubicBezTo>
                  <a:cubicBezTo>
                    <a:pt x="2205" y="1258"/>
                    <a:pt x="1816" y="1412"/>
                    <a:pt x="1518" y="1669"/>
                  </a:cubicBezTo>
                  <a:cubicBezTo>
                    <a:pt x="1390" y="1617"/>
                    <a:pt x="1254" y="1589"/>
                    <a:pt x="1112" y="1589"/>
                  </a:cubicBezTo>
                  <a:cubicBezTo>
                    <a:pt x="499" y="1589"/>
                    <a:pt x="1" y="2087"/>
                    <a:pt x="1" y="2701"/>
                  </a:cubicBezTo>
                  <a:cubicBezTo>
                    <a:pt x="1" y="3312"/>
                    <a:pt x="499" y="3810"/>
                    <a:pt x="1112" y="3810"/>
                  </a:cubicBezTo>
                  <a:lnTo>
                    <a:pt x="1123" y="3810"/>
                  </a:lnTo>
                  <a:cubicBezTo>
                    <a:pt x="1416" y="4343"/>
                    <a:pt x="1982" y="4702"/>
                    <a:pt x="2633" y="4702"/>
                  </a:cubicBezTo>
                  <a:cubicBezTo>
                    <a:pt x="2988" y="4702"/>
                    <a:pt x="3320" y="4591"/>
                    <a:pt x="3596" y="4405"/>
                  </a:cubicBezTo>
                  <a:cubicBezTo>
                    <a:pt x="3950" y="5170"/>
                    <a:pt x="4719" y="5699"/>
                    <a:pt x="5614" y="5699"/>
                  </a:cubicBezTo>
                  <a:cubicBezTo>
                    <a:pt x="6331" y="5699"/>
                    <a:pt x="6967" y="5358"/>
                    <a:pt x="7372" y="4833"/>
                  </a:cubicBezTo>
                  <a:cubicBezTo>
                    <a:pt x="7465" y="4842"/>
                    <a:pt x="7557" y="4849"/>
                    <a:pt x="7649" y="4849"/>
                  </a:cubicBezTo>
                  <a:cubicBezTo>
                    <a:pt x="8041" y="4849"/>
                    <a:pt x="8410" y="4755"/>
                    <a:pt x="8736" y="4591"/>
                  </a:cubicBezTo>
                  <a:cubicBezTo>
                    <a:pt x="9033" y="4755"/>
                    <a:pt x="9377" y="4849"/>
                    <a:pt x="9740" y="4849"/>
                  </a:cubicBezTo>
                  <a:cubicBezTo>
                    <a:pt x="10597" y="4849"/>
                    <a:pt x="11335" y="4332"/>
                    <a:pt x="11657" y="3591"/>
                  </a:cubicBezTo>
                  <a:cubicBezTo>
                    <a:pt x="11828" y="3681"/>
                    <a:pt x="12024" y="3733"/>
                    <a:pt x="12230" y="3733"/>
                  </a:cubicBezTo>
                  <a:cubicBezTo>
                    <a:pt x="12916" y="3733"/>
                    <a:pt x="13470" y="3176"/>
                    <a:pt x="13470" y="2498"/>
                  </a:cubicBezTo>
                  <a:cubicBezTo>
                    <a:pt x="13470" y="1812"/>
                    <a:pt x="12916" y="1258"/>
                    <a:pt x="12230" y="1258"/>
                  </a:cubicBezTo>
                  <a:cubicBezTo>
                    <a:pt x="11930" y="1258"/>
                    <a:pt x="11653" y="1365"/>
                    <a:pt x="11438" y="1543"/>
                  </a:cubicBezTo>
                  <a:cubicBezTo>
                    <a:pt x="11058" y="1014"/>
                    <a:pt x="10439" y="668"/>
                    <a:pt x="9739" y="668"/>
                  </a:cubicBezTo>
                  <a:cubicBezTo>
                    <a:pt x="9606" y="668"/>
                    <a:pt x="9481" y="683"/>
                    <a:pt x="9355" y="705"/>
                  </a:cubicBezTo>
                  <a:cubicBezTo>
                    <a:pt x="8919" y="270"/>
                    <a:pt x="8312" y="1"/>
                    <a:pt x="76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50"/>
            <p:cNvSpPr/>
            <p:nvPr/>
          </p:nvSpPr>
          <p:spPr>
            <a:xfrm>
              <a:off x="8244879" y="194132"/>
              <a:ext cx="810834" cy="343080"/>
            </a:xfrm>
            <a:custGeom>
              <a:rect b="b" l="l" r="r" t="t"/>
              <a:pathLst>
                <a:path extrusionOk="0" h="5699" w="13469">
                  <a:moveTo>
                    <a:pt x="5824" y="0"/>
                  </a:moveTo>
                  <a:cubicBezTo>
                    <a:pt x="5157" y="0"/>
                    <a:pt x="4553" y="269"/>
                    <a:pt x="4114" y="704"/>
                  </a:cubicBezTo>
                  <a:cubicBezTo>
                    <a:pt x="3991" y="682"/>
                    <a:pt x="3864" y="668"/>
                    <a:pt x="3733" y="668"/>
                  </a:cubicBezTo>
                  <a:cubicBezTo>
                    <a:pt x="3032" y="668"/>
                    <a:pt x="2411" y="1014"/>
                    <a:pt x="2032" y="1543"/>
                  </a:cubicBezTo>
                  <a:cubicBezTo>
                    <a:pt x="1818" y="1364"/>
                    <a:pt x="1542" y="1257"/>
                    <a:pt x="1239" y="1257"/>
                  </a:cubicBezTo>
                  <a:cubicBezTo>
                    <a:pt x="556" y="1257"/>
                    <a:pt x="1" y="1812"/>
                    <a:pt x="1" y="2497"/>
                  </a:cubicBezTo>
                  <a:cubicBezTo>
                    <a:pt x="3" y="3176"/>
                    <a:pt x="556" y="3732"/>
                    <a:pt x="1239" y="3732"/>
                  </a:cubicBezTo>
                  <a:cubicBezTo>
                    <a:pt x="1448" y="3732"/>
                    <a:pt x="1643" y="3681"/>
                    <a:pt x="1812" y="3590"/>
                  </a:cubicBezTo>
                  <a:cubicBezTo>
                    <a:pt x="2135" y="4331"/>
                    <a:pt x="2872" y="4849"/>
                    <a:pt x="3729" y="4849"/>
                  </a:cubicBezTo>
                  <a:cubicBezTo>
                    <a:pt x="4094" y="4849"/>
                    <a:pt x="4437" y="4755"/>
                    <a:pt x="4733" y="4591"/>
                  </a:cubicBezTo>
                  <a:cubicBezTo>
                    <a:pt x="5061" y="4755"/>
                    <a:pt x="5430" y="4849"/>
                    <a:pt x="5821" y="4849"/>
                  </a:cubicBezTo>
                  <a:cubicBezTo>
                    <a:pt x="5913" y="4849"/>
                    <a:pt x="6005" y="4842"/>
                    <a:pt x="6097" y="4832"/>
                  </a:cubicBezTo>
                  <a:cubicBezTo>
                    <a:pt x="6503" y="5358"/>
                    <a:pt x="7138" y="5698"/>
                    <a:pt x="7855" y="5698"/>
                  </a:cubicBezTo>
                  <a:cubicBezTo>
                    <a:pt x="8751" y="5698"/>
                    <a:pt x="9521" y="5170"/>
                    <a:pt x="9873" y="4405"/>
                  </a:cubicBezTo>
                  <a:cubicBezTo>
                    <a:pt x="10150" y="4591"/>
                    <a:pt x="10481" y="4702"/>
                    <a:pt x="10839" y="4702"/>
                  </a:cubicBezTo>
                  <a:cubicBezTo>
                    <a:pt x="11487" y="4702"/>
                    <a:pt x="12055" y="4342"/>
                    <a:pt x="12348" y="3810"/>
                  </a:cubicBezTo>
                  <a:lnTo>
                    <a:pt x="12359" y="3810"/>
                  </a:lnTo>
                  <a:cubicBezTo>
                    <a:pt x="12971" y="3810"/>
                    <a:pt x="13469" y="3312"/>
                    <a:pt x="13469" y="2700"/>
                  </a:cubicBezTo>
                  <a:cubicBezTo>
                    <a:pt x="13469" y="2086"/>
                    <a:pt x="12971" y="1589"/>
                    <a:pt x="12359" y="1589"/>
                  </a:cubicBezTo>
                  <a:cubicBezTo>
                    <a:pt x="12215" y="1589"/>
                    <a:pt x="12079" y="1617"/>
                    <a:pt x="11954" y="1668"/>
                  </a:cubicBezTo>
                  <a:cubicBezTo>
                    <a:pt x="11653" y="1412"/>
                    <a:pt x="11264" y="1257"/>
                    <a:pt x="10839" y="1257"/>
                  </a:cubicBezTo>
                  <a:cubicBezTo>
                    <a:pt x="10822" y="1257"/>
                    <a:pt x="10806" y="1259"/>
                    <a:pt x="10789" y="1259"/>
                  </a:cubicBezTo>
                  <a:cubicBezTo>
                    <a:pt x="10430" y="714"/>
                    <a:pt x="9814" y="352"/>
                    <a:pt x="9110" y="352"/>
                  </a:cubicBezTo>
                  <a:cubicBezTo>
                    <a:pt x="8570" y="352"/>
                    <a:pt x="8082" y="566"/>
                    <a:pt x="7719" y="914"/>
                  </a:cubicBezTo>
                  <a:cubicBezTo>
                    <a:pt x="7275" y="356"/>
                    <a:pt x="6591" y="0"/>
                    <a:pt x="58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50"/>
            <p:cNvSpPr/>
            <p:nvPr/>
          </p:nvSpPr>
          <p:spPr>
            <a:xfrm>
              <a:off x="-8" y="1000298"/>
              <a:ext cx="452403" cy="211844"/>
            </a:xfrm>
            <a:custGeom>
              <a:rect b="b" l="l" r="r" t="t"/>
              <a:pathLst>
                <a:path extrusionOk="0" h="3519" w="7515">
                  <a:moveTo>
                    <a:pt x="3620" y="0"/>
                  </a:moveTo>
                  <a:cubicBezTo>
                    <a:pt x="3091" y="0"/>
                    <a:pt x="2636" y="297"/>
                    <a:pt x="2408" y="736"/>
                  </a:cubicBezTo>
                  <a:cubicBezTo>
                    <a:pt x="2085" y="830"/>
                    <a:pt x="1809" y="1032"/>
                    <a:pt x="1625" y="1307"/>
                  </a:cubicBezTo>
                  <a:cubicBezTo>
                    <a:pt x="1567" y="1294"/>
                    <a:pt x="1507" y="1289"/>
                    <a:pt x="1448" y="1289"/>
                  </a:cubicBezTo>
                  <a:cubicBezTo>
                    <a:pt x="980" y="1289"/>
                    <a:pt x="602" y="1664"/>
                    <a:pt x="602" y="2133"/>
                  </a:cubicBezTo>
                  <a:cubicBezTo>
                    <a:pt x="602" y="2158"/>
                    <a:pt x="604" y="2182"/>
                    <a:pt x="607" y="2204"/>
                  </a:cubicBezTo>
                  <a:lnTo>
                    <a:pt x="417" y="2204"/>
                  </a:lnTo>
                  <a:cubicBezTo>
                    <a:pt x="187" y="2204"/>
                    <a:pt x="1" y="2391"/>
                    <a:pt x="1" y="2621"/>
                  </a:cubicBezTo>
                  <a:cubicBezTo>
                    <a:pt x="1" y="2851"/>
                    <a:pt x="187" y="3039"/>
                    <a:pt x="417" y="3039"/>
                  </a:cubicBezTo>
                  <a:lnTo>
                    <a:pt x="1744" y="3039"/>
                  </a:lnTo>
                  <a:cubicBezTo>
                    <a:pt x="2004" y="3330"/>
                    <a:pt x="2380" y="3518"/>
                    <a:pt x="2802" y="3518"/>
                  </a:cubicBezTo>
                  <a:cubicBezTo>
                    <a:pt x="3169" y="3518"/>
                    <a:pt x="3501" y="3376"/>
                    <a:pt x="3753" y="3150"/>
                  </a:cubicBezTo>
                  <a:cubicBezTo>
                    <a:pt x="3934" y="3321"/>
                    <a:pt x="4175" y="3428"/>
                    <a:pt x="4442" y="3428"/>
                  </a:cubicBezTo>
                  <a:cubicBezTo>
                    <a:pt x="4763" y="3428"/>
                    <a:pt x="5049" y="3275"/>
                    <a:pt x="5229" y="3039"/>
                  </a:cubicBezTo>
                  <a:lnTo>
                    <a:pt x="7098" y="3039"/>
                  </a:lnTo>
                  <a:cubicBezTo>
                    <a:pt x="7328" y="3039"/>
                    <a:pt x="7514" y="2851"/>
                    <a:pt x="7514" y="2621"/>
                  </a:cubicBezTo>
                  <a:cubicBezTo>
                    <a:pt x="7512" y="2389"/>
                    <a:pt x="7326" y="2203"/>
                    <a:pt x="7096" y="2203"/>
                  </a:cubicBezTo>
                  <a:lnTo>
                    <a:pt x="7087" y="2203"/>
                  </a:lnTo>
                  <a:cubicBezTo>
                    <a:pt x="7124" y="2092"/>
                    <a:pt x="7144" y="1972"/>
                    <a:pt x="7144" y="1849"/>
                  </a:cubicBezTo>
                  <a:cubicBezTo>
                    <a:pt x="7144" y="1228"/>
                    <a:pt x="6639" y="723"/>
                    <a:pt x="6018" y="723"/>
                  </a:cubicBezTo>
                  <a:cubicBezTo>
                    <a:pt x="5990" y="723"/>
                    <a:pt x="5963" y="726"/>
                    <a:pt x="5935" y="728"/>
                  </a:cubicBezTo>
                  <a:cubicBezTo>
                    <a:pt x="5808" y="474"/>
                    <a:pt x="5546" y="303"/>
                    <a:pt x="5244" y="303"/>
                  </a:cubicBezTo>
                  <a:cubicBezTo>
                    <a:pt x="5030" y="303"/>
                    <a:pt x="4839" y="387"/>
                    <a:pt x="4698" y="527"/>
                  </a:cubicBezTo>
                  <a:cubicBezTo>
                    <a:pt x="4446" y="207"/>
                    <a:pt x="4057" y="0"/>
                    <a:pt x="36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50"/>
            <p:cNvSpPr/>
            <p:nvPr/>
          </p:nvSpPr>
          <p:spPr>
            <a:xfrm>
              <a:off x="-181230" y="1765548"/>
              <a:ext cx="385942" cy="207509"/>
            </a:xfrm>
            <a:custGeom>
              <a:rect b="b" l="l" r="r" t="t"/>
              <a:pathLst>
                <a:path extrusionOk="0" h="3447" w="6411">
                  <a:moveTo>
                    <a:pt x="2159" y="0"/>
                  </a:moveTo>
                  <a:cubicBezTo>
                    <a:pt x="1702" y="0"/>
                    <a:pt x="1300" y="222"/>
                    <a:pt x="1046" y="561"/>
                  </a:cubicBezTo>
                  <a:cubicBezTo>
                    <a:pt x="977" y="542"/>
                    <a:pt x="906" y="529"/>
                    <a:pt x="832" y="529"/>
                  </a:cubicBezTo>
                  <a:cubicBezTo>
                    <a:pt x="375" y="529"/>
                    <a:pt x="4" y="902"/>
                    <a:pt x="4" y="1357"/>
                  </a:cubicBezTo>
                  <a:cubicBezTo>
                    <a:pt x="1" y="1817"/>
                    <a:pt x="371" y="2186"/>
                    <a:pt x="826" y="2186"/>
                  </a:cubicBezTo>
                  <a:cubicBezTo>
                    <a:pt x="887" y="2186"/>
                    <a:pt x="944" y="2181"/>
                    <a:pt x="1001" y="2168"/>
                  </a:cubicBezTo>
                  <a:cubicBezTo>
                    <a:pt x="1182" y="2435"/>
                    <a:pt x="1453" y="2636"/>
                    <a:pt x="1770" y="2728"/>
                  </a:cubicBezTo>
                  <a:cubicBezTo>
                    <a:pt x="1993" y="3154"/>
                    <a:pt x="2443" y="3447"/>
                    <a:pt x="2959" y="3447"/>
                  </a:cubicBezTo>
                  <a:cubicBezTo>
                    <a:pt x="3388" y="3447"/>
                    <a:pt x="3769" y="3244"/>
                    <a:pt x="4015" y="2929"/>
                  </a:cubicBezTo>
                  <a:cubicBezTo>
                    <a:pt x="4153" y="3065"/>
                    <a:pt x="4343" y="3150"/>
                    <a:pt x="4549" y="3150"/>
                  </a:cubicBezTo>
                  <a:cubicBezTo>
                    <a:pt x="4847" y="3150"/>
                    <a:pt x="5102" y="2978"/>
                    <a:pt x="5227" y="2733"/>
                  </a:cubicBezTo>
                  <a:cubicBezTo>
                    <a:pt x="5255" y="2735"/>
                    <a:pt x="5281" y="2737"/>
                    <a:pt x="5308" y="2737"/>
                  </a:cubicBezTo>
                  <a:cubicBezTo>
                    <a:pt x="5916" y="2737"/>
                    <a:pt x="6410" y="2245"/>
                    <a:pt x="6410" y="1633"/>
                  </a:cubicBezTo>
                  <a:cubicBezTo>
                    <a:pt x="6410" y="1025"/>
                    <a:pt x="5918" y="529"/>
                    <a:pt x="5308" y="529"/>
                  </a:cubicBezTo>
                  <a:cubicBezTo>
                    <a:pt x="5072" y="529"/>
                    <a:pt x="4855" y="603"/>
                    <a:pt x="4678" y="728"/>
                  </a:cubicBezTo>
                  <a:cubicBezTo>
                    <a:pt x="4543" y="356"/>
                    <a:pt x="4182" y="87"/>
                    <a:pt x="3764" y="87"/>
                  </a:cubicBezTo>
                  <a:cubicBezTo>
                    <a:pt x="3502" y="87"/>
                    <a:pt x="3264" y="192"/>
                    <a:pt x="3089" y="360"/>
                  </a:cubicBezTo>
                  <a:cubicBezTo>
                    <a:pt x="2842" y="137"/>
                    <a:pt x="2516" y="0"/>
                    <a:pt x="21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50"/>
            <p:cNvSpPr/>
            <p:nvPr/>
          </p:nvSpPr>
          <p:spPr>
            <a:xfrm>
              <a:off x="8728412" y="2352162"/>
              <a:ext cx="1220134" cy="369508"/>
            </a:xfrm>
            <a:custGeom>
              <a:rect b="b" l="l" r="r" t="t"/>
              <a:pathLst>
                <a:path extrusionOk="0" h="6138" w="20268">
                  <a:moveTo>
                    <a:pt x="9839" y="1"/>
                  </a:moveTo>
                  <a:cubicBezTo>
                    <a:pt x="8936" y="1"/>
                    <a:pt x="8151" y="500"/>
                    <a:pt x="7742" y="1235"/>
                  </a:cubicBezTo>
                  <a:cubicBezTo>
                    <a:pt x="7497" y="1117"/>
                    <a:pt x="7239" y="1060"/>
                    <a:pt x="6992" y="1060"/>
                  </a:cubicBezTo>
                  <a:cubicBezTo>
                    <a:pt x="5997" y="1060"/>
                    <a:pt x="5190" y="1860"/>
                    <a:pt x="5177" y="2850"/>
                  </a:cubicBezTo>
                  <a:cubicBezTo>
                    <a:pt x="5134" y="2846"/>
                    <a:pt x="5094" y="2842"/>
                    <a:pt x="5049" y="2842"/>
                  </a:cubicBezTo>
                  <a:cubicBezTo>
                    <a:pt x="4309" y="2842"/>
                    <a:pt x="3706" y="3443"/>
                    <a:pt x="3706" y="4186"/>
                  </a:cubicBezTo>
                  <a:cubicBezTo>
                    <a:pt x="3706" y="4280"/>
                    <a:pt x="3715" y="4376"/>
                    <a:pt x="3737" y="4464"/>
                  </a:cubicBezTo>
                  <a:lnTo>
                    <a:pt x="837" y="4464"/>
                  </a:lnTo>
                  <a:cubicBezTo>
                    <a:pt x="374" y="4464"/>
                    <a:pt x="0" y="4840"/>
                    <a:pt x="0" y="5301"/>
                  </a:cubicBezTo>
                  <a:cubicBezTo>
                    <a:pt x="0" y="5763"/>
                    <a:pt x="376" y="6137"/>
                    <a:pt x="837" y="6137"/>
                  </a:cubicBezTo>
                  <a:lnTo>
                    <a:pt x="19431" y="6137"/>
                  </a:lnTo>
                  <a:cubicBezTo>
                    <a:pt x="19894" y="6137"/>
                    <a:pt x="20268" y="5761"/>
                    <a:pt x="20268" y="5301"/>
                  </a:cubicBezTo>
                  <a:cubicBezTo>
                    <a:pt x="20264" y="4840"/>
                    <a:pt x="19890" y="4464"/>
                    <a:pt x="19426" y="4464"/>
                  </a:cubicBezTo>
                  <a:lnTo>
                    <a:pt x="16527" y="4464"/>
                  </a:lnTo>
                  <a:cubicBezTo>
                    <a:pt x="16545" y="4376"/>
                    <a:pt x="16556" y="4283"/>
                    <a:pt x="16556" y="4186"/>
                  </a:cubicBezTo>
                  <a:cubicBezTo>
                    <a:pt x="16556" y="3445"/>
                    <a:pt x="15956" y="2842"/>
                    <a:pt x="15213" y="2842"/>
                  </a:cubicBezTo>
                  <a:cubicBezTo>
                    <a:pt x="15169" y="2842"/>
                    <a:pt x="15128" y="2844"/>
                    <a:pt x="15086" y="2850"/>
                  </a:cubicBezTo>
                  <a:cubicBezTo>
                    <a:pt x="15073" y="1860"/>
                    <a:pt x="14266" y="1060"/>
                    <a:pt x="13270" y="1060"/>
                  </a:cubicBezTo>
                  <a:cubicBezTo>
                    <a:pt x="13022" y="1060"/>
                    <a:pt x="12767" y="1117"/>
                    <a:pt x="12520" y="1235"/>
                  </a:cubicBezTo>
                  <a:cubicBezTo>
                    <a:pt x="12109" y="498"/>
                    <a:pt x="11324" y="1"/>
                    <a:pt x="10423" y="1"/>
                  </a:cubicBezTo>
                  <a:cubicBezTo>
                    <a:pt x="10326" y="1"/>
                    <a:pt x="10228" y="8"/>
                    <a:pt x="10132" y="19"/>
                  </a:cubicBezTo>
                  <a:cubicBezTo>
                    <a:pt x="10034" y="8"/>
                    <a:pt x="9939" y="1"/>
                    <a:pt x="98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1" name="Google Shape;1191;p50"/>
          <p:cNvGrpSpPr/>
          <p:nvPr/>
        </p:nvGrpSpPr>
        <p:grpSpPr>
          <a:xfrm>
            <a:off x="-1817650" y="3583625"/>
            <a:ext cx="11222636" cy="1245892"/>
            <a:chOff x="-1817650" y="3583625"/>
            <a:chExt cx="11222636" cy="1245892"/>
          </a:xfrm>
        </p:grpSpPr>
        <p:sp>
          <p:nvSpPr>
            <p:cNvPr id="1192" name="Google Shape;1192;p50"/>
            <p:cNvSpPr/>
            <p:nvPr/>
          </p:nvSpPr>
          <p:spPr>
            <a:xfrm flipH="1">
              <a:off x="-1817650" y="3583625"/>
              <a:ext cx="2700633" cy="1245892"/>
            </a:xfrm>
            <a:custGeom>
              <a:rect b="b" l="l" r="r" t="t"/>
              <a:pathLst>
                <a:path extrusionOk="0" h="34099" w="73914">
                  <a:moveTo>
                    <a:pt x="0" y="34099"/>
                  </a:moveTo>
                  <a:lnTo>
                    <a:pt x="73914" y="33147"/>
                  </a:lnTo>
                  <a:lnTo>
                    <a:pt x="73724" y="7810"/>
                  </a:lnTo>
                  <a:lnTo>
                    <a:pt x="70104" y="7620"/>
                  </a:lnTo>
                  <a:lnTo>
                    <a:pt x="70104" y="16192"/>
                  </a:lnTo>
                  <a:lnTo>
                    <a:pt x="59627" y="14287"/>
                  </a:lnTo>
                  <a:lnTo>
                    <a:pt x="59436" y="25146"/>
                  </a:lnTo>
                  <a:lnTo>
                    <a:pt x="48197" y="24574"/>
                  </a:lnTo>
                  <a:lnTo>
                    <a:pt x="48006" y="15240"/>
                  </a:lnTo>
                  <a:lnTo>
                    <a:pt x="42863" y="16764"/>
                  </a:lnTo>
                  <a:lnTo>
                    <a:pt x="42672" y="24765"/>
                  </a:lnTo>
                  <a:lnTo>
                    <a:pt x="35243" y="24003"/>
                  </a:lnTo>
                  <a:lnTo>
                    <a:pt x="35624" y="0"/>
                  </a:lnTo>
                  <a:lnTo>
                    <a:pt x="22098" y="381"/>
                  </a:lnTo>
                  <a:lnTo>
                    <a:pt x="22479" y="22098"/>
                  </a:lnTo>
                  <a:lnTo>
                    <a:pt x="9144" y="28194"/>
                  </a:lnTo>
                  <a:lnTo>
                    <a:pt x="8763" y="21907"/>
                  </a:lnTo>
                  <a:lnTo>
                    <a:pt x="2858" y="24384"/>
                  </a:lnTo>
                  <a:close/>
                </a:path>
              </a:pathLst>
            </a:custGeom>
            <a:solidFill>
              <a:srgbClr val="91CB91">
                <a:alpha val="40880"/>
              </a:srgbClr>
            </a:solidFill>
            <a:ln>
              <a:noFill/>
            </a:ln>
          </p:spPr>
        </p:sp>
        <p:sp>
          <p:nvSpPr>
            <p:cNvPr id="1193" name="Google Shape;1193;p50"/>
            <p:cNvSpPr/>
            <p:nvPr/>
          </p:nvSpPr>
          <p:spPr>
            <a:xfrm>
              <a:off x="8040701" y="3801525"/>
              <a:ext cx="1364285" cy="948604"/>
            </a:xfrm>
            <a:custGeom>
              <a:rect b="b" l="l" r="r" t="t"/>
              <a:pathLst>
                <a:path extrusionOk="0" h="33909" w="48768">
                  <a:moveTo>
                    <a:pt x="48768" y="1143"/>
                  </a:moveTo>
                  <a:lnTo>
                    <a:pt x="46863" y="33337"/>
                  </a:lnTo>
                  <a:lnTo>
                    <a:pt x="0" y="33909"/>
                  </a:lnTo>
                  <a:lnTo>
                    <a:pt x="381" y="29718"/>
                  </a:lnTo>
                  <a:lnTo>
                    <a:pt x="11621" y="29337"/>
                  </a:lnTo>
                  <a:lnTo>
                    <a:pt x="16002" y="20383"/>
                  </a:lnTo>
                  <a:lnTo>
                    <a:pt x="15050" y="8001"/>
                  </a:lnTo>
                  <a:lnTo>
                    <a:pt x="25527" y="8382"/>
                  </a:lnTo>
                  <a:lnTo>
                    <a:pt x="25718" y="17526"/>
                  </a:lnTo>
                  <a:lnTo>
                    <a:pt x="31242" y="16764"/>
                  </a:lnTo>
                  <a:lnTo>
                    <a:pt x="31242" y="4000"/>
                  </a:lnTo>
                  <a:lnTo>
                    <a:pt x="37910" y="3810"/>
                  </a:lnTo>
                  <a:lnTo>
                    <a:pt x="37719" y="0"/>
                  </a:lnTo>
                  <a:close/>
                </a:path>
              </a:pathLst>
            </a:custGeom>
            <a:solidFill>
              <a:srgbClr val="91CB91">
                <a:alpha val="40880"/>
              </a:srgbClr>
            </a:solidFill>
            <a:ln>
              <a:noFill/>
            </a:ln>
          </p:spPr>
        </p:sp>
      </p:grpSp>
      <p:grpSp>
        <p:nvGrpSpPr>
          <p:cNvPr id="1194" name="Google Shape;1194;p50"/>
          <p:cNvGrpSpPr/>
          <p:nvPr/>
        </p:nvGrpSpPr>
        <p:grpSpPr>
          <a:xfrm>
            <a:off x="8504819" y="4057471"/>
            <a:ext cx="695071" cy="727849"/>
            <a:chOff x="-1562181" y="-54429"/>
            <a:chExt cx="695071" cy="727849"/>
          </a:xfrm>
        </p:grpSpPr>
        <p:sp>
          <p:nvSpPr>
            <p:cNvPr id="1195" name="Google Shape;1195;p50"/>
            <p:cNvSpPr/>
            <p:nvPr/>
          </p:nvSpPr>
          <p:spPr>
            <a:xfrm>
              <a:off x="-1562181" y="-54429"/>
              <a:ext cx="695071" cy="381141"/>
            </a:xfrm>
            <a:custGeom>
              <a:rect b="b" l="l" r="r" t="t"/>
              <a:pathLst>
                <a:path extrusionOk="0" h="5512" w="10052">
                  <a:moveTo>
                    <a:pt x="7240" y="0"/>
                  </a:moveTo>
                  <a:cubicBezTo>
                    <a:pt x="6612" y="0"/>
                    <a:pt x="6455" y="546"/>
                    <a:pt x="5038" y="546"/>
                  </a:cubicBezTo>
                  <a:cubicBezTo>
                    <a:pt x="4763" y="546"/>
                    <a:pt x="4441" y="526"/>
                    <a:pt x="4059" y="477"/>
                  </a:cubicBezTo>
                  <a:cubicBezTo>
                    <a:pt x="3933" y="460"/>
                    <a:pt x="3811" y="453"/>
                    <a:pt x="3692" y="453"/>
                  </a:cubicBezTo>
                  <a:cubicBezTo>
                    <a:pt x="1119" y="453"/>
                    <a:pt x="1" y="4067"/>
                    <a:pt x="1230" y="4794"/>
                  </a:cubicBezTo>
                  <a:cubicBezTo>
                    <a:pt x="2269" y="5408"/>
                    <a:pt x="3528" y="5511"/>
                    <a:pt x="4426" y="5511"/>
                  </a:cubicBezTo>
                  <a:cubicBezTo>
                    <a:pt x="4626" y="5511"/>
                    <a:pt x="4808" y="5506"/>
                    <a:pt x="4965" y="5500"/>
                  </a:cubicBezTo>
                  <a:cubicBezTo>
                    <a:pt x="6025" y="5464"/>
                    <a:pt x="5809" y="4571"/>
                    <a:pt x="7170" y="4571"/>
                  </a:cubicBezTo>
                  <a:cubicBezTo>
                    <a:pt x="7381" y="4571"/>
                    <a:pt x="7629" y="4592"/>
                    <a:pt x="7927" y="4641"/>
                  </a:cubicBezTo>
                  <a:cubicBezTo>
                    <a:pt x="8015" y="4656"/>
                    <a:pt x="8097" y="4663"/>
                    <a:pt x="8175" y="4663"/>
                  </a:cubicBezTo>
                  <a:cubicBezTo>
                    <a:pt x="10051" y="4663"/>
                    <a:pt x="8975" y="515"/>
                    <a:pt x="7803" y="112"/>
                  </a:cubicBezTo>
                  <a:cubicBezTo>
                    <a:pt x="7572" y="32"/>
                    <a:pt x="7392" y="0"/>
                    <a:pt x="72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50"/>
            <p:cNvSpPr/>
            <p:nvPr/>
          </p:nvSpPr>
          <p:spPr>
            <a:xfrm>
              <a:off x="-1316081" y="126187"/>
              <a:ext cx="161667" cy="547233"/>
            </a:xfrm>
            <a:custGeom>
              <a:rect b="b" l="l" r="r" t="t"/>
              <a:pathLst>
                <a:path extrusionOk="0" h="7914" w="2338">
                  <a:moveTo>
                    <a:pt x="979" y="1"/>
                  </a:moveTo>
                  <a:cubicBezTo>
                    <a:pt x="979" y="1"/>
                    <a:pt x="1172" y="1373"/>
                    <a:pt x="850" y="1982"/>
                  </a:cubicBezTo>
                  <a:cubicBezTo>
                    <a:pt x="825" y="2029"/>
                    <a:pt x="798" y="2050"/>
                    <a:pt x="770" y="2050"/>
                  </a:cubicBezTo>
                  <a:cubicBezTo>
                    <a:pt x="542" y="2050"/>
                    <a:pt x="255" y="598"/>
                    <a:pt x="255" y="598"/>
                  </a:cubicBezTo>
                  <a:lnTo>
                    <a:pt x="0" y="754"/>
                  </a:lnTo>
                  <a:cubicBezTo>
                    <a:pt x="0" y="754"/>
                    <a:pt x="1451" y="5155"/>
                    <a:pt x="142" y="7914"/>
                  </a:cubicBezTo>
                  <a:lnTo>
                    <a:pt x="2282" y="7846"/>
                  </a:lnTo>
                  <a:cubicBezTo>
                    <a:pt x="2282" y="7846"/>
                    <a:pt x="1478" y="5881"/>
                    <a:pt x="1738" y="3865"/>
                  </a:cubicBezTo>
                  <a:cubicBezTo>
                    <a:pt x="1930" y="2369"/>
                    <a:pt x="2337" y="1082"/>
                    <a:pt x="2337" y="1082"/>
                  </a:cubicBezTo>
                  <a:lnTo>
                    <a:pt x="2059" y="907"/>
                  </a:lnTo>
                  <a:cubicBezTo>
                    <a:pt x="2059" y="907"/>
                    <a:pt x="1932" y="2026"/>
                    <a:pt x="1598" y="2081"/>
                  </a:cubicBezTo>
                  <a:cubicBezTo>
                    <a:pt x="1589" y="2083"/>
                    <a:pt x="1580" y="2083"/>
                    <a:pt x="1571" y="2083"/>
                  </a:cubicBezTo>
                  <a:cubicBezTo>
                    <a:pt x="1138" y="2083"/>
                    <a:pt x="1427" y="176"/>
                    <a:pt x="1427" y="176"/>
                  </a:cubicBezTo>
                  <a:lnTo>
                    <a:pt x="9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7" name="Google Shape;1197;p50"/>
          <p:cNvGrpSpPr/>
          <p:nvPr/>
        </p:nvGrpSpPr>
        <p:grpSpPr>
          <a:xfrm>
            <a:off x="-63500" y="4595386"/>
            <a:ext cx="9263410" cy="562284"/>
            <a:chOff x="-63500" y="4595386"/>
            <a:chExt cx="9263410" cy="562284"/>
          </a:xfrm>
        </p:grpSpPr>
        <p:sp>
          <p:nvSpPr>
            <p:cNvPr id="1198" name="Google Shape;1198;p50"/>
            <p:cNvSpPr/>
            <p:nvPr/>
          </p:nvSpPr>
          <p:spPr>
            <a:xfrm>
              <a:off x="115500" y="4595386"/>
              <a:ext cx="221410" cy="257090"/>
            </a:xfrm>
            <a:custGeom>
              <a:rect b="b" l="l" r="r" t="t"/>
              <a:pathLst>
                <a:path extrusionOk="0" h="3718" w="3202">
                  <a:moveTo>
                    <a:pt x="2103" y="1"/>
                  </a:moveTo>
                  <a:cubicBezTo>
                    <a:pt x="1307" y="1"/>
                    <a:pt x="1613" y="1628"/>
                    <a:pt x="1613" y="1628"/>
                  </a:cubicBezTo>
                  <a:cubicBezTo>
                    <a:pt x="1613" y="1628"/>
                    <a:pt x="1374" y="950"/>
                    <a:pt x="986" y="950"/>
                  </a:cubicBezTo>
                  <a:cubicBezTo>
                    <a:pt x="923" y="950"/>
                    <a:pt x="856" y="968"/>
                    <a:pt x="785" y="1009"/>
                  </a:cubicBezTo>
                  <a:cubicBezTo>
                    <a:pt x="130" y="1396"/>
                    <a:pt x="725" y="2303"/>
                    <a:pt x="969" y="2626"/>
                  </a:cubicBezTo>
                  <a:lnTo>
                    <a:pt x="969" y="2626"/>
                  </a:lnTo>
                  <a:cubicBezTo>
                    <a:pt x="852" y="2488"/>
                    <a:pt x="646" y="2276"/>
                    <a:pt x="483" y="2276"/>
                  </a:cubicBezTo>
                  <a:cubicBezTo>
                    <a:pt x="408" y="2276"/>
                    <a:pt x="341" y="2322"/>
                    <a:pt x="297" y="2443"/>
                  </a:cubicBezTo>
                  <a:cubicBezTo>
                    <a:pt x="0" y="3255"/>
                    <a:pt x="1062" y="3718"/>
                    <a:pt x="1062" y="3718"/>
                  </a:cubicBezTo>
                  <a:lnTo>
                    <a:pt x="2225" y="3718"/>
                  </a:lnTo>
                  <a:cubicBezTo>
                    <a:pt x="2225" y="3718"/>
                    <a:pt x="3201" y="2021"/>
                    <a:pt x="2684" y="1632"/>
                  </a:cubicBezTo>
                  <a:cubicBezTo>
                    <a:pt x="2596" y="1566"/>
                    <a:pt x="2520" y="1539"/>
                    <a:pt x="2454" y="1539"/>
                  </a:cubicBezTo>
                  <a:cubicBezTo>
                    <a:pt x="2354" y="1539"/>
                    <a:pt x="2277" y="1601"/>
                    <a:pt x="2217" y="1688"/>
                  </a:cubicBezTo>
                  <a:lnTo>
                    <a:pt x="2217" y="1688"/>
                  </a:lnTo>
                  <a:cubicBezTo>
                    <a:pt x="2416" y="1036"/>
                    <a:pt x="2647" y="1"/>
                    <a:pt x="21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50"/>
            <p:cNvSpPr/>
            <p:nvPr/>
          </p:nvSpPr>
          <p:spPr>
            <a:xfrm>
              <a:off x="-63500" y="4697598"/>
              <a:ext cx="9263374" cy="197076"/>
            </a:xfrm>
            <a:custGeom>
              <a:rect b="b" l="l" r="r" t="t"/>
              <a:pathLst>
                <a:path extrusionOk="0" h="5154" w="103739">
                  <a:moveTo>
                    <a:pt x="80339" y="0"/>
                  </a:moveTo>
                  <a:cubicBezTo>
                    <a:pt x="69397" y="0"/>
                    <a:pt x="55260" y="1698"/>
                    <a:pt x="43777" y="1698"/>
                  </a:cubicBezTo>
                  <a:cubicBezTo>
                    <a:pt x="43306" y="1698"/>
                    <a:pt x="42839" y="1695"/>
                    <a:pt x="42377" y="1689"/>
                  </a:cubicBezTo>
                  <a:cubicBezTo>
                    <a:pt x="33262" y="1571"/>
                    <a:pt x="25137" y="473"/>
                    <a:pt x="19763" y="473"/>
                  </a:cubicBezTo>
                  <a:cubicBezTo>
                    <a:pt x="14822" y="473"/>
                    <a:pt x="0" y="1680"/>
                    <a:pt x="0" y="1680"/>
                  </a:cubicBezTo>
                  <a:lnTo>
                    <a:pt x="0" y="5154"/>
                  </a:lnTo>
                  <a:lnTo>
                    <a:pt x="103739" y="5154"/>
                  </a:lnTo>
                  <a:lnTo>
                    <a:pt x="103739" y="722"/>
                  </a:lnTo>
                  <a:cubicBezTo>
                    <a:pt x="103739" y="722"/>
                    <a:pt x="95368" y="244"/>
                    <a:pt x="81989" y="14"/>
                  </a:cubicBezTo>
                  <a:cubicBezTo>
                    <a:pt x="81448" y="5"/>
                    <a:pt x="80897" y="0"/>
                    <a:pt x="803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00" name="Google Shape;1200;p50"/>
            <p:cNvGrpSpPr/>
            <p:nvPr/>
          </p:nvGrpSpPr>
          <p:grpSpPr>
            <a:xfrm>
              <a:off x="126720" y="4724849"/>
              <a:ext cx="586509" cy="142582"/>
              <a:chOff x="-994955" y="1628924"/>
              <a:chExt cx="586509" cy="142582"/>
            </a:xfrm>
          </p:grpSpPr>
          <p:sp>
            <p:nvSpPr>
              <p:cNvPr id="1201" name="Google Shape;1201;p50"/>
              <p:cNvSpPr/>
              <p:nvPr/>
            </p:nvSpPr>
            <p:spPr>
              <a:xfrm>
                <a:off x="-994955" y="1628924"/>
                <a:ext cx="586509" cy="142582"/>
              </a:xfrm>
              <a:custGeom>
                <a:rect b="b" l="l" r="r" t="t"/>
                <a:pathLst>
                  <a:path extrusionOk="0" h="2062" w="8482">
                    <a:moveTo>
                      <a:pt x="5971" y="0"/>
                    </a:moveTo>
                    <a:cubicBezTo>
                      <a:pt x="5919" y="0"/>
                      <a:pt x="5868" y="2"/>
                      <a:pt x="5816" y="7"/>
                    </a:cubicBezTo>
                    <a:cubicBezTo>
                      <a:pt x="5393" y="44"/>
                      <a:pt x="4987" y="222"/>
                      <a:pt x="4637" y="466"/>
                    </a:cubicBezTo>
                    <a:cubicBezTo>
                      <a:pt x="4464" y="585"/>
                      <a:pt x="4298" y="718"/>
                      <a:pt x="4250" y="921"/>
                    </a:cubicBezTo>
                    <a:cubicBezTo>
                      <a:pt x="3961" y="646"/>
                      <a:pt x="3562" y="491"/>
                      <a:pt x="3162" y="491"/>
                    </a:cubicBezTo>
                    <a:cubicBezTo>
                      <a:pt x="3074" y="491"/>
                      <a:pt x="2986" y="498"/>
                      <a:pt x="2899" y="514"/>
                    </a:cubicBezTo>
                    <a:cubicBezTo>
                      <a:pt x="2418" y="598"/>
                      <a:pt x="2005" y="925"/>
                      <a:pt x="1792" y="1361"/>
                    </a:cubicBezTo>
                    <a:cubicBezTo>
                      <a:pt x="1618" y="1284"/>
                      <a:pt x="1428" y="1245"/>
                      <a:pt x="1239" y="1245"/>
                    </a:cubicBezTo>
                    <a:cubicBezTo>
                      <a:pt x="1072" y="1245"/>
                      <a:pt x="906" y="1275"/>
                      <a:pt x="750" y="1335"/>
                    </a:cubicBezTo>
                    <a:cubicBezTo>
                      <a:pt x="419" y="1464"/>
                      <a:pt x="142" y="1728"/>
                      <a:pt x="0" y="2054"/>
                    </a:cubicBezTo>
                    <a:lnTo>
                      <a:pt x="8481" y="2062"/>
                    </a:lnTo>
                    <a:cubicBezTo>
                      <a:pt x="8453" y="1940"/>
                      <a:pt x="8428" y="1813"/>
                      <a:pt x="8369" y="1702"/>
                    </a:cubicBezTo>
                    <a:cubicBezTo>
                      <a:pt x="8312" y="1590"/>
                      <a:pt x="8214" y="1492"/>
                      <a:pt x="8092" y="1461"/>
                    </a:cubicBezTo>
                    <a:cubicBezTo>
                      <a:pt x="8057" y="1451"/>
                      <a:pt x="8021" y="1447"/>
                      <a:pt x="7985" y="1447"/>
                    </a:cubicBezTo>
                    <a:cubicBezTo>
                      <a:pt x="7864" y="1447"/>
                      <a:pt x="7744" y="1496"/>
                      <a:pt x="7632" y="1553"/>
                    </a:cubicBezTo>
                    <a:cubicBezTo>
                      <a:pt x="7515" y="1114"/>
                      <a:pt x="7350" y="665"/>
                      <a:pt x="7009" y="366"/>
                    </a:cubicBezTo>
                    <a:cubicBezTo>
                      <a:pt x="6729" y="118"/>
                      <a:pt x="6347" y="0"/>
                      <a:pt x="59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2" name="Google Shape;1202;p50"/>
              <p:cNvSpPr/>
              <p:nvPr/>
            </p:nvSpPr>
            <p:spPr>
              <a:xfrm>
                <a:off x="-601154" y="1644966"/>
                <a:ext cx="30563" cy="111742"/>
              </a:xfrm>
              <a:custGeom>
                <a:rect b="b" l="l" r="r" t="t"/>
                <a:pathLst>
                  <a:path extrusionOk="0" h="1616" w="442">
                    <a:moveTo>
                      <a:pt x="356" y="0"/>
                    </a:moveTo>
                    <a:cubicBezTo>
                      <a:pt x="329" y="0"/>
                      <a:pt x="304" y="15"/>
                      <a:pt x="296" y="51"/>
                    </a:cubicBezTo>
                    <a:cubicBezTo>
                      <a:pt x="202" y="545"/>
                      <a:pt x="107" y="1035"/>
                      <a:pt x="11" y="1527"/>
                    </a:cubicBezTo>
                    <a:cubicBezTo>
                      <a:pt x="1" y="1581"/>
                      <a:pt x="45" y="1616"/>
                      <a:pt x="87" y="1616"/>
                    </a:cubicBezTo>
                    <a:cubicBezTo>
                      <a:pt x="114" y="1616"/>
                      <a:pt x="140" y="1600"/>
                      <a:pt x="147" y="1564"/>
                    </a:cubicBezTo>
                    <a:cubicBezTo>
                      <a:pt x="241" y="1072"/>
                      <a:pt x="335" y="582"/>
                      <a:pt x="433" y="88"/>
                    </a:cubicBezTo>
                    <a:cubicBezTo>
                      <a:pt x="442" y="36"/>
                      <a:pt x="397" y="0"/>
                      <a:pt x="3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3" name="Google Shape;1203;p50"/>
              <p:cNvSpPr/>
              <p:nvPr/>
            </p:nvSpPr>
            <p:spPr>
              <a:xfrm>
                <a:off x="-801547" y="1679195"/>
                <a:ext cx="55041" cy="79105"/>
              </a:xfrm>
              <a:custGeom>
                <a:rect b="b" l="l" r="r" t="t"/>
                <a:pathLst>
                  <a:path extrusionOk="0" h="1144" w="796">
                    <a:moveTo>
                      <a:pt x="98" y="0"/>
                    </a:moveTo>
                    <a:cubicBezTo>
                      <a:pt x="49" y="0"/>
                      <a:pt x="1" y="51"/>
                      <a:pt x="34" y="105"/>
                    </a:cubicBezTo>
                    <a:cubicBezTo>
                      <a:pt x="250" y="432"/>
                      <a:pt x="452" y="765"/>
                      <a:pt x="644" y="1108"/>
                    </a:cubicBezTo>
                    <a:cubicBezTo>
                      <a:pt x="658" y="1133"/>
                      <a:pt x="680" y="1143"/>
                      <a:pt x="702" y="1143"/>
                    </a:cubicBezTo>
                    <a:cubicBezTo>
                      <a:pt x="749" y="1143"/>
                      <a:pt x="796" y="1094"/>
                      <a:pt x="766" y="1038"/>
                    </a:cubicBezTo>
                    <a:cubicBezTo>
                      <a:pt x="576" y="697"/>
                      <a:pt x="369" y="360"/>
                      <a:pt x="156" y="34"/>
                    </a:cubicBezTo>
                    <a:cubicBezTo>
                      <a:pt x="141" y="10"/>
                      <a:pt x="120" y="0"/>
                      <a:pt x="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4" name="Google Shape;1204;p50"/>
              <p:cNvSpPr/>
              <p:nvPr/>
            </p:nvSpPr>
            <p:spPr>
              <a:xfrm>
                <a:off x="-932514" y="1729742"/>
                <a:ext cx="30909" cy="31739"/>
              </a:xfrm>
              <a:custGeom>
                <a:rect b="b" l="l" r="r" t="t"/>
                <a:pathLst>
                  <a:path extrusionOk="0" h="459" w="447">
                    <a:moveTo>
                      <a:pt x="77" y="0"/>
                    </a:moveTo>
                    <a:cubicBezTo>
                      <a:pt x="58" y="0"/>
                      <a:pt x="40" y="7"/>
                      <a:pt x="28" y="21"/>
                    </a:cubicBezTo>
                    <a:cubicBezTo>
                      <a:pt x="0" y="51"/>
                      <a:pt x="0" y="91"/>
                      <a:pt x="28" y="121"/>
                    </a:cubicBezTo>
                    <a:cubicBezTo>
                      <a:pt x="124" y="226"/>
                      <a:pt x="223" y="331"/>
                      <a:pt x="319" y="438"/>
                    </a:cubicBezTo>
                    <a:cubicBezTo>
                      <a:pt x="332" y="452"/>
                      <a:pt x="350" y="458"/>
                      <a:pt x="369" y="458"/>
                    </a:cubicBezTo>
                    <a:cubicBezTo>
                      <a:pt x="387" y="458"/>
                      <a:pt x="406" y="452"/>
                      <a:pt x="419" y="438"/>
                    </a:cubicBezTo>
                    <a:cubicBezTo>
                      <a:pt x="446" y="410"/>
                      <a:pt x="446" y="370"/>
                      <a:pt x="419" y="338"/>
                    </a:cubicBezTo>
                    <a:cubicBezTo>
                      <a:pt x="323" y="233"/>
                      <a:pt x="223" y="126"/>
                      <a:pt x="126" y="21"/>
                    </a:cubicBezTo>
                    <a:cubicBezTo>
                      <a:pt x="114" y="7"/>
                      <a:pt x="95" y="0"/>
                      <a:pt x="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5" name="Google Shape;1205;p50"/>
              <p:cNvSpPr/>
              <p:nvPr/>
            </p:nvSpPr>
            <p:spPr>
              <a:xfrm>
                <a:off x="-448682" y="1737210"/>
                <a:ext cx="16388" cy="23787"/>
              </a:xfrm>
              <a:custGeom>
                <a:rect b="b" l="l" r="r" t="t"/>
                <a:pathLst>
                  <a:path extrusionOk="0" h="344" w="237">
                    <a:moveTo>
                      <a:pt x="160" y="0"/>
                    </a:moveTo>
                    <a:cubicBezTo>
                      <a:pt x="147" y="0"/>
                      <a:pt x="135" y="3"/>
                      <a:pt x="126" y="9"/>
                    </a:cubicBezTo>
                    <a:lnTo>
                      <a:pt x="111" y="22"/>
                    </a:lnTo>
                    <a:cubicBezTo>
                      <a:pt x="102" y="31"/>
                      <a:pt x="98" y="40"/>
                      <a:pt x="93" y="51"/>
                    </a:cubicBezTo>
                    <a:cubicBezTo>
                      <a:pt x="65" y="120"/>
                      <a:pt x="36" y="190"/>
                      <a:pt x="8" y="256"/>
                    </a:cubicBezTo>
                    <a:cubicBezTo>
                      <a:pt x="1" y="273"/>
                      <a:pt x="8" y="295"/>
                      <a:pt x="15" y="309"/>
                    </a:cubicBezTo>
                    <a:cubicBezTo>
                      <a:pt x="25" y="322"/>
                      <a:pt x="39" y="337"/>
                      <a:pt x="56" y="341"/>
                    </a:cubicBezTo>
                    <a:cubicBezTo>
                      <a:pt x="63" y="343"/>
                      <a:pt x="70" y="344"/>
                      <a:pt x="77" y="344"/>
                    </a:cubicBezTo>
                    <a:cubicBezTo>
                      <a:pt x="89" y="344"/>
                      <a:pt x="100" y="341"/>
                      <a:pt x="109" y="335"/>
                    </a:cubicBezTo>
                    <a:cubicBezTo>
                      <a:pt x="113" y="330"/>
                      <a:pt x="119" y="328"/>
                      <a:pt x="122" y="322"/>
                    </a:cubicBezTo>
                    <a:cubicBezTo>
                      <a:pt x="131" y="313"/>
                      <a:pt x="137" y="304"/>
                      <a:pt x="141" y="293"/>
                    </a:cubicBezTo>
                    <a:cubicBezTo>
                      <a:pt x="168" y="225"/>
                      <a:pt x="200" y="155"/>
                      <a:pt x="227" y="88"/>
                    </a:cubicBezTo>
                    <a:cubicBezTo>
                      <a:pt x="237" y="72"/>
                      <a:pt x="231" y="50"/>
                      <a:pt x="222" y="35"/>
                    </a:cubicBezTo>
                    <a:cubicBezTo>
                      <a:pt x="213" y="22"/>
                      <a:pt x="196" y="7"/>
                      <a:pt x="181" y="4"/>
                    </a:cubicBezTo>
                    <a:cubicBezTo>
                      <a:pt x="174" y="1"/>
                      <a:pt x="167" y="0"/>
                      <a:pt x="1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06" name="Google Shape;1206;p50"/>
            <p:cNvGrpSpPr/>
            <p:nvPr/>
          </p:nvGrpSpPr>
          <p:grpSpPr>
            <a:xfrm>
              <a:off x="-63375" y="4861142"/>
              <a:ext cx="9263285" cy="296529"/>
              <a:chOff x="-63379" y="4923731"/>
              <a:chExt cx="9263285" cy="969682"/>
            </a:xfrm>
          </p:grpSpPr>
          <p:sp>
            <p:nvSpPr>
              <p:cNvPr id="1207" name="Google Shape;1207;p50"/>
              <p:cNvSpPr/>
              <p:nvPr/>
            </p:nvSpPr>
            <p:spPr>
              <a:xfrm>
                <a:off x="-63379" y="4923731"/>
                <a:ext cx="9263285" cy="969682"/>
              </a:xfrm>
              <a:custGeom>
                <a:rect b="b" l="l" r="r" t="t"/>
                <a:pathLst>
                  <a:path extrusionOk="0" h="10859" w="103738">
                    <a:moveTo>
                      <a:pt x="1" y="0"/>
                    </a:moveTo>
                    <a:lnTo>
                      <a:pt x="1" y="10858"/>
                    </a:lnTo>
                    <a:lnTo>
                      <a:pt x="103737" y="10858"/>
                    </a:lnTo>
                    <a:lnTo>
                      <a:pt x="10373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8" name="Google Shape;1208;p50"/>
              <p:cNvSpPr/>
              <p:nvPr/>
            </p:nvSpPr>
            <p:spPr>
              <a:xfrm>
                <a:off x="120932" y="5321109"/>
                <a:ext cx="843034" cy="64919"/>
              </a:xfrm>
              <a:custGeom>
                <a:rect b="b" l="l" r="r" t="t"/>
                <a:pathLst>
                  <a:path extrusionOk="0" h="727" w="9441">
                    <a:moveTo>
                      <a:pt x="1" y="1"/>
                    </a:moveTo>
                    <a:lnTo>
                      <a:pt x="1" y="727"/>
                    </a:lnTo>
                    <a:lnTo>
                      <a:pt x="9440" y="727"/>
                    </a:lnTo>
                    <a:lnTo>
                      <a:pt x="944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9" name="Google Shape;1209;p50"/>
              <p:cNvSpPr/>
              <p:nvPr/>
            </p:nvSpPr>
            <p:spPr>
              <a:xfrm>
                <a:off x="1341010" y="5321109"/>
                <a:ext cx="842856" cy="64919"/>
              </a:xfrm>
              <a:custGeom>
                <a:rect b="b" l="l" r="r" t="t"/>
                <a:pathLst>
                  <a:path extrusionOk="0" h="727" w="9439">
                    <a:moveTo>
                      <a:pt x="1" y="1"/>
                    </a:moveTo>
                    <a:lnTo>
                      <a:pt x="1" y="727"/>
                    </a:lnTo>
                    <a:lnTo>
                      <a:pt x="9438" y="727"/>
                    </a:lnTo>
                    <a:lnTo>
                      <a:pt x="94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0" name="Google Shape;1210;p50"/>
              <p:cNvSpPr/>
              <p:nvPr/>
            </p:nvSpPr>
            <p:spPr>
              <a:xfrm>
                <a:off x="2439822" y="5321109"/>
                <a:ext cx="842945" cy="64919"/>
              </a:xfrm>
              <a:custGeom>
                <a:rect b="b" l="l" r="r" t="t"/>
                <a:pathLst>
                  <a:path extrusionOk="0" h="727" w="9440">
                    <a:moveTo>
                      <a:pt x="1" y="1"/>
                    </a:moveTo>
                    <a:lnTo>
                      <a:pt x="1" y="727"/>
                    </a:lnTo>
                    <a:lnTo>
                      <a:pt x="9440" y="727"/>
                    </a:lnTo>
                    <a:lnTo>
                      <a:pt x="944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Google Shape;1211;p50"/>
              <p:cNvSpPr/>
              <p:nvPr/>
            </p:nvSpPr>
            <p:spPr>
              <a:xfrm>
                <a:off x="3659900" y="5321109"/>
                <a:ext cx="842945" cy="64919"/>
              </a:xfrm>
              <a:custGeom>
                <a:rect b="b" l="l" r="r" t="t"/>
                <a:pathLst>
                  <a:path extrusionOk="0" h="727" w="9440">
                    <a:moveTo>
                      <a:pt x="1" y="1"/>
                    </a:moveTo>
                    <a:lnTo>
                      <a:pt x="1" y="727"/>
                    </a:lnTo>
                    <a:lnTo>
                      <a:pt x="9440" y="727"/>
                    </a:lnTo>
                    <a:lnTo>
                      <a:pt x="944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2" name="Google Shape;1212;p50"/>
              <p:cNvSpPr/>
              <p:nvPr/>
            </p:nvSpPr>
            <p:spPr>
              <a:xfrm>
                <a:off x="4807736" y="5321109"/>
                <a:ext cx="842766" cy="64919"/>
              </a:xfrm>
              <a:custGeom>
                <a:rect b="b" l="l" r="r" t="t"/>
                <a:pathLst>
                  <a:path extrusionOk="0" h="727" w="9438">
                    <a:moveTo>
                      <a:pt x="1" y="1"/>
                    </a:moveTo>
                    <a:lnTo>
                      <a:pt x="1" y="727"/>
                    </a:lnTo>
                    <a:lnTo>
                      <a:pt x="9438" y="727"/>
                    </a:lnTo>
                    <a:lnTo>
                      <a:pt x="94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3" name="Google Shape;1213;p50"/>
              <p:cNvSpPr/>
              <p:nvPr/>
            </p:nvSpPr>
            <p:spPr>
              <a:xfrm>
                <a:off x="6027814" y="5321109"/>
                <a:ext cx="842766" cy="64919"/>
              </a:xfrm>
              <a:custGeom>
                <a:rect b="b" l="l" r="r" t="t"/>
                <a:pathLst>
                  <a:path extrusionOk="0" h="727" w="9438">
                    <a:moveTo>
                      <a:pt x="1" y="1"/>
                    </a:moveTo>
                    <a:lnTo>
                      <a:pt x="1" y="727"/>
                    </a:lnTo>
                    <a:lnTo>
                      <a:pt x="9438" y="727"/>
                    </a:lnTo>
                    <a:lnTo>
                      <a:pt x="94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4" name="Google Shape;1214;p50"/>
              <p:cNvSpPr/>
              <p:nvPr/>
            </p:nvSpPr>
            <p:spPr>
              <a:xfrm>
                <a:off x="7126804" y="5321109"/>
                <a:ext cx="842766" cy="64919"/>
              </a:xfrm>
              <a:custGeom>
                <a:rect b="b" l="l" r="r" t="t"/>
                <a:pathLst>
                  <a:path extrusionOk="0" h="727" w="9438">
                    <a:moveTo>
                      <a:pt x="0" y="1"/>
                    </a:moveTo>
                    <a:lnTo>
                      <a:pt x="0" y="727"/>
                    </a:lnTo>
                    <a:lnTo>
                      <a:pt x="9437" y="727"/>
                    </a:lnTo>
                    <a:lnTo>
                      <a:pt x="943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5" name="Google Shape;1215;p50"/>
              <p:cNvSpPr/>
              <p:nvPr/>
            </p:nvSpPr>
            <p:spPr>
              <a:xfrm>
                <a:off x="8346703" y="5321109"/>
                <a:ext cx="842945" cy="64919"/>
              </a:xfrm>
              <a:custGeom>
                <a:rect b="b" l="l" r="r" t="t"/>
                <a:pathLst>
                  <a:path extrusionOk="0" h="727" w="9440">
                    <a:moveTo>
                      <a:pt x="0" y="1"/>
                    </a:moveTo>
                    <a:lnTo>
                      <a:pt x="0" y="727"/>
                    </a:lnTo>
                    <a:lnTo>
                      <a:pt x="9439" y="727"/>
                    </a:lnTo>
                    <a:lnTo>
                      <a:pt x="943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51"/>
          <p:cNvSpPr txBox="1"/>
          <p:nvPr>
            <p:ph type="title"/>
          </p:nvPr>
        </p:nvSpPr>
        <p:spPr>
          <a:xfrm>
            <a:off x="713225" y="444925"/>
            <a:ext cx="707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18" name="Google Shape;1218;p51"/>
          <p:cNvSpPr txBox="1"/>
          <p:nvPr>
            <p:ph idx="1" type="subTitle"/>
          </p:nvPr>
        </p:nvSpPr>
        <p:spPr>
          <a:xfrm>
            <a:off x="713225" y="1220950"/>
            <a:ext cx="7071600" cy="16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Char char="■"/>
              <a:defRPr/>
            </a:lvl9pPr>
          </a:lstStyle>
          <a:p/>
        </p:txBody>
      </p:sp>
      <p:grpSp>
        <p:nvGrpSpPr>
          <p:cNvPr id="1219" name="Google Shape;1219;p51"/>
          <p:cNvGrpSpPr/>
          <p:nvPr/>
        </p:nvGrpSpPr>
        <p:grpSpPr>
          <a:xfrm>
            <a:off x="-977750" y="3851946"/>
            <a:ext cx="11553281" cy="1375208"/>
            <a:chOff x="-977750" y="3851946"/>
            <a:chExt cx="11553281" cy="1375208"/>
          </a:xfrm>
        </p:grpSpPr>
        <p:grpSp>
          <p:nvGrpSpPr>
            <p:cNvPr id="1220" name="Google Shape;1220;p51"/>
            <p:cNvGrpSpPr/>
            <p:nvPr/>
          </p:nvGrpSpPr>
          <p:grpSpPr>
            <a:xfrm>
              <a:off x="-977750" y="3851946"/>
              <a:ext cx="11553281" cy="754343"/>
              <a:chOff x="-977750" y="3851946"/>
              <a:chExt cx="11553281" cy="754343"/>
            </a:xfrm>
          </p:grpSpPr>
          <p:sp>
            <p:nvSpPr>
              <p:cNvPr id="1221" name="Google Shape;1221;p51"/>
              <p:cNvSpPr/>
              <p:nvPr/>
            </p:nvSpPr>
            <p:spPr>
              <a:xfrm>
                <a:off x="-977750" y="3880327"/>
                <a:ext cx="9263106" cy="725963"/>
              </a:xfrm>
              <a:custGeom>
                <a:rect b="b" l="l" r="r" t="t"/>
                <a:pathLst>
                  <a:path extrusionOk="0" h="17687" w="103736">
                    <a:moveTo>
                      <a:pt x="92693" y="0"/>
                    </a:moveTo>
                    <a:cubicBezTo>
                      <a:pt x="92444" y="0"/>
                      <a:pt x="92247" y="207"/>
                      <a:pt x="92262" y="456"/>
                    </a:cubicBezTo>
                    <a:lnTo>
                      <a:pt x="92920" y="11712"/>
                    </a:lnTo>
                    <a:cubicBezTo>
                      <a:pt x="92934" y="11957"/>
                      <a:pt x="92739" y="12167"/>
                      <a:pt x="92490" y="12167"/>
                    </a:cubicBezTo>
                    <a:lnTo>
                      <a:pt x="85097" y="12167"/>
                    </a:lnTo>
                    <a:cubicBezTo>
                      <a:pt x="84855" y="12167"/>
                      <a:pt x="84662" y="11970"/>
                      <a:pt x="84667" y="11726"/>
                    </a:cubicBezTo>
                    <a:lnTo>
                      <a:pt x="84802" y="4589"/>
                    </a:lnTo>
                    <a:cubicBezTo>
                      <a:pt x="84807" y="4359"/>
                      <a:pt x="84631" y="4167"/>
                      <a:pt x="84400" y="4150"/>
                    </a:cubicBezTo>
                    <a:lnTo>
                      <a:pt x="81619" y="3964"/>
                    </a:lnTo>
                    <a:cubicBezTo>
                      <a:pt x="81610" y="3964"/>
                      <a:pt x="81600" y="3963"/>
                      <a:pt x="81590" y="3963"/>
                    </a:cubicBezTo>
                    <a:cubicBezTo>
                      <a:pt x="81354" y="3963"/>
                      <a:pt x="81159" y="4156"/>
                      <a:pt x="81159" y="4396"/>
                    </a:cubicBezTo>
                    <a:lnTo>
                      <a:pt x="81159" y="7816"/>
                    </a:lnTo>
                    <a:cubicBezTo>
                      <a:pt x="81159" y="8048"/>
                      <a:pt x="80972" y="8240"/>
                      <a:pt x="80738" y="8247"/>
                    </a:cubicBezTo>
                    <a:lnTo>
                      <a:pt x="77320" y="8345"/>
                    </a:lnTo>
                    <a:cubicBezTo>
                      <a:pt x="77315" y="8345"/>
                      <a:pt x="77311" y="8345"/>
                      <a:pt x="77307" y="8345"/>
                    </a:cubicBezTo>
                    <a:cubicBezTo>
                      <a:pt x="77069" y="8345"/>
                      <a:pt x="76876" y="8154"/>
                      <a:pt x="76876" y="7915"/>
                    </a:cubicBezTo>
                    <a:lnTo>
                      <a:pt x="76876" y="6823"/>
                    </a:lnTo>
                    <a:cubicBezTo>
                      <a:pt x="76876" y="6585"/>
                      <a:pt x="76682" y="6391"/>
                      <a:pt x="76445" y="6391"/>
                    </a:cubicBezTo>
                    <a:lnTo>
                      <a:pt x="74663" y="6391"/>
                    </a:lnTo>
                    <a:cubicBezTo>
                      <a:pt x="74425" y="6391"/>
                      <a:pt x="74231" y="6198"/>
                      <a:pt x="74231" y="5962"/>
                    </a:cubicBezTo>
                    <a:lnTo>
                      <a:pt x="74231" y="1460"/>
                    </a:lnTo>
                    <a:cubicBezTo>
                      <a:pt x="74231" y="1222"/>
                      <a:pt x="74037" y="1030"/>
                      <a:pt x="73803" y="1030"/>
                    </a:cubicBezTo>
                    <a:cubicBezTo>
                      <a:pt x="73789" y="1030"/>
                      <a:pt x="73774" y="1031"/>
                      <a:pt x="73760" y="1032"/>
                    </a:cubicBezTo>
                    <a:lnTo>
                      <a:pt x="70833" y="1318"/>
                    </a:lnTo>
                    <a:cubicBezTo>
                      <a:pt x="70612" y="1338"/>
                      <a:pt x="70444" y="1524"/>
                      <a:pt x="70444" y="1746"/>
                    </a:cubicBezTo>
                    <a:lnTo>
                      <a:pt x="70444" y="10387"/>
                    </a:lnTo>
                    <a:cubicBezTo>
                      <a:pt x="70444" y="10624"/>
                      <a:pt x="70251" y="10818"/>
                      <a:pt x="70013" y="10818"/>
                    </a:cubicBezTo>
                    <a:lnTo>
                      <a:pt x="68611" y="10818"/>
                    </a:lnTo>
                    <a:cubicBezTo>
                      <a:pt x="68373" y="10818"/>
                      <a:pt x="68179" y="10624"/>
                      <a:pt x="68179" y="10387"/>
                    </a:cubicBezTo>
                    <a:lnTo>
                      <a:pt x="68179" y="8102"/>
                    </a:lnTo>
                    <a:cubicBezTo>
                      <a:pt x="68179" y="7956"/>
                      <a:pt x="68106" y="7820"/>
                      <a:pt x="67984" y="7740"/>
                    </a:cubicBezTo>
                    <a:lnTo>
                      <a:pt x="66593" y="6830"/>
                    </a:lnTo>
                    <a:cubicBezTo>
                      <a:pt x="66518" y="6782"/>
                      <a:pt x="66437" y="6760"/>
                      <a:pt x="66358" y="6760"/>
                    </a:cubicBezTo>
                    <a:cubicBezTo>
                      <a:pt x="66133" y="6760"/>
                      <a:pt x="65926" y="6938"/>
                      <a:pt x="65926" y="7191"/>
                    </a:cubicBezTo>
                    <a:cubicBezTo>
                      <a:pt x="65926" y="7429"/>
                      <a:pt x="65732" y="7622"/>
                      <a:pt x="65494" y="7622"/>
                    </a:cubicBezTo>
                    <a:lnTo>
                      <a:pt x="63699" y="7622"/>
                    </a:lnTo>
                    <a:cubicBezTo>
                      <a:pt x="63462" y="7622"/>
                      <a:pt x="63268" y="7816"/>
                      <a:pt x="63268" y="8054"/>
                    </a:cubicBezTo>
                    <a:lnTo>
                      <a:pt x="63268" y="9661"/>
                    </a:lnTo>
                    <a:cubicBezTo>
                      <a:pt x="63268" y="9893"/>
                      <a:pt x="63082" y="10084"/>
                      <a:pt x="62850" y="10092"/>
                    </a:cubicBezTo>
                    <a:lnTo>
                      <a:pt x="59693" y="10188"/>
                    </a:lnTo>
                    <a:cubicBezTo>
                      <a:pt x="59689" y="10188"/>
                      <a:pt x="59684" y="10188"/>
                      <a:pt x="59680" y="10188"/>
                    </a:cubicBezTo>
                    <a:cubicBezTo>
                      <a:pt x="59442" y="10188"/>
                      <a:pt x="59249" y="9997"/>
                      <a:pt x="59249" y="9758"/>
                    </a:cubicBezTo>
                    <a:lnTo>
                      <a:pt x="59249" y="6736"/>
                    </a:lnTo>
                    <a:cubicBezTo>
                      <a:pt x="59249" y="6535"/>
                      <a:pt x="59111" y="6362"/>
                      <a:pt x="58915" y="6316"/>
                    </a:cubicBezTo>
                    <a:lnTo>
                      <a:pt x="56088" y="5658"/>
                    </a:lnTo>
                    <a:cubicBezTo>
                      <a:pt x="56054" y="5650"/>
                      <a:pt x="56021" y="5646"/>
                      <a:pt x="55987" y="5646"/>
                    </a:cubicBezTo>
                    <a:cubicBezTo>
                      <a:pt x="55757" y="5646"/>
                      <a:pt x="55559" y="5833"/>
                      <a:pt x="55559" y="6076"/>
                    </a:cubicBezTo>
                    <a:lnTo>
                      <a:pt x="55559" y="11505"/>
                    </a:lnTo>
                    <a:cubicBezTo>
                      <a:pt x="55559" y="11739"/>
                      <a:pt x="55375" y="11929"/>
                      <a:pt x="55141" y="11937"/>
                    </a:cubicBezTo>
                    <a:lnTo>
                      <a:pt x="52311" y="12031"/>
                    </a:lnTo>
                    <a:cubicBezTo>
                      <a:pt x="52305" y="12031"/>
                      <a:pt x="52300" y="12031"/>
                      <a:pt x="52294" y="12031"/>
                    </a:cubicBezTo>
                    <a:cubicBezTo>
                      <a:pt x="52060" y="12031"/>
                      <a:pt x="51866" y="11839"/>
                      <a:pt x="51866" y="11601"/>
                    </a:cubicBezTo>
                    <a:lnTo>
                      <a:pt x="51866" y="5206"/>
                    </a:lnTo>
                    <a:cubicBezTo>
                      <a:pt x="51866" y="4976"/>
                      <a:pt x="51684" y="4786"/>
                      <a:pt x="51454" y="4775"/>
                    </a:cubicBezTo>
                    <a:lnTo>
                      <a:pt x="49579" y="4687"/>
                    </a:lnTo>
                    <a:cubicBezTo>
                      <a:pt x="49369" y="4678"/>
                      <a:pt x="49198" y="4519"/>
                      <a:pt x="49170" y="4313"/>
                    </a:cubicBezTo>
                    <a:lnTo>
                      <a:pt x="48789" y="1359"/>
                    </a:lnTo>
                    <a:cubicBezTo>
                      <a:pt x="48761" y="1145"/>
                      <a:pt x="48577" y="983"/>
                      <a:pt x="48359" y="983"/>
                    </a:cubicBezTo>
                    <a:lnTo>
                      <a:pt x="44893" y="983"/>
                    </a:lnTo>
                    <a:cubicBezTo>
                      <a:pt x="44655" y="983"/>
                      <a:pt x="44462" y="1176"/>
                      <a:pt x="44462" y="1414"/>
                    </a:cubicBezTo>
                    <a:lnTo>
                      <a:pt x="44462" y="9550"/>
                    </a:lnTo>
                    <a:cubicBezTo>
                      <a:pt x="44462" y="9779"/>
                      <a:pt x="44285" y="9967"/>
                      <a:pt x="44056" y="9981"/>
                    </a:cubicBezTo>
                    <a:lnTo>
                      <a:pt x="42954" y="10049"/>
                    </a:lnTo>
                    <a:cubicBezTo>
                      <a:pt x="42945" y="10050"/>
                      <a:pt x="42935" y="10050"/>
                      <a:pt x="42925" y="10050"/>
                    </a:cubicBezTo>
                    <a:cubicBezTo>
                      <a:pt x="42689" y="10050"/>
                      <a:pt x="42495" y="9859"/>
                      <a:pt x="42495" y="9620"/>
                    </a:cubicBezTo>
                    <a:lnTo>
                      <a:pt x="42495" y="4821"/>
                    </a:lnTo>
                    <a:cubicBezTo>
                      <a:pt x="42495" y="4595"/>
                      <a:pt x="42324" y="4408"/>
                      <a:pt x="42101" y="4390"/>
                    </a:cubicBezTo>
                    <a:lnTo>
                      <a:pt x="37317" y="3974"/>
                    </a:lnTo>
                    <a:cubicBezTo>
                      <a:pt x="37305" y="3973"/>
                      <a:pt x="37293" y="3972"/>
                      <a:pt x="37282" y="3972"/>
                    </a:cubicBezTo>
                    <a:cubicBezTo>
                      <a:pt x="37046" y="3972"/>
                      <a:pt x="36849" y="4163"/>
                      <a:pt x="36849" y="4405"/>
                    </a:cubicBezTo>
                    <a:lnTo>
                      <a:pt x="36849" y="8186"/>
                    </a:lnTo>
                    <a:cubicBezTo>
                      <a:pt x="36849" y="8419"/>
                      <a:pt x="36665" y="8608"/>
                      <a:pt x="36432" y="8618"/>
                    </a:cubicBezTo>
                    <a:lnTo>
                      <a:pt x="33781" y="8710"/>
                    </a:lnTo>
                    <a:cubicBezTo>
                      <a:pt x="33775" y="8710"/>
                      <a:pt x="33770" y="8710"/>
                      <a:pt x="33764" y="8710"/>
                    </a:cubicBezTo>
                    <a:cubicBezTo>
                      <a:pt x="33523" y="8710"/>
                      <a:pt x="33327" y="8511"/>
                      <a:pt x="33335" y="8267"/>
                    </a:cubicBezTo>
                    <a:lnTo>
                      <a:pt x="33550" y="444"/>
                    </a:lnTo>
                    <a:cubicBezTo>
                      <a:pt x="33558" y="201"/>
                      <a:pt x="33362" y="2"/>
                      <a:pt x="33119" y="2"/>
                    </a:cubicBezTo>
                    <a:lnTo>
                      <a:pt x="27699" y="2"/>
                    </a:lnTo>
                    <a:cubicBezTo>
                      <a:pt x="27460" y="2"/>
                      <a:pt x="27264" y="199"/>
                      <a:pt x="27268" y="439"/>
                    </a:cubicBezTo>
                    <a:lnTo>
                      <a:pt x="27415" y="10285"/>
                    </a:lnTo>
                    <a:cubicBezTo>
                      <a:pt x="27421" y="10516"/>
                      <a:pt x="27244" y="10709"/>
                      <a:pt x="27014" y="10722"/>
                    </a:cubicBezTo>
                    <a:lnTo>
                      <a:pt x="25969" y="10788"/>
                    </a:lnTo>
                    <a:cubicBezTo>
                      <a:pt x="25959" y="10789"/>
                      <a:pt x="25949" y="10789"/>
                      <a:pt x="25939" y="10789"/>
                    </a:cubicBezTo>
                    <a:cubicBezTo>
                      <a:pt x="25704" y="10789"/>
                      <a:pt x="25512" y="10598"/>
                      <a:pt x="25512" y="10359"/>
                    </a:cubicBezTo>
                    <a:lnTo>
                      <a:pt x="25512" y="7256"/>
                    </a:lnTo>
                    <a:cubicBezTo>
                      <a:pt x="25512" y="7018"/>
                      <a:pt x="25318" y="6824"/>
                      <a:pt x="25080" y="6824"/>
                    </a:cubicBezTo>
                    <a:lnTo>
                      <a:pt x="22652" y="6824"/>
                    </a:lnTo>
                    <a:cubicBezTo>
                      <a:pt x="22416" y="6824"/>
                      <a:pt x="22222" y="7018"/>
                      <a:pt x="22222" y="7256"/>
                    </a:cubicBezTo>
                    <a:lnTo>
                      <a:pt x="22222" y="12353"/>
                    </a:lnTo>
                    <a:cubicBezTo>
                      <a:pt x="22222" y="12591"/>
                      <a:pt x="22029" y="12784"/>
                      <a:pt x="21791" y="12784"/>
                    </a:cubicBezTo>
                    <a:lnTo>
                      <a:pt x="12125" y="12784"/>
                    </a:lnTo>
                    <a:cubicBezTo>
                      <a:pt x="11891" y="12784"/>
                      <a:pt x="11699" y="12598"/>
                      <a:pt x="11694" y="12362"/>
                    </a:cubicBezTo>
                    <a:lnTo>
                      <a:pt x="11443" y="1285"/>
                    </a:lnTo>
                    <a:cubicBezTo>
                      <a:pt x="11440" y="1051"/>
                      <a:pt x="11248" y="863"/>
                      <a:pt x="11012" y="863"/>
                    </a:cubicBezTo>
                    <a:lnTo>
                      <a:pt x="5684" y="863"/>
                    </a:lnTo>
                    <a:cubicBezTo>
                      <a:pt x="5456" y="863"/>
                      <a:pt x="5268" y="1042"/>
                      <a:pt x="5253" y="1268"/>
                    </a:cubicBezTo>
                    <a:lnTo>
                      <a:pt x="4783" y="9345"/>
                    </a:lnTo>
                    <a:cubicBezTo>
                      <a:pt x="4770" y="9556"/>
                      <a:pt x="4606" y="9727"/>
                      <a:pt x="4396" y="9749"/>
                    </a:cubicBezTo>
                    <a:lnTo>
                      <a:pt x="1" y="10202"/>
                    </a:lnTo>
                    <a:lnTo>
                      <a:pt x="1" y="17686"/>
                    </a:lnTo>
                    <a:lnTo>
                      <a:pt x="103735" y="17686"/>
                    </a:lnTo>
                    <a:lnTo>
                      <a:pt x="103735" y="1843"/>
                    </a:lnTo>
                    <a:lnTo>
                      <a:pt x="101036" y="1226"/>
                    </a:lnTo>
                    <a:cubicBezTo>
                      <a:pt x="101003" y="1219"/>
                      <a:pt x="100971" y="1215"/>
                      <a:pt x="100940" y="1215"/>
                    </a:cubicBezTo>
                    <a:cubicBezTo>
                      <a:pt x="100709" y="1215"/>
                      <a:pt x="100509" y="1403"/>
                      <a:pt x="100509" y="1646"/>
                    </a:cubicBezTo>
                    <a:lnTo>
                      <a:pt x="100509" y="4484"/>
                    </a:lnTo>
                    <a:cubicBezTo>
                      <a:pt x="100509" y="4722"/>
                      <a:pt x="100315" y="4915"/>
                      <a:pt x="100077" y="4915"/>
                    </a:cubicBezTo>
                    <a:lnTo>
                      <a:pt x="97254" y="4915"/>
                    </a:lnTo>
                    <a:cubicBezTo>
                      <a:pt x="97016" y="4915"/>
                      <a:pt x="96823" y="4722"/>
                      <a:pt x="96823" y="4484"/>
                    </a:cubicBezTo>
                    <a:lnTo>
                      <a:pt x="96823" y="430"/>
                    </a:lnTo>
                    <a:cubicBezTo>
                      <a:pt x="96823" y="194"/>
                      <a:pt x="96629" y="0"/>
                      <a:pt x="96392" y="0"/>
                    </a:cubicBezTo>
                    <a:close/>
                  </a:path>
                </a:pathLst>
              </a:custGeom>
              <a:solidFill>
                <a:srgbClr val="91CB91">
                  <a:alpha val="40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2" name="Google Shape;1222;p51"/>
              <p:cNvSpPr/>
              <p:nvPr/>
            </p:nvSpPr>
            <p:spPr>
              <a:xfrm>
                <a:off x="2835675" y="3851946"/>
                <a:ext cx="7739856" cy="725986"/>
              </a:xfrm>
              <a:custGeom>
                <a:rect b="b" l="l" r="r" t="t"/>
                <a:pathLst>
                  <a:path extrusionOk="0" h="18746" w="89097">
                    <a:moveTo>
                      <a:pt x="25513" y="0"/>
                    </a:moveTo>
                    <a:lnTo>
                      <a:pt x="24746" y="16175"/>
                    </a:lnTo>
                    <a:lnTo>
                      <a:pt x="9902" y="16851"/>
                    </a:lnTo>
                    <a:lnTo>
                      <a:pt x="9902" y="3933"/>
                    </a:lnTo>
                    <a:lnTo>
                      <a:pt x="6218" y="3933"/>
                    </a:lnTo>
                    <a:lnTo>
                      <a:pt x="6059" y="7005"/>
                    </a:lnTo>
                    <a:lnTo>
                      <a:pt x="4797" y="7005"/>
                    </a:lnTo>
                    <a:lnTo>
                      <a:pt x="2166" y="7374"/>
                    </a:lnTo>
                    <a:lnTo>
                      <a:pt x="0" y="18746"/>
                    </a:lnTo>
                    <a:lnTo>
                      <a:pt x="89097" y="17847"/>
                    </a:lnTo>
                    <a:lnTo>
                      <a:pt x="86756" y="4178"/>
                    </a:lnTo>
                    <a:lnTo>
                      <a:pt x="79085" y="4178"/>
                    </a:lnTo>
                    <a:lnTo>
                      <a:pt x="78980" y="8536"/>
                    </a:lnTo>
                    <a:lnTo>
                      <a:pt x="76143" y="7742"/>
                    </a:lnTo>
                    <a:lnTo>
                      <a:pt x="76143" y="13396"/>
                    </a:lnTo>
                    <a:lnTo>
                      <a:pt x="69026" y="12781"/>
                    </a:lnTo>
                    <a:lnTo>
                      <a:pt x="69026" y="9342"/>
                    </a:lnTo>
                    <a:lnTo>
                      <a:pt x="69026" y="0"/>
                    </a:lnTo>
                    <a:lnTo>
                      <a:pt x="65470" y="0"/>
                    </a:lnTo>
                    <a:lnTo>
                      <a:pt x="65470" y="12043"/>
                    </a:lnTo>
                    <a:lnTo>
                      <a:pt x="59355" y="17076"/>
                    </a:lnTo>
                    <a:lnTo>
                      <a:pt x="59829" y="612"/>
                    </a:lnTo>
                    <a:lnTo>
                      <a:pt x="56611" y="0"/>
                    </a:lnTo>
                    <a:lnTo>
                      <a:pt x="56611" y="1965"/>
                    </a:lnTo>
                    <a:lnTo>
                      <a:pt x="54768" y="1965"/>
                    </a:lnTo>
                    <a:lnTo>
                      <a:pt x="54768" y="8970"/>
                    </a:lnTo>
                    <a:lnTo>
                      <a:pt x="53170" y="9342"/>
                    </a:lnTo>
                    <a:lnTo>
                      <a:pt x="53170" y="4423"/>
                    </a:lnTo>
                    <a:lnTo>
                      <a:pt x="50096" y="4055"/>
                    </a:lnTo>
                    <a:lnTo>
                      <a:pt x="50096" y="4055"/>
                    </a:lnTo>
                    <a:lnTo>
                      <a:pt x="50353" y="10811"/>
                    </a:lnTo>
                    <a:lnTo>
                      <a:pt x="49169" y="15676"/>
                    </a:lnTo>
                    <a:lnTo>
                      <a:pt x="43084" y="16175"/>
                    </a:lnTo>
                    <a:lnTo>
                      <a:pt x="31904" y="13520"/>
                    </a:lnTo>
                    <a:lnTo>
                      <a:pt x="32068" y="1965"/>
                    </a:lnTo>
                    <a:lnTo>
                      <a:pt x="29327" y="1965"/>
                    </a:lnTo>
                    <a:lnTo>
                      <a:pt x="29327" y="0"/>
                    </a:lnTo>
                    <a:close/>
                  </a:path>
                </a:pathLst>
              </a:custGeom>
              <a:solidFill>
                <a:srgbClr val="91CB91">
                  <a:alpha val="27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3" name="Google Shape;1223;p51"/>
            <p:cNvGrpSpPr/>
            <p:nvPr/>
          </p:nvGrpSpPr>
          <p:grpSpPr>
            <a:xfrm>
              <a:off x="-63500" y="4369921"/>
              <a:ext cx="9263406" cy="857234"/>
              <a:chOff x="-63500" y="4463498"/>
              <a:chExt cx="9263406" cy="1429914"/>
            </a:xfrm>
          </p:grpSpPr>
          <p:grpSp>
            <p:nvGrpSpPr>
              <p:cNvPr id="1224" name="Google Shape;1224;p51"/>
              <p:cNvGrpSpPr/>
              <p:nvPr/>
            </p:nvGrpSpPr>
            <p:grpSpPr>
              <a:xfrm>
                <a:off x="-63379" y="4923731"/>
                <a:ext cx="9263285" cy="969682"/>
                <a:chOff x="-63379" y="4923731"/>
                <a:chExt cx="9263285" cy="969682"/>
              </a:xfrm>
            </p:grpSpPr>
            <p:sp>
              <p:nvSpPr>
                <p:cNvPr id="1225" name="Google Shape;1225;p51"/>
                <p:cNvSpPr/>
                <p:nvPr/>
              </p:nvSpPr>
              <p:spPr>
                <a:xfrm>
                  <a:off x="-63379" y="4923731"/>
                  <a:ext cx="9263285" cy="969682"/>
                </a:xfrm>
                <a:custGeom>
                  <a:rect b="b" l="l" r="r" t="t"/>
                  <a:pathLst>
                    <a:path extrusionOk="0" h="10859" w="103738">
                      <a:moveTo>
                        <a:pt x="1" y="0"/>
                      </a:moveTo>
                      <a:lnTo>
                        <a:pt x="1" y="10858"/>
                      </a:lnTo>
                      <a:lnTo>
                        <a:pt x="103737" y="10858"/>
                      </a:lnTo>
                      <a:lnTo>
                        <a:pt x="103737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6" name="Google Shape;1226;p51"/>
                <p:cNvSpPr/>
                <p:nvPr/>
              </p:nvSpPr>
              <p:spPr>
                <a:xfrm>
                  <a:off x="120932" y="5321109"/>
                  <a:ext cx="843034" cy="64919"/>
                </a:xfrm>
                <a:custGeom>
                  <a:rect b="b" l="l" r="r" t="t"/>
                  <a:pathLst>
                    <a:path extrusionOk="0" h="727" w="9441">
                      <a:moveTo>
                        <a:pt x="1" y="1"/>
                      </a:moveTo>
                      <a:lnTo>
                        <a:pt x="1" y="727"/>
                      </a:lnTo>
                      <a:lnTo>
                        <a:pt x="9440" y="727"/>
                      </a:lnTo>
                      <a:lnTo>
                        <a:pt x="944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7" name="Google Shape;1227;p51"/>
                <p:cNvSpPr/>
                <p:nvPr/>
              </p:nvSpPr>
              <p:spPr>
                <a:xfrm>
                  <a:off x="1341010" y="5321109"/>
                  <a:ext cx="842856" cy="64919"/>
                </a:xfrm>
                <a:custGeom>
                  <a:rect b="b" l="l" r="r" t="t"/>
                  <a:pathLst>
                    <a:path extrusionOk="0" h="727" w="9439">
                      <a:moveTo>
                        <a:pt x="1" y="1"/>
                      </a:moveTo>
                      <a:lnTo>
                        <a:pt x="1" y="727"/>
                      </a:lnTo>
                      <a:lnTo>
                        <a:pt x="9438" y="727"/>
                      </a:lnTo>
                      <a:lnTo>
                        <a:pt x="943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8" name="Google Shape;1228;p51"/>
                <p:cNvSpPr/>
                <p:nvPr/>
              </p:nvSpPr>
              <p:spPr>
                <a:xfrm>
                  <a:off x="2439822" y="5321109"/>
                  <a:ext cx="842945" cy="64919"/>
                </a:xfrm>
                <a:custGeom>
                  <a:rect b="b" l="l" r="r" t="t"/>
                  <a:pathLst>
                    <a:path extrusionOk="0" h="727" w="9440">
                      <a:moveTo>
                        <a:pt x="1" y="1"/>
                      </a:moveTo>
                      <a:lnTo>
                        <a:pt x="1" y="727"/>
                      </a:lnTo>
                      <a:lnTo>
                        <a:pt x="9440" y="727"/>
                      </a:lnTo>
                      <a:lnTo>
                        <a:pt x="944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9" name="Google Shape;1229;p51"/>
                <p:cNvSpPr/>
                <p:nvPr/>
              </p:nvSpPr>
              <p:spPr>
                <a:xfrm>
                  <a:off x="3659900" y="5321109"/>
                  <a:ext cx="842945" cy="64919"/>
                </a:xfrm>
                <a:custGeom>
                  <a:rect b="b" l="l" r="r" t="t"/>
                  <a:pathLst>
                    <a:path extrusionOk="0" h="727" w="9440">
                      <a:moveTo>
                        <a:pt x="1" y="1"/>
                      </a:moveTo>
                      <a:lnTo>
                        <a:pt x="1" y="727"/>
                      </a:lnTo>
                      <a:lnTo>
                        <a:pt x="9440" y="727"/>
                      </a:lnTo>
                      <a:lnTo>
                        <a:pt x="944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0" name="Google Shape;1230;p51"/>
                <p:cNvSpPr/>
                <p:nvPr/>
              </p:nvSpPr>
              <p:spPr>
                <a:xfrm>
                  <a:off x="4807736" y="5321109"/>
                  <a:ext cx="842766" cy="64919"/>
                </a:xfrm>
                <a:custGeom>
                  <a:rect b="b" l="l" r="r" t="t"/>
                  <a:pathLst>
                    <a:path extrusionOk="0" h="727" w="9438">
                      <a:moveTo>
                        <a:pt x="1" y="1"/>
                      </a:moveTo>
                      <a:lnTo>
                        <a:pt x="1" y="727"/>
                      </a:lnTo>
                      <a:lnTo>
                        <a:pt x="9438" y="727"/>
                      </a:lnTo>
                      <a:lnTo>
                        <a:pt x="943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1" name="Google Shape;1231;p51"/>
                <p:cNvSpPr/>
                <p:nvPr/>
              </p:nvSpPr>
              <p:spPr>
                <a:xfrm>
                  <a:off x="6027814" y="5321109"/>
                  <a:ext cx="842766" cy="64919"/>
                </a:xfrm>
                <a:custGeom>
                  <a:rect b="b" l="l" r="r" t="t"/>
                  <a:pathLst>
                    <a:path extrusionOk="0" h="727" w="9438">
                      <a:moveTo>
                        <a:pt x="1" y="1"/>
                      </a:moveTo>
                      <a:lnTo>
                        <a:pt x="1" y="727"/>
                      </a:lnTo>
                      <a:lnTo>
                        <a:pt x="9438" y="727"/>
                      </a:lnTo>
                      <a:lnTo>
                        <a:pt x="943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2" name="Google Shape;1232;p51"/>
                <p:cNvSpPr/>
                <p:nvPr/>
              </p:nvSpPr>
              <p:spPr>
                <a:xfrm>
                  <a:off x="7126804" y="5321109"/>
                  <a:ext cx="842766" cy="64919"/>
                </a:xfrm>
                <a:custGeom>
                  <a:rect b="b" l="l" r="r" t="t"/>
                  <a:pathLst>
                    <a:path extrusionOk="0" h="727" w="9438">
                      <a:moveTo>
                        <a:pt x="0" y="1"/>
                      </a:moveTo>
                      <a:lnTo>
                        <a:pt x="0" y="727"/>
                      </a:lnTo>
                      <a:lnTo>
                        <a:pt x="9437" y="727"/>
                      </a:lnTo>
                      <a:lnTo>
                        <a:pt x="943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3" name="Google Shape;1233;p51"/>
                <p:cNvSpPr/>
                <p:nvPr/>
              </p:nvSpPr>
              <p:spPr>
                <a:xfrm>
                  <a:off x="8346703" y="5321109"/>
                  <a:ext cx="842945" cy="64919"/>
                </a:xfrm>
                <a:custGeom>
                  <a:rect b="b" l="l" r="r" t="t"/>
                  <a:pathLst>
                    <a:path extrusionOk="0" h="727" w="9440">
                      <a:moveTo>
                        <a:pt x="0" y="1"/>
                      </a:moveTo>
                      <a:lnTo>
                        <a:pt x="0" y="727"/>
                      </a:lnTo>
                      <a:lnTo>
                        <a:pt x="9439" y="727"/>
                      </a:lnTo>
                      <a:lnTo>
                        <a:pt x="943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234" name="Google Shape;1234;p51"/>
              <p:cNvSpPr/>
              <p:nvPr/>
            </p:nvSpPr>
            <p:spPr>
              <a:xfrm>
                <a:off x="-63500" y="4463498"/>
                <a:ext cx="9263374" cy="460239"/>
              </a:xfrm>
              <a:custGeom>
                <a:rect b="b" l="l" r="r" t="t"/>
                <a:pathLst>
                  <a:path extrusionOk="0" h="5154" w="103739">
                    <a:moveTo>
                      <a:pt x="80339" y="0"/>
                    </a:moveTo>
                    <a:cubicBezTo>
                      <a:pt x="69397" y="0"/>
                      <a:pt x="55260" y="1698"/>
                      <a:pt x="43777" y="1698"/>
                    </a:cubicBezTo>
                    <a:cubicBezTo>
                      <a:pt x="43306" y="1698"/>
                      <a:pt x="42839" y="1695"/>
                      <a:pt x="42377" y="1689"/>
                    </a:cubicBezTo>
                    <a:cubicBezTo>
                      <a:pt x="33262" y="1571"/>
                      <a:pt x="25137" y="473"/>
                      <a:pt x="19763" y="473"/>
                    </a:cubicBezTo>
                    <a:cubicBezTo>
                      <a:pt x="14822" y="473"/>
                      <a:pt x="0" y="1680"/>
                      <a:pt x="0" y="1680"/>
                    </a:cubicBezTo>
                    <a:lnTo>
                      <a:pt x="0" y="5154"/>
                    </a:lnTo>
                    <a:lnTo>
                      <a:pt x="103739" y="5154"/>
                    </a:lnTo>
                    <a:lnTo>
                      <a:pt x="103739" y="722"/>
                    </a:lnTo>
                    <a:cubicBezTo>
                      <a:pt x="103739" y="722"/>
                      <a:pt x="95368" y="244"/>
                      <a:pt x="81989" y="14"/>
                    </a:cubicBezTo>
                    <a:cubicBezTo>
                      <a:pt x="81448" y="5"/>
                      <a:pt x="80897" y="0"/>
                      <a:pt x="803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35" name="Google Shape;1235;p51"/>
          <p:cNvGrpSpPr/>
          <p:nvPr/>
        </p:nvGrpSpPr>
        <p:grpSpPr>
          <a:xfrm>
            <a:off x="-200064" y="3457453"/>
            <a:ext cx="1031035" cy="1075026"/>
            <a:chOff x="-1091475" y="4274820"/>
            <a:chExt cx="810817" cy="845412"/>
          </a:xfrm>
        </p:grpSpPr>
        <p:sp>
          <p:nvSpPr>
            <p:cNvPr id="1236" name="Google Shape;1236;p51"/>
            <p:cNvSpPr/>
            <p:nvPr/>
          </p:nvSpPr>
          <p:spPr>
            <a:xfrm>
              <a:off x="-1091475" y="4274820"/>
              <a:ext cx="810817" cy="483146"/>
            </a:xfrm>
            <a:custGeom>
              <a:rect b="b" l="l" r="r" t="t"/>
              <a:pathLst>
                <a:path extrusionOk="0" h="6327" w="10618">
                  <a:moveTo>
                    <a:pt x="4251" y="1"/>
                  </a:moveTo>
                  <a:cubicBezTo>
                    <a:pt x="2306" y="1"/>
                    <a:pt x="3319" y="1743"/>
                    <a:pt x="1730" y="2387"/>
                  </a:cubicBezTo>
                  <a:cubicBezTo>
                    <a:pt x="1" y="3088"/>
                    <a:pt x="937" y="4908"/>
                    <a:pt x="2168" y="5636"/>
                  </a:cubicBezTo>
                  <a:cubicBezTo>
                    <a:pt x="3168" y="6228"/>
                    <a:pt x="4380" y="6327"/>
                    <a:pt x="5241" y="6327"/>
                  </a:cubicBezTo>
                  <a:cubicBezTo>
                    <a:pt x="5431" y="6327"/>
                    <a:pt x="5604" y="6322"/>
                    <a:pt x="5754" y="6316"/>
                  </a:cubicBezTo>
                  <a:cubicBezTo>
                    <a:pt x="6768" y="6281"/>
                    <a:pt x="6562" y="5426"/>
                    <a:pt x="7861" y="5426"/>
                  </a:cubicBezTo>
                  <a:cubicBezTo>
                    <a:pt x="8063" y="5426"/>
                    <a:pt x="8302" y="5447"/>
                    <a:pt x="8589" y="5494"/>
                  </a:cubicBezTo>
                  <a:cubicBezTo>
                    <a:pt x="8709" y="5515"/>
                    <a:pt x="8820" y="5524"/>
                    <a:pt x="8922" y="5524"/>
                  </a:cubicBezTo>
                  <a:cubicBezTo>
                    <a:pt x="10617" y="5524"/>
                    <a:pt x="9794" y="2892"/>
                    <a:pt x="8692" y="2511"/>
                  </a:cubicBezTo>
                  <a:cubicBezTo>
                    <a:pt x="7372" y="2056"/>
                    <a:pt x="7540" y="392"/>
                    <a:pt x="4826" y="41"/>
                  </a:cubicBezTo>
                  <a:cubicBezTo>
                    <a:pt x="4610" y="14"/>
                    <a:pt x="4419" y="1"/>
                    <a:pt x="4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51"/>
            <p:cNvSpPr/>
            <p:nvPr/>
          </p:nvSpPr>
          <p:spPr>
            <a:xfrm>
              <a:off x="-754560" y="4545757"/>
              <a:ext cx="176168" cy="574475"/>
            </a:xfrm>
            <a:custGeom>
              <a:rect b="b" l="l" r="r" t="t"/>
              <a:pathLst>
                <a:path extrusionOk="0" h="7523" w="2307">
                  <a:moveTo>
                    <a:pt x="2039" y="0"/>
                  </a:moveTo>
                  <a:lnTo>
                    <a:pt x="1715" y="1257"/>
                  </a:lnTo>
                  <a:cubicBezTo>
                    <a:pt x="1697" y="1325"/>
                    <a:pt x="1642" y="1357"/>
                    <a:pt x="1587" y="1357"/>
                  </a:cubicBezTo>
                  <a:cubicBezTo>
                    <a:pt x="1525" y="1357"/>
                    <a:pt x="1462" y="1315"/>
                    <a:pt x="1457" y="1237"/>
                  </a:cubicBezTo>
                  <a:lnTo>
                    <a:pt x="1361" y="168"/>
                  </a:lnTo>
                  <a:lnTo>
                    <a:pt x="1094" y="168"/>
                  </a:lnTo>
                  <a:lnTo>
                    <a:pt x="778" y="1384"/>
                  </a:lnTo>
                  <a:cubicBezTo>
                    <a:pt x="763" y="1445"/>
                    <a:pt x="709" y="1482"/>
                    <a:pt x="652" y="1482"/>
                  </a:cubicBezTo>
                  <a:cubicBezTo>
                    <a:pt x="620" y="1482"/>
                    <a:pt x="587" y="1470"/>
                    <a:pt x="561" y="1443"/>
                  </a:cubicBezTo>
                  <a:lnTo>
                    <a:pt x="126" y="1008"/>
                  </a:lnTo>
                  <a:lnTo>
                    <a:pt x="1" y="1235"/>
                  </a:lnTo>
                  <a:cubicBezTo>
                    <a:pt x="1" y="1235"/>
                    <a:pt x="1379" y="4731"/>
                    <a:pt x="126" y="7376"/>
                  </a:cubicBezTo>
                  <a:lnTo>
                    <a:pt x="2183" y="7523"/>
                  </a:lnTo>
                  <a:cubicBezTo>
                    <a:pt x="2183" y="7523"/>
                    <a:pt x="1256" y="6028"/>
                    <a:pt x="1689" y="3539"/>
                  </a:cubicBezTo>
                  <a:cubicBezTo>
                    <a:pt x="2122" y="1047"/>
                    <a:pt x="2306" y="168"/>
                    <a:pt x="2306" y="168"/>
                  </a:cubicBezTo>
                  <a:lnTo>
                    <a:pt x="20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8" name="Google Shape;1238;p51"/>
          <p:cNvGrpSpPr/>
          <p:nvPr/>
        </p:nvGrpSpPr>
        <p:grpSpPr>
          <a:xfrm>
            <a:off x="7884305" y="-194497"/>
            <a:ext cx="1915120" cy="2100029"/>
            <a:chOff x="7884305" y="-194497"/>
            <a:chExt cx="1915120" cy="2100029"/>
          </a:xfrm>
        </p:grpSpPr>
        <p:sp>
          <p:nvSpPr>
            <p:cNvPr id="1239" name="Google Shape;1239;p51"/>
            <p:cNvSpPr/>
            <p:nvPr/>
          </p:nvSpPr>
          <p:spPr>
            <a:xfrm>
              <a:off x="7884305" y="-194497"/>
              <a:ext cx="1432641" cy="606089"/>
            </a:xfrm>
            <a:custGeom>
              <a:rect b="b" l="l" r="r" t="t"/>
              <a:pathLst>
                <a:path extrusionOk="0" h="5699" w="13471">
                  <a:moveTo>
                    <a:pt x="7647" y="1"/>
                  </a:moveTo>
                  <a:cubicBezTo>
                    <a:pt x="6879" y="1"/>
                    <a:pt x="6195" y="356"/>
                    <a:pt x="5751" y="915"/>
                  </a:cubicBezTo>
                  <a:cubicBezTo>
                    <a:pt x="5389" y="567"/>
                    <a:pt x="4901" y="353"/>
                    <a:pt x="4359" y="353"/>
                  </a:cubicBezTo>
                  <a:cubicBezTo>
                    <a:pt x="3657" y="353"/>
                    <a:pt x="3040" y="714"/>
                    <a:pt x="2680" y="1259"/>
                  </a:cubicBezTo>
                  <a:cubicBezTo>
                    <a:pt x="2664" y="1259"/>
                    <a:pt x="2647" y="1258"/>
                    <a:pt x="2633" y="1258"/>
                  </a:cubicBezTo>
                  <a:cubicBezTo>
                    <a:pt x="2205" y="1258"/>
                    <a:pt x="1816" y="1412"/>
                    <a:pt x="1518" y="1669"/>
                  </a:cubicBezTo>
                  <a:cubicBezTo>
                    <a:pt x="1390" y="1617"/>
                    <a:pt x="1254" y="1589"/>
                    <a:pt x="1112" y="1589"/>
                  </a:cubicBezTo>
                  <a:cubicBezTo>
                    <a:pt x="499" y="1589"/>
                    <a:pt x="1" y="2087"/>
                    <a:pt x="1" y="2701"/>
                  </a:cubicBezTo>
                  <a:cubicBezTo>
                    <a:pt x="1" y="3312"/>
                    <a:pt x="499" y="3810"/>
                    <a:pt x="1112" y="3810"/>
                  </a:cubicBezTo>
                  <a:lnTo>
                    <a:pt x="1123" y="3810"/>
                  </a:lnTo>
                  <a:cubicBezTo>
                    <a:pt x="1416" y="4343"/>
                    <a:pt x="1982" y="4702"/>
                    <a:pt x="2633" y="4702"/>
                  </a:cubicBezTo>
                  <a:cubicBezTo>
                    <a:pt x="2988" y="4702"/>
                    <a:pt x="3320" y="4591"/>
                    <a:pt x="3596" y="4405"/>
                  </a:cubicBezTo>
                  <a:cubicBezTo>
                    <a:pt x="3950" y="5170"/>
                    <a:pt x="4719" y="5699"/>
                    <a:pt x="5614" y="5699"/>
                  </a:cubicBezTo>
                  <a:cubicBezTo>
                    <a:pt x="6331" y="5699"/>
                    <a:pt x="6967" y="5358"/>
                    <a:pt x="7372" y="4833"/>
                  </a:cubicBezTo>
                  <a:cubicBezTo>
                    <a:pt x="7465" y="4842"/>
                    <a:pt x="7557" y="4849"/>
                    <a:pt x="7649" y="4849"/>
                  </a:cubicBezTo>
                  <a:cubicBezTo>
                    <a:pt x="8041" y="4849"/>
                    <a:pt x="8410" y="4755"/>
                    <a:pt x="8736" y="4591"/>
                  </a:cubicBezTo>
                  <a:cubicBezTo>
                    <a:pt x="9033" y="4755"/>
                    <a:pt x="9377" y="4849"/>
                    <a:pt x="9740" y="4849"/>
                  </a:cubicBezTo>
                  <a:cubicBezTo>
                    <a:pt x="10597" y="4849"/>
                    <a:pt x="11335" y="4332"/>
                    <a:pt x="11657" y="3591"/>
                  </a:cubicBezTo>
                  <a:cubicBezTo>
                    <a:pt x="11828" y="3681"/>
                    <a:pt x="12024" y="3733"/>
                    <a:pt x="12230" y="3733"/>
                  </a:cubicBezTo>
                  <a:cubicBezTo>
                    <a:pt x="12916" y="3733"/>
                    <a:pt x="13470" y="3176"/>
                    <a:pt x="13470" y="2498"/>
                  </a:cubicBezTo>
                  <a:cubicBezTo>
                    <a:pt x="13470" y="1812"/>
                    <a:pt x="12916" y="1258"/>
                    <a:pt x="12230" y="1258"/>
                  </a:cubicBezTo>
                  <a:cubicBezTo>
                    <a:pt x="11930" y="1258"/>
                    <a:pt x="11653" y="1365"/>
                    <a:pt x="11438" y="1543"/>
                  </a:cubicBezTo>
                  <a:cubicBezTo>
                    <a:pt x="11058" y="1014"/>
                    <a:pt x="10439" y="668"/>
                    <a:pt x="9739" y="668"/>
                  </a:cubicBezTo>
                  <a:cubicBezTo>
                    <a:pt x="9606" y="668"/>
                    <a:pt x="9481" y="683"/>
                    <a:pt x="9355" y="705"/>
                  </a:cubicBezTo>
                  <a:cubicBezTo>
                    <a:pt x="8919" y="270"/>
                    <a:pt x="8312" y="1"/>
                    <a:pt x="76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51"/>
            <p:cNvSpPr/>
            <p:nvPr/>
          </p:nvSpPr>
          <p:spPr>
            <a:xfrm>
              <a:off x="8579292" y="1536025"/>
              <a:ext cx="1220134" cy="369508"/>
            </a:xfrm>
            <a:custGeom>
              <a:rect b="b" l="l" r="r" t="t"/>
              <a:pathLst>
                <a:path extrusionOk="0" h="6138" w="20268">
                  <a:moveTo>
                    <a:pt x="9839" y="1"/>
                  </a:moveTo>
                  <a:cubicBezTo>
                    <a:pt x="8936" y="1"/>
                    <a:pt x="8151" y="500"/>
                    <a:pt x="7742" y="1235"/>
                  </a:cubicBezTo>
                  <a:cubicBezTo>
                    <a:pt x="7497" y="1117"/>
                    <a:pt x="7239" y="1060"/>
                    <a:pt x="6992" y="1060"/>
                  </a:cubicBezTo>
                  <a:cubicBezTo>
                    <a:pt x="5997" y="1060"/>
                    <a:pt x="5190" y="1860"/>
                    <a:pt x="5177" y="2850"/>
                  </a:cubicBezTo>
                  <a:cubicBezTo>
                    <a:pt x="5134" y="2846"/>
                    <a:pt x="5094" y="2842"/>
                    <a:pt x="5049" y="2842"/>
                  </a:cubicBezTo>
                  <a:cubicBezTo>
                    <a:pt x="4309" y="2842"/>
                    <a:pt x="3706" y="3443"/>
                    <a:pt x="3706" y="4186"/>
                  </a:cubicBezTo>
                  <a:cubicBezTo>
                    <a:pt x="3706" y="4280"/>
                    <a:pt x="3715" y="4376"/>
                    <a:pt x="3737" y="4464"/>
                  </a:cubicBezTo>
                  <a:lnTo>
                    <a:pt x="837" y="4464"/>
                  </a:lnTo>
                  <a:cubicBezTo>
                    <a:pt x="374" y="4464"/>
                    <a:pt x="0" y="4840"/>
                    <a:pt x="0" y="5301"/>
                  </a:cubicBezTo>
                  <a:cubicBezTo>
                    <a:pt x="0" y="5763"/>
                    <a:pt x="376" y="6137"/>
                    <a:pt x="837" y="6137"/>
                  </a:cubicBezTo>
                  <a:lnTo>
                    <a:pt x="19431" y="6137"/>
                  </a:lnTo>
                  <a:cubicBezTo>
                    <a:pt x="19894" y="6137"/>
                    <a:pt x="20268" y="5761"/>
                    <a:pt x="20268" y="5301"/>
                  </a:cubicBezTo>
                  <a:cubicBezTo>
                    <a:pt x="20264" y="4840"/>
                    <a:pt x="19890" y="4464"/>
                    <a:pt x="19426" y="4464"/>
                  </a:cubicBezTo>
                  <a:lnTo>
                    <a:pt x="16527" y="4464"/>
                  </a:lnTo>
                  <a:cubicBezTo>
                    <a:pt x="16545" y="4376"/>
                    <a:pt x="16556" y="4283"/>
                    <a:pt x="16556" y="4186"/>
                  </a:cubicBezTo>
                  <a:cubicBezTo>
                    <a:pt x="16556" y="3445"/>
                    <a:pt x="15956" y="2842"/>
                    <a:pt x="15213" y="2842"/>
                  </a:cubicBezTo>
                  <a:cubicBezTo>
                    <a:pt x="15169" y="2842"/>
                    <a:pt x="15128" y="2844"/>
                    <a:pt x="15086" y="2850"/>
                  </a:cubicBezTo>
                  <a:cubicBezTo>
                    <a:pt x="15073" y="1860"/>
                    <a:pt x="14266" y="1060"/>
                    <a:pt x="13270" y="1060"/>
                  </a:cubicBezTo>
                  <a:cubicBezTo>
                    <a:pt x="13022" y="1060"/>
                    <a:pt x="12767" y="1117"/>
                    <a:pt x="12520" y="1235"/>
                  </a:cubicBezTo>
                  <a:cubicBezTo>
                    <a:pt x="12109" y="498"/>
                    <a:pt x="11324" y="1"/>
                    <a:pt x="10423" y="1"/>
                  </a:cubicBezTo>
                  <a:cubicBezTo>
                    <a:pt x="10326" y="1"/>
                    <a:pt x="10228" y="8"/>
                    <a:pt x="10132" y="19"/>
                  </a:cubicBezTo>
                  <a:cubicBezTo>
                    <a:pt x="10034" y="8"/>
                    <a:pt x="9939" y="1"/>
                    <a:pt x="98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2" name="Google Shape;1242;p52"/>
          <p:cNvGrpSpPr/>
          <p:nvPr/>
        </p:nvGrpSpPr>
        <p:grpSpPr>
          <a:xfrm>
            <a:off x="-310825" y="3410200"/>
            <a:ext cx="10114879" cy="1377135"/>
            <a:chOff x="-310825" y="3410200"/>
            <a:chExt cx="10114879" cy="1377135"/>
          </a:xfrm>
        </p:grpSpPr>
        <p:sp>
          <p:nvSpPr>
            <p:cNvPr id="1243" name="Google Shape;1243;p52"/>
            <p:cNvSpPr/>
            <p:nvPr/>
          </p:nvSpPr>
          <p:spPr>
            <a:xfrm>
              <a:off x="4518650" y="3410200"/>
              <a:ext cx="5285404" cy="1311561"/>
            </a:xfrm>
            <a:custGeom>
              <a:rect b="b" l="l" r="r" t="t"/>
              <a:pathLst>
                <a:path extrusionOk="0" h="18754" w="25926">
                  <a:moveTo>
                    <a:pt x="8884" y="0"/>
                  </a:moveTo>
                  <a:cubicBezTo>
                    <a:pt x="8773" y="0"/>
                    <a:pt x="8669" y="88"/>
                    <a:pt x="8673" y="217"/>
                  </a:cubicBezTo>
                  <a:lnTo>
                    <a:pt x="8813" y="5246"/>
                  </a:lnTo>
                  <a:cubicBezTo>
                    <a:pt x="8816" y="5365"/>
                    <a:pt x="8722" y="5463"/>
                    <a:pt x="8602" y="5463"/>
                  </a:cubicBezTo>
                  <a:cubicBezTo>
                    <a:pt x="8600" y="5463"/>
                    <a:pt x="8598" y="5463"/>
                    <a:pt x="8595" y="5463"/>
                  </a:cubicBezTo>
                  <a:lnTo>
                    <a:pt x="8079" y="5445"/>
                  </a:lnTo>
                  <a:cubicBezTo>
                    <a:pt x="7967" y="5439"/>
                    <a:pt x="7877" y="5347"/>
                    <a:pt x="7877" y="5235"/>
                  </a:cubicBezTo>
                  <a:lnTo>
                    <a:pt x="7877" y="2741"/>
                  </a:lnTo>
                  <a:cubicBezTo>
                    <a:pt x="7877" y="2627"/>
                    <a:pt x="7783" y="2533"/>
                    <a:pt x="7668" y="2533"/>
                  </a:cubicBezTo>
                  <a:cubicBezTo>
                    <a:pt x="7552" y="2533"/>
                    <a:pt x="7458" y="2437"/>
                    <a:pt x="7458" y="2323"/>
                  </a:cubicBezTo>
                  <a:lnTo>
                    <a:pt x="7458" y="648"/>
                  </a:lnTo>
                  <a:cubicBezTo>
                    <a:pt x="7458" y="537"/>
                    <a:pt x="7374" y="445"/>
                    <a:pt x="7263" y="438"/>
                  </a:cubicBezTo>
                  <a:lnTo>
                    <a:pt x="6019" y="353"/>
                  </a:lnTo>
                  <a:cubicBezTo>
                    <a:pt x="6015" y="353"/>
                    <a:pt x="6010" y="353"/>
                    <a:pt x="6006" y="353"/>
                  </a:cubicBezTo>
                  <a:cubicBezTo>
                    <a:pt x="5888" y="353"/>
                    <a:pt x="5794" y="448"/>
                    <a:pt x="5794" y="565"/>
                  </a:cubicBezTo>
                  <a:lnTo>
                    <a:pt x="5816" y="2883"/>
                  </a:lnTo>
                  <a:cubicBezTo>
                    <a:pt x="5818" y="2997"/>
                    <a:pt x="5726" y="3090"/>
                    <a:pt x="5614" y="3093"/>
                  </a:cubicBezTo>
                  <a:lnTo>
                    <a:pt x="5009" y="3115"/>
                  </a:lnTo>
                  <a:cubicBezTo>
                    <a:pt x="4897" y="3117"/>
                    <a:pt x="4806" y="3209"/>
                    <a:pt x="4806" y="3322"/>
                  </a:cubicBezTo>
                  <a:lnTo>
                    <a:pt x="4779" y="6674"/>
                  </a:lnTo>
                  <a:cubicBezTo>
                    <a:pt x="4779" y="6783"/>
                    <a:pt x="4694" y="6875"/>
                    <a:pt x="4583" y="6880"/>
                  </a:cubicBezTo>
                  <a:lnTo>
                    <a:pt x="4093" y="6913"/>
                  </a:lnTo>
                  <a:cubicBezTo>
                    <a:pt x="4088" y="6914"/>
                    <a:pt x="4083" y="6914"/>
                    <a:pt x="4077" y="6914"/>
                  </a:cubicBezTo>
                  <a:cubicBezTo>
                    <a:pt x="3961" y="6914"/>
                    <a:pt x="3867" y="6818"/>
                    <a:pt x="3868" y="6700"/>
                  </a:cubicBezTo>
                  <a:lnTo>
                    <a:pt x="3920" y="4732"/>
                  </a:lnTo>
                  <a:cubicBezTo>
                    <a:pt x="3922" y="4623"/>
                    <a:pt x="3841" y="4531"/>
                    <a:pt x="3734" y="4518"/>
                  </a:cubicBezTo>
                  <a:lnTo>
                    <a:pt x="2577" y="4381"/>
                  </a:lnTo>
                  <a:cubicBezTo>
                    <a:pt x="2568" y="4380"/>
                    <a:pt x="2559" y="4380"/>
                    <a:pt x="2550" y="4380"/>
                  </a:cubicBezTo>
                  <a:cubicBezTo>
                    <a:pt x="2433" y="4380"/>
                    <a:pt x="2336" y="4481"/>
                    <a:pt x="2343" y="4601"/>
                  </a:cubicBezTo>
                  <a:lnTo>
                    <a:pt x="2459" y="6829"/>
                  </a:lnTo>
                  <a:cubicBezTo>
                    <a:pt x="2466" y="6941"/>
                    <a:pt x="2381" y="7039"/>
                    <a:pt x="2271" y="7050"/>
                  </a:cubicBezTo>
                  <a:lnTo>
                    <a:pt x="2140" y="7063"/>
                  </a:lnTo>
                  <a:cubicBezTo>
                    <a:pt x="2085" y="7068"/>
                    <a:pt x="2033" y="7096"/>
                    <a:pt x="1998" y="7140"/>
                  </a:cubicBezTo>
                  <a:lnTo>
                    <a:pt x="835" y="8561"/>
                  </a:lnTo>
                  <a:cubicBezTo>
                    <a:pt x="793" y="8609"/>
                    <a:pt x="734" y="8637"/>
                    <a:pt x="671" y="8637"/>
                  </a:cubicBezTo>
                  <a:lnTo>
                    <a:pt x="216" y="8637"/>
                  </a:lnTo>
                  <a:cubicBezTo>
                    <a:pt x="96" y="8637"/>
                    <a:pt x="0" y="8736"/>
                    <a:pt x="6" y="8856"/>
                  </a:cubicBezTo>
                  <a:lnTo>
                    <a:pt x="229" y="14808"/>
                  </a:lnTo>
                  <a:lnTo>
                    <a:pt x="537" y="18542"/>
                  </a:lnTo>
                  <a:cubicBezTo>
                    <a:pt x="546" y="18651"/>
                    <a:pt x="638" y="18734"/>
                    <a:pt x="745" y="18734"/>
                  </a:cubicBezTo>
                  <a:lnTo>
                    <a:pt x="25362" y="18754"/>
                  </a:lnTo>
                  <a:cubicBezTo>
                    <a:pt x="25474" y="18754"/>
                    <a:pt x="25566" y="18663"/>
                    <a:pt x="25572" y="18551"/>
                  </a:cubicBezTo>
                  <a:lnTo>
                    <a:pt x="25924" y="7487"/>
                  </a:lnTo>
                  <a:cubicBezTo>
                    <a:pt x="25926" y="7370"/>
                    <a:pt x="25833" y="7273"/>
                    <a:pt x="25716" y="7271"/>
                  </a:cubicBezTo>
                  <a:lnTo>
                    <a:pt x="25083" y="7262"/>
                  </a:lnTo>
                  <a:cubicBezTo>
                    <a:pt x="25082" y="7262"/>
                    <a:pt x="25081" y="7262"/>
                    <a:pt x="25080" y="7262"/>
                  </a:cubicBezTo>
                  <a:cubicBezTo>
                    <a:pt x="24964" y="7262"/>
                    <a:pt x="24868" y="7355"/>
                    <a:pt x="24868" y="7472"/>
                  </a:cubicBezTo>
                  <a:lnTo>
                    <a:pt x="24868" y="9022"/>
                  </a:lnTo>
                  <a:cubicBezTo>
                    <a:pt x="24868" y="9136"/>
                    <a:pt x="24774" y="9232"/>
                    <a:pt x="24660" y="9232"/>
                  </a:cubicBezTo>
                  <a:lnTo>
                    <a:pt x="24319" y="9232"/>
                  </a:lnTo>
                  <a:cubicBezTo>
                    <a:pt x="24204" y="9232"/>
                    <a:pt x="24112" y="9141"/>
                    <a:pt x="24109" y="9029"/>
                  </a:cubicBezTo>
                  <a:lnTo>
                    <a:pt x="23952" y="5109"/>
                  </a:lnTo>
                  <a:cubicBezTo>
                    <a:pt x="23946" y="4997"/>
                    <a:pt x="23854" y="4907"/>
                    <a:pt x="23742" y="4907"/>
                  </a:cubicBezTo>
                  <a:lnTo>
                    <a:pt x="23436" y="4907"/>
                  </a:lnTo>
                  <a:cubicBezTo>
                    <a:pt x="23379" y="4907"/>
                    <a:pt x="23323" y="4883"/>
                    <a:pt x="23283" y="4840"/>
                  </a:cubicBezTo>
                  <a:lnTo>
                    <a:pt x="21868" y="3346"/>
                  </a:lnTo>
                  <a:cubicBezTo>
                    <a:pt x="21825" y="3300"/>
                    <a:pt x="21771" y="3280"/>
                    <a:pt x="21718" y="3280"/>
                  </a:cubicBezTo>
                  <a:cubicBezTo>
                    <a:pt x="21610" y="3280"/>
                    <a:pt x="21505" y="3364"/>
                    <a:pt x="21505" y="3491"/>
                  </a:cubicBezTo>
                  <a:lnTo>
                    <a:pt x="21505" y="7208"/>
                  </a:lnTo>
                  <a:cubicBezTo>
                    <a:pt x="21505" y="7308"/>
                    <a:pt x="21436" y="7393"/>
                    <a:pt x="21339" y="7413"/>
                  </a:cubicBezTo>
                  <a:lnTo>
                    <a:pt x="20397" y="7616"/>
                  </a:lnTo>
                  <a:cubicBezTo>
                    <a:pt x="20382" y="7619"/>
                    <a:pt x="20368" y="7620"/>
                    <a:pt x="20354" y="7620"/>
                  </a:cubicBezTo>
                  <a:cubicBezTo>
                    <a:pt x="20238" y="7620"/>
                    <a:pt x="20140" y="7525"/>
                    <a:pt x="20145" y="7404"/>
                  </a:cubicBezTo>
                  <a:lnTo>
                    <a:pt x="20240" y="4258"/>
                  </a:lnTo>
                  <a:cubicBezTo>
                    <a:pt x="20246" y="4140"/>
                    <a:pt x="20148" y="4040"/>
                    <a:pt x="20030" y="4040"/>
                  </a:cubicBezTo>
                  <a:lnTo>
                    <a:pt x="17592" y="4040"/>
                  </a:lnTo>
                  <a:cubicBezTo>
                    <a:pt x="17483" y="4040"/>
                    <a:pt x="17395" y="4120"/>
                    <a:pt x="17382" y="4225"/>
                  </a:cubicBezTo>
                  <a:lnTo>
                    <a:pt x="17292" y="4966"/>
                  </a:lnTo>
                  <a:cubicBezTo>
                    <a:pt x="17279" y="5071"/>
                    <a:pt x="17189" y="5150"/>
                    <a:pt x="17082" y="5150"/>
                  </a:cubicBezTo>
                  <a:lnTo>
                    <a:pt x="16553" y="5150"/>
                  </a:lnTo>
                  <a:cubicBezTo>
                    <a:pt x="16437" y="5150"/>
                    <a:pt x="16343" y="5054"/>
                    <a:pt x="16343" y="4940"/>
                  </a:cubicBezTo>
                  <a:lnTo>
                    <a:pt x="16343" y="832"/>
                  </a:lnTo>
                  <a:cubicBezTo>
                    <a:pt x="16343" y="715"/>
                    <a:pt x="16249" y="622"/>
                    <a:pt x="16132" y="622"/>
                  </a:cubicBezTo>
                  <a:cubicBezTo>
                    <a:pt x="16131" y="622"/>
                    <a:pt x="16130" y="622"/>
                    <a:pt x="16129" y="622"/>
                  </a:cubicBezTo>
                  <a:lnTo>
                    <a:pt x="13553" y="677"/>
                  </a:lnTo>
                  <a:cubicBezTo>
                    <a:pt x="13438" y="679"/>
                    <a:pt x="13348" y="775"/>
                    <a:pt x="13348" y="889"/>
                  </a:cubicBezTo>
                  <a:lnTo>
                    <a:pt x="13374" y="6053"/>
                  </a:lnTo>
                  <a:cubicBezTo>
                    <a:pt x="13374" y="6167"/>
                    <a:pt x="13284" y="6259"/>
                    <a:pt x="13171" y="6265"/>
                  </a:cubicBezTo>
                  <a:lnTo>
                    <a:pt x="11723" y="6316"/>
                  </a:lnTo>
                  <a:cubicBezTo>
                    <a:pt x="11719" y="6317"/>
                    <a:pt x="11716" y="6317"/>
                    <a:pt x="11713" y="6317"/>
                  </a:cubicBezTo>
                  <a:cubicBezTo>
                    <a:pt x="11598" y="6317"/>
                    <a:pt x="11505" y="6225"/>
                    <a:pt x="11503" y="6110"/>
                  </a:cubicBezTo>
                  <a:lnTo>
                    <a:pt x="11446" y="1755"/>
                  </a:lnTo>
                  <a:cubicBezTo>
                    <a:pt x="11446" y="1654"/>
                    <a:pt x="11369" y="1567"/>
                    <a:pt x="11271" y="1551"/>
                  </a:cubicBezTo>
                  <a:lnTo>
                    <a:pt x="10635" y="1446"/>
                  </a:lnTo>
                  <a:cubicBezTo>
                    <a:pt x="10599" y="1438"/>
                    <a:pt x="10562" y="1420"/>
                    <a:pt x="10530" y="1394"/>
                  </a:cubicBezTo>
                  <a:lnTo>
                    <a:pt x="9023" y="54"/>
                  </a:lnTo>
                  <a:cubicBezTo>
                    <a:pt x="8981" y="17"/>
                    <a:pt x="8932" y="0"/>
                    <a:pt x="8884" y="0"/>
                  </a:cubicBezTo>
                  <a:close/>
                </a:path>
              </a:pathLst>
            </a:custGeom>
            <a:solidFill>
              <a:srgbClr val="91CB91">
                <a:alpha val="40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52"/>
            <p:cNvSpPr/>
            <p:nvPr/>
          </p:nvSpPr>
          <p:spPr>
            <a:xfrm>
              <a:off x="4119380" y="3868921"/>
              <a:ext cx="5024625" cy="918413"/>
            </a:xfrm>
            <a:custGeom>
              <a:rect b="b" l="l" r="r" t="t"/>
              <a:pathLst>
                <a:path extrusionOk="0" h="18746" w="89097">
                  <a:moveTo>
                    <a:pt x="25513" y="0"/>
                  </a:moveTo>
                  <a:lnTo>
                    <a:pt x="24746" y="16175"/>
                  </a:lnTo>
                  <a:lnTo>
                    <a:pt x="9902" y="16851"/>
                  </a:lnTo>
                  <a:lnTo>
                    <a:pt x="9902" y="3933"/>
                  </a:lnTo>
                  <a:lnTo>
                    <a:pt x="6218" y="3933"/>
                  </a:lnTo>
                  <a:lnTo>
                    <a:pt x="6059" y="7005"/>
                  </a:lnTo>
                  <a:lnTo>
                    <a:pt x="4797" y="7005"/>
                  </a:lnTo>
                  <a:lnTo>
                    <a:pt x="2166" y="7374"/>
                  </a:lnTo>
                  <a:lnTo>
                    <a:pt x="0" y="18746"/>
                  </a:lnTo>
                  <a:lnTo>
                    <a:pt x="89097" y="17847"/>
                  </a:lnTo>
                  <a:lnTo>
                    <a:pt x="86756" y="4178"/>
                  </a:lnTo>
                  <a:lnTo>
                    <a:pt x="79085" y="4178"/>
                  </a:lnTo>
                  <a:lnTo>
                    <a:pt x="78980" y="8536"/>
                  </a:lnTo>
                  <a:lnTo>
                    <a:pt x="76143" y="7742"/>
                  </a:lnTo>
                  <a:lnTo>
                    <a:pt x="76143" y="13396"/>
                  </a:lnTo>
                  <a:lnTo>
                    <a:pt x="69026" y="12781"/>
                  </a:lnTo>
                  <a:lnTo>
                    <a:pt x="69026" y="9342"/>
                  </a:lnTo>
                  <a:lnTo>
                    <a:pt x="69026" y="0"/>
                  </a:lnTo>
                  <a:lnTo>
                    <a:pt x="65470" y="0"/>
                  </a:lnTo>
                  <a:lnTo>
                    <a:pt x="65470" y="12043"/>
                  </a:lnTo>
                  <a:lnTo>
                    <a:pt x="59355" y="17076"/>
                  </a:lnTo>
                  <a:lnTo>
                    <a:pt x="59829" y="612"/>
                  </a:lnTo>
                  <a:lnTo>
                    <a:pt x="56611" y="0"/>
                  </a:lnTo>
                  <a:lnTo>
                    <a:pt x="56611" y="1965"/>
                  </a:lnTo>
                  <a:lnTo>
                    <a:pt x="54768" y="1965"/>
                  </a:lnTo>
                  <a:lnTo>
                    <a:pt x="54768" y="8970"/>
                  </a:lnTo>
                  <a:lnTo>
                    <a:pt x="53170" y="9342"/>
                  </a:lnTo>
                  <a:lnTo>
                    <a:pt x="53170" y="4423"/>
                  </a:lnTo>
                  <a:lnTo>
                    <a:pt x="50096" y="4055"/>
                  </a:lnTo>
                  <a:lnTo>
                    <a:pt x="50096" y="4055"/>
                  </a:lnTo>
                  <a:lnTo>
                    <a:pt x="50353" y="10811"/>
                  </a:lnTo>
                  <a:lnTo>
                    <a:pt x="49169" y="15676"/>
                  </a:lnTo>
                  <a:lnTo>
                    <a:pt x="43084" y="16175"/>
                  </a:lnTo>
                  <a:lnTo>
                    <a:pt x="31904" y="13520"/>
                  </a:lnTo>
                  <a:lnTo>
                    <a:pt x="32068" y="1965"/>
                  </a:lnTo>
                  <a:lnTo>
                    <a:pt x="29327" y="1965"/>
                  </a:lnTo>
                  <a:lnTo>
                    <a:pt x="29327" y="0"/>
                  </a:lnTo>
                  <a:close/>
                </a:path>
              </a:pathLst>
            </a:custGeom>
            <a:solidFill>
              <a:srgbClr val="91CB91">
                <a:alpha val="2766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52"/>
            <p:cNvSpPr/>
            <p:nvPr/>
          </p:nvSpPr>
          <p:spPr>
            <a:xfrm>
              <a:off x="-310825" y="3966825"/>
              <a:ext cx="2500103" cy="722610"/>
            </a:xfrm>
            <a:custGeom>
              <a:rect b="b" l="l" r="r" t="t"/>
              <a:pathLst>
                <a:path extrusionOk="0" h="17085" w="29860">
                  <a:moveTo>
                    <a:pt x="13662" y="1"/>
                  </a:moveTo>
                  <a:cubicBezTo>
                    <a:pt x="13387" y="1"/>
                    <a:pt x="13162" y="229"/>
                    <a:pt x="13169" y="504"/>
                  </a:cubicBezTo>
                  <a:lnTo>
                    <a:pt x="13394" y="11130"/>
                  </a:lnTo>
                  <a:cubicBezTo>
                    <a:pt x="13401" y="11399"/>
                    <a:pt x="13189" y="11624"/>
                    <a:pt x="12922" y="11631"/>
                  </a:cubicBezTo>
                  <a:lnTo>
                    <a:pt x="12091" y="11664"/>
                  </a:lnTo>
                  <a:cubicBezTo>
                    <a:pt x="12084" y="11665"/>
                    <a:pt x="12078" y="11665"/>
                    <a:pt x="12071" y="11665"/>
                  </a:cubicBezTo>
                  <a:cubicBezTo>
                    <a:pt x="11797" y="11665"/>
                    <a:pt x="11575" y="11440"/>
                    <a:pt x="11579" y="11165"/>
                  </a:cubicBezTo>
                  <a:lnTo>
                    <a:pt x="11704" y="4385"/>
                  </a:lnTo>
                  <a:cubicBezTo>
                    <a:pt x="11710" y="4110"/>
                    <a:pt x="11487" y="3886"/>
                    <a:pt x="11212" y="3886"/>
                  </a:cubicBezTo>
                  <a:lnTo>
                    <a:pt x="9679" y="3886"/>
                  </a:lnTo>
                  <a:cubicBezTo>
                    <a:pt x="9413" y="3886"/>
                    <a:pt x="9194" y="4098"/>
                    <a:pt x="9189" y="4365"/>
                  </a:cubicBezTo>
                  <a:lnTo>
                    <a:pt x="9089" y="8303"/>
                  </a:lnTo>
                  <a:cubicBezTo>
                    <a:pt x="9082" y="8570"/>
                    <a:pt x="8866" y="8782"/>
                    <a:pt x="8599" y="8782"/>
                  </a:cubicBezTo>
                  <a:cubicBezTo>
                    <a:pt x="8330" y="8782"/>
                    <a:pt x="8109" y="8563"/>
                    <a:pt x="8109" y="8292"/>
                  </a:cubicBezTo>
                  <a:lnTo>
                    <a:pt x="8109" y="1929"/>
                  </a:lnTo>
                  <a:cubicBezTo>
                    <a:pt x="8109" y="1658"/>
                    <a:pt x="7887" y="1438"/>
                    <a:pt x="7618" y="1438"/>
                  </a:cubicBezTo>
                  <a:cubicBezTo>
                    <a:pt x="7613" y="1438"/>
                    <a:pt x="7607" y="1438"/>
                    <a:pt x="7602" y="1438"/>
                  </a:cubicBezTo>
                  <a:lnTo>
                    <a:pt x="5501" y="1503"/>
                  </a:lnTo>
                  <a:cubicBezTo>
                    <a:pt x="5236" y="1512"/>
                    <a:pt x="5026" y="1726"/>
                    <a:pt x="5024" y="1991"/>
                  </a:cubicBezTo>
                  <a:lnTo>
                    <a:pt x="4970" y="9742"/>
                  </a:lnTo>
                  <a:cubicBezTo>
                    <a:pt x="4968" y="9998"/>
                    <a:pt x="4769" y="10210"/>
                    <a:pt x="4515" y="10229"/>
                  </a:cubicBezTo>
                  <a:lnTo>
                    <a:pt x="4322" y="10243"/>
                  </a:lnTo>
                  <a:cubicBezTo>
                    <a:pt x="4310" y="10244"/>
                    <a:pt x="4298" y="10245"/>
                    <a:pt x="4286" y="10245"/>
                  </a:cubicBezTo>
                  <a:cubicBezTo>
                    <a:pt x="3984" y="10245"/>
                    <a:pt x="3749" y="9974"/>
                    <a:pt x="3800" y="9670"/>
                  </a:cubicBezTo>
                  <a:lnTo>
                    <a:pt x="3863" y="9305"/>
                  </a:lnTo>
                  <a:cubicBezTo>
                    <a:pt x="3911" y="9025"/>
                    <a:pt x="3708" y="8760"/>
                    <a:pt x="3422" y="8734"/>
                  </a:cubicBezTo>
                  <a:lnTo>
                    <a:pt x="546" y="8474"/>
                  </a:lnTo>
                  <a:cubicBezTo>
                    <a:pt x="530" y="8473"/>
                    <a:pt x="514" y="8472"/>
                    <a:pt x="499" y="8472"/>
                  </a:cubicBezTo>
                  <a:cubicBezTo>
                    <a:pt x="225" y="8472"/>
                    <a:pt x="1" y="8702"/>
                    <a:pt x="11" y="8983"/>
                  </a:cubicBezTo>
                  <a:lnTo>
                    <a:pt x="317" y="16612"/>
                  </a:lnTo>
                  <a:cubicBezTo>
                    <a:pt x="328" y="16876"/>
                    <a:pt x="544" y="17084"/>
                    <a:pt x="803" y="17084"/>
                  </a:cubicBezTo>
                  <a:cubicBezTo>
                    <a:pt x="806" y="17084"/>
                    <a:pt x="809" y="17084"/>
                    <a:pt x="813" y="17084"/>
                  </a:cubicBezTo>
                  <a:lnTo>
                    <a:pt x="29296" y="16550"/>
                  </a:lnTo>
                  <a:cubicBezTo>
                    <a:pt x="29561" y="16546"/>
                    <a:pt x="29775" y="16329"/>
                    <a:pt x="29777" y="16065"/>
                  </a:cubicBezTo>
                  <a:lnTo>
                    <a:pt x="29856" y="8570"/>
                  </a:lnTo>
                  <a:cubicBezTo>
                    <a:pt x="29860" y="8297"/>
                    <a:pt x="29639" y="8073"/>
                    <a:pt x="29366" y="8073"/>
                  </a:cubicBezTo>
                  <a:lnTo>
                    <a:pt x="27960" y="8073"/>
                  </a:lnTo>
                  <a:cubicBezTo>
                    <a:pt x="27711" y="8073"/>
                    <a:pt x="27501" y="8261"/>
                    <a:pt x="27472" y="8506"/>
                  </a:cubicBezTo>
                  <a:lnTo>
                    <a:pt x="27120" y="11467"/>
                  </a:lnTo>
                  <a:cubicBezTo>
                    <a:pt x="27092" y="11707"/>
                    <a:pt x="26893" y="11891"/>
                    <a:pt x="26651" y="11900"/>
                  </a:cubicBezTo>
                  <a:lnTo>
                    <a:pt x="25953" y="11930"/>
                  </a:lnTo>
                  <a:cubicBezTo>
                    <a:pt x="25946" y="11930"/>
                    <a:pt x="25939" y="11930"/>
                    <a:pt x="25933" y="11930"/>
                  </a:cubicBezTo>
                  <a:cubicBezTo>
                    <a:pt x="25671" y="11930"/>
                    <a:pt x="25452" y="11722"/>
                    <a:pt x="25443" y="11458"/>
                  </a:cubicBezTo>
                  <a:lnTo>
                    <a:pt x="25142" y="3508"/>
                  </a:lnTo>
                  <a:cubicBezTo>
                    <a:pt x="25131" y="3244"/>
                    <a:pt x="24917" y="3038"/>
                    <a:pt x="24654" y="3036"/>
                  </a:cubicBezTo>
                  <a:lnTo>
                    <a:pt x="21147" y="3010"/>
                  </a:lnTo>
                  <a:cubicBezTo>
                    <a:pt x="21146" y="3010"/>
                    <a:pt x="21145" y="3010"/>
                    <a:pt x="21144" y="3010"/>
                  </a:cubicBezTo>
                  <a:cubicBezTo>
                    <a:pt x="20861" y="3010"/>
                    <a:pt x="20635" y="3245"/>
                    <a:pt x="20651" y="3528"/>
                  </a:cubicBezTo>
                  <a:lnTo>
                    <a:pt x="21003" y="10162"/>
                  </a:lnTo>
                  <a:cubicBezTo>
                    <a:pt x="21018" y="10426"/>
                    <a:pt x="20821" y="10653"/>
                    <a:pt x="20559" y="10678"/>
                  </a:cubicBezTo>
                  <a:lnTo>
                    <a:pt x="18900" y="10837"/>
                  </a:lnTo>
                  <a:cubicBezTo>
                    <a:pt x="18884" y="10838"/>
                    <a:pt x="18868" y="10839"/>
                    <a:pt x="18853" y="10839"/>
                  </a:cubicBezTo>
                  <a:cubicBezTo>
                    <a:pt x="18586" y="10839"/>
                    <a:pt x="18364" y="10623"/>
                    <a:pt x="18360" y="10350"/>
                  </a:cubicBezTo>
                  <a:lnTo>
                    <a:pt x="18305" y="526"/>
                  </a:lnTo>
                  <a:cubicBezTo>
                    <a:pt x="18303" y="259"/>
                    <a:pt x="18088" y="40"/>
                    <a:pt x="17817" y="38"/>
                  </a:cubicBezTo>
                  <a:lnTo>
                    <a:pt x="13665" y="1"/>
                  </a:lnTo>
                  <a:cubicBezTo>
                    <a:pt x="13664" y="1"/>
                    <a:pt x="13663" y="1"/>
                    <a:pt x="13662" y="1"/>
                  </a:cubicBezTo>
                  <a:close/>
                </a:path>
              </a:pathLst>
            </a:custGeom>
            <a:solidFill>
              <a:srgbClr val="91CB91">
                <a:alpha val="40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6" name="Google Shape;1246;p52"/>
          <p:cNvSpPr txBox="1"/>
          <p:nvPr>
            <p:ph type="title"/>
          </p:nvPr>
        </p:nvSpPr>
        <p:spPr>
          <a:xfrm>
            <a:off x="1109750" y="1744900"/>
            <a:ext cx="3810900" cy="16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247" name="Google Shape;1247;p52"/>
          <p:cNvGrpSpPr/>
          <p:nvPr/>
        </p:nvGrpSpPr>
        <p:grpSpPr>
          <a:xfrm>
            <a:off x="-101111" y="4166601"/>
            <a:ext cx="9531308" cy="990622"/>
            <a:chOff x="-101111" y="4166601"/>
            <a:chExt cx="9531308" cy="990622"/>
          </a:xfrm>
        </p:grpSpPr>
        <p:grpSp>
          <p:nvGrpSpPr>
            <p:cNvPr id="1248" name="Google Shape;1248;p52"/>
            <p:cNvGrpSpPr/>
            <p:nvPr/>
          </p:nvGrpSpPr>
          <p:grpSpPr>
            <a:xfrm>
              <a:off x="6329915" y="4405610"/>
              <a:ext cx="1585133" cy="322367"/>
              <a:chOff x="14102315" y="-112440"/>
              <a:chExt cx="1585133" cy="322367"/>
            </a:xfrm>
          </p:grpSpPr>
          <p:sp>
            <p:nvSpPr>
              <p:cNvPr id="1249" name="Google Shape;1249;p52"/>
              <p:cNvSpPr/>
              <p:nvPr/>
            </p:nvSpPr>
            <p:spPr>
              <a:xfrm>
                <a:off x="15235230" y="-112440"/>
                <a:ext cx="452218" cy="253620"/>
              </a:xfrm>
              <a:custGeom>
                <a:rect b="b" l="l" r="r" t="t"/>
                <a:pathLst>
                  <a:path extrusionOk="0" h="2254" w="4019">
                    <a:moveTo>
                      <a:pt x="3085" y="1"/>
                    </a:moveTo>
                    <a:cubicBezTo>
                      <a:pt x="2366" y="1"/>
                      <a:pt x="1962" y="1276"/>
                      <a:pt x="1764" y="1276"/>
                    </a:cubicBezTo>
                    <a:cubicBezTo>
                      <a:pt x="1723" y="1276"/>
                      <a:pt x="1691" y="1220"/>
                      <a:pt x="1667" y="1085"/>
                    </a:cubicBezTo>
                    <a:cubicBezTo>
                      <a:pt x="1577" y="582"/>
                      <a:pt x="1283" y="439"/>
                      <a:pt x="1038" y="439"/>
                    </a:cubicBezTo>
                    <a:cubicBezTo>
                      <a:pt x="900" y="439"/>
                      <a:pt x="777" y="485"/>
                      <a:pt x="716" y="536"/>
                    </a:cubicBezTo>
                    <a:cubicBezTo>
                      <a:pt x="1" y="1126"/>
                      <a:pt x="716" y="2115"/>
                      <a:pt x="716" y="2115"/>
                    </a:cubicBezTo>
                    <a:lnTo>
                      <a:pt x="2760" y="2254"/>
                    </a:lnTo>
                    <a:cubicBezTo>
                      <a:pt x="2760" y="2254"/>
                      <a:pt x="4018" y="57"/>
                      <a:pt x="3123" y="2"/>
                    </a:cubicBezTo>
                    <a:cubicBezTo>
                      <a:pt x="3110" y="1"/>
                      <a:pt x="3097" y="1"/>
                      <a:pt x="30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0" name="Google Shape;1250;p52"/>
              <p:cNvSpPr/>
              <p:nvPr/>
            </p:nvSpPr>
            <p:spPr>
              <a:xfrm>
                <a:off x="14586488" y="24044"/>
                <a:ext cx="477085" cy="185883"/>
              </a:xfrm>
              <a:custGeom>
                <a:rect b="b" l="l" r="r" t="t"/>
                <a:pathLst>
                  <a:path extrusionOk="0" h="1652" w="4240">
                    <a:moveTo>
                      <a:pt x="2211" y="0"/>
                    </a:moveTo>
                    <a:cubicBezTo>
                      <a:pt x="1891" y="0"/>
                      <a:pt x="1685" y="211"/>
                      <a:pt x="1615" y="500"/>
                    </a:cubicBezTo>
                    <a:cubicBezTo>
                      <a:pt x="1591" y="598"/>
                      <a:pt x="1540" y="634"/>
                      <a:pt x="1471" y="634"/>
                    </a:cubicBezTo>
                    <a:cubicBezTo>
                      <a:pt x="1300" y="634"/>
                      <a:pt x="1019" y="422"/>
                      <a:pt x="756" y="422"/>
                    </a:cubicBezTo>
                    <a:cubicBezTo>
                      <a:pt x="629" y="422"/>
                      <a:pt x="506" y="472"/>
                      <a:pt x="403" y="620"/>
                    </a:cubicBezTo>
                    <a:cubicBezTo>
                      <a:pt x="1" y="1198"/>
                      <a:pt x="898" y="1652"/>
                      <a:pt x="898" y="1652"/>
                    </a:cubicBezTo>
                    <a:lnTo>
                      <a:pt x="3725" y="1489"/>
                    </a:lnTo>
                    <a:cubicBezTo>
                      <a:pt x="3725" y="1489"/>
                      <a:pt x="4239" y="1139"/>
                      <a:pt x="4057" y="749"/>
                    </a:cubicBezTo>
                    <a:cubicBezTo>
                      <a:pt x="3873" y="360"/>
                      <a:pt x="3617" y="725"/>
                      <a:pt x="2883" y="242"/>
                    </a:cubicBezTo>
                    <a:cubicBezTo>
                      <a:pt x="2623" y="72"/>
                      <a:pt x="2398" y="0"/>
                      <a:pt x="22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1" name="Google Shape;1251;p52"/>
              <p:cNvSpPr/>
              <p:nvPr/>
            </p:nvSpPr>
            <p:spPr>
              <a:xfrm>
                <a:off x="14102315" y="-110530"/>
                <a:ext cx="232354" cy="269710"/>
              </a:xfrm>
              <a:custGeom>
                <a:rect b="b" l="l" r="r" t="t"/>
                <a:pathLst>
                  <a:path extrusionOk="0" h="2397" w="2065">
                    <a:moveTo>
                      <a:pt x="710" y="0"/>
                    </a:moveTo>
                    <a:cubicBezTo>
                      <a:pt x="358" y="0"/>
                      <a:pt x="507" y="668"/>
                      <a:pt x="635" y="1088"/>
                    </a:cubicBezTo>
                    <a:lnTo>
                      <a:pt x="635" y="1088"/>
                    </a:lnTo>
                    <a:cubicBezTo>
                      <a:pt x="597" y="1032"/>
                      <a:pt x="546" y="991"/>
                      <a:pt x="482" y="991"/>
                    </a:cubicBezTo>
                    <a:cubicBezTo>
                      <a:pt x="439" y="991"/>
                      <a:pt x="390" y="1009"/>
                      <a:pt x="334" y="1051"/>
                    </a:cubicBezTo>
                    <a:cubicBezTo>
                      <a:pt x="1" y="1303"/>
                      <a:pt x="629" y="2396"/>
                      <a:pt x="629" y="2396"/>
                    </a:cubicBezTo>
                    <a:lnTo>
                      <a:pt x="1381" y="2396"/>
                    </a:lnTo>
                    <a:cubicBezTo>
                      <a:pt x="1381" y="2396"/>
                      <a:pt x="2065" y="2099"/>
                      <a:pt x="1873" y="1574"/>
                    </a:cubicBezTo>
                    <a:cubicBezTo>
                      <a:pt x="1845" y="1497"/>
                      <a:pt x="1802" y="1467"/>
                      <a:pt x="1754" y="1467"/>
                    </a:cubicBezTo>
                    <a:cubicBezTo>
                      <a:pt x="1648" y="1467"/>
                      <a:pt x="1514" y="1606"/>
                      <a:pt x="1439" y="1695"/>
                    </a:cubicBezTo>
                    <a:lnTo>
                      <a:pt x="1439" y="1695"/>
                    </a:lnTo>
                    <a:cubicBezTo>
                      <a:pt x="1594" y="1489"/>
                      <a:pt x="1983" y="900"/>
                      <a:pt x="1558" y="651"/>
                    </a:cubicBezTo>
                    <a:cubicBezTo>
                      <a:pt x="1513" y="624"/>
                      <a:pt x="1469" y="613"/>
                      <a:pt x="1429" y="613"/>
                    </a:cubicBezTo>
                    <a:cubicBezTo>
                      <a:pt x="1178" y="613"/>
                      <a:pt x="1025" y="1051"/>
                      <a:pt x="1025" y="1051"/>
                    </a:cubicBezTo>
                    <a:cubicBezTo>
                      <a:pt x="1025" y="1051"/>
                      <a:pt x="1225" y="0"/>
                      <a:pt x="7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2" name="Google Shape;1252;p52"/>
            <p:cNvGrpSpPr/>
            <p:nvPr/>
          </p:nvGrpSpPr>
          <p:grpSpPr>
            <a:xfrm>
              <a:off x="-101111" y="4166601"/>
              <a:ext cx="9531308" cy="990622"/>
              <a:chOff x="-101111" y="4166601"/>
              <a:chExt cx="9531308" cy="990622"/>
            </a:xfrm>
          </p:grpSpPr>
          <p:grpSp>
            <p:nvGrpSpPr>
              <p:cNvPr id="1253" name="Google Shape;1253;p52"/>
              <p:cNvGrpSpPr/>
              <p:nvPr/>
            </p:nvGrpSpPr>
            <p:grpSpPr>
              <a:xfrm flipH="1">
                <a:off x="-101111" y="4744624"/>
                <a:ext cx="9263285" cy="412600"/>
                <a:chOff x="-63379" y="4923731"/>
                <a:chExt cx="9263285" cy="969682"/>
              </a:xfrm>
            </p:grpSpPr>
            <p:sp>
              <p:nvSpPr>
                <p:cNvPr id="1254" name="Google Shape;1254;p52"/>
                <p:cNvSpPr/>
                <p:nvPr/>
              </p:nvSpPr>
              <p:spPr>
                <a:xfrm>
                  <a:off x="-63379" y="4923731"/>
                  <a:ext cx="9263285" cy="969682"/>
                </a:xfrm>
                <a:custGeom>
                  <a:rect b="b" l="l" r="r" t="t"/>
                  <a:pathLst>
                    <a:path extrusionOk="0" h="10859" w="103738">
                      <a:moveTo>
                        <a:pt x="1" y="0"/>
                      </a:moveTo>
                      <a:lnTo>
                        <a:pt x="1" y="10858"/>
                      </a:lnTo>
                      <a:lnTo>
                        <a:pt x="103737" y="10858"/>
                      </a:lnTo>
                      <a:lnTo>
                        <a:pt x="103737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5" name="Google Shape;1255;p52"/>
                <p:cNvSpPr/>
                <p:nvPr/>
              </p:nvSpPr>
              <p:spPr>
                <a:xfrm>
                  <a:off x="120932" y="5321109"/>
                  <a:ext cx="843034" cy="64919"/>
                </a:xfrm>
                <a:custGeom>
                  <a:rect b="b" l="l" r="r" t="t"/>
                  <a:pathLst>
                    <a:path extrusionOk="0" h="727" w="9441">
                      <a:moveTo>
                        <a:pt x="1" y="1"/>
                      </a:moveTo>
                      <a:lnTo>
                        <a:pt x="1" y="727"/>
                      </a:lnTo>
                      <a:lnTo>
                        <a:pt x="9440" y="727"/>
                      </a:lnTo>
                      <a:lnTo>
                        <a:pt x="944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6" name="Google Shape;1256;p52"/>
                <p:cNvSpPr/>
                <p:nvPr/>
              </p:nvSpPr>
              <p:spPr>
                <a:xfrm>
                  <a:off x="1341010" y="5321109"/>
                  <a:ext cx="842856" cy="64919"/>
                </a:xfrm>
                <a:custGeom>
                  <a:rect b="b" l="l" r="r" t="t"/>
                  <a:pathLst>
                    <a:path extrusionOk="0" h="727" w="9439">
                      <a:moveTo>
                        <a:pt x="1" y="1"/>
                      </a:moveTo>
                      <a:lnTo>
                        <a:pt x="1" y="727"/>
                      </a:lnTo>
                      <a:lnTo>
                        <a:pt x="9438" y="727"/>
                      </a:lnTo>
                      <a:lnTo>
                        <a:pt x="943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7" name="Google Shape;1257;p52"/>
                <p:cNvSpPr/>
                <p:nvPr/>
              </p:nvSpPr>
              <p:spPr>
                <a:xfrm>
                  <a:off x="2439822" y="5321109"/>
                  <a:ext cx="842945" cy="64919"/>
                </a:xfrm>
                <a:custGeom>
                  <a:rect b="b" l="l" r="r" t="t"/>
                  <a:pathLst>
                    <a:path extrusionOk="0" h="727" w="9440">
                      <a:moveTo>
                        <a:pt x="1" y="1"/>
                      </a:moveTo>
                      <a:lnTo>
                        <a:pt x="1" y="727"/>
                      </a:lnTo>
                      <a:lnTo>
                        <a:pt x="9440" y="727"/>
                      </a:lnTo>
                      <a:lnTo>
                        <a:pt x="944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8" name="Google Shape;1258;p52"/>
                <p:cNvSpPr/>
                <p:nvPr/>
              </p:nvSpPr>
              <p:spPr>
                <a:xfrm>
                  <a:off x="3659900" y="5321109"/>
                  <a:ext cx="842945" cy="64919"/>
                </a:xfrm>
                <a:custGeom>
                  <a:rect b="b" l="l" r="r" t="t"/>
                  <a:pathLst>
                    <a:path extrusionOk="0" h="727" w="9440">
                      <a:moveTo>
                        <a:pt x="1" y="1"/>
                      </a:moveTo>
                      <a:lnTo>
                        <a:pt x="1" y="727"/>
                      </a:lnTo>
                      <a:lnTo>
                        <a:pt x="9440" y="727"/>
                      </a:lnTo>
                      <a:lnTo>
                        <a:pt x="944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9" name="Google Shape;1259;p52"/>
                <p:cNvSpPr/>
                <p:nvPr/>
              </p:nvSpPr>
              <p:spPr>
                <a:xfrm>
                  <a:off x="4807736" y="5321109"/>
                  <a:ext cx="842766" cy="64919"/>
                </a:xfrm>
                <a:custGeom>
                  <a:rect b="b" l="l" r="r" t="t"/>
                  <a:pathLst>
                    <a:path extrusionOk="0" h="727" w="9438">
                      <a:moveTo>
                        <a:pt x="1" y="1"/>
                      </a:moveTo>
                      <a:lnTo>
                        <a:pt x="1" y="727"/>
                      </a:lnTo>
                      <a:lnTo>
                        <a:pt x="9438" y="727"/>
                      </a:lnTo>
                      <a:lnTo>
                        <a:pt x="943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0" name="Google Shape;1260;p52"/>
                <p:cNvSpPr/>
                <p:nvPr/>
              </p:nvSpPr>
              <p:spPr>
                <a:xfrm>
                  <a:off x="6027814" y="5321109"/>
                  <a:ext cx="842766" cy="64919"/>
                </a:xfrm>
                <a:custGeom>
                  <a:rect b="b" l="l" r="r" t="t"/>
                  <a:pathLst>
                    <a:path extrusionOk="0" h="727" w="9438">
                      <a:moveTo>
                        <a:pt x="1" y="1"/>
                      </a:moveTo>
                      <a:lnTo>
                        <a:pt x="1" y="727"/>
                      </a:lnTo>
                      <a:lnTo>
                        <a:pt x="9438" y="727"/>
                      </a:lnTo>
                      <a:lnTo>
                        <a:pt x="943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1" name="Google Shape;1261;p52"/>
                <p:cNvSpPr/>
                <p:nvPr/>
              </p:nvSpPr>
              <p:spPr>
                <a:xfrm>
                  <a:off x="7126804" y="5321109"/>
                  <a:ext cx="842766" cy="64919"/>
                </a:xfrm>
                <a:custGeom>
                  <a:rect b="b" l="l" r="r" t="t"/>
                  <a:pathLst>
                    <a:path extrusionOk="0" h="727" w="9438">
                      <a:moveTo>
                        <a:pt x="0" y="1"/>
                      </a:moveTo>
                      <a:lnTo>
                        <a:pt x="0" y="727"/>
                      </a:lnTo>
                      <a:lnTo>
                        <a:pt x="9437" y="727"/>
                      </a:lnTo>
                      <a:lnTo>
                        <a:pt x="943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2" name="Google Shape;1262;p52"/>
                <p:cNvSpPr/>
                <p:nvPr/>
              </p:nvSpPr>
              <p:spPr>
                <a:xfrm>
                  <a:off x="8346703" y="5321109"/>
                  <a:ext cx="842945" cy="64919"/>
                </a:xfrm>
                <a:custGeom>
                  <a:rect b="b" l="l" r="r" t="t"/>
                  <a:pathLst>
                    <a:path extrusionOk="0" h="727" w="9440">
                      <a:moveTo>
                        <a:pt x="0" y="1"/>
                      </a:moveTo>
                      <a:lnTo>
                        <a:pt x="0" y="727"/>
                      </a:lnTo>
                      <a:lnTo>
                        <a:pt x="9439" y="727"/>
                      </a:lnTo>
                      <a:lnTo>
                        <a:pt x="943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63" name="Google Shape;1263;p52"/>
              <p:cNvGrpSpPr/>
              <p:nvPr/>
            </p:nvGrpSpPr>
            <p:grpSpPr>
              <a:xfrm>
                <a:off x="-101074" y="4166601"/>
                <a:ext cx="9531272" cy="578028"/>
                <a:chOff x="-101074" y="4166601"/>
                <a:chExt cx="9531272" cy="578028"/>
              </a:xfrm>
            </p:grpSpPr>
            <p:sp>
              <p:nvSpPr>
                <p:cNvPr id="1264" name="Google Shape;1264;p52"/>
                <p:cNvSpPr/>
                <p:nvPr/>
              </p:nvSpPr>
              <p:spPr>
                <a:xfrm flipH="1">
                  <a:off x="-101074" y="4603525"/>
                  <a:ext cx="9263374" cy="141104"/>
                </a:xfrm>
                <a:custGeom>
                  <a:rect b="b" l="l" r="r" t="t"/>
                  <a:pathLst>
                    <a:path extrusionOk="0" h="5154" w="103739">
                      <a:moveTo>
                        <a:pt x="80339" y="0"/>
                      </a:moveTo>
                      <a:cubicBezTo>
                        <a:pt x="69397" y="0"/>
                        <a:pt x="55260" y="1698"/>
                        <a:pt x="43777" y="1698"/>
                      </a:cubicBezTo>
                      <a:cubicBezTo>
                        <a:pt x="43306" y="1698"/>
                        <a:pt x="42839" y="1695"/>
                        <a:pt x="42377" y="1689"/>
                      </a:cubicBezTo>
                      <a:cubicBezTo>
                        <a:pt x="33262" y="1571"/>
                        <a:pt x="25137" y="473"/>
                        <a:pt x="19763" y="473"/>
                      </a:cubicBezTo>
                      <a:cubicBezTo>
                        <a:pt x="14822" y="473"/>
                        <a:pt x="0" y="1680"/>
                        <a:pt x="0" y="1680"/>
                      </a:cubicBezTo>
                      <a:lnTo>
                        <a:pt x="0" y="5154"/>
                      </a:lnTo>
                      <a:lnTo>
                        <a:pt x="103739" y="5154"/>
                      </a:lnTo>
                      <a:lnTo>
                        <a:pt x="103739" y="722"/>
                      </a:lnTo>
                      <a:cubicBezTo>
                        <a:pt x="103739" y="722"/>
                        <a:pt x="95368" y="244"/>
                        <a:pt x="81989" y="14"/>
                      </a:cubicBezTo>
                      <a:cubicBezTo>
                        <a:pt x="81448" y="5"/>
                        <a:pt x="80897" y="0"/>
                        <a:pt x="8033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5" name="Google Shape;1265;p52"/>
                <p:cNvSpPr/>
                <p:nvPr/>
              </p:nvSpPr>
              <p:spPr>
                <a:xfrm flipH="1">
                  <a:off x="8023756" y="4166601"/>
                  <a:ext cx="1406442" cy="550425"/>
                </a:xfrm>
                <a:custGeom>
                  <a:rect b="b" l="l" r="r" t="t"/>
                  <a:pathLst>
                    <a:path extrusionOk="0" h="9413" w="14639">
                      <a:moveTo>
                        <a:pt x="7352" y="0"/>
                      </a:moveTo>
                      <a:cubicBezTo>
                        <a:pt x="3689" y="0"/>
                        <a:pt x="3750" y="4136"/>
                        <a:pt x="3974" y="5115"/>
                      </a:cubicBezTo>
                      <a:cubicBezTo>
                        <a:pt x="3722" y="4296"/>
                        <a:pt x="3031" y="2450"/>
                        <a:pt x="1920" y="2450"/>
                      </a:cubicBezTo>
                      <a:cubicBezTo>
                        <a:pt x="1828" y="2450"/>
                        <a:pt x="1734" y="2462"/>
                        <a:pt x="1637" y="2489"/>
                      </a:cubicBezTo>
                      <a:cubicBezTo>
                        <a:pt x="80" y="2916"/>
                        <a:pt x="2287" y="5640"/>
                        <a:pt x="2444" y="5832"/>
                      </a:cubicBezTo>
                      <a:cubicBezTo>
                        <a:pt x="2364" y="5738"/>
                        <a:pt x="1776" y="5099"/>
                        <a:pt x="1036" y="5099"/>
                      </a:cubicBezTo>
                      <a:cubicBezTo>
                        <a:pt x="730" y="5099"/>
                        <a:pt x="398" y="5208"/>
                        <a:pt x="65" y="5509"/>
                      </a:cubicBezTo>
                      <a:cubicBezTo>
                        <a:pt x="43" y="5530"/>
                        <a:pt x="21" y="5550"/>
                        <a:pt x="0" y="5570"/>
                      </a:cubicBezTo>
                      <a:lnTo>
                        <a:pt x="0" y="6840"/>
                      </a:lnTo>
                      <a:cubicBezTo>
                        <a:pt x="358" y="7336"/>
                        <a:pt x="984" y="7747"/>
                        <a:pt x="1246" y="7907"/>
                      </a:cubicBezTo>
                      <a:cubicBezTo>
                        <a:pt x="1046" y="7797"/>
                        <a:pt x="616" y="7603"/>
                        <a:pt x="115" y="7603"/>
                      </a:cubicBezTo>
                      <a:cubicBezTo>
                        <a:pt x="77" y="7603"/>
                        <a:pt x="39" y="7604"/>
                        <a:pt x="0" y="7606"/>
                      </a:cubicBezTo>
                      <a:lnTo>
                        <a:pt x="0" y="9412"/>
                      </a:lnTo>
                      <a:lnTo>
                        <a:pt x="6788" y="8920"/>
                      </a:lnTo>
                      <a:lnTo>
                        <a:pt x="6935" y="8909"/>
                      </a:lnTo>
                      <a:lnTo>
                        <a:pt x="7189" y="8891"/>
                      </a:lnTo>
                      <a:lnTo>
                        <a:pt x="7446" y="8872"/>
                      </a:lnTo>
                      <a:lnTo>
                        <a:pt x="8043" y="8828"/>
                      </a:lnTo>
                      <a:lnTo>
                        <a:pt x="11590" y="8570"/>
                      </a:lnTo>
                      <a:lnTo>
                        <a:pt x="13216" y="8452"/>
                      </a:lnTo>
                      <a:lnTo>
                        <a:pt x="13814" y="8408"/>
                      </a:lnTo>
                      <a:lnTo>
                        <a:pt x="14284" y="8375"/>
                      </a:lnTo>
                      <a:lnTo>
                        <a:pt x="14638" y="8349"/>
                      </a:lnTo>
                      <a:lnTo>
                        <a:pt x="14638" y="8344"/>
                      </a:lnTo>
                      <a:cubicBezTo>
                        <a:pt x="14633" y="8312"/>
                        <a:pt x="14609" y="8104"/>
                        <a:pt x="14502" y="7879"/>
                      </a:cubicBezTo>
                      <a:cubicBezTo>
                        <a:pt x="14439" y="7748"/>
                        <a:pt x="14349" y="7606"/>
                        <a:pt x="14218" y="7492"/>
                      </a:cubicBezTo>
                      <a:cubicBezTo>
                        <a:pt x="14089" y="7382"/>
                        <a:pt x="13925" y="7291"/>
                        <a:pt x="13709" y="7254"/>
                      </a:cubicBezTo>
                      <a:cubicBezTo>
                        <a:pt x="13636" y="7241"/>
                        <a:pt x="13556" y="7234"/>
                        <a:pt x="13470" y="7234"/>
                      </a:cubicBezTo>
                      <a:cubicBezTo>
                        <a:pt x="13231" y="7234"/>
                        <a:pt x="12942" y="7289"/>
                        <a:pt x="12596" y="7422"/>
                      </a:cubicBezTo>
                      <a:cubicBezTo>
                        <a:pt x="12945" y="6847"/>
                        <a:pt x="13087" y="6175"/>
                        <a:pt x="12375" y="5697"/>
                      </a:cubicBezTo>
                      <a:cubicBezTo>
                        <a:pt x="11963" y="5421"/>
                        <a:pt x="11631" y="5322"/>
                        <a:pt x="11365" y="5322"/>
                      </a:cubicBezTo>
                      <a:cubicBezTo>
                        <a:pt x="10714" y="5322"/>
                        <a:pt x="10465" y="5923"/>
                        <a:pt x="10436" y="6003"/>
                      </a:cubicBezTo>
                      <a:cubicBezTo>
                        <a:pt x="10448" y="5957"/>
                        <a:pt x="10503" y="5740"/>
                        <a:pt x="10562" y="5410"/>
                      </a:cubicBezTo>
                      <a:cubicBezTo>
                        <a:pt x="10615" y="5117"/>
                        <a:pt x="10671" y="4737"/>
                        <a:pt x="10698" y="4313"/>
                      </a:cubicBezTo>
                      <a:cubicBezTo>
                        <a:pt x="10707" y="4182"/>
                        <a:pt x="10713" y="4048"/>
                        <a:pt x="10715" y="3912"/>
                      </a:cubicBezTo>
                      <a:cubicBezTo>
                        <a:pt x="10718" y="3606"/>
                        <a:pt x="10706" y="3283"/>
                        <a:pt x="10667" y="2966"/>
                      </a:cubicBezTo>
                      <a:cubicBezTo>
                        <a:pt x="10641" y="2773"/>
                        <a:pt x="10608" y="2581"/>
                        <a:pt x="10562" y="2395"/>
                      </a:cubicBezTo>
                      <a:cubicBezTo>
                        <a:pt x="10464" y="1986"/>
                        <a:pt x="10307" y="1590"/>
                        <a:pt x="10070" y="1245"/>
                      </a:cubicBezTo>
                      <a:cubicBezTo>
                        <a:pt x="9589" y="534"/>
                        <a:pt x="8771" y="23"/>
                        <a:pt x="7434" y="1"/>
                      </a:cubicBezTo>
                      <a:cubicBezTo>
                        <a:pt x="7407" y="1"/>
                        <a:pt x="7379" y="0"/>
                        <a:pt x="735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266" name="Google Shape;1266;p52"/>
          <p:cNvGrpSpPr/>
          <p:nvPr/>
        </p:nvGrpSpPr>
        <p:grpSpPr>
          <a:xfrm>
            <a:off x="811232" y="3763949"/>
            <a:ext cx="3967694" cy="961145"/>
            <a:chOff x="811232" y="3763949"/>
            <a:chExt cx="3967694" cy="961145"/>
          </a:xfrm>
        </p:grpSpPr>
        <p:grpSp>
          <p:nvGrpSpPr>
            <p:cNvPr id="1267" name="Google Shape;1267;p52"/>
            <p:cNvGrpSpPr/>
            <p:nvPr/>
          </p:nvGrpSpPr>
          <p:grpSpPr>
            <a:xfrm>
              <a:off x="3860987" y="3763949"/>
              <a:ext cx="917938" cy="961145"/>
              <a:chOff x="13024037" y="-1524001"/>
              <a:chExt cx="917938" cy="961145"/>
            </a:xfrm>
          </p:grpSpPr>
          <p:sp>
            <p:nvSpPr>
              <p:cNvPr id="1268" name="Google Shape;1268;p52"/>
              <p:cNvSpPr/>
              <p:nvPr/>
            </p:nvSpPr>
            <p:spPr>
              <a:xfrm>
                <a:off x="13024037" y="-1524001"/>
                <a:ext cx="917938" cy="503189"/>
              </a:xfrm>
              <a:custGeom>
                <a:rect b="b" l="l" r="r" t="t"/>
                <a:pathLst>
                  <a:path extrusionOk="0" h="4472" w="8158">
                    <a:moveTo>
                      <a:pt x="2285" y="0"/>
                    </a:moveTo>
                    <a:cubicBezTo>
                      <a:pt x="2161" y="0"/>
                      <a:pt x="2014" y="27"/>
                      <a:pt x="1825" y="92"/>
                    </a:cubicBezTo>
                    <a:cubicBezTo>
                      <a:pt x="877" y="419"/>
                      <a:pt x="1" y="3786"/>
                      <a:pt x="1526" y="3786"/>
                    </a:cubicBezTo>
                    <a:cubicBezTo>
                      <a:pt x="1589" y="3786"/>
                      <a:pt x="1655" y="3780"/>
                      <a:pt x="1726" y="3768"/>
                    </a:cubicBezTo>
                    <a:cubicBezTo>
                      <a:pt x="1969" y="3727"/>
                      <a:pt x="2172" y="3710"/>
                      <a:pt x="2344" y="3710"/>
                    </a:cubicBezTo>
                    <a:cubicBezTo>
                      <a:pt x="3445" y="3710"/>
                      <a:pt x="3272" y="4434"/>
                      <a:pt x="4129" y="4463"/>
                    </a:cubicBezTo>
                    <a:cubicBezTo>
                      <a:pt x="4256" y="4468"/>
                      <a:pt x="4403" y="4472"/>
                      <a:pt x="4565" y="4472"/>
                    </a:cubicBezTo>
                    <a:cubicBezTo>
                      <a:pt x="5294" y="4472"/>
                      <a:pt x="6317" y="4388"/>
                      <a:pt x="7160" y="3890"/>
                    </a:cubicBezTo>
                    <a:cubicBezTo>
                      <a:pt x="8158" y="3300"/>
                      <a:pt x="7250" y="367"/>
                      <a:pt x="5163" y="367"/>
                    </a:cubicBezTo>
                    <a:cubicBezTo>
                      <a:pt x="5066" y="367"/>
                      <a:pt x="4967" y="374"/>
                      <a:pt x="4866" y="387"/>
                    </a:cubicBezTo>
                    <a:cubicBezTo>
                      <a:pt x="4556" y="426"/>
                      <a:pt x="4294" y="443"/>
                      <a:pt x="4071" y="443"/>
                    </a:cubicBezTo>
                    <a:cubicBezTo>
                      <a:pt x="2920" y="443"/>
                      <a:pt x="2793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9" name="Google Shape;1269;p52"/>
              <p:cNvSpPr/>
              <p:nvPr/>
            </p:nvSpPr>
            <p:spPr>
              <a:xfrm>
                <a:off x="13403792" y="-1285459"/>
                <a:ext cx="213675" cy="722603"/>
              </a:xfrm>
              <a:custGeom>
                <a:rect b="b" l="l" r="r" t="t"/>
                <a:pathLst>
                  <a:path extrusionOk="0" h="6422" w="1899">
                    <a:moveTo>
                      <a:pt x="1106" y="1"/>
                    </a:moveTo>
                    <a:lnTo>
                      <a:pt x="739" y="141"/>
                    </a:lnTo>
                    <a:cubicBezTo>
                      <a:pt x="739" y="141"/>
                      <a:pt x="975" y="1691"/>
                      <a:pt x="623" y="1691"/>
                    </a:cubicBezTo>
                    <a:cubicBezTo>
                      <a:pt x="616" y="1691"/>
                      <a:pt x="609" y="1690"/>
                      <a:pt x="601" y="1689"/>
                    </a:cubicBezTo>
                    <a:cubicBezTo>
                      <a:pt x="330" y="1643"/>
                      <a:pt x="225" y="738"/>
                      <a:pt x="225" y="738"/>
                    </a:cubicBezTo>
                    <a:lnTo>
                      <a:pt x="0" y="878"/>
                    </a:lnTo>
                    <a:cubicBezTo>
                      <a:pt x="0" y="878"/>
                      <a:pt x="330" y="1919"/>
                      <a:pt x="487" y="3135"/>
                    </a:cubicBezTo>
                    <a:cubicBezTo>
                      <a:pt x="697" y="4774"/>
                      <a:pt x="44" y="6368"/>
                      <a:pt x="44" y="6368"/>
                    </a:cubicBezTo>
                    <a:lnTo>
                      <a:pt x="1780" y="6421"/>
                    </a:lnTo>
                    <a:cubicBezTo>
                      <a:pt x="719" y="4184"/>
                      <a:pt x="1898" y="611"/>
                      <a:pt x="1898" y="611"/>
                    </a:cubicBezTo>
                    <a:lnTo>
                      <a:pt x="1696" y="485"/>
                    </a:lnTo>
                    <a:cubicBezTo>
                      <a:pt x="1696" y="485"/>
                      <a:pt x="1461" y="1665"/>
                      <a:pt x="1275" y="1665"/>
                    </a:cubicBezTo>
                    <a:cubicBezTo>
                      <a:pt x="1253" y="1665"/>
                      <a:pt x="1231" y="1648"/>
                      <a:pt x="1211" y="1610"/>
                    </a:cubicBezTo>
                    <a:cubicBezTo>
                      <a:pt x="949" y="1116"/>
                      <a:pt x="1106" y="1"/>
                      <a:pt x="11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70" name="Google Shape;1270;p52"/>
            <p:cNvGrpSpPr/>
            <p:nvPr/>
          </p:nvGrpSpPr>
          <p:grpSpPr>
            <a:xfrm>
              <a:off x="811232" y="3799613"/>
              <a:ext cx="853464" cy="889807"/>
              <a:chOff x="14127182" y="-1512862"/>
              <a:chExt cx="853464" cy="889807"/>
            </a:xfrm>
          </p:grpSpPr>
          <p:sp>
            <p:nvSpPr>
              <p:cNvPr id="1271" name="Google Shape;1271;p52"/>
              <p:cNvSpPr/>
              <p:nvPr/>
            </p:nvSpPr>
            <p:spPr>
              <a:xfrm>
                <a:off x="14127182" y="-1512862"/>
                <a:ext cx="853464" cy="508590"/>
              </a:xfrm>
              <a:custGeom>
                <a:rect b="b" l="l" r="r" t="t"/>
                <a:pathLst>
                  <a:path extrusionOk="0" h="4520" w="7585">
                    <a:moveTo>
                      <a:pt x="4549" y="0"/>
                    </a:moveTo>
                    <a:cubicBezTo>
                      <a:pt x="4429" y="0"/>
                      <a:pt x="4293" y="10"/>
                      <a:pt x="4138" y="30"/>
                    </a:cubicBezTo>
                    <a:cubicBezTo>
                      <a:pt x="2198" y="278"/>
                      <a:pt x="2317" y="1469"/>
                      <a:pt x="1376" y="1793"/>
                    </a:cubicBezTo>
                    <a:cubicBezTo>
                      <a:pt x="590" y="2066"/>
                      <a:pt x="1" y="3946"/>
                      <a:pt x="1212" y="3946"/>
                    </a:cubicBezTo>
                    <a:cubicBezTo>
                      <a:pt x="1284" y="3946"/>
                      <a:pt x="1364" y="3940"/>
                      <a:pt x="1449" y="3925"/>
                    </a:cubicBezTo>
                    <a:cubicBezTo>
                      <a:pt x="1655" y="3891"/>
                      <a:pt x="1827" y="3876"/>
                      <a:pt x="1973" y="3876"/>
                    </a:cubicBezTo>
                    <a:cubicBezTo>
                      <a:pt x="2899" y="3876"/>
                      <a:pt x="2752" y="4486"/>
                      <a:pt x="3477" y="4511"/>
                    </a:cubicBezTo>
                    <a:cubicBezTo>
                      <a:pt x="3586" y="4515"/>
                      <a:pt x="3712" y="4519"/>
                      <a:pt x="3850" y="4519"/>
                    </a:cubicBezTo>
                    <a:cubicBezTo>
                      <a:pt x="4465" y="4519"/>
                      <a:pt x="5328" y="4448"/>
                      <a:pt x="6036" y="4027"/>
                    </a:cubicBezTo>
                    <a:cubicBezTo>
                      <a:pt x="6915" y="3505"/>
                      <a:pt x="7584" y="2204"/>
                      <a:pt x="6350" y="1705"/>
                    </a:cubicBezTo>
                    <a:cubicBezTo>
                      <a:pt x="5213" y="1243"/>
                      <a:pt x="5937" y="0"/>
                      <a:pt x="45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2" name="Google Shape;1272;p52"/>
              <p:cNvSpPr/>
              <p:nvPr/>
            </p:nvSpPr>
            <p:spPr>
              <a:xfrm>
                <a:off x="14440775" y="-1227737"/>
                <a:ext cx="185320" cy="604682"/>
              </a:xfrm>
              <a:custGeom>
                <a:rect b="b" l="l" r="r" t="t"/>
                <a:pathLst>
                  <a:path extrusionOk="0" h="5374" w="1647">
                    <a:moveTo>
                      <a:pt x="192" y="0"/>
                    </a:moveTo>
                    <a:lnTo>
                      <a:pt x="0" y="120"/>
                    </a:lnTo>
                    <a:cubicBezTo>
                      <a:pt x="0" y="120"/>
                      <a:pt x="133" y="748"/>
                      <a:pt x="441" y="2527"/>
                    </a:cubicBezTo>
                    <a:cubicBezTo>
                      <a:pt x="750" y="4305"/>
                      <a:pt x="89" y="5374"/>
                      <a:pt x="89" y="5374"/>
                    </a:cubicBezTo>
                    <a:lnTo>
                      <a:pt x="1558" y="5267"/>
                    </a:lnTo>
                    <a:cubicBezTo>
                      <a:pt x="662" y="3378"/>
                      <a:pt x="1646" y="881"/>
                      <a:pt x="1646" y="881"/>
                    </a:cubicBezTo>
                    <a:lnTo>
                      <a:pt x="1558" y="719"/>
                    </a:lnTo>
                    <a:lnTo>
                      <a:pt x="1248" y="1028"/>
                    </a:lnTo>
                    <a:cubicBezTo>
                      <a:pt x="1229" y="1048"/>
                      <a:pt x="1205" y="1057"/>
                      <a:pt x="1182" y="1057"/>
                    </a:cubicBezTo>
                    <a:cubicBezTo>
                      <a:pt x="1142" y="1057"/>
                      <a:pt x="1103" y="1031"/>
                      <a:pt x="1091" y="988"/>
                    </a:cubicBezTo>
                    <a:lnTo>
                      <a:pt x="867" y="120"/>
                    </a:lnTo>
                    <a:lnTo>
                      <a:pt x="677" y="120"/>
                    </a:lnTo>
                    <a:lnTo>
                      <a:pt x="607" y="881"/>
                    </a:lnTo>
                    <a:cubicBezTo>
                      <a:pt x="602" y="938"/>
                      <a:pt x="557" y="968"/>
                      <a:pt x="512" y="968"/>
                    </a:cubicBezTo>
                    <a:cubicBezTo>
                      <a:pt x="473" y="968"/>
                      <a:pt x="434" y="945"/>
                      <a:pt x="422" y="897"/>
                    </a:cubicBez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73" name="Google Shape;1273;p52"/>
          <p:cNvGrpSpPr/>
          <p:nvPr/>
        </p:nvGrpSpPr>
        <p:grpSpPr>
          <a:xfrm>
            <a:off x="-240520" y="-118297"/>
            <a:ext cx="9481266" cy="1558589"/>
            <a:chOff x="-240520" y="-118297"/>
            <a:chExt cx="9481266" cy="1558589"/>
          </a:xfrm>
        </p:grpSpPr>
        <p:sp>
          <p:nvSpPr>
            <p:cNvPr id="1274" name="Google Shape;1274;p52"/>
            <p:cNvSpPr/>
            <p:nvPr/>
          </p:nvSpPr>
          <p:spPr>
            <a:xfrm>
              <a:off x="2900867" y="118300"/>
              <a:ext cx="1220134" cy="369508"/>
            </a:xfrm>
            <a:custGeom>
              <a:rect b="b" l="l" r="r" t="t"/>
              <a:pathLst>
                <a:path extrusionOk="0" h="6138" w="20268">
                  <a:moveTo>
                    <a:pt x="9839" y="1"/>
                  </a:moveTo>
                  <a:cubicBezTo>
                    <a:pt x="8936" y="1"/>
                    <a:pt x="8151" y="500"/>
                    <a:pt x="7742" y="1235"/>
                  </a:cubicBezTo>
                  <a:cubicBezTo>
                    <a:pt x="7497" y="1117"/>
                    <a:pt x="7239" y="1060"/>
                    <a:pt x="6992" y="1060"/>
                  </a:cubicBezTo>
                  <a:cubicBezTo>
                    <a:pt x="5997" y="1060"/>
                    <a:pt x="5190" y="1860"/>
                    <a:pt x="5177" y="2850"/>
                  </a:cubicBezTo>
                  <a:cubicBezTo>
                    <a:pt x="5134" y="2846"/>
                    <a:pt x="5094" y="2842"/>
                    <a:pt x="5049" y="2842"/>
                  </a:cubicBezTo>
                  <a:cubicBezTo>
                    <a:pt x="4309" y="2842"/>
                    <a:pt x="3706" y="3443"/>
                    <a:pt x="3706" y="4186"/>
                  </a:cubicBezTo>
                  <a:cubicBezTo>
                    <a:pt x="3706" y="4280"/>
                    <a:pt x="3715" y="4376"/>
                    <a:pt x="3737" y="4464"/>
                  </a:cubicBezTo>
                  <a:lnTo>
                    <a:pt x="837" y="4464"/>
                  </a:lnTo>
                  <a:cubicBezTo>
                    <a:pt x="374" y="4464"/>
                    <a:pt x="0" y="4840"/>
                    <a:pt x="0" y="5301"/>
                  </a:cubicBezTo>
                  <a:cubicBezTo>
                    <a:pt x="0" y="5763"/>
                    <a:pt x="376" y="6137"/>
                    <a:pt x="837" y="6137"/>
                  </a:cubicBezTo>
                  <a:lnTo>
                    <a:pt x="19431" y="6137"/>
                  </a:lnTo>
                  <a:cubicBezTo>
                    <a:pt x="19894" y="6137"/>
                    <a:pt x="20268" y="5761"/>
                    <a:pt x="20268" y="5301"/>
                  </a:cubicBezTo>
                  <a:cubicBezTo>
                    <a:pt x="20264" y="4840"/>
                    <a:pt x="19890" y="4464"/>
                    <a:pt x="19426" y="4464"/>
                  </a:cubicBezTo>
                  <a:lnTo>
                    <a:pt x="16527" y="4464"/>
                  </a:lnTo>
                  <a:cubicBezTo>
                    <a:pt x="16545" y="4376"/>
                    <a:pt x="16556" y="4283"/>
                    <a:pt x="16556" y="4186"/>
                  </a:cubicBezTo>
                  <a:cubicBezTo>
                    <a:pt x="16556" y="3445"/>
                    <a:pt x="15956" y="2842"/>
                    <a:pt x="15213" y="2842"/>
                  </a:cubicBezTo>
                  <a:cubicBezTo>
                    <a:pt x="15169" y="2842"/>
                    <a:pt x="15128" y="2844"/>
                    <a:pt x="15086" y="2850"/>
                  </a:cubicBezTo>
                  <a:cubicBezTo>
                    <a:pt x="15073" y="1860"/>
                    <a:pt x="14266" y="1060"/>
                    <a:pt x="13270" y="1060"/>
                  </a:cubicBezTo>
                  <a:cubicBezTo>
                    <a:pt x="13022" y="1060"/>
                    <a:pt x="12767" y="1117"/>
                    <a:pt x="12520" y="1235"/>
                  </a:cubicBezTo>
                  <a:cubicBezTo>
                    <a:pt x="12109" y="498"/>
                    <a:pt x="11324" y="1"/>
                    <a:pt x="10423" y="1"/>
                  </a:cubicBezTo>
                  <a:cubicBezTo>
                    <a:pt x="10326" y="1"/>
                    <a:pt x="10228" y="8"/>
                    <a:pt x="10132" y="19"/>
                  </a:cubicBezTo>
                  <a:cubicBezTo>
                    <a:pt x="10034" y="8"/>
                    <a:pt x="9939" y="1"/>
                    <a:pt x="98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52"/>
            <p:cNvSpPr/>
            <p:nvPr/>
          </p:nvSpPr>
          <p:spPr>
            <a:xfrm>
              <a:off x="-240520" y="834203"/>
              <a:ext cx="1432641" cy="606089"/>
            </a:xfrm>
            <a:custGeom>
              <a:rect b="b" l="l" r="r" t="t"/>
              <a:pathLst>
                <a:path extrusionOk="0" h="5699" w="13471">
                  <a:moveTo>
                    <a:pt x="7647" y="1"/>
                  </a:moveTo>
                  <a:cubicBezTo>
                    <a:pt x="6879" y="1"/>
                    <a:pt x="6195" y="356"/>
                    <a:pt x="5751" y="915"/>
                  </a:cubicBezTo>
                  <a:cubicBezTo>
                    <a:pt x="5389" y="567"/>
                    <a:pt x="4901" y="353"/>
                    <a:pt x="4359" y="353"/>
                  </a:cubicBezTo>
                  <a:cubicBezTo>
                    <a:pt x="3657" y="353"/>
                    <a:pt x="3040" y="714"/>
                    <a:pt x="2680" y="1259"/>
                  </a:cubicBezTo>
                  <a:cubicBezTo>
                    <a:pt x="2664" y="1259"/>
                    <a:pt x="2647" y="1258"/>
                    <a:pt x="2633" y="1258"/>
                  </a:cubicBezTo>
                  <a:cubicBezTo>
                    <a:pt x="2205" y="1258"/>
                    <a:pt x="1816" y="1412"/>
                    <a:pt x="1518" y="1669"/>
                  </a:cubicBezTo>
                  <a:cubicBezTo>
                    <a:pt x="1390" y="1617"/>
                    <a:pt x="1254" y="1589"/>
                    <a:pt x="1112" y="1589"/>
                  </a:cubicBezTo>
                  <a:cubicBezTo>
                    <a:pt x="499" y="1589"/>
                    <a:pt x="1" y="2087"/>
                    <a:pt x="1" y="2701"/>
                  </a:cubicBezTo>
                  <a:cubicBezTo>
                    <a:pt x="1" y="3312"/>
                    <a:pt x="499" y="3810"/>
                    <a:pt x="1112" y="3810"/>
                  </a:cubicBezTo>
                  <a:lnTo>
                    <a:pt x="1123" y="3810"/>
                  </a:lnTo>
                  <a:cubicBezTo>
                    <a:pt x="1416" y="4343"/>
                    <a:pt x="1982" y="4702"/>
                    <a:pt x="2633" y="4702"/>
                  </a:cubicBezTo>
                  <a:cubicBezTo>
                    <a:pt x="2988" y="4702"/>
                    <a:pt x="3320" y="4591"/>
                    <a:pt x="3596" y="4405"/>
                  </a:cubicBezTo>
                  <a:cubicBezTo>
                    <a:pt x="3950" y="5170"/>
                    <a:pt x="4719" y="5699"/>
                    <a:pt x="5614" y="5699"/>
                  </a:cubicBezTo>
                  <a:cubicBezTo>
                    <a:pt x="6331" y="5699"/>
                    <a:pt x="6967" y="5358"/>
                    <a:pt x="7372" y="4833"/>
                  </a:cubicBezTo>
                  <a:cubicBezTo>
                    <a:pt x="7465" y="4842"/>
                    <a:pt x="7557" y="4849"/>
                    <a:pt x="7649" y="4849"/>
                  </a:cubicBezTo>
                  <a:cubicBezTo>
                    <a:pt x="8041" y="4849"/>
                    <a:pt x="8410" y="4755"/>
                    <a:pt x="8736" y="4591"/>
                  </a:cubicBezTo>
                  <a:cubicBezTo>
                    <a:pt x="9033" y="4755"/>
                    <a:pt x="9377" y="4849"/>
                    <a:pt x="9740" y="4849"/>
                  </a:cubicBezTo>
                  <a:cubicBezTo>
                    <a:pt x="10597" y="4849"/>
                    <a:pt x="11335" y="4332"/>
                    <a:pt x="11657" y="3591"/>
                  </a:cubicBezTo>
                  <a:cubicBezTo>
                    <a:pt x="11828" y="3681"/>
                    <a:pt x="12024" y="3733"/>
                    <a:pt x="12230" y="3733"/>
                  </a:cubicBezTo>
                  <a:cubicBezTo>
                    <a:pt x="12916" y="3733"/>
                    <a:pt x="13470" y="3176"/>
                    <a:pt x="13470" y="2498"/>
                  </a:cubicBezTo>
                  <a:cubicBezTo>
                    <a:pt x="13470" y="1812"/>
                    <a:pt x="12916" y="1258"/>
                    <a:pt x="12230" y="1258"/>
                  </a:cubicBezTo>
                  <a:cubicBezTo>
                    <a:pt x="11930" y="1258"/>
                    <a:pt x="11653" y="1365"/>
                    <a:pt x="11438" y="1543"/>
                  </a:cubicBezTo>
                  <a:cubicBezTo>
                    <a:pt x="11058" y="1014"/>
                    <a:pt x="10439" y="668"/>
                    <a:pt x="9739" y="668"/>
                  </a:cubicBezTo>
                  <a:cubicBezTo>
                    <a:pt x="9606" y="668"/>
                    <a:pt x="9481" y="683"/>
                    <a:pt x="9355" y="705"/>
                  </a:cubicBezTo>
                  <a:cubicBezTo>
                    <a:pt x="8919" y="270"/>
                    <a:pt x="8312" y="1"/>
                    <a:pt x="76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52"/>
            <p:cNvSpPr/>
            <p:nvPr/>
          </p:nvSpPr>
          <p:spPr>
            <a:xfrm>
              <a:off x="7808105" y="-118297"/>
              <a:ext cx="1432641" cy="606089"/>
            </a:xfrm>
            <a:custGeom>
              <a:rect b="b" l="l" r="r" t="t"/>
              <a:pathLst>
                <a:path extrusionOk="0" h="5699" w="13471">
                  <a:moveTo>
                    <a:pt x="7647" y="1"/>
                  </a:moveTo>
                  <a:cubicBezTo>
                    <a:pt x="6879" y="1"/>
                    <a:pt x="6195" y="356"/>
                    <a:pt x="5751" y="915"/>
                  </a:cubicBezTo>
                  <a:cubicBezTo>
                    <a:pt x="5389" y="567"/>
                    <a:pt x="4901" y="353"/>
                    <a:pt x="4359" y="353"/>
                  </a:cubicBezTo>
                  <a:cubicBezTo>
                    <a:pt x="3657" y="353"/>
                    <a:pt x="3040" y="714"/>
                    <a:pt x="2680" y="1259"/>
                  </a:cubicBezTo>
                  <a:cubicBezTo>
                    <a:pt x="2664" y="1259"/>
                    <a:pt x="2647" y="1258"/>
                    <a:pt x="2633" y="1258"/>
                  </a:cubicBezTo>
                  <a:cubicBezTo>
                    <a:pt x="2205" y="1258"/>
                    <a:pt x="1816" y="1412"/>
                    <a:pt x="1518" y="1669"/>
                  </a:cubicBezTo>
                  <a:cubicBezTo>
                    <a:pt x="1390" y="1617"/>
                    <a:pt x="1254" y="1589"/>
                    <a:pt x="1112" y="1589"/>
                  </a:cubicBezTo>
                  <a:cubicBezTo>
                    <a:pt x="499" y="1589"/>
                    <a:pt x="1" y="2087"/>
                    <a:pt x="1" y="2701"/>
                  </a:cubicBezTo>
                  <a:cubicBezTo>
                    <a:pt x="1" y="3312"/>
                    <a:pt x="499" y="3810"/>
                    <a:pt x="1112" y="3810"/>
                  </a:cubicBezTo>
                  <a:lnTo>
                    <a:pt x="1123" y="3810"/>
                  </a:lnTo>
                  <a:cubicBezTo>
                    <a:pt x="1416" y="4343"/>
                    <a:pt x="1982" y="4702"/>
                    <a:pt x="2633" y="4702"/>
                  </a:cubicBezTo>
                  <a:cubicBezTo>
                    <a:pt x="2988" y="4702"/>
                    <a:pt x="3320" y="4591"/>
                    <a:pt x="3596" y="4405"/>
                  </a:cubicBezTo>
                  <a:cubicBezTo>
                    <a:pt x="3950" y="5170"/>
                    <a:pt x="4719" y="5699"/>
                    <a:pt x="5614" y="5699"/>
                  </a:cubicBezTo>
                  <a:cubicBezTo>
                    <a:pt x="6331" y="5699"/>
                    <a:pt x="6967" y="5358"/>
                    <a:pt x="7372" y="4833"/>
                  </a:cubicBezTo>
                  <a:cubicBezTo>
                    <a:pt x="7465" y="4842"/>
                    <a:pt x="7557" y="4849"/>
                    <a:pt x="7649" y="4849"/>
                  </a:cubicBezTo>
                  <a:cubicBezTo>
                    <a:pt x="8041" y="4849"/>
                    <a:pt x="8410" y="4755"/>
                    <a:pt x="8736" y="4591"/>
                  </a:cubicBezTo>
                  <a:cubicBezTo>
                    <a:pt x="9033" y="4755"/>
                    <a:pt x="9377" y="4849"/>
                    <a:pt x="9740" y="4849"/>
                  </a:cubicBezTo>
                  <a:cubicBezTo>
                    <a:pt x="10597" y="4849"/>
                    <a:pt x="11335" y="4332"/>
                    <a:pt x="11657" y="3591"/>
                  </a:cubicBezTo>
                  <a:cubicBezTo>
                    <a:pt x="11828" y="3681"/>
                    <a:pt x="12024" y="3733"/>
                    <a:pt x="12230" y="3733"/>
                  </a:cubicBezTo>
                  <a:cubicBezTo>
                    <a:pt x="12916" y="3733"/>
                    <a:pt x="13470" y="3176"/>
                    <a:pt x="13470" y="2498"/>
                  </a:cubicBezTo>
                  <a:cubicBezTo>
                    <a:pt x="13470" y="1812"/>
                    <a:pt x="12916" y="1258"/>
                    <a:pt x="12230" y="1258"/>
                  </a:cubicBezTo>
                  <a:cubicBezTo>
                    <a:pt x="11930" y="1258"/>
                    <a:pt x="11653" y="1365"/>
                    <a:pt x="11438" y="1543"/>
                  </a:cubicBezTo>
                  <a:cubicBezTo>
                    <a:pt x="11058" y="1014"/>
                    <a:pt x="10439" y="668"/>
                    <a:pt x="9739" y="668"/>
                  </a:cubicBezTo>
                  <a:cubicBezTo>
                    <a:pt x="9606" y="668"/>
                    <a:pt x="9481" y="683"/>
                    <a:pt x="9355" y="705"/>
                  </a:cubicBezTo>
                  <a:cubicBezTo>
                    <a:pt x="8919" y="270"/>
                    <a:pt x="8312" y="1"/>
                    <a:pt x="76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p53"/>
          <p:cNvSpPr txBox="1"/>
          <p:nvPr>
            <p:ph type="title"/>
          </p:nvPr>
        </p:nvSpPr>
        <p:spPr>
          <a:xfrm>
            <a:off x="4210350" y="1621000"/>
            <a:ext cx="3965700" cy="128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0"/>
            </a:lvl9pPr>
          </a:lstStyle>
          <a:p/>
        </p:txBody>
      </p:sp>
      <p:sp>
        <p:nvSpPr>
          <p:cNvPr id="1279" name="Google Shape;1279;p53"/>
          <p:cNvSpPr txBox="1"/>
          <p:nvPr>
            <p:ph idx="1" type="subTitle"/>
          </p:nvPr>
        </p:nvSpPr>
        <p:spPr>
          <a:xfrm>
            <a:off x="4210450" y="2827600"/>
            <a:ext cx="39657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280" name="Google Shape;1280;p53"/>
          <p:cNvGrpSpPr/>
          <p:nvPr/>
        </p:nvGrpSpPr>
        <p:grpSpPr>
          <a:xfrm>
            <a:off x="-101118" y="3529625"/>
            <a:ext cx="9683710" cy="1627579"/>
            <a:chOff x="-101118" y="3529625"/>
            <a:chExt cx="9683710" cy="1627579"/>
          </a:xfrm>
        </p:grpSpPr>
        <p:grpSp>
          <p:nvGrpSpPr>
            <p:cNvPr id="1281" name="Google Shape;1281;p53"/>
            <p:cNvGrpSpPr/>
            <p:nvPr/>
          </p:nvGrpSpPr>
          <p:grpSpPr>
            <a:xfrm flipH="1">
              <a:off x="-101118" y="4157550"/>
              <a:ext cx="9263406" cy="999653"/>
              <a:chOff x="-63500" y="4463498"/>
              <a:chExt cx="9263406" cy="1429914"/>
            </a:xfrm>
          </p:grpSpPr>
          <p:grpSp>
            <p:nvGrpSpPr>
              <p:cNvPr id="1282" name="Google Shape;1282;p53"/>
              <p:cNvGrpSpPr/>
              <p:nvPr/>
            </p:nvGrpSpPr>
            <p:grpSpPr>
              <a:xfrm>
                <a:off x="-63379" y="4923731"/>
                <a:ext cx="9263285" cy="969682"/>
                <a:chOff x="-63379" y="4923731"/>
                <a:chExt cx="9263285" cy="969682"/>
              </a:xfrm>
            </p:grpSpPr>
            <p:sp>
              <p:nvSpPr>
                <p:cNvPr id="1283" name="Google Shape;1283;p53"/>
                <p:cNvSpPr/>
                <p:nvPr/>
              </p:nvSpPr>
              <p:spPr>
                <a:xfrm>
                  <a:off x="-63379" y="4923731"/>
                  <a:ext cx="9263285" cy="969682"/>
                </a:xfrm>
                <a:custGeom>
                  <a:rect b="b" l="l" r="r" t="t"/>
                  <a:pathLst>
                    <a:path extrusionOk="0" h="10859" w="103738">
                      <a:moveTo>
                        <a:pt x="1" y="0"/>
                      </a:moveTo>
                      <a:lnTo>
                        <a:pt x="1" y="10858"/>
                      </a:lnTo>
                      <a:lnTo>
                        <a:pt x="103737" y="10858"/>
                      </a:lnTo>
                      <a:lnTo>
                        <a:pt x="103737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4" name="Google Shape;1284;p53"/>
                <p:cNvSpPr/>
                <p:nvPr/>
              </p:nvSpPr>
              <p:spPr>
                <a:xfrm>
                  <a:off x="120932" y="5321109"/>
                  <a:ext cx="843034" cy="64919"/>
                </a:xfrm>
                <a:custGeom>
                  <a:rect b="b" l="l" r="r" t="t"/>
                  <a:pathLst>
                    <a:path extrusionOk="0" h="727" w="9441">
                      <a:moveTo>
                        <a:pt x="1" y="1"/>
                      </a:moveTo>
                      <a:lnTo>
                        <a:pt x="1" y="727"/>
                      </a:lnTo>
                      <a:lnTo>
                        <a:pt x="9440" y="727"/>
                      </a:lnTo>
                      <a:lnTo>
                        <a:pt x="944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5" name="Google Shape;1285;p53"/>
                <p:cNvSpPr/>
                <p:nvPr/>
              </p:nvSpPr>
              <p:spPr>
                <a:xfrm>
                  <a:off x="1341010" y="5321109"/>
                  <a:ext cx="842856" cy="64919"/>
                </a:xfrm>
                <a:custGeom>
                  <a:rect b="b" l="l" r="r" t="t"/>
                  <a:pathLst>
                    <a:path extrusionOk="0" h="727" w="9439">
                      <a:moveTo>
                        <a:pt x="1" y="1"/>
                      </a:moveTo>
                      <a:lnTo>
                        <a:pt x="1" y="727"/>
                      </a:lnTo>
                      <a:lnTo>
                        <a:pt x="9438" y="727"/>
                      </a:lnTo>
                      <a:lnTo>
                        <a:pt x="943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6" name="Google Shape;1286;p53"/>
                <p:cNvSpPr/>
                <p:nvPr/>
              </p:nvSpPr>
              <p:spPr>
                <a:xfrm>
                  <a:off x="2439822" y="5321109"/>
                  <a:ext cx="842945" cy="64919"/>
                </a:xfrm>
                <a:custGeom>
                  <a:rect b="b" l="l" r="r" t="t"/>
                  <a:pathLst>
                    <a:path extrusionOk="0" h="727" w="9440">
                      <a:moveTo>
                        <a:pt x="1" y="1"/>
                      </a:moveTo>
                      <a:lnTo>
                        <a:pt x="1" y="727"/>
                      </a:lnTo>
                      <a:lnTo>
                        <a:pt x="9440" y="727"/>
                      </a:lnTo>
                      <a:lnTo>
                        <a:pt x="944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7" name="Google Shape;1287;p53"/>
                <p:cNvSpPr/>
                <p:nvPr/>
              </p:nvSpPr>
              <p:spPr>
                <a:xfrm>
                  <a:off x="3659900" y="5321109"/>
                  <a:ext cx="842945" cy="64919"/>
                </a:xfrm>
                <a:custGeom>
                  <a:rect b="b" l="l" r="r" t="t"/>
                  <a:pathLst>
                    <a:path extrusionOk="0" h="727" w="9440">
                      <a:moveTo>
                        <a:pt x="1" y="1"/>
                      </a:moveTo>
                      <a:lnTo>
                        <a:pt x="1" y="727"/>
                      </a:lnTo>
                      <a:lnTo>
                        <a:pt x="9440" y="727"/>
                      </a:lnTo>
                      <a:lnTo>
                        <a:pt x="944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8" name="Google Shape;1288;p53"/>
                <p:cNvSpPr/>
                <p:nvPr/>
              </p:nvSpPr>
              <p:spPr>
                <a:xfrm>
                  <a:off x="4807736" y="5321109"/>
                  <a:ext cx="842766" cy="64919"/>
                </a:xfrm>
                <a:custGeom>
                  <a:rect b="b" l="l" r="r" t="t"/>
                  <a:pathLst>
                    <a:path extrusionOk="0" h="727" w="9438">
                      <a:moveTo>
                        <a:pt x="1" y="1"/>
                      </a:moveTo>
                      <a:lnTo>
                        <a:pt x="1" y="727"/>
                      </a:lnTo>
                      <a:lnTo>
                        <a:pt x="9438" y="727"/>
                      </a:lnTo>
                      <a:lnTo>
                        <a:pt x="943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9" name="Google Shape;1289;p53"/>
                <p:cNvSpPr/>
                <p:nvPr/>
              </p:nvSpPr>
              <p:spPr>
                <a:xfrm>
                  <a:off x="6027814" y="5321109"/>
                  <a:ext cx="842766" cy="64919"/>
                </a:xfrm>
                <a:custGeom>
                  <a:rect b="b" l="l" r="r" t="t"/>
                  <a:pathLst>
                    <a:path extrusionOk="0" h="727" w="9438">
                      <a:moveTo>
                        <a:pt x="1" y="1"/>
                      </a:moveTo>
                      <a:lnTo>
                        <a:pt x="1" y="727"/>
                      </a:lnTo>
                      <a:lnTo>
                        <a:pt x="9438" y="727"/>
                      </a:lnTo>
                      <a:lnTo>
                        <a:pt x="943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0" name="Google Shape;1290;p53"/>
                <p:cNvSpPr/>
                <p:nvPr/>
              </p:nvSpPr>
              <p:spPr>
                <a:xfrm>
                  <a:off x="7126804" y="5321109"/>
                  <a:ext cx="842766" cy="64919"/>
                </a:xfrm>
                <a:custGeom>
                  <a:rect b="b" l="l" r="r" t="t"/>
                  <a:pathLst>
                    <a:path extrusionOk="0" h="727" w="9438">
                      <a:moveTo>
                        <a:pt x="0" y="1"/>
                      </a:moveTo>
                      <a:lnTo>
                        <a:pt x="0" y="727"/>
                      </a:lnTo>
                      <a:lnTo>
                        <a:pt x="9437" y="727"/>
                      </a:lnTo>
                      <a:lnTo>
                        <a:pt x="943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1" name="Google Shape;1291;p53"/>
                <p:cNvSpPr/>
                <p:nvPr/>
              </p:nvSpPr>
              <p:spPr>
                <a:xfrm>
                  <a:off x="8346703" y="5321109"/>
                  <a:ext cx="842945" cy="64919"/>
                </a:xfrm>
                <a:custGeom>
                  <a:rect b="b" l="l" r="r" t="t"/>
                  <a:pathLst>
                    <a:path extrusionOk="0" h="727" w="9440">
                      <a:moveTo>
                        <a:pt x="0" y="1"/>
                      </a:moveTo>
                      <a:lnTo>
                        <a:pt x="0" y="727"/>
                      </a:lnTo>
                      <a:lnTo>
                        <a:pt x="9439" y="727"/>
                      </a:lnTo>
                      <a:lnTo>
                        <a:pt x="943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292" name="Google Shape;1292;p53"/>
              <p:cNvSpPr/>
              <p:nvPr/>
            </p:nvSpPr>
            <p:spPr>
              <a:xfrm>
                <a:off x="-63500" y="4463498"/>
                <a:ext cx="9263374" cy="460239"/>
              </a:xfrm>
              <a:custGeom>
                <a:rect b="b" l="l" r="r" t="t"/>
                <a:pathLst>
                  <a:path extrusionOk="0" h="5154" w="103739">
                    <a:moveTo>
                      <a:pt x="80339" y="0"/>
                    </a:moveTo>
                    <a:cubicBezTo>
                      <a:pt x="69397" y="0"/>
                      <a:pt x="55260" y="1698"/>
                      <a:pt x="43777" y="1698"/>
                    </a:cubicBezTo>
                    <a:cubicBezTo>
                      <a:pt x="43306" y="1698"/>
                      <a:pt x="42839" y="1695"/>
                      <a:pt x="42377" y="1689"/>
                    </a:cubicBezTo>
                    <a:cubicBezTo>
                      <a:pt x="33262" y="1571"/>
                      <a:pt x="25137" y="473"/>
                      <a:pt x="19763" y="473"/>
                    </a:cubicBezTo>
                    <a:cubicBezTo>
                      <a:pt x="14822" y="473"/>
                      <a:pt x="0" y="1680"/>
                      <a:pt x="0" y="1680"/>
                    </a:cubicBezTo>
                    <a:lnTo>
                      <a:pt x="0" y="5154"/>
                    </a:lnTo>
                    <a:lnTo>
                      <a:pt x="103739" y="5154"/>
                    </a:lnTo>
                    <a:lnTo>
                      <a:pt x="103739" y="722"/>
                    </a:lnTo>
                    <a:cubicBezTo>
                      <a:pt x="103739" y="722"/>
                      <a:pt x="95368" y="244"/>
                      <a:pt x="81989" y="14"/>
                    </a:cubicBezTo>
                    <a:cubicBezTo>
                      <a:pt x="81448" y="5"/>
                      <a:pt x="80897" y="0"/>
                      <a:pt x="803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93" name="Google Shape;1293;p53"/>
            <p:cNvSpPr/>
            <p:nvPr/>
          </p:nvSpPr>
          <p:spPr>
            <a:xfrm flipH="1">
              <a:off x="8176150" y="3529625"/>
              <a:ext cx="1406442" cy="904354"/>
            </a:xfrm>
            <a:custGeom>
              <a:rect b="b" l="l" r="r" t="t"/>
              <a:pathLst>
                <a:path extrusionOk="0" h="9413" w="14639">
                  <a:moveTo>
                    <a:pt x="7352" y="0"/>
                  </a:moveTo>
                  <a:cubicBezTo>
                    <a:pt x="3689" y="0"/>
                    <a:pt x="3750" y="4136"/>
                    <a:pt x="3974" y="5115"/>
                  </a:cubicBezTo>
                  <a:cubicBezTo>
                    <a:pt x="3722" y="4296"/>
                    <a:pt x="3031" y="2450"/>
                    <a:pt x="1920" y="2450"/>
                  </a:cubicBezTo>
                  <a:cubicBezTo>
                    <a:pt x="1828" y="2450"/>
                    <a:pt x="1734" y="2462"/>
                    <a:pt x="1637" y="2489"/>
                  </a:cubicBezTo>
                  <a:cubicBezTo>
                    <a:pt x="80" y="2916"/>
                    <a:pt x="2287" y="5640"/>
                    <a:pt x="2444" y="5832"/>
                  </a:cubicBezTo>
                  <a:cubicBezTo>
                    <a:pt x="2364" y="5738"/>
                    <a:pt x="1776" y="5099"/>
                    <a:pt x="1036" y="5099"/>
                  </a:cubicBezTo>
                  <a:cubicBezTo>
                    <a:pt x="730" y="5099"/>
                    <a:pt x="398" y="5208"/>
                    <a:pt x="65" y="5509"/>
                  </a:cubicBezTo>
                  <a:cubicBezTo>
                    <a:pt x="43" y="5530"/>
                    <a:pt x="21" y="5550"/>
                    <a:pt x="0" y="5570"/>
                  </a:cubicBezTo>
                  <a:lnTo>
                    <a:pt x="0" y="6840"/>
                  </a:lnTo>
                  <a:cubicBezTo>
                    <a:pt x="358" y="7336"/>
                    <a:pt x="984" y="7747"/>
                    <a:pt x="1246" y="7907"/>
                  </a:cubicBezTo>
                  <a:cubicBezTo>
                    <a:pt x="1046" y="7797"/>
                    <a:pt x="616" y="7603"/>
                    <a:pt x="115" y="7603"/>
                  </a:cubicBezTo>
                  <a:cubicBezTo>
                    <a:pt x="77" y="7603"/>
                    <a:pt x="39" y="7604"/>
                    <a:pt x="0" y="7606"/>
                  </a:cubicBezTo>
                  <a:lnTo>
                    <a:pt x="0" y="9412"/>
                  </a:lnTo>
                  <a:lnTo>
                    <a:pt x="6788" y="8920"/>
                  </a:lnTo>
                  <a:lnTo>
                    <a:pt x="6935" y="8909"/>
                  </a:lnTo>
                  <a:lnTo>
                    <a:pt x="7189" y="8891"/>
                  </a:lnTo>
                  <a:lnTo>
                    <a:pt x="7446" y="8872"/>
                  </a:lnTo>
                  <a:lnTo>
                    <a:pt x="8043" y="8828"/>
                  </a:lnTo>
                  <a:lnTo>
                    <a:pt x="11590" y="8570"/>
                  </a:lnTo>
                  <a:lnTo>
                    <a:pt x="13216" y="8452"/>
                  </a:lnTo>
                  <a:lnTo>
                    <a:pt x="13814" y="8408"/>
                  </a:lnTo>
                  <a:lnTo>
                    <a:pt x="14284" y="8375"/>
                  </a:lnTo>
                  <a:lnTo>
                    <a:pt x="14638" y="8349"/>
                  </a:lnTo>
                  <a:lnTo>
                    <a:pt x="14638" y="8344"/>
                  </a:lnTo>
                  <a:cubicBezTo>
                    <a:pt x="14633" y="8312"/>
                    <a:pt x="14609" y="8104"/>
                    <a:pt x="14502" y="7879"/>
                  </a:cubicBezTo>
                  <a:cubicBezTo>
                    <a:pt x="14439" y="7748"/>
                    <a:pt x="14349" y="7606"/>
                    <a:pt x="14218" y="7492"/>
                  </a:cubicBezTo>
                  <a:cubicBezTo>
                    <a:pt x="14089" y="7382"/>
                    <a:pt x="13925" y="7291"/>
                    <a:pt x="13709" y="7254"/>
                  </a:cubicBezTo>
                  <a:cubicBezTo>
                    <a:pt x="13636" y="7241"/>
                    <a:pt x="13556" y="7234"/>
                    <a:pt x="13470" y="7234"/>
                  </a:cubicBezTo>
                  <a:cubicBezTo>
                    <a:pt x="13231" y="7234"/>
                    <a:pt x="12942" y="7289"/>
                    <a:pt x="12596" y="7422"/>
                  </a:cubicBezTo>
                  <a:cubicBezTo>
                    <a:pt x="12945" y="6847"/>
                    <a:pt x="13087" y="6175"/>
                    <a:pt x="12375" y="5697"/>
                  </a:cubicBezTo>
                  <a:cubicBezTo>
                    <a:pt x="11963" y="5421"/>
                    <a:pt x="11631" y="5322"/>
                    <a:pt x="11365" y="5322"/>
                  </a:cubicBezTo>
                  <a:cubicBezTo>
                    <a:pt x="10714" y="5322"/>
                    <a:pt x="10465" y="5923"/>
                    <a:pt x="10436" y="6003"/>
                  </a:cubicBezTo>
                  <a:cubicBezTo>
                    <a:pt x="10448" y="5957"/>
                    <a:pt x="10503" y="5740"/>
                    <a:pt x="10562" y="5410"/>
                  </a:cubicBezTo>
                  <a:cubicBezTo>
                    <a:pt x="10615" y="5117"/>
                    <a:pt x="10671" y="4737"/>
                    <a:pt x="10698" y="4313"/>
                  </a:cubicBezTo>
                  <a:cubicBezTo>
                    <a:pt x="10707" y="4182"/>
                    <a:pt x="10713" y="4048"/>
                    <a:pt x="10715" y="3912"/>
                  </a:cubicBezTo>
                  <a:cubicBezTo>
                    <a:pt x="10718" y="3606"/>
                    <a:pt x="10706" y="3283"/>
                    <a:pt x="10667" y="2966"/>
                  </a:cubicBezTo>
                  <a:cubicBezTo>
                    <a:pt x="10641" y="2773"/>
                    <a:pt x="10608" y="2581"/>
                    <a:pt x="10562" y="2395"/>
                  </a:cubicBezTo>
                  <a:cubicBezTo>
                    <a:pt x="10464" y="1986"/>
                    <a:pt x="10307" y="1590"/>
                    <a:pt x="10070" y="1245"/>
                  </a:cubicBezTo>
                  <a:cubicBezTo>
                    <a:pt x="9589" y="534"/>
                    <a:pt x="8771" y="23"/>
                    <a:pt x="7434" y="1"/>
                  </a:cubicBezTo>
                  <a:cubicBezTo>
                    <a:pt x="7407" y="1"/>
                    <a:pt x="7379" y="0"/>
                    <a:pt x="73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4" name="Google Shape;1294;p53"/>
          <p:cNvGrpSpPr/>
          <p:nvPr/>
        </p:nvGrpSpPr>
        <p:grpSpPr>
          <a:xfrm>
            <a:off x="-310837" y="-40147"/>
            <a:ext cx="9579908" cy="2141784"/>
            <a:chOff x="-310837" y="-40147"/>
            <a:chExt cx="9579908" cy="2141784"/>
          </a:xfrm>
        </p:grpSpPr>
        <p:sp>
          <p:nvSpPr>
            <p:cNvPr id="1295" name="Google Shape;1295;p53"/>
            <p:cNvSpPr/>
            <p:nvPr/>
          </p:nvSpPr>
          <p:spPr>
            <a:xfrm flipH="1">
              <a:off x="8430726" y="792798"/>
              <a:ext cx="385942" cy="207509"/>
            </a:xfrm>
            <a:custGeom>
              <a:rect b="b" l="l" r="r" t="t"/>
              <a:pathLst>
                <a:path extrusionOk="0" h="3447" w="6411">
                  <a:moveTo>
                    <a:pt x="2159" y="0"/>
                  </a:moveTo>
                  <a:cubicBezTo>
                    <a:pt x="1702" y="0"/>
                    <a:pt x="1300" y="222"/>
                    <a:pt x="1046" y="561"/>
                  </a:cubicBezTo>
                  <a:cubicBezTo>
                    <a:pt x="977" y="542"/>
                    <a:pt x="906" y="529"/>
                    <a:pt x="832" y="529"/>
                  </a:cubicBezTo>
                  <a:cubicBezTo>
                    <a:pt x="375" y="529"/>
                    <a:pt x="4" y="902"/>
                    <a:pt x="4" y="1357"/>
                  </a:cubicBezTo>
                  <a:cubicBezTo>
                    <a:pt x="1" y="1817"/>
                    <a:pt x="371" y="2186"/>
                    <a:pt x="826" y="2186"/>
                  </a:cubicBezTo>
                  <a:cubicBezTo>
                    <a:pt x="887" y="2186"/>
                    <a:pt x="944" y="2181"/>
                    <a:pt x="1001" y="2168"/>
                  </a:cubicBezTo>
                  <a:cubicBezTo>
                    <a:pt x="1182" y="2435"/>
                    <a:pt x="1453" y="2636"/>
                    <a:pt x="1770" y="2728"/>
                  </a:cubicBezTo>
                  <a:cubicBezTo>
                    <a:pt x="1993" y="3154"/>
                    <a:pt x="2443" y="3447"/>
                    <a:pt x="2959" y="3447"/>
                  </a:cubicBezTo>
                  <a:cubicBezTo>
                    <a:pt x="3388" y="3447"/>
                    <a:pt x="3769" y="3244"/>
                    <a:pt x="4015" y="2929"/>
                  </a:cubicBezTo>
                  <a:cubicBezTo>
                    <a:pt x="4153" y="3065"/>
                    <a:pt x="4343" y="3150"/>
                    <a:pt x="4549" y="3150"/>
                  </a:cubicBezTo>
                  <a:cubicBezTo>
                    <a:pt x="4847" y="3150"/>
                    <a:pt x="5102" y="2978"/>
                    <a:pt x="5227" y="2733"/>
                  </a:cubicBezTo>
                  <a:cubicBezTo>
                    <a:pt x="5255" y="2735"/>
                    <a:pt x="5281" y="2737"/>
                    <a:pt x="5308" y="2737"/>
                  </a:cubicBezTo>
                  <a:cubicBezTo>
                    <a:pt x="5916" y="2737"/>
                    <a:pt x="6410" y="2245"/>
                    <a:pt x="6410" y="1633"/>
                  </a:cubicBezTo>
                  <a:cubicBezTo>
                    <a:pt x="6410" y="1025"/>
                    <a:pt x="5918" y="529"/>
                    <a:pt x="5308" y="529"/>
                  </a:cubicBezTo>
                  <a:cubicBezTo>
                    <a:pt x="5072" y="529"/>
                    <a:pt x="4855" y="603"/>
                    <a:pt x="4678" y="728"/>
                  </a:cubicBezTo>
                  <a:cubicBezTo>
                    <a:pt x="4543" y="356"/>
                    <a:pt x="4182" y="87"/>
                    <a:pt x="3764" y="87"/>
                  </a:cubicBezTo>
                  <a:cubicBezTo>
                    <a:pt x="3502" y="87"/>
                    <a:pt x="3264" y="192"/>
                    <a:pt x="3089" y="360"/>
                  </a:cubicBezTo>
                  <a:cubicBezTo>
                    <a:pt x="2842" y="137"/>
                    <a:pt x="2516" y="0"/>
                    <a:pt x="21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53"/>
            <p:cNvSpPr/>
            <p:nvPr/>
          </p:nvSpPr>
          <p:spPr>
            <a:xfrm flipH="1">
              <a:off x="8816668" y="1000298"/>
              <a:ext cx="452403" cy="211844"/>
            </a:xfrm>
            <a:custGeom>
              <a:rect b="b" l="l" r="r" t="t"/>
              <a:pathLst>
                <a:path extrusionOk="0" h="3519" w="7515">
                  <a:moveTo>
                    <a:pt x="3620" y="0"/>
                  </a:moveTo>
                  <a:cubicBezTo>
                    <a:pt x="3091" y="0"/>
                    <a:pt x="2636" y="297"/>
                    <a:pt x="2408" y="736"/>
                  </a:cubicBezTo>
                  <a:cubicBezTo>
                    <a:pt x="2085" y="830"/>
                    <a:pt x="1809" y="1032"/>
                    <a:pt x="1625" y="1307"/>
                  </a:cubicBezTo>
                  <a:cubicBezTo>
                    <a:pt x="1567" y="1294"/>
                    <a:pt x="1507" y="1289"/>
                    <a:pt x="1448" y="1289"/>
                  </a:cubicBezTo>
                  <a:cubicBezTo>
                    <a:pt x="980" y="1289"/>
                    <a:pt x="602" y="1664"/>
                    <a:pt x="602" y="2133"/>
                  </a:cubicBezTo>
                  <a:cubicBezTo>
                    <a:pt x="602" y="2158"/>
                    <a:pt x="604" y="2182"/>
                    <a:pt x="607" y="2204"/>
                  </a:cubicBezTo>
                  <a:lnTo>
                    <a:pt x="417" y="2204"/>
                  </a:lnTo>
                  <a:cubicBezTo>
                    <a:pt x="187" y="2204"/>
                    <a:pt x="1" y="2391"/>
                    <a:pt x="1" y="2621"/>
                  </a:cubicBezTo>
                  <a:cubicBezTo>
                    <a:pt x="1" y="2851"/>
                    <a:pt x="187" y="3039"/>
                    <a:pt x="417" y="3039"/>
                  </a:cubicBezTo>
                  <a:lnTo>
                    <a:pt x="1744" y="3039"/>
                  </a:lnTo>
                  <a:cubicBezTo>
                    <a:pt x="2004" y="3330"/>
                    <a:pt x="2380" y="3518"/>
                    <a:pt x="2802" y="3518"/>
                  </a:cubicBezTo>
                  <a:cubicBezTo>
                    <a:pt x="3169" y="3518"/>
                    <a:pt x="3501" y="3376"/>
                    <a:pt x="3753" y="3150"/>
                  </a:cubicBezTo>
                  <a:cubicBezTo>
                    <a:pt x="3934" y="3321"/>
                    <a:pt x="4175" y="3428"/>
                    <a:pt x="4442" y="3428"/>
                  </a:cubicBezTo>
                  <a:cubicBezTo>
                    <a:pt x="4763" y="3428"/>
                    <a:pt x="5049" y="3275"/>
                    <a:pt x="5229" y="3039"/>
                  </a:cubicBezTo>
                  <a:lnTo>
                    <a:pt x="7098" y="3039"/>
                  </a:lnTo>
                  <a:cubicBezTo>
                    <a:pt x="7328" y="3039"/>
                    <a:pt x="7514" y="2851"/>
                    <a:pt x="7514" y="2621"/>
                  </a:cubicBezTo>
                  <a:cubicBezTo>
                    <a:pt x="7512" y="2389"/>
                    <a:pt x="7326" y="2203"/>
                    <a:pt x="7096" y="2203"/>
                  </a:cubicBezTo>
                  <a:lnTo>
                    <a:pt x="7087" y="2203"/>
                  </a:lnTo>
                  <a:cubicBezTo>
                    <a:pt x="7124" y="2092"/>
                    <a:pt x="7144" y="1972"/>
                    <a:pt x="7144" y="1849"/>
                  </a:cubicBezTo>
                  <a:cubicBezTo>
                    <a:pt x="7144" y="1228"/>
                    <a:pt x="6639" y="723"/>
                    <a:pt x="6018" y="723"/>
                  </a:cubicBezTo>
                  <a:cubicBezTo>
                    <a:pt x="5990" y="723"/>
                    <a:pt x="5963" y="726"/>
                    <a:pt x="5935" y="728"/>
                  </a:cubicBezTo>
                  <a:cubicBezTo>
                    <a:pt x="5808" y="474"/>
                    <a:pt x="5546" y="303"/>
                    <a:pt x="5244" y="303"/>
                  </a:cubicBezTo>
                  <a:cubicBezTo>
                    <a:pt x="5030" y="303"/>
                    <a:pt x="4839" y="387"/>
                    <a:pt x="4698" y="527"/>
                  </a:cubicBezTo>
                  <a:cubicBezTo>
                    <a:pt x="4446" y="207"/>
                    <a:pt x="4057" y="0"/>
                    <a:pt x="36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53"/>
            <p:cNvSpPr/>
            <p:nvPr/>
          </p:nvSpPr>
          <p:spPr>
            <a:xfrm flipH="1">
              <a:off x="-181230" y="1296433"/>
              <a:ext cx="551613" cy="296485"/>
            </a:xfrm>
            <a:custGeom>
              <a:rect b="b" l="l" r="r" t="t"/>
              <a:pathLst>
                <a:path extrusionOk="0" h="4925" w="9163">
                  <a:moveTo>
                    <a:pt x="4937" y="0"/>
                  </a:moveTo>
                  <a:cubicBezTo>
                    <a:pt x="4322" y="0"/>
                    <a:pt x="3776" y="292"/>
                    <a:pt x="3426" y="741"/>
                  </a:cubicBezTo>
                  <a:cubicBezTo>
                    <a:pt x="3231" y="544"/>
                    <a:pt x="2962" y="424"/>
                    <a:pt x="2661" y="424"/>
                  </a:cubicBezTo>
                  <a:cubicBezTo>
                    <a:pt x="2238" y="424"/>
                    <a:pt x="1874" y="669"/>
                    <a:pt x="1694" y="1021"/>
                  </a:cubicBezTo>
                  <a:cubicBezTo>
                    <a:pt x="1655" y="1019"/>
                    <a:pt x="1618" y="1014"/>
                    <a:pt x="1576" y="1014"/>
                  </a:cubicBezTo>
                  <a:cubicBezTo>
                    <a:pt x="706" y="1014"/>
                    <a:pt x="0" y="1720"/>
                    <a:pt x="0" y="2590"/>
                  </a:cubicBezTo>
                  <a:cubicBezTo>
                    <a:pt x="0" y="3461"/>
                    <a:pt x="706" y="4165"/>
                    <a:pt x="1576" y="4165"/>
                  </a:cubicBezTo>
                  <a:cubicBezTo>
                    <a:pt x="1911" y="4165"/>
                    <a:pt x="2221" y="4060"/>
                    <a:pt x="2477" y="3883"/>
                  </a:cubicBezTo>
                  <a:cubicBezTo>
                    <a:pt x="2672" y="4416"/>
                    <a:pt x="3185" y="4799"/>
                    <a:pt x="3786" y="4799"/>
                  </a:cubicBezTo>
                  <a:cubicBezTo>
                    <a:pt x="4161" y="4799"/>
                    <a:pt x="4501" y="4650"/>
                    <a:pt x="4751" y="4410"/>
                  </a:cubicBezTo>
                  <a:cubicBezTo>
                    <a:pt x="5103" y="4727"/>
                    <a:pt x="5569" y="4924"/>
                    <a:pt x="6082" y="4924"/>
                  </a:cubicBezTo>
                  <a:cubicBezTo>
                    <a:pt x="6734" y="4924"/>
                    <a:pt x="7311" y="4608"/>
                    <a:pt x="7674" y="4125"/>
                  </a:cubicBezTo>
                  <a:cubicBezTo>
                    <a:pt x="7773" y="4150"/>
                    <a:pt x="7875" y="4165"/>
                    <a:pt x="7982" y="4165"/>
                  </a:cubicBezTo>
                  <a:cubicBezTo>
                    <a:pt x="8636" y="4165"/>
                    <a:pt x="9163" y="3636"/>
                    <a:pt x="9163" y="2984"/>
                  </a:cubicBezTo>
                  <a:cubicBezTo>
                    <a:pt x="9163" y="2332"/>
                    <a:pt x="8636" y="1801"/>
                    <a:pt x="7982" y="1801"/>
                  </a:cubicBezTo>
                  <a:cubicBezTo>
                    <a:pt x="7895" y="1801"/>
                    <a:pt x="7812" y="1810"/>
                    <a:pt x="7733" y="1828"/>
                  </a:cubicBezTo>
                  <a:cubicBezTo>
                    <a:pt x="7475" y="1445"/>
                    <a:pt x="7088" y="1160"/>
                    <a:pt x="6635" y="1029"/>
                  </a:cubicBezTo>
                  <a:cubicBezTo>
                    <a:pt x="6316" y="419"/>
                    <a:pt x="5674" y="0"/>
                    <a:pt x="49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53"/>
            <p:cNvSpPr/>
            <p:nvPr/>
          </p:nvSpPr>
          <p:spPr>
            <a:xfrm flipH="1">
              <a:off x="-310837" y="1758557"/>
              <a:ext cx="810834" cy="343080"/>
            </a:xfrm>
            <a:custGeom>
              <a:rect b="b" l="l" r="r" t="t"/>
              <a:pathLst>
                <a:path extrusionOk="0" h="5699" w="13469">
                  <a:moveTo>
                    <a:pt x="5824" y="0"/>
                  </a:moveTo>
                  <a:cubicBezTo>
                    <a:pt x="5157" y="0"/>
                    <a:pt x="4553" y="269"/>
                    <a:pt x="4114" y="704"/>
                  </a:cubicBezTo>
                  <a:cubicBezTo>
                    <a:pt x="3991" y="682"/>
                    <a:pt x="3864" y="668"/>
                    <a:pt x="3733" y="668"/>
                  </a:cubicBezTo>
                  <a:cubicBezTo>
                    <a:pt x="3032" y="668"/>
                    <a:pt x="2411" y="1014"/>
                    <a:pt x="2032" y="1543"/>
                  </a:cubicBezTo>
                  <a:cubicBezTo>
                    <a:pt x="1818" y="1364"/>
                    <a:pt x="1542" y="1257"/>
                    <a:pt x="1239" y="1257"/>
                  </a:cubicBezTo>
                  <a:cubicBezTo>
                    <a:pt x="556" y="1257"/>
                    <a:pt x="1" y="1812"/>
                    <a:pt x="1" y="2497"/>
                  </a:cubicBezTo>
                  <a:cubicBezTo>
                    <a:pt x="3" y="3176"/>
                    <a:pt x="556" y="3732"/>
                    <a:pt x="1239" y="3732"/>
                  </a:cubicBezTo>
                  <a:cubicBezTo>
                    <a:pt x="1448" y="3732"/>
                    <a:pt x="1643" y="3681"/>
                    <a:pt x="1812" y="3590"/>
                  </a:cubicBezTo>
                  <a:cubicBezTo>
                    <a:pt x="2135" y="4331"/>
                    <a:pt x="2872" y="4849"/>
                    <a:pt x="3729" y="4849"/>
                  </a:cubicBezTo>
                  <a:cubicBezTo>
                    <a:pt x="4094" y="4849"/>
                    <a:pt x="4437" y="4755"/>
                    <a:pt x="4733" y="4591"/>
                  </a:cubicBezTo>
                  <a:cubicBezTo>
                    <a:pt x="5061" y="4755"/>
                    <a:pt x="5430" y="4849"/>
                    <a:pt x="5821" y="4849"/>
                  </a:cubicBezTo>
                  <a:cubicBezTo>
                    <a:pt x="5913" y="4849"/>
                    <a:pt x="6005" y="4842"/>
                    <a:pt x="6097" y="4832"/>
                  </a:cubicBezTo>
                  <a:cubicBezTo>
                    <a:pt x="6503" y="5358"/>
                    <a:pt x="7138" y="5698"/>
                    <a:pt x="7855" y="5698"/>
                  </a:cubicBezTo>
                  <a:cubicBezTo>
                    <a:pt x="8751" y="5698"/>
                    <a:pt x="9521" y="5170"/>
                    <a:pt x="9873" y="4405"/>
                  </a:cubicBezTo>
                  <a:cubicBezTo>
                    <a:pt x="10150" y="4591"/>
                    <a:pt x="10481" y="4702"/>
                    <a:pt x="10839" y="4702"/>
                  </a:cubicBezTo>
                  <a:cubicBezTo>
                    <a:pt x="11487" y="4702"/>
                    <a:pt x="12055" y="4342"/>
                    <a:pt x="12348" y="3810"/>
                  </a:cubicBezTo>
                  <a:lnTo>
                    <a:pt x="12359" y="3810"/>
                  </a:lnTo>
                  <a:cubicBezTo>
                    <a:pt x="12971" y="3810"/>
                    <a:pt x="13469" y="3312"/>
                    <a:pt x="13469" y="2700"/>
                  </a:cubicBezTo>
                  <a:cubicBezTo>
                    <a:pt x="13469" y="2086"/>
                    <a:pt x="12971" y="1589"/>
                    <a:pt x="12359" y="1589"/>
                  </a:cubicBezTo>
                  <a:cubicBezTo>
                    <a:pt x="12215" y="1589"/>
                    <a:pt x="12079" y="1617"/>
                    <a:pt x="11954" y="1668"/>
                  </a:cubicBezTo>
                  <a:cubicBezTo>
                    <a:pt x="11653" y="1412"/>
                    <a:pt x="11264" y="1257"/>
                    <a:pt x="10839" y="1257"/>
                  </a:cubicBezTo>
                  <a:cubicBezTo>
                    <a:pt x="10822" y="1257"/>
                    <a:pt x="10806" y="1259"/>
                    <a:pt x="10789" y="1259"/>
                  </a:cubicBezTo>
                  <a:cubicBezTo>
                    <a:pt x="10430" y="714"/>
                    <a:pt x="9814" y="352"/>
                    <a:pt x="9110" y="352"/>
                  </a:cubicBezTo>
                  <a:cubicBezTo>
                    <a:pt x="8570" y="352"/>
                    <a:pt x="8082" y="566"/>
                    <a:pt x="7719" y="914"/>
                  </a:cubicBezTo>
                  <a:cubicBezTo>
                    <a:pt x="7275" y="356"/>
                    <a:pt x="6591" y="0"/>
                    <a:pt x="58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53"/>
            <p:cNvSpPr/>
            <p:nvPr/>
          </p:nvSpPr>
          <p:spPr>
            <a:xfrm flipH="1">
              <a:off x="-181228" y="-40147"/>
              <a:ext cx="1432641" cy="606089"/>
            </a:xfrm>
            <a:custGeom>
              <a:rect b="b" l="l" r="r" t="t"/>
              <a:pathLst>
                <a:path extrusionOk="0" h="5699" w="13471">
                  <a:moveTo>
                    <a:pt x="7647" y="1"/>
                  </a:moveTo>
                  <a:cubicBezTo>
                    <a:pt x="6879" y="1"/>
                    <a:pt x="6195" y="356"/>
                    <a:pt x="5751" y="915"/>
                  </a:cubicBezTo>
                  <a:cubicBezTo>
                    <a:pt x="5389" y="567"/>
                    <a:pt x="4901" y="353"/>
                    <a:pt x="4359" y="353"/>
                  </a:cubicBezTo>
                  <a:cubicBezTo>
                    <a:pt x="3657" y="353"/>
                    <a:pt x="3040" y="714"/>
                    <a:pt x="2680" y="1259"/>
                  </a:cubicBezTo>
                  <a:cubicBezTo>
                    <a:pt x="2664" y="1259"/>
                    <a:pt x="2647" y="1258"/>
                    <a:pt x="2633" y="1258"/>
                  </a:cubicBezTo>
                  <a:cubicBezTo>
                    <a:pt x="2205" y="1258"/>
                    <a:pt x="1816" y="1412"/>
                    <a:pt x="1518" y="1669"/>
                  </a:cubicBezTo>
                  <a:cubicBezTo>
                    <a:pt x="1390" y="1617"/>
                    <a:pt x="1254" y="1589"/>
                    <a:pt x="1112" y="1589"/>
                  </a:cubicBezTo>
                  <a:cubicBezTo>
                    <a:pt x="499" y="1589"/>
                    <a:pt x="1" y="2087"/>
                    <a:pt x="1" y="2701"/>
                  </a:cubicBezTo>
                  <a:cubicBezTo>
                    <a:pt x="1" y="3312"/>
                    <a:pt x="499" y="3810"/>
                    <a:pt x="1112" y="3810"/>
                  </a:cubicBezTo>
                  <a:lnTo>
                    <a:pt x="1123" y="3810"/>
                  </a:lnTo>
                  <a:cubicBezTo>
                    <a:pt x="1416" y="4343"/>
                    <a:pt x="1982" y="4702"/>
                    <a:pt x="2633" y="4702"/>
                  </a:cubicBezTo>
                  <a:cubicBezTo>
                    <a:pt x="2988" y="4702"/>
                    <a:pt x="3320" y="4591"/>
                    <a:pt x="3596" y="4405"/>
                  </a:cubicBezTo>
                  <a:cubicBezTo>
                    <a:pt x="3950" y="5170"/>
                    <a:pt x="4719" y="5699"/>
                    <a:pt x="5614" y="5699"/>
                  </a:cubicBezTo>
                  <a:cubicBezTo>
                    <a:pt x="6331" y="5699"/>
                    <a:pt x="6967" y="5358"/>
                    <a:pt x="7372" y="4833"/>
                  </a:cubicBezTo>
                  <a:cubicBezTo>
                    <a:pt x="7465" y="4842"/>
                    <a:pt x="7557" y="4849"/>
                    <a:pt x="7649" y="4849"/>
                  </a:cubicBezTo>
                  <a:cubicBezTo>
                    <a:pt x="8041" y="4849"/>
                    <a:pt x="8410" y="4755"/>
                    <a:pt x="8736" y="4591"/>
                  </a:cubicBezTo>
                  <a:cubicBezTo>
                    <a:pt x="9033" y="4755"/>
                    <a:pt x="9377" y="4849"/>
                    <a:pt x="9740" y="4849"/>
                  </a:cubicBezTo>
                  <a:cubicBezTo>
                    <a:pt x="10597" y="4849"/>
                    <a:pt x="11335" y="4332"/>
                    <a:pt x="11657" y="3591"/>
                  </a:cubicBezTo>
                  <a:cubicBezTo>
                    <a:pt x="11828" y="3681"/>
                    <a:pt x="12024" y="3733"/>
                    <a:pt x="12230" y="3733"/>
                  </a:cubicBezTo>
                  <a:cubicBezTo>
                    <a:pt x="12916" y="3733"/>
                    <a:pt x="13470" y="3176"/>
                    <a:pt x="13470" y="2498"/>
                  </a:cubicBezTo>
                  <a:cubicBezTo>
                    <a:pt x="13470" y="1812"/>
                    <a:pt x="12916" y="1258"/>
                    <a:pt x="12230" y="1258"/>
                  </a:cubicBezTo>
                  <a:cubicBezTo>
                    <a:pt x="11930" y="1258"/>
                    <a:pt x="11653" y="1365"/>
                    <a:pt x="11438" y="1543"/>
                  </a:cubicBezTo>
                  <a:cubicBezTo>
                    <a:pt x="11058" y="1014"/>
                    <a:pt x="10439" y="668"/>
                    <a:pt x="9739" y="668"/>
                  </a:cubicBezTo>
                  <a:cubicBezTo>
                    <a:pt x="9606" y="668"/>
                    <a:pt x="9481" y="683"/>
                    <a:pt x="9355" y="705"/>
                  </a:cubicBezTo>
                  <a:cubicBezTo>
                    <a:pt x="8919" y="270"/>
                    <a:pt x="8312" y="1"/>
                    <a:pt x="76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53"/>
            <p:cNvSpPr/>
            <p:nvPr/>
          </p:nvSpPr>
          <p:spPr>
            <a:xfrm flipH="1">
              <a:off x="3442543" y="-2263"/>
              <a:ext cx="1220134" cy="369508"/>
            </a:xfrm>
            <a:custGeom>
              <a:rect b="b" l="l" r="r" t="t"/>
              <a:pathLst>
                <a:path extrusionOk="0" h="6138" w="20268">
                  <a:moveTo>
                    <a:pt x="9839" y="1"/>
                  </a:moveTo>
                  <a:cubicBezTo>
                    <a:pt x="8936" y="1"/>
                    <a:pt x="8151" y="500"/>
                    <a:pt x="7742" y="1235"/>
                  </a:cubicBezTo>
                  <a:cubicBezTo>
                    <a:pt x="7497" y="1117"/>
                    <a:pt x="7239" y="1060"/>
                    <a:pt x="6992" y="1060"/>
                  </a:cubicBezTo>
                  <a:cubicBezTo>
                    <a:pt x="5997" y="1060"/>
                    <a:pt x="5190" y="1860"/>
                    <a:pt x="5177" y="2850"/>
                  </a:cubicBezTo>
                  <a:cubicBezTo>
                    <a:pt x="5134" y="2846"/>
                    <a:pt x="5094" y="2842"/>
                    <a:pt x="5049" y="2842"/>
                  </a:cubicBezTo>
                  <a:cubicBezTo>
                    <a:pt x="4309" y="2842"/>
                    <a:pt x="3706" y="3443"/>
                    <a:pt x="3706" y="4186"/>
                  </a:cubicBezTo>
                  <a:cubicBezTo>
                    <a:pt x="3706" y="4280"/>
                    <a:pt x="3715" y="4376"/>
                    <a:pt x="3737" y="4464"/>
                  </a:cubicBezTo>
                  <a:lnTo>
                    <a:pt x="837" y="4464"/>
                  </a:lnTo>
                  <a:cubicBezTo>
                    <a:pt x="374" y="4464"/>
                    <a:pt x="0" y="4840"/>
                    <a:pt x="0" y="5301"/>
                  </a:cubicBezTo>
                  <a:cubicBezTo>
                    <a:pt x="0" y="5763"/>
                    <a:pt x="376" y="6137"/>
                    <a:pt x="837" y="6137"/>
                  </a:cubicBezTo>
                  <a:lnTo>
                    <a:pt x="19431" y="6137"/>
                  </a:lnTo>
                  <a:cubicBezTo>
                    <a:pt x="19894" y="6137"/>
                    <a:pt x="20268" y="5761"/>
                    <a:pt x="20268" y="5301"/>
                  </a:cubicBezTo>
                  <a:cubicBezTo>
                    <a:pt x="20264" y="4840"/>
                    <a:pt x="19890" y="4464"/>
                    <a:pt x="19426" y="4464"/>
                  </a:cubicBezTo>
                  <a:lnTo>
                    <a:pt x="16527" y="4464"/>
                  </a:lnTo>
                  <a:cubicBezTo>
                    <a:pt x="16545" y="4376"/>
                    <a:pt x="16556" y="4283"/>
                    <a:pt x="16556" y="4186"/>
                  </a:cubicBezTo>
                  <a:cubicBezTo>
                    <a:pt x="16556" y="3445"/>
                    <a:pt x="15956" y="2842"/>
                    <a:pt x="15213" y="2842"/>
                  </a:cubicBezTo>
                  <a:cubicBezTo>
                    <a:pt x="15169" y="2842"/>
                    <a:pt x="15128" y="2844"/>
                    <a:pt x="15086" y="2850"/>
                  </a:cubicBezTo>
                  <a:cubicBezTo>
                    <a:pt x="15073" y="1860"/>
                    <a:pt x="14266" y="1060"/>
                    <a:pt x="13270" y="1060"/>
                  </a:cubicBezTo>
                  <a:cubicBezTo>
                    <a:pt x="13022" y="1060"/>
                    <a:pt x="12767" y="1117"/>
                    <a:pt x="12520" y="1235"/>
                  </a:cubicBezTo>
                  <a:cubicBezTo>
                    <a:pt x="12109" y="498"/>
                    <a:pt x="11324" y="1"/>
                    <a:pt x="10423" y="1"/>
                  </a:cubicBezTo>
                  <a:cubicBezTo>
                    <a:pt x="10326" y="1"/>
                    <a:pt x="10228" y="8"/>
                    <a:pt x="10132" y="19"/>
                  </a:cubicBezTo>
                  <a:cubicBezTo>
                    <a:pt x="10034" y="8"/>
                    <a:pt x="9939" y="1"/>
                    <a:pt x="98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53"/>
            <p:cNvSpPr/>
            <p:nvPr/>
          </p:nvSpPr>
          <p:spPr>
            <a:xfrm flipH="1">
              <a:off x="4995668" y="78150"/>
              <a:ext cx="1220134" cy="369508"/>
            </a:xfrm>
            <a:custGeom>
              <a:rect b="b" l="l" r="r" t="t"/>
              <a:pathLst>
                <a:path extrusionOk="0" h="6138" w="20268">
                  <a:moveTo>
                    <a:pt x="9839" y="1"/>
                  </a:moveTo>
                  <a:cubicBezTo>
                    <a:pt x="8936" y="1"/>
                    <a:pt x="8151" y="500"/>
                    <a:pt x="7742" y="1235"/>
                  </a:cubicBezTo>
                  <a:cubicBezTo>
                    <a:pt x="7497" y="1117"/>
                    <a:pt x="7239" y="1060"/>
                    <a:pt x="6992" y="1060"/>
                  </a:cubicBezTo>
                  <a:cubicBezTo>
                    <a:pt x="5997" y="1060"/>
                    <a:pt x="5190" y="1860"/>
                    <a:pt x="5177" y="2850"/>
                  </a:cubicBezTo>
                  <a:cubicBezTo>
                    <a:pt x="5134" y="2846"/>
                    <a:pt x="5094" y="2842"/>
                    <a:pt x="5049" y="2842"/>
                  </a:cubicBezTo>
                  <a:cubicBezTo>
                    <a:pt x="4309" y="2842"/>
                    <a:pt x="3706" y="3443"/>
                    <a:pt x="3706" y="4186"/>
                  </a:cubicBezTo>
                  <a:cubicBezTo>
                    <a:pt x="3706" y="4280"/>
                    <a:pt x="3715" y="4376"/>
                    <a:pt x="3737" y="4464"/>
                  </a:cubicBezTo>
                  <a:lnTo>
                    <a:pt x="837" y="4464"/>
                  </a:lnTo>
                  <a:cubicBezTo>
                    <a:pt x="374" y="4464"/>
                    <a:pt x="0" y="4840"/>
                    <a:pt x="0" y="5301"/>
                  </a:cubicBezTo>
                  <a:cubicBezTo>
                    <a:pt x="0" y="5763"/>
                    <a:pt x="376" y="6137"/>
                    <a:pt x="837" y="6137"/>
                  </a:cubicBezTo>
                  <a:lnTo>
                    <a:pt x="19431" y="6137"/>
                  </a:lnTo>
                  <a:cubicBezTo>
                    <a:pt x="19894" y="6137"/>
                    <a:pt x="20268" y="5761"/>
                    <a:pt x="20268" y="5301"/>
                  </a:cubicBezTo>
                  <a:cubicBezTo>
                    <a:pt x="20264" y="4840"/>
                    <a:pt x="19890" y="4464"/>
                    <a:pt x="19426" y="4464"/>
                  </a:cubicBezTo>
                  <a:lnTo>
                    <a:pt x="16527" y="4464"/>
                  </a:lnTo>
                  <a:cubicBezTo>
                    <a:pt x="16545" y="4376"/>
                    <a:pt x="16556" y="4283"/>
                    <a:pt x="16556" y="4186"/>
                  </a:cubicBezTo>
                  <a:cubicBezTo>
                    <a:pt x="16556" y="3445"/>
                    <a:pt x="15956" y="2842"/>
                    <a:pt x="15213" y="2842"/>
                  </a:cubicBezTo>
                  <a:cubicBezTo>
                    <a:pt x="15169" y="2842"/>
                    <a:pt x="15128" y="2844"/>
                    <a:pt x="15086" y="2850"/>
                  </a:cubicBezTo>
                  <a:cubicBezTo>
                    <a:pt x="15073" y="1860"/>
                    <a:pt x="14266" y="1060"/>
                    <a:pt x="13270" y="1060"/>
                  </a:cubicBezTo>
                  <a:cubicBezTo>
                    <a:pt x="13022" y="1060"/>
                    <a:pt x="12767" y="1117"/>
                    <a:pt x="12520" y="1235"/>
                  </a:cubicBezTo>
                  <a:cubicBezTo>
                    <a:pt x="12109" y="498"/>
                    <a:pt x="11324" y="1"/>
                    <a:pt x="10423" y="1"/>
                  </a:cubicBezTo>
                  <a:cubicBezTo>
                    <a:pt x="10326" y="1"/>
                    <a:pt x="10228" y="8"/>
                    <a:pt x="10132" y="19"/>
                  </a:cubicBezTo>
                  <a:cubicBezTo>
                    <a:pt x="10034" y="8"/>
                    <a:pt x="9939" y="1"/>
                    <a:pt x="98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2" name="Google Shape;1302;p53"/>
          <p:cNvGrpSpPr/>
          <p:nvPr/>
        </p:nvGrpSpPr>
        <p:grpSpPr>
          <a:xfrm>
            <a:off x="1570433" y="86252"/>
            <a:ext cx="1108125" cy="411188"/>
            <a:chOff x="1570433" y="86252"/>
            <a:chExt cx="1108125" cy="411188"/>
          </a:xfrm>
        </p:grpSpPr>
        <p:sp>
          <p:nvSpPr>
            <p:cNvPr id="1303" name="Google Shape;1303;p53"/>
            <p:cNvSpPr/>
            <p:nvPr/>
          </p:nvSpPr>
          <p:spPr>
            <a:xfrm>
              <a:off x="2077592" y="86252"/>
              <a:ext cx="370707" cy="193599"/>
            </a:xfrm>
            <a:custGeom>
              <a:rect b="b" l="l" r="r" t="t"/>
              <a:pathLst>
                <a:path extrusionOk="0" h="2194" w="4201">
                  <a:moveTo>
                    <a:pt x="303" y="0"/>
                  </a:moveTo>
                  <a:cubicBezTo>
                    <a:pt x="262" y="0"/>
                    <a:pt x="219" y="11"/>
                    <a:pt x="177" y="35"/>
                  </a:cubicBezTo>
                  <a:cubicBezTo>
                    <a:pt x="67" y="97"/>
                    <a:pt x="0" y="278"/>
                    <a:pt x="85" y="389"/>
                  </a:cubicBezTo>
                  <a:cubicBezTo>
                    <a:pt x="332" y="718"/>
                    <a:pt x="619" y="1002"/>
                    <a:pt x="964" y="1233"/>
                  </a:cubicBezTo>
                  <a:cubicBezTo>
                    <a:pt x="1123" y="1338"/>
                    <a:pt x="1296" y="1417"/>
                    <a:pt x="1456" y="1516"/>
                  </a:cubicBezTo>
                  <a:cubicBezTo>
                    <a:pt x="1583" y="1592"/>
                    <a:pt x="1721" y="1706"/>
                    <a:pt x="1670" y="1867"/>
                  </a:cubicBezTo>
                  <a:cubicBezTo>
                    <a:pt x="1668" y="1891"/>
                    <a:pt x="1661" y="1914"/>
                    <a:pt x="1661" y="1942"/>
                  </a:cubicBezTo>
                  <a:cubicBezTo>
                    <a:pt x="1661" y="2108"/>
                    <a:pt x="1784" y="2194"/>
                    <a:pt x="1911" y="2194"/>
                  </a:cubicBezTo>
                  <a:cubicBezTo>
                    <a:pt x="2018" y="2194"/>
                    <a:pt x="2127" y="2134"/>
                    <a:pt x="2171" y="2010"/>
                  </a:cubicBezTo>
                  <a:cubicBezTo>
                    <a:pt x="2182" y="1977"/>
                    <a:pt x="2186" y="1944"/>
                    <a:pt x="2191" y="1913"/>
                  </a:cubicBezTo>
                  <a:cubicBezTo>
                    <a:pt x="2226" y="1765"/>
                    <a:pt x="2462" y="1697"/>
                    <a:pt x="2580" y="1647"/>
                  </a:cubicBezTo>
                  <a:cubicBezTo>
                    <a:pt x="2785" y="1559"/>
                    <a:pt x="2982" y="1454"/>
                    <a:pt x="3166" y="1328"/>
                  </a:cubicBezTo>
                  <a:cubicBezTo>
                    <a:pt x="3537" y="1083"/>
                    <a:pt x="3848" y="779"/>
                    <a:pt x="4119" y="425"/>
                  </a:cubicBezTo>
                  <a:cubicBezTo>
                    <a:pt x="4200" y="315"/>
                    <a:pt x="4130" y="136"/>
                    <a:pt x="4023" y="72"/>
                  </a:cubicBezTo>
                  <a:cubicBezTo>
                    <a:pt x="3981" y="46"/>
                    <a:pt x="3938" y="35"/>
                    <a:pt x="3897" y="35"/>
                  </a:cubicBezTo>
                  <a:cubicBezTo>
                    <a:pt x="3808" y="35"/>
                    <a:pt x="3726" y="88"/>
                    <a:pt x="3667" y="164"/>
                  </a:cubicBezTo>
                  <a:cubicBezTo>
                    <a:pt x="3382" y="534"/>
                    <a:pt x="3013" y="838"/>
                    <a:pt x="2604" y="1059"/>
                  </a:cubicBezTo>
                  <a:cubicBezTo>
                    <a:pt x="2422" y="1157"/>
                    <a:pt x="2208" y="1236"/>
                    <a:pt x="2027" y="1347"/>
                  </a:cubicBezTo>
                  <a:cubicBezTo>
                    <a:pt x="1906" y="1198"/>
                    <a:pt x="1738" y="1076"/>
                    <a:pt x="1572" y="986"/>
                  </a:cubicBezTo>
                  <a:cubicBezTo>
                    <a:pt x="1167" y="770"/>
                    <a:pt x="809" y="497"/>
                    <a:pt x="533" y="127"/>
                  </a:cubicBezTo>
                  <a:cubicBezTo>
                    <a:pt x="475" y="50"/>
                    <a:pt x="392" y="0"/>
                    <a:pt x="3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53"/>
            <p:cNvSpPr/>
            <p:nvPr/>
          </p:nvSpPr>
          <p:spPr>
            <a:xfrm>
              <a:off x="1797393" y="356345"/>
              <a:ext cx="270552" cy="141096"/>
            </a:xfrm>
            <a:custGeom>
              <a:rect b="b" l="l" r="r" t="t"/>
              <a:pathLst>
                <a:path extrusionOk="0" h="1599" w="3066">
                  <a:moveTo>
                    <a:pt x="221" y="1"/>
                  </a:moveTo>
                  <a:cubicBezTo>
                    <a:pt x="191" y="1"/>
                    <a:pt x="160" y="9"/>
                    <a:pt x="130" y="27"/>
                  </a:cubicBezTo>
                  <a:cubicBezTo>
                    <a:pt x="49" y="73"/>
                    <a:pt x="1" y="203"/>
                    <a:pt x="64" y="285"/>
                  </a:cubicBezTo>
                  <a:cubicBezTo>
                    <a:pt x="242" y="524"/>
                    <a:pt x="452" y="731"/>
                    <a:pt x="701" y="896"/>
                  </a:cubicBezTo>
                  <a:cubicBezTo>
                    <a:pt x="817" y="974"/>
                    <a:pt x="943" y="1033"/>
                    <a:pt x="1061" y="1105"/>
                  </a:cubicBezTo>
                  <a:cubicBezTo>
                    <a:pt x="1153" y="1160"/>
                    <a:pt x="1254" y="1243"/>
                    <a:pt x="1217" y="1361"/>
                  </a:cubicBezTo>
                  <a:cubicBezTo>
                    <a:pt x="1215" y="1379"/>
                    <a:pt x="1210" y="1394"/>
                    <a:pt x="1210" y="1416"/>
                  </a:cubicBezTo>
                  <a:cubicBezTo>
                    <a:pt x="1210" y="1536"/>
                    <a:pt x="1299" y="1598"/>
                    <a:pt x="1392" y="1598"/>
                  </a:cubicBezTo>
                  <a:cubicBezTo>
                    <a:pt x="1470" y="1598"/>
                    <a:pt x="1550" y="1555"/>
                    <a:pt x="1582" y="1466"/>
                  </a:cubicBezTo>
                  <a:cubicBezTo>
                    <a:pt x="1591" y="1440"/>
                    <a:pt x="1593" y="1418"/>
                    <a:pt x="1597" y="1392"/>
                  </a:cubicBezTo>
                  <a:cubicBezTo>
                    <a:pt x="1623" y="1283"/>
                    <a:pt x="1796" y="1235"/>
                    <a:pt x="1881" y="1199"/>
                  </a:cubicBezTo>
                  <a:cubicBezTo>
                    <a:pt x="2030" y="1134"/>
                    <a:pt x="2172" y="1059"/>
                    <a:pt x="2306" y="968"/>
                  </a:cubicBezTo>
                  <a:cubicBezTo>
                    <a:pt x="2577" y="789"/>
                    <a:pt x="2804" y="568"/>
                    <a:pt x="3003" y="310"/>
                  </a:cubicBezTo>
                  <a:cubicBezTo>
                    <a:pt x="3066" y="231"/>
                    <a:pt x="3014" y="100"/>
                    <a:pt x="2933" y="54"/>
                  </a:cubicBezTo>
                  <a:cubicBezTo>
                    <a:pt x="2903" y="36"/>
                    <a:pt x="2873" y="29"/>
                    <a:pt x="2844" y="29"/>
                  </a:cubicBezTo>
                  <a:cubicBezTo>
                    <a:pt x="2779" y="29"/>
                    <a:pt x="2718" y="67"/>
                    <a:pt x="2675" y="121"/>
                  </a:cubicBezTo>
                  <a:cubicBezTo>
                    <a:pt x="2469" y="390"/>
                    <a:pt x="2200" y="611"/>
                    <a:pt x="1899" y="773"/>
                  </a:cubicBezTo>
                  <a:cubicBezTo>
                    <a:pt x="1768" y="845"/>
                    <a:pt x="1612" y="902"/>
                    <a:pt x="1481" y="983"/>
                  </a:cubicBezTo>
                  <a:cubicBezTo>
                    <a:pt x="1391" y="874"/>
                    <a:pt x="1269" y="784"/>
                    <a:pt x="1145" y="719"/>
                  </a:cubicBezTo>
                  <a:cubicBezTo>
                    <a:pt x="851" y="563"/>
                    <a:pt x="591" y="366"/>
                    <a:pt x="388" y="93"/>
                  </a:cubicBezTo>
                  <a:cubicBezTo>
                    <a:pt x="345" y="37"/>
                    <a:pt x="285" y="1"/>
                    <a:pt x="2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53"/>
            <p:cNvSpPr/>
            <p:nvPr/>
          </p:nvSpPr>
          <p:spPr>
            <a:xfrm>
              <a:off x="1570433" y="279846"/>
              <a:ext cx="226960" cy="118506"/>
            </a:xfrm>
            <a:custGeom>
              <a:rect b="b" l="l" r="r" t="t"/>
              <a:pathLst>
                <a:path extrusionOk="0" h="1343" w="2572">
                  <a:moveTo>
                    <a:pt x="186" y="0"/>
                  </a:moveTo>
                  <a:cubicBezTo>
                    <a:pt x="161" y="0"/>
                    <a:pt x="135" y="7"/>
                    <a:pt x="110" y="21"/>
                  </a:cubicBezTo>
                  <a:cubicBezTo>
                    <a:pt x="41" y="60"/>
                    <a:pt x="1" y="170"/>
                    <a:pt x="53" y="238"/>
                  </a:cubicBezTo>
                  <a:cubicBezTo>
                    <a:pt x="202" y="441"/>
                    <a:pt x="379" y="613"/>
                    <a:pt x="589" y="754"/>
                  </a:cubicBezTo>
                  <a:cubicBezTo>
                    <a:pt x="686" y="819"/>
                    <a:pt x="791" y="867"/>
                    <a:pt x="891" y="930"/>
                  </a:cubicBezTo>
                  <a:cubicBezTo>
                    <a:pt x="968" y="976"/>
                    <a:pt x="1055" y="1046"/>
                    <a:pt x="1022" y="1143"/>
                  </a:cubicBezTo>
                  <a:cubicBezTo>
                    <a:pt x="1020" y="1160"/>
                    <a:pt x="1014" y="1173"/>
                    <a:pt x="1014" y="1189"/>
                  </a:cubicBezTo>
                  <a:cubicBezTo>
                    <a:pt x="1014" y="1290"/>
                    <a:pt x="1089" y="1343"/>
                    <a:pt x="1167" y="1343"/>
                  </a:cubicBezTo>
                  <a:cubicBezTo>
                    <a:pt x="1233" y="1343"/>
                    <a:pt x="1301" y="1306"/>
                    <a:pt x="1328" y="1230"/>
                  </a:cubicBezTo>
                  <a:cubicBezTo>
                    <a:pt x="1335" y="1210"/>
                    <a:pt x="1337" y="1189"/>
                    <a:pt x="1343" y="1169"/>
                  </a:cubicBezTo>
                  <a:cubicBezTo>
                    <a:pt x="1363" y="1079"/>
                    <a:pt x="1508" y="1036"/>
                    <a:pt x="1580" y="1005"/>
                  </a:cubicBezTo>
                  <a:cubicBezTo>
                    <a:pt x="1704" y="950"/>
                    <a:pt x="1823" y="887"/>
                    <a:pt x="1936" y="812"/>
                  </a:cubicBezTo>
                  <a:cubicBezTo>
                    <a:pt x="2163" y="659"/>
                    <a:pt x="2356" y="473"/>
                    <a:pt x="2522" y="259"/>
                  </a:cubicBezTo>
                  <a:cubicBezTo>
                    <a:pt x="2572" y="189"/>
                    <a:pt x="2531" y="82"/>
                    <a:pt x="2465" y="41"/>
                  </a:cubicBezTo>
                  <a:cubicBezTo>
                    <a:pt x="2439" y="26"/>
                    <a:pt x="2414" y="20"/>
                    <a:pt x="2389" y="20"/>
                  </a:cubicBezTo>
                  <a:cubicBezTo>
                    <a:pt x="2334" y="20"/>
                    <a:pt x="2283" y="52"/>
                    <a:pt x="2247" y="100"/>
                  </a:cubicBezTo>
                  <a:cubicBezTo>
                    <a:pt x="2072" y="325"/>
                    <a:pt x="1847" y="511"/>
                    <a:pt x="1595" y="648"/>
                  </a:cubicBezTo>
                  <a:cubicBezTo>
                    <a:pt x="1484" y="708"/>
                    <a:pt x="1354" y="756"/>
                    <a:pt x="1243" y="825"/>
                  </a:cubicBezTo>
                  <a:cubicBezTo>
                    <a:pt x="1167" y="732"/>
                    <a:pt x="1066" y="659"/>
                    <a:pt x="963" y="603"/>
                  </a:cubicBezTo>
                  <a:cubicBezTo>
                    <a:pt x="714" y="471"/>
                    <a:pt x="495" y="305"/>
                    <a:pt x="327" y="78"/>
                  </a:cubicBezTo>
                  <a:cubicBezTo>
                    <a:pt x="292" y="31"/>
                    <a:pt x="241" y="0"/>
                    <a:pt x="1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53"/>
            <p:cNvSpPr/>
            <p:nvPr/>
          </p:nvSpPr>
          <p:spPr>
            <a:xfrm>
              <a:off x="2408006" y="327394"/>
              <a:ext cx="270552" cy="141096"/>
            </a:xfrm>
            <a:custGeom>
              <a:rect b="b" l="l" r="r" t="t"/>
              <a:pathLst>
                <a:path extrusionOk="0" h="1599" w="3066">
                  <a:moveTo>
                    <a:pt x="221" y="1"/>
                  </a:moveTo>
                  <a:cubicBezTo>
                    <a:pt x="191" y="1"/>
                    <a:pt x="160" y="9"/>
                    <a:pt x="130" y="27"/>
                  </a:cubicBezTo>
                  <a:cubicBezTo>
                    <a:pt x="49" y="73"/>
                    <a:pt x="1" y="203"/>
                    <a:pt x="64" y="285"/>
                  </a:cubicBezTo>
                  <a:cubicBezTo>
                    <a:pt x="242" y="524"/>
                    <a:pt x="452" y="731"/>
                    <a:pt x="701" y="896"/>
                  </a:cubicBezTo>
                  <a:cubicBezTo>
                    <a:pt x="817" y="974"/>
                    <a:pt x="943" y="1033"/>
                    <a:pt x="1061" y="1105"/>
                  </a:cubicBezTo>
                  <a:cubicBezTo>
                    <a:pt x="1153" y="1160"/>
                    <a:pt x="1254" y="1243"/>
                    <a:pt x="1217" y="1361"/>
                  </a:cubicBezTo>
                  <a:cubicBezTo>
                    <a:pt x="1215" y="1379"/>
                    <a:pt x="1210" y="1394"/>
                    <a:pt x="1210" y="1416"/>
                  </a:cubicBezTo>
                  <a:cubicBezTo>
                    <a:pt x="1210" y="1536"/>
                    <a:pt x="1299" y="1598"/>
                    <a:pt x="1392" y="1598"/>
                  </a:cubicBezTo>
                  <a:cubicBezTo>
                    <a:pt x="1470" y="1598"/>
                    <a:pt x="1550" y="1555"/>
                    <a:pt x="1582" y="1466"/>
                  </a:cubicBezTo>
                  <a:cubicBezTo>
                    <a:pt x="1591" y="1440"/>
                    <a:pt x="1593" y="1418"/>
                    <a:pt x="1597" y="1392"/>
                  </a:cubicBezTo>
                  <a:cubicBezTo>
                    <a:pt x="1623" y="1283"/>
                    <a:pt x="1796" y="1235"/>
                    <a:pt x="1881" y="1199"/>
                  </a:cubicBezTo>
                  <a:cubicBezTo>
                    <a:pt x="2030" y="1134"/>
                    <a:pt x="2172" y="1059"/>
                    <a:pt x="2306" y="968"/>
                  </a:cubicBezTo>
                  <a:cubicBezTo>
                    <a:pt x="2577" y="789"/>
                    <a:pt x="2804" y="568"/>
                    <a:pt x="3003" y="310"/>
                  </a:cubicBezTo>
                  <a:cubicBezTo>
                    <a:pt x="3066" y="231"/>
                    <a:pt x="3014" y="100"/>
                    <a:pt x="2933" y="54"/>
                  </a:cubicBezTo>
                  <a:cubicBezTo>
                    <a:pt x="2903" y="36"/>
                    <a:pt x="2873" y="29"/>
                    <a:pt x="2844" y="29"/>
                  </a:cubicBezTo>
                  <a:cubicBezTo>
                    <a:pt x="2779" y="29"/>
                    <a:pt x="2718" y="67"/>
                    <a:pt x="2675" y="121"/>
                  </a:cubicBezTo>
                  <a:cubicBezTo>
                    <a:pt x="2469" y="390"/>
                    <a:pt x="2200" y="611"/>
                    <a:pt x="1899" y="773"/>
                  </a:cubicBezTo>
                  <a:cubicBezTo>
                    <a:pt x="1768" y="845"/>
                    <a:pt x="1612" y="902"/>
                    <a:pt x="1481" y="983"/>
                  </a:cubicBezTo>
                  <a:cubicBezTo>
                    <a:pt x="1391" y="874"/>
                    <a:pt x="1269" y="784"/>
                    <a:pt x="1145" y="719"/>
                  </a:cubicBezTo>
                  <a:cubicBezTo>
                    <a:pt x="851" y="563"/>
                    <a:pt x="591" y="366"/>
                    <a:pt x="388" y="93"/>
                  </a:cubicBezTo>
                  <a:cubicBezTo>
                    <a:pt x="345" y="37"/>
                    <a:pt x="285" y="1"/>
                    <a:pt x="2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07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p54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309" name="Google Shape;1309;p54"/>
          <p:cNvSpPr txBox="1"/>
          <p:nvPr>
            <p:ph type="title"/>
          </p:nvPr>
        </p:nvSpPr>
        <p:spPr>
          <a:xfrm>
            <a:off x="720000" y="3611875"/>
            <a:ext cx="3932100" cy="975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10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55"/>
          <p:cNvSpPr txBox="1"/>
          <p:nvPr>
            <p:ph hasCustomPrompt="1" type="title"/>
          </p:nvPr>
        </p:nvSpPr>
        <p:spPr>
          <a:xfrm>
            <a:off x="3953375" y="1628775"/>
            <a:ext cx="4089600" cy="10467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5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12" name="Google Shape;1312;p55"/>
          <p:cNvSpPr txBox="1"/>
          <p:nvPr>
            <p:ph idx="1" type="subTitle"/>
          </p:nvPr>
        </p:nvSpPr>
        <p:spPr>
          <a:xfrm>
            <a:off x="3953391" y="2879650"/>
            <a:ext cx="4089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1313" name="Google Shape;1313;p55"/>
          <p:cNvGrpSpPr/>
          <p:nvPr/>
        </p:nvGrpSpPr>
        <p:grpSpPr>
          <a:xfrm>
            <a:off x="-181230" y="-196197"/>
            <a:ext cx="9461248" cy="2169254"/>
            <a:chOff x="-181230" y="-196197"/>
            <a:chExt cx="9461248" cy="2169254"/>
          </a:xfrm>
        </p:grpSpPr>
        <p:sp>
          <p:nvSpPr>
            <p:cNvPr id="1314" name="Google Shape;1314;p55"/>
            <p:cNvSpPr/>
            <p:nvPr/>
          </p:nvSpPr>
          <p:spPr>
            <a:xfrm>
              <a:off x="-181230" y="1765548"/>
              <a:ext cx="385942" cy="207509"/>
            </a:xfrm>
            <a:custGeom>
              <a:rect b="b" l="l" r="r" t="t"/>
              <a:pathLst>
                <a:path extrusionOk="0" h="3447" w="6411">
                  <a:moveTo>
                    <a:pt x="2159" y="0"/>
                  </a:moveTo>
                  <a:cubicBezTo>
                    <a:pt x="1702" y="0"/>
                    <a:pt x="1300" y="222"/>
                    <a:pt x="1046" y="561"/>
                  </a:cubicBezTo>
                  <a:cubicBezTo>
                    <a:pt x="977" y="542"/>
                    <a:pt x="906" y="529"/>
                    <a:pt x="832" y="529"/>
                  </a:cubicBezTo>
                  <a:cubicBezTo>
                    <a:pt x="375" y="529"/>
                    <a:pt x="4" y="902"/>
                    <a:pt x="4" y="1357"/>
                  </a:cubicBezTo>
                  <a:cubicBezTo>
                    <a:pt x="1" y="1817"/>
                    <a:pt x="371" y="2186"/>
                    <a:pt x="826" y="2186"/>
                  </a:cubicBezTo>
                  <a:cubicBezTo>
                    <a:pt x="887" y="2186"/>
                    <a:pt x="944" y="2181"/>
                    <a:pt x="1001" y="2168"/>
                  </a:cubicBezTo>
                  <a:cubicBezTo>
                    <a:pt x="1182" y="2435"/>
                    <a:pt x="1453" y="2636"/>
                    <a:pt x="1770" y="2728"/>
                  </a:cubicBezTo>
                  <a:cubicBezTo>
                    <a:pt x="1993" y="3154"/>
                    <a:pt x="2443" y="3447"/>
                    <a:pt x="2959" y="3447"/>
                  </a:cubicBezTo>
                  <a:cubicBezTo>
                    <a:pt x="3388" y="3447"/>
                    <a:pt x="3769" y="3244"/>
                    <a:pt x="4015" y="2929"/>
                  </a:cubicBezTo>
                  <a:cubicBezTo>
                    <a:pt x="4153" y="3065"/>
                    <a:pt x="4343" y="3150"/>
                    <a:pt x="4549" y="3150"/>
                  </a:cubicBezTo>
                  <a:cubicBezTo>
                    <a:pt x="4847" y="3150"/>
                    <a:pt x="5102" y="2978"/>
                    <a:pt x="5227" y="2733"/>
                  </a:cubicBezTo>
                  <a:cubicBezTo>
                    <a:pt x="5255" y="2735"/>
                    <a:pt x="5281" y="2737"/>
                    <a:pt x="5308" y="2737"/>
                  </a:cubicBezTo>
                  <a:cubicBezTo>
                    <a:pt x="5916" y="2737"/>
                    <a:pt x="6410" y="2245"/>
                    <a:pt x="6410" y="1633"/>
                  </a:cubicBezTo>
                  <a:cubicBezTo>
                    <a:pt x="6410" y="1025"/>
                    <a:pt x="5918" y="529"/>
                    <a:pt x="5308" y="529"/>
                  </a:cubicBezTo>
                  <a:cubicBezTo>
                    <a:pt x="5072" y="529"/>
                    <a:pt x="4855" y="603"/>
                    <a:pt x="4678" y="728"/>
                  </a:cubicBezTo>
                  <a:cubicBezTo>
                    <a:pt x="4543" y="356"/>
                    <a:pt x="4182" y="87"/>
                    <a:pt x="3764" y="87"/>
                  </a:cubicBezTo>
                  <a:cubicBezTo>
                    <a:pt x="3502" y="87"/>
                    <a:pt x="3264" y="192"/>
                    <a:pt x="3089" y="360"/>
                  </a:cubicBezTo>
                  <a:cubicBezTo>
                    <a:pt x="2842" y="137"/>
                    <a:pt x="2516" y="0"/>
                    <a:pt x="21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55"/>
            <p:cNvSpPr/>
            <p:nvPr/>
          </p:nvSpPr>
          <p:spPr>
            <a:xfrm>
              <a:off x="-8" y="1000298"/>
              <a:ext cx="452403" cy="211844"/>
            </a:xfrm>
            <a:custGeom>
              <a:rect b="b" l="l" r="r" t="t"/>
              <a:pathLst>
                <a:path extrusionOk="0" h="3519" w="7515">
                  <a:moveTo>
                    <a:pt x="3620" y="0"/>
                  </a:moveTo>
                  <a:cubicBezTo>
                    <a:pt x="3091" y="0"/>
                    <a:pt x="2636" y="297"/>
                    <a:pt x="2408" y="736"/>
                  </a:cubicBezTo>
                  <a:cubicBezTo>
                    <a:pt x="2085" y="830"/>
                    <a:pt x="1809" y="1032"/>
                    <a:pt x="1625" y="1307"/>
                  </a:cubicBezTo>
                  <a:cubicBezTo>
                    <a:pt x="1567" y="1294"/>
                    <a:pt x="1507" y="1289"/>
                    <a:pt x="1448" y="1289"/>
                  </a:cubicBezTo>
                  <a:cubicBezTo>
                    <a:pt x="980" y="1289"/>
                    <a:pt x="602" y="1664"/>
                    <a:pt x="602" y="2133"/>
                  </a:cubicBezTo>
                  <a:cubicBezTo>
                    <a:pt x="602" y="2158"/>
                    <a:pt x="604" y="2182"/>
                    <a:pt x="607" y="2204"/>
                  </a:cubicBezTo>
                  <a:lnTo>
                    <a:pt x="417" y="2204"/>
                  </a:lnTo>
                  <a:cubicBezTo>
                    <a:pt x="187" y="2204"/>
                    <a:pt x="1" y="2391"/>
                    <a:pt x="1" y="2621"/>
                  </a:cubicBezTo>
                  <a:cubicBezTo>
                    <a:pt x="1" y="2851"/>
                    <a:pt x="187" y="3039"/>
                    <a:pt x="417" y="3039"/>
                  </a:cubicBezTo>
                  <a:lnTo>
                    <a:pt x="1744" y="3039"/>
                  </a:lnTo>
                  <a:cubicBezTo>
                    <a:pt x="2004" y="3330"/>
                    <a:pt x="2380" y="3518"/>
                    <a:pt x="2802" y="3518"/>
                  </a:cubicBezTo>
                  <a:cubicBezTo>
                    <a:pt x="3169" y="3518"/>
                    <a:pt x="3501" y="3376"/>
                    <a:pt x="3753" y="3150"/>
                  </a:cubicBezTo>
                  <a:cubicBezTo>
                    <a:pt x="3934" y="3321"/>
                    <a:pt x="4175" y="3428"/>
                    <a:pt x="4442" y="3428"/>
                  </a:cubicBezTo>
                  <a:cubicBezTo>
                    <a:pt x="4763" y="3428"/>
                    <a:pt x="5049" y="3275"/>
                    <a:pt x="5229" y="3039"/>
                  </a:cubicBezTo>
                  <a:lnTo>
                    <a:pt x="7098" y="3039"/>
                  </a:lnTo>
                  <a:cubicBezTo>
                    <a:pt x="7328" y="3039"/>
                    <a:pt x="7514" y="2851"/>
                    <a:pt x="7514" y="2621"/>
                  </a:cubicBezTo>
                  <a:cubicBezTo>
                    <a:pt x="7512" y="2389"/>
                    <a:pt x="7326" y="2203"/>
                    <a:pt x="7096" y="2203"/>
                  </a:cubicBezTo>
                  <a:lnTo>
                    <a:pt x="7087" y="2203"/>
                  </a:lnTo>
                  <a:cubicBezTo>
                    <a:pt x="7124" y="2092"/>
                    <a:pt x="7144" y="1972"/>
                    <a:pt x="7144" y="1849"/>
                  </a:cubicBezTo>
                  <a:cubicBezTo>
                    <a:pt x="7144" y="1228"/>
                    <a:pt x="6639" y="723"/>
                    <a:pt x="6018" y="723"/>
                  </a:cubicBezTo>
                  <a:cubicBezTo>
                    <a:pt x="5990" y="723"/>
                    <a:pt x="5963" y="726"/>
                    <a:pt x="5935" y="728"/>
                  </a:cubicBezTo>
                  <a:cubicBezTo>
                    <a:pt x="5808" y="474"/>
                    <a:pt x="5546" y="303"/>
                    <a:pt x="5244" y="303"/>
                  </a:cubicBezTo>
                  <a:cubicBezTo>
                    <a:pt x="5030" y="303"/>
                    <a:pt x="4839" y="387"/>
                    <a:pt x="4698" y="527"/>
                  </a:cubicBezTo>
                  <a:cubicBezTo>
                    <a:pt x="4446" y="207"/>
                    <a:pt x="4057" y="0"/>
                    <a:pt x="36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55"/>
            <p:cNvSpPr/>
            <p:nvPr/>
          </p:nvSpPr>
          <p:spPr>
            <a:xfrm>
              <a:off x="8728406" y="1296433"/>
              <a:ext cx="551613" cy="296485"/>
            </a:xfrm>
            <a:custGeom>
              <a:rect b="b" l="l" r="r" t="t"/>
              <a:pathLst>
                <a:path extrusionOk="0" h="4925" w="9163">
                  <a:moveTo>
                    <a:pt x="4937" y="0"/>
                  </a:moveTo>
                  <a:cubicBezTo>
                    <a:pt x="4322" y="0"/>
                    <a:pt x="3776" y="292"/>
                    <a:pt x="3426" y="741"/>
                  </a:cubicBezTo>
                  <a:cubicBezTo>
                    <a:pt x="3231" y="544"/>
                    <a:pt x="2962" y="424"/>
                    <a:pt x="2661" y="424"/>
                  </a:cubicBezTo>
                  <a:cubicBezTo>
                    <a:pt x="2238" y="424"/>
                    <a:pt x="1874" y="669"/>
                    <a:pt x="1694" y="1021"/>
                  </a:cubicBezTo>
                  <a:cubicBezTo>
                    <a:pt x="1655" y="1019"/>
                    <a:pt x="1618" y="1014"/>
                    <a:pt x="1576" y="1014"/>
                  </a:cubicBezTo>
                  <a:cubicBezTo>
                    <a:pt x="706" y="1014"/>
                    <a:pt x="0" y="1720"/>
                    <a:pt x="0" y="2590"/>
                  </a:cubicBezTo>
                  <a:cubicBezTo>
                    <a:pt x="0" y="3461"/>
                    <a:pt x="706" y="4165"/>
                    <a:pt x="1576" y="4165"/>
                  </a:cubicBezTo>
                  <a:cubicBezTo>
                    <a:pt x="1911" y="4165"/>
                    <a:pt x="2221" y="4060"/>
                    <a:pt x="2477" y="3883"/>
                  </a:cubicBezTo>
                  <a:cubicBezTo>
                    <a:pt x="2672" y="4416"/>
                    <a:pt x="3185" y="4799"/>
                    <a:pt x="3786" y="4799"/>
                  </a:cubicBezTo>
                  <a:cubicBezTo>
                    <a:pt x="4161" y="4799"/>
                    <a:pt x="4501" y="4650"/>
                    <a:pt x="4751" y="4410"/>
                  </a:cubicBezTo>
                  <a:cubicBezTo>
                    <a:pt x="5103" y="4727"/>
                    <a:pt x="5569" y="4924"/>
                    <a:pt x="6082" y="4924"/>
                  </a:cubicBezTo>
                  <a:cubicBezTo>
                    <a:pt x="6734" y="4924"/>
                    <a:pt x="7311" y="4608"/>
                    <a:pt x="7674" y="4125"/>
                  </a:cubicBezTo>
                  <a:cubicBezTo>
                    <a:pt x="7773" y="4150"/>
                    <a:pt x="7875" y="4165"/>
                    <a:pt x="7982" y="4165"/>
                  </a:cubicBezTo>
                  <a:cubicBezTo>
                    <a:pt x="8636" y="4165"/>
                    <a:pt x="9163" y="3636"/>
                    <a:pt x="9163" y="2984"/>
                  </a:cubicBezTo>
                  <a:cubicBezTo>
                    <a:pt x="9163" y="2332"/>
                    <a:pt x="8636" y="1801"/>
                    <a:pt x="7982" y="1801"/>
                  </a:cubicBezTo>
                  <a:cubicBezTo>
                    <a:pt x="7895" y="1801"/>
                    <a:pt x="7812" y="1810"/>
                    <a:pt x="7733" y="1828"/>
                  </a:cubicBezTo>
                  <a:cubicBezTo>
                    <a:pt x="7475" y="1445"/>
                    <a:pt x="7088" y="1160"/>
                    <a:pt x="6635" y="1029"/>
                  </a:cubicBezTo>
                  <a:cubicBezTo>
                    <a:pt x="6316" y="419"/>
                    <a:pt x="5674" y="0"/>
                    <a:pt x="49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55"/>
            <p:cNvSpPr/>
            <p:nvPr/>
          </p:nvSpPr>
          <p:spPr>
            <a:xfrm>
              <a:off x="8244879" y="194132"/>
              <a:ext cx="810834" cy="343080"/>
            </a:xfrm>
            <a:custGeom>
              <a:rect b="b" l="l" r="r" t="t"/>
              <a:pathLst>
                <a:path extrusionOk="0" h="5699" w="13469">
                  <a:moveTo>
                    <a:pt x="5824" y="0"/>
                  </a:moveTo>
                  <a:cubicBezTo>
                    <a:pt x="5157" y="0"/>
                    <a:pt x="4553" y="269"/>
                    <a:pt x="4114" y="704"/>
                  </a:cubicBezTo>
                  <a:cubicBezTo>
                    <a:pt x="3991" y="682"/>
                    <a:pt x="3864" y="668"/>
                    <a:pt x="3733" y="668"/>
                  </a:cubicBezTo>
                  <a:cubicBezTo>
                    <a:pt x="3032" y="668"/>
                    <a:pt x="2411" y="1014"/>
                    <a:pt x="2032" y="1543"/>
                  </a:cubicBezTo>
                  <a:cubicBezTo>
                    <a:pt x="1818" y="1364"/>
                    <a:pt x="1542" y="1257"/>
                    <a:pt x="1239" y="1257"/>
                  </a:cubicBezTo>
                  <a:cubicBezTo>
                    <a:pt x="556" y="1257"/>
                    <a:pt x="1" y="1812"/>
                    <a:pt x="1" y="2497"/>
                  </a:cubicBezTo>
                  <a:cubicBezTo>
                    <a:pt x="3" y="3176"/>
                    <a:pt x="556" y="3732"/>
                    <a:pt x="1239" y="3732"/>
                  </a:cubicBezTo>
                  <a:cubicBezTo>
                    <a:pt x="1448" y="3732"/>
                    <a:pt x="1643" y="3681"/>
                    <a:pt x="1812" y="3590"/>
                  </a:cubicBezTo>
                  <a:cubicBezTo>
                    <a:pt x="2135" y="4331"/>
                    <a:pt x="2872" y="4849"/>
                    <a:pt x="3729" y="4849"/>
                  </a:cubicBezTo>
                  <a:cubicBezTo>
                    <a:pt x="4094" y="4849"/>
                    <a:pt x="4437" y="4755"/>
                    <a:pt x="4733" y="4591"/>
                  </a:cubicBezTo>
                  <a:cubicBezTo>
                    <a:pt x="5061" y="4755"/>
                    <a:pt x="5430" y="4849"/>
                    <a:pt x="5821" y="4849"/>
                  </a:cubicBezTo>
                  <a:cubicBezTo>
                    <a:pt x="5913" y="4849"/>
                    <a:pt x="6005" y="4842"/>
                    <a:pt x="6097" y="4832"/>
                  </a:cubicBezTo>
                  <a:cubicBezTo>
                    <a:pt x="6503" y="5358"/>
                    <a:pt x="7138" y="5698"/>
                    <a:pt x="7855" y="5698"/>
                  </a:cubicBezTo>
                  <a:cubicBezTo>
                    <a:pt x="8751" y="5698"/>
                    <a:pt x="9521" y="5170"/>
                    <a:pt x="9873" y="4405"/>
                  </a:cubicBezTo>
                  <a:cubicBezTo>
                    <a:pt x="10150" y="4591"/>
                    <a:pt x="10481" y="4702"/>
                    <a:pt x="10839" y="4702"/>
                  </a:cubicBezTo>
                  <a:cubicBezTo>
                    <a:pt x="11487" y="4702"/>
                    <a:pt x="12055" y="4342"/>
                    <a:pt x="12348" y="3810"/>
                  </a:cubicBezTo>
                  <a:lnTo>
                    <a:pt x="12359" y="3810"/>
                  </a:lnTo>
                  <a:cubicBezTo>
                    <a:pt x="12971" y="3810"/>
                    <a:pt x="13469" y="3312"/>
                    <a:pt x="13469" y="2700"/>
                  </a:cubicBezTo>
                  <a:cubicBezTo>
                    <a:pt x="13469" y="2086"/>
                    <a:pt x="12971" y="1589"/>
                    <a:pt x="12359" y="1589"/>
                  </a:cubicBezTo>
                  <a:cubicBezTo>
                    <a:pt x="12215" y="1589"/>
                    <a:pt x="12079" y="1617"/>
                    <a:pt x="11954" y="1668"/>
                  </a:cubicBezTo>
                  <a:cubicBezTo>
                    <a:pt x="11653" y="1412"/>
                    <a:pt x="11264" y="1257"/>
                    <a:pt x="10839" y="1257"/>
                  </a:cubicBezTo>
                  <a:cubicBezTo>
                    <a:pt x="10822" y="1257"/>
                    <a:pt x="10806" y="1259"/>
                    <a:pt x="10789" y="1259"/>
                  </a:cubicBezTo>
                  <a:cubicBezTo>
                    <a:pt x="10430" y="714"/>
                    <a:pt x="9814" y="352"/>
                    <a:pt x="9110" y="352"/>
                  </a:cubicBezTo>
                  <a:cubicBezTo>
                    <a:pt x="8570" y="352"/>
                    <a:pt x="8082" y="566"/>
                    <a:pt x="7719" y="914"/>
                  </a:cubicBezTo>
                  <a:cubicBezTo>
                    <a:pt x="7275" y="356"/>
                    <a:pt x="6591" y="0"/>
                    <a:pt x="58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55"/>
            <p:cNvSpPr/>
            <p:nvPr/>
          </p:nvSpPr>
          <p:spPr>
            <a:xfrm>
              <a:off x="4784900" y="-196197"/>
              <a:ext cx="1432641" cy="606089"/>
            </a:xfrm>
            <a:custGeom>
              <a:rect b="b" l="l" r="r" t="t"/>
              <a:pathLst>
                <a:path extrusionOk="0" h="5699" w="13471">
                  <a:moveTo>
                    <a:pt x="7647" y="1"/>
                  </a:moveTo>
                  <a:cubicBezTo>
                    <a:pt x="6879" y="1"/>
                    <a:pt x="6195" y="356"/>
                    <a:pt x="5751" y="915"/>
                  </a:cubicBezTo>
                  <a:cubicBezTo>
                    <a:pt x="5389" y="567"/>
                    <a:pt x="4901" y="353"/>
                    <a:pt x="4359" y="353"/>
                  </a:cubicBezTo>
                  <a:cubicBezTo>
                    <a:pt x="3657" y="353"/>
                    <a:pt x="3040" y="714"/>
                    <a:pt x="2680" y="1259"/>
                  </a:cubicBezTo>
                  <a:cubicBezTo>
                    <a:pt x="2664" y="1259"/>
                    <a:pt x="2647" y="1258"/>
                    <a:pt x="2633" y="1258"/>
                  </a:cubicBezTo>
                  <a:cubicBezTo>
                    <a:pt x="2205" y="1258"/>
                    <a:pt x="1816" y="1412"/>
                    <a:pt x="1518" y="1669"/>
                  </a:cubicBezTo>
                  <a:cubicBezTo>
                    <a:pt x="1390" y="1617"/>
                    <a:pt x="1254" y="1589"/>
                    <a:pt x="1112" y="1589"/>
                  </a:cubicBezTo>
                  <a:cubicBezTo>
                    <a:pt x="499" y="1589"/>
                    <a:pt x="1" y="2087"/>
                    <a:pt x="1" y="2701"/>
                  </a:cubicBezTo>
                  <a:cubicBezTo>
                    <a:pt x="1" y="3312"/>
                    <a:pt x="499" y="3810"/>
                    <a:pt x="1112" y="3810"/>
                  </a:cubicBezTo>
                  <a:lnTo>
                    <a:pt x="1123" y="3810"/>
                  </a:lnTo>
                  <a:cubicBezTo>
                    <a:pt x="1416" y="4343"/>
                    <a:pt x="1982" y="4702"/>
                    <a:pt x="2633" y="4702"/>
                  </a:cubicBezTo>
                  <a:cubicBezTo>
                    <a:pt x="2988" y="4702"/>
                    <a:pt x="3320" y="4591"/>
                    <a:pt x="3596" y="4405"/>
                  </a:cubicBezTo>
                  <a:cubicBezTo>
                    <a:pt x="3950" y="5170"/>
                    <a:pt x="4719" y="5699"/>
                    <a:pt x="5614" y="5699"/>
                  </a:cubicBezTo>
                  <a:cubicBezTo>
                    <a:pt x="6331" y="5699"/>
                    <a:pt x="6967" y="5358"/>
                    <a:pt x="7372" y="4833"/>
                  </a:cubicBezTo>
                  <a:cubicBezTo>
                    <a:pt x="7465" y="4842"/>
                    <a:pt x="7557" y="4849"/>
                    <a:pt x="7649" y="4849"/>
                  </a:cubicBezTo>
                  <a:cubicBezTo>
                    <a:pt x="8041" y="4849"/>
                    <a:pt x="8410" y="4755"/>
                    <a:pt x="8736" y="4591"/>
                  </a:cubicBezTo>
                  <a:cubicBezTo>
                    <a:pt x="9033" y="4755"/>
                    <a:pt x="9377" y="4849"/>
                    <a:pt x="9740" y="4849"/>
                  </a:cubicBezTo>
                  <a:cubicBezTo>
                    <a:pt x="10597" y="4849"/>
                    <a:pt x="11335" y="4332"/>
                    <a:pt x="11657" y="3591"/>
                  </a:cubicBezTo>
                  <a:cubicBezTo>
                    <a:pt x="11828" y="3681"/>
                    <a:pt x="12024" y="3733"/>
                    <a:pt x="12230" y="3733"/>
                  </a:cubicBezTo>
                  <a:cubicBezTo>
                    <a:pt x="12916" y="3733"/>
                    <a:pt x="13470" y="3176"/>
                    <a:pt x="13470" y="2498"/>
                  </a:cubicBezTo>
                  <a:cubicBezTo>
                    <a:pt x="13470" y="1812"/>
                    <a:pt x="12916" y="1258"/>
                    <a:pt x="12230" y="1258"/>
                  </a:cubicBezTo>
                  <a:cubicBezTo>
                    <a:pt x="11930" y="1258"/>
                    <a:pt x="11653" y="1365"/>
                    <a:pt x="11438" y="1543"/>
                  </a:cubicBezTo>
                  <a:cubicBezTo>
                    <a:pt x="11058" y="1014"/>
                    <a:pt x="10439" y="668"/>
                    <a:pt x="9739" y="668"/>
                  </a:cubicBezTo>
                  <a:cubicBezTo>
                    <a:pt x="9606" y="668"/>
                    <a:pt x="9481" y="683"/>
                    <a:pt x="9355" y="705"/>
                  </a:cubicBezTo>
                  <a:cubicBezTo>
                    <a:pt x="8919" y="270"/>
                    <a:pt x="8312" y="1"/>
                    <a:pt x="76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55"/>
            <p:cNvSpPr/>
            <p:nvPr/>
          </p:nvSpPr>
          <p:spPr>
            <a:xfrm>
              <a:off x="103162" y="12"/>
              <a:ext cx="1220134" cy="369508"/>
            </a:xfrm>
            <a:custGeom>
              <a:rect b="b" l="l" r="r" t="t"/>
              <a:pathLst>
                <a:path extrusionOk="0" h="6138" w="20268">
                  <a:moveTo>
                    <a:pt x="9839" y="1"/>
                  </a:moveTo>
                  <a:cubicBezTo>
                    <a:pt x="8936" y="1"/>
                    <a:pt x="8151" y="500"/>
                    <a:pt x="7742" y="1235"/>
                  </a:cubicBezTo>
                  <a:cubicBezTo>
                    <a:pt x="7497" y="1117"/>
                    <a:pt x="7239" y="1060"/>
                    <a:pt x="6992" y="1060"/>
                  </a:cubicBezTo>
                  <a:cubicBezTo>
                    <a:pt x="5997" y="1060"/>
                    <a:pt x="5190" y="1860"/>
                    <a:pt x="5177" y="2850"/>
                  </a:cubicBezTo>
                  <a:cubicBezTo>
                    <a:pt x="5134" y="2846"/>
                    <a:pt x="5094" y="2842"/>
                    <a:pt x="5049" y="2842"/>
                  </a:cubicBezTo>
                  <a:cubicBezTo>
                    <a:pt x="4309" y="2842"/>
                    <a:pt x="3706" y="3443"/>
                    <a:pt x="3706" y="4186"/>
                  </a:cubicBezTo>
                  <a:cubicBezTo>
                    <a:pt x="3706" y="4280"/>
                    <a:pt x="3715" y="4376"/>
                    <a:pt x="3737" y="4464"/>
                  </a:cubicBezTo>
                  <a:lnTo>
                    <a:pt x="837" y="4464"/>
                  </a:lnTo>
                  <a:cubicBezTo>
                    <a:pt x="374" y="4464"/>
                    <a:pt x="0" y="4840"/>
                    <a:pt x="0" y="5301"/>
                  </a:cubicBezTo>
                  <a:cubicBezTo>
                    <a:pt x="0" y="5763"/>
                    <a:pt x="376" y="6137"/>
                    <a:pt x="837" y="6137"/>
                  </a:cubicBezTo>
                  <a:lnTo>
                    <a:pt x="19431" y="6137"/>
                  </a:lnTo>
                  <a:cubicBezTo>
                    <a:pt x="19894" y="6137"/>
                    <a:pt x="20268" y="5761"/>
                    <a:pt x="20268" y="5301"/>
                  </a:cubicBezTo>
                  <a:cubicBezTo>
                    <a:pt x="20264" y="4840"/>
                    <a:pt x="19890" y="4464"/>
                    <a:pt x="19426" y="4464"/>
                  </a:cubicBezTo>
                  <a:lnTo>
                    <a:pt x="16527" y="4464"/>
                  </a:lnTo>
                  <a:cubicBezTo>
                    <a:pt x="16545" y="4376"/>
                    <a:pt x="16556" y="4283"/>
                    <a:pt x="16556" y="4186"/>
                  </a:cubicBezTo>
                  <a:cubicBezTo>
                    <a:pt x="16556" y="3445"/>
                    <a:pt x="15956" y="2842"/>
                    <a:pt x="15213" y="2842"/>
                  </a:cubicBezTo>
                  <a:cubicBezTo>
                    <a:pt x="15169" y="2842"/>
                    <a:pt x="15128" y="2844"/>
                    <a:pt x="15086" y="2850"/>
                  </a:cubicBezTo>
                  <a:cubicBezTo>
                    <a:pt x="15073" y="1860"/>
                    <a:pt x="14266" y="1060"/>
                    <a:pt x="13270" y="1060"/>
                  </a:cubicBezTo>
                  <a:cubicBezTo>
                    <a:pt x="13022" y="1060"/>
                    <a:pt x="12767" y="1117"/>
                    <a:pt x="12520" y="1235"/>
                  </a:cubicBezTo>
                  <a:cubicBezTo>
                    <a:pt x="12109" y="498"/>
                    <a:pt x="11324" y="1"/>
                    <a:pt x="10423" y="1"/>
                  </a:cubicBezTo>
                  <a:cubicBezTo>
                    <a:pt x="10326" y="1"/>
                    <a:pt x="10228" y="8"/>
                    <a:pt x="10132" y="19"/>
                  </a:cubicBezTo>
                  <a:cubicBezTo>
                    <a:pt x="10034" y="8"/>
                    <a:pt x="9939" y="1"/>
                    <a:pt x="98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0" name="Google Shape;1320;p55"/>
          <p:cNvGrpSpPr/>
          <p:nvPr/>
        </p:nvGrpSpPr>
        <p:grpSpPr>
          <a:xfrm>
            <a:off x="-63500" y="3316200"/>
            <a:ext cx="9263406" cy="1841004"/>
            <a:chOff x="-63500" y="3316200"/>
            <a:chExt cx="9263406" cy="1841004"/>
          </a:xfrm>
        </p:grpSpPr>
        <p:grpSp>
          <p:nvGrpSpPr>
            <p:cNvPr id="1321" name="Google Shape;1321;p55"/>
            <p:cNvGrpSpPr/>
            <p:nvPr/>
          </p:nvGrpSpPr>
          <p:grpSpPr>
            <a:xfrm>
              <a:off x="-63289" y="3316200"/>
              <a:ext cx="9263106" cy="1414667"/>
              <a:chOff x="-63289" y="3163800"/>
              <a:chExt cx="9263106" cy="1414667"/>
            </a:xfrm>
          </p:grpSpPr>
          <p:sp>
            <p:nvSpPr>
              <p:cNvPr id="1322" name="Google Shape;1322;p55"/>
              <p:cNvSpPr/>
              <p:nvPr/>
            </p:nvSpPr>
            <p:spPr>
              <a:xfrm>
                <a:off x="606835" y="3163800"/>
                <a:ext cx="7739856" cy="1414667"/>
              </a:xfrm>
              <a:custGeom>
                <a:rect b="b" l="l" r="r" t="t"/>
                <a:pathLst>
                  <a:path extrusionOk="0" h="18746" w="89097">
                    <a:moveTo>
                      <a:pt x="25513" y="0"/>
                    </a:moveTo>
                    <a:lnTo>
                      <a:pt x="24746" y="16175"/>
                    </a:lnTo>
                    <a:lnTo>
                      <a:pt x="9902" y="16851"/>
                    </a:lnTo>
                    <a:lnTo>
                      <a:pt x="9902" y="3933"/>
                    </a:lnTo>
                    <a:lnTo>
                      <a:pt x="6218" y="3933"/>
                    </a:lnTo>
                    <a:lnTo>
                      <a:pt x="6059" y="7005"/>
                    </a:lnTo>
                    <a:lnTo>
                      <a:pt x="4797" y="7005"/>
                    </a:lnTo>
                    <a:lnTo>
                      <a:pt x="2166" y="7374"/>
                    </a:lnTo>
                    <a:lnTo>
                      <a:pt x="0" y="18746"/>
                    </a:lnTo>
                    <a:lnTo>
                      <a:pt x="89097" y="17847"/>
                    </a:lnTo>
                    <a:lnTo>
                      <a:pt x="86756" y="4178"/>
                    </a:lnTo>
                    <a:lnTo>
                      <a:pt x="79085" y="4178"/>
                    </a:lnTo>
                    <a:lnTo>
                      <a:pt x="78980" y="8536"/>
                    </a:lnTo>
                    <a:lnTo>
                      <a:pt x="76143" y="7742"/>
                    </a:lnTo>
                    <a:lnTo>
                      <a:pt x="76143" y="13396"/>
                    </a:lnTo>
                    <a:lnTo>
                      <a:pt x="69026" y="12781"/>
                    </a:lnTo>
                    <a:lnTo>
                      <a:pt x="69026" y="9342"/>
                    </a:lnTo>
                    <a:lnTo>
                      <a:pt x="69026" y="0"/>
                    </a:lnTo>
                    <a:lnTo>
                      <a:pt x="65470" y="0"/>
                    </a:lnTo>
                    <a:lnTo>
                      <a:pt x="65470" y="12043"/>
                    </a:lnTo>
                    <a:lnTo>
                      <a:pt x="59355" y="17076"/>
                    </a:lnTo>
                    <a:lnTo>
                      <a:pt x="59829" y="612"/>
                    </a:lnTo>
                    <a:lnTo>
                      <a:pt x="56611" y="0"/>
                    </a:lnTo>
                    <a:lnTo>
                      <a:pt x="56611" y="1965"/>
                    </a:lnTo>
                    <a:lnTo>
                      <a:pt x="54768" y="1965"/>
                    </a:lnTo>
                    <a:lnTo>
                      <a:pt x="54768" y="8970"/>
                    </a:lnTo>
                    <a:lnTo>
                      <a:pt x="53170" y="9342"/>
                    </a:lnTo>
                    <a:lnTo>
                      <a:pt x="53170" y="4423"/>
                    </a:lnTo>
                    <a:lnTo>
                      <a:pt x="50096" y="4055"/>
                    </a:lnTo>
                    <a:lnTo>
                      <a:pt x="50096" y="4055"/>
                    </a:lnTo>
                    <a:lnTo>
                      <a:pt x="50353" y="10811"/>
                    </a:lnTo>
                    <a:lnTo>
                      <a:pt x="49169" y="15676"/>
                    </a:lnTo>
                    <a:lnTo>
                      <a:pt x="43084" y="16175"/>
                    </a:lnTo>
                    <a:lnTo>
                      <a:pt x="31904" y="13520"/>
                    </a:lnTo>
                    <a:lnTo>
                      <a:pt x="32068" y="1965"/>
                    </a:lnTo>
                    <a:lnTo>
                      <a:pt x="29327" y="1965"/>
                    </a:lnTo>
                    <a:lnTo>
                      <a:pt x="29327" y="0"/>
                    </a:lnTo>
                    <a:close/>
                  </a:path>
                </a:pathLst>
              </a:custGeom>
              <a:solidFill>
                <a:srgbClr val="91CB91">
                  <a:alpha val="27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3" name="Google Shape;1323;p55"/>
              <p:cNvSpPr/>
              <p:nvPr/>
            </p:nvSpPr>
            <p:spPr>
              <a:xfrm>
                <a:off x="-63289" y="3185116"/>
                <a:ext cx="9263106" cy="1372069"/>
              </a:xfrm>
              <a:custGeom>
                <a:rect b="b" l="l" r="r" t="t"/>
                <a:pathLst>
                  <a:path extrusionOk="0" h="17687" w="103736">
                    <a:moveTo>
                      <a:pt x="92693" y="0"/>
                    </a:moveTo>
                    <a:cubicBezTo>
                      <a:pt x="92444" y="0"/>
                      <a:pt x="92247" y="207"/>
                      <a:pt x="92262" y="456"/>
                    </a:cubicBezTo>
                    <a:lnTo>
                      <a:pt x="92920" y="11712"/>
                    </a:lnTo>
                    <a:cubicBezTo>
                      <a:pt x="92934" y="11957"/>
                      <a:pt x="92739" y="12167"/>
                      <a:pt x="92490" y="12167"/>
                    </a:cubicBezTo>
                    <a:lnTo>
                      <a:pt x="85097" y="12167"/>
                    </a:lnTo>
                    <a:cubicBezTo>
                      <a:pt x="84855" y="12167"/>
                      <a:pt x="84662" y="11970"/>
                      <a:pt x="84667" y="11726"/>
                    </a:cubicBezTo>
                    <a:lnTo>
                      <a:pt x="84802" y="4589"/>
                    </a:lnTo>
                    <a:cubicBezTo>
                      <a:pt x="84807" y="4359"/>
                      <a:pt x="84631" y="4167"/>
                      <a:pt x="84400" y="4150"/>
                    </a:cubicBezTo>
                    <a:lnTo>
                      <a:pt x="81619" y="3964"/>
                    </a:lnTo>
                    <a:cubicBezTo>
                      <a:pt x="81610" y="3964"/>
                      <a:pt x="81600" y="3963"/>
                      <a:pt x="81590" y="3963"/>
                    </a:cubicBezTo>
                    <a:cubicBezTo>
                      <a:pt x="81354" y="3963"/>
                      <a:pt x="81159" y="4156"/>
                      <a:pt x="81159" y="4396"/>
                    </a:cubicBezTo>
                    <a:lnTo>
                      <a:pt x="81159" y="7816"/>
                    </a:lnTo>
                    <a:cubicBezTo>
                      <a:pt x="81159" y="8048"/>
                      <a:pt x="80972" y="8240"/>
                      <a:pt x="80738" y="8247"/>
                    </a:cubicBezTo>
                    <a:lnTo>
                      <a:pt x="77320" y="8345"/>
                    </a:lnTo>
                    <a:cubicBezTo>
                      <a:pt x="77315" y="8345"/>
                      <a:pt x="77311" y="8345"/>
                      <a:pt x="77307" y="8345"/>
                    </a:cubicBezTo>
                    <a:cubicBezTo>
                      <a:pt x="77069" y="8345"/>
                      <a:pt x="76876" y="8154"/>
                      <a:pt x="76876" y="7915"/>
                    </a:cubicBezTo>
                    <a:lnTo>
                      <a:pt x="76876" y="6823"/>
                    </a:lnTo>
                    <a:cubicBezTo>
                      <a:pt x="76876" y="6585"/>
                      <a:pt x="76682" y="6391"/>
                      <a:pt x="76445" y="6391"/>
                    </a:cubicBezTo>
                    <a:lnTo>
                      <a:pt x="74663" y="6391"/>
                    </a:lnTo>
                    <a:cubicBezTo>
                      <a:pt x="74425" y="6391"/>
                      <a:pt x="74231" y="6198"/>
                      <a:pt x="74231" y="5962"/>
                    </a:cubicBezTo>
                    <a:lnTo>
                      <a:pt x="74231" y="1460"/>
                    </a:lnTo>
                    <a:cubicBezTo>
                      <a:pt x="74231" y="1222"/>
                      <a:pt x="74037" y="1030"/>
                      <a:pt x="73803" y="1030"/>
                    </a:cubicBezTo>
                    <a:cubicBezTo>
                      <a:pt x="73789" y="1030"/>
                      <a:pt x="73774" y="1031"/>
                      <a:pt x="73760" y="1032"/>
                    </a:cubicBezTo>
                    <a:lnTo>
                      <a:pt x="70833" y="1318"/>
                    </a:lnTo>
                    <a:cubicBezTo>
                      <a:pt x="70612" y="1338"/>
                      <a:pt x="70444" y="1524"/>
                      <a:pt x="70444" y="1746"/>
                    </a:cubicBezTo>
                    <a:lnTo>
                      <a:pt x="70444" y="10387"/>
                    </a:lnTo>
                    <a:cubicBezTo>
                      <a:pt x="70444" y="10624"/>
                      <a:pt x="70251" y="10818"/>
                      <a:pt x="70013" y="10818"/>
                    </a:cubicBezTo>
                    <a:lnTo>
                      <a:pt x="68611" y="10818"/>
                    </a:lnTo>
                    <a:cubicBezTo>
                      <a:pt x="68373" y="10818"/>
                      <a:pt x="68179" y="10624"/>
                      <a:pt x="68179" y="10387"/>
                    </a:cubicBezTo>
                    <a:lnTo>
                      <a:pt x="68179" y="8102"/>
                    </a:lnTo>
                    <a:cubicBezTo>
                      <a:pt x="68179" y="7956"/>
                      <a:pt x="68106" y="7820"/>
                      <a:pt x="67984" y="7740"/>
                    </a:cubicBezTo>
                    <a:lnTo>
                      <a:pt x="66593" y="6830"/>
                    </a:lnTo>
                    <a:cubicBezTo>
                      <a:pt x="66518" y="6782"/>
                      <a:pt x="66437" y="6760"/>
                      <a:pt x="66358" y="6760"/>
                    </a:cubicBezTo>
                    <a:cubicBezTo>
                      <a:pt x="66133" y="6760"/>
                      <a:pt x="65926" y="6938"/>
                      <a:pt x="65926" y="7191"/>
                    </a:cubicBezTo>
                    <a:cubicBezTo>
                      <a:pt x="65926" y="7429"/>
                      <a:pt x="65732" y="7622"/>
                      <a:pt x="65494" y="7622"/>
                    </a:cubicBezTo>
                    <a:lnTo>
                      <a:pt x="63699" y="7622"/>
                    </a:lnTo>
                    <a:cubicBezTo>
                      <a:pt x="63462" y="7622"/>
                      <a:pt x="63268" y="7816"/>
                      <a:pt x="63268" y="8054"/>
                    </a:cubicBezTo>
                    <a:lnTo>
                      <a:pt x="63268" y="9661"/>
                    </a:lnTo>
                    <a:cubicBezTo>
                      <a:pt x="63268" y="9893"/>
                      <a:pt x="63082" y="10084"/>
                      <a:pt x="62850" y="10092"/>
                    </a:cubicBezTo>
                    <a:lnTo>
                      <a:pt x="59693" y="10188"/>
                    </a:lnTo>
                    <a:cubicBezTo>
                      <a:pt x="59689" y="10188"/>
                      <a:pt x="59684" y="10188"/>
                      <a:pt x="59680" y="10188"/>
                    </a:cubicBezTo>
                    <a:cubicBezTo>
                      <a:pt x="59442" y="10188"/>
                      <a:pt x="59249" y="9997"/>
                      <a:pt x="59249" y="9758"/>
                    </a:cubicBezTo>
                    <a:lnTo>
                      <a:pt x="59249" y="6736"/>
                    </a:lnTo>
                    <a:cubicBezTo>
                      <a:pt x="59249" y="6535"/>
                      <a:pt x="59111" y="6362"/>
                      <a:pt x="58915" y="6316"/>
                    </a:cubicBezTo>
                    <a:lnTo>
                      <a:pt x="56088" y="5658"/>
                    </a:lnTo>
                    <a:cubicBezTo>
                      <a:pt x="56054" y="5650"/>
                      <a:pt x="56021" y="5646"/>
                      <a:pt x="55987" y="5646"/>
                    </a:cubicBezTo>
                    <a:cubicBezTo>
                      <a:pt x="55757" y="5646"/>
                      <a:pt x="55559" y="5833"/>
                      <a:pt x="55559" y="6076"/>
                    </a:cubicBezTo>
                    <a:lnTo>
                      <a:pt x="55559" y="11505"/>
                    </a:lnTo>
                    <a:cubicBezTo>
                      <a:pt x="55559" y="11739"/>
                      <a:pt x="55375" y="11929"/>
                      <a:pt x="55141" y="11937"/>
                    </a:cubicBezTo>
                    <a:lnTo>
                      <a:pt x="52311" y="12031"/>
                    </a:lnTo>
                    <a:cubicBezTo>
                      <a:pt x="52305" y="12031"/>
                      <a:pt x="52300" y="12031"/>
                      <a:pt x="52294" y="12031"/>
                    </a:cubicBezTo>
                    <a:cubicBezTo>
                      <a:pt x="52060" y="12031"/>
                      <a:pt x="51866" y="11839"/>
                      <a:pt x="51866" y="11601"/>
                    </a:cubicBezTo>
                    <a:lnTo>
                      <a:pt x="51866" y="5206"/>
                    </a:lnTo>
                    <a:cubicBezTo>
                      <a:pt x="51866" y="4976"/>
                      <a:pt x="51684" y="4786"/>
                      <a:pt x="51454" y="4775"/>
                    </a:cubicBezTo>
                    <a:lnTo>
                      <a:pt x="49579" y="4687"/>
                    </a:lnTo>
                    <a:cubicBezTo>
                      <a:pt x="49369" y="4678"/>
                      <a:pt x="49198" y="4519"/>
                      <a:pt x="49170" y="4313"/>
                    </a:cubicBezTo>
                    <a:lnTo>
                      <a:pt x="48789" y="1359"/>
                    </a:lnTo>
                    <a:cubicBezTo>
                      <a:pt x="48761" y="1145"/>
                      <a:pt x="48577" y="983"/>
                      <a:pt x="48359" y="983"/>
                    </a:cubicBezTo>
                    <a:lnTo>
                      <a:pt x="44893" y="983"/>
                    </a:lnTo>
                    <a:cubicBezTo>
                      <a:pt x="44655" y="983"/>
                      <a:pt x="44462" y="1176"/>
                      <a:pt x="44462" y="1414"/>
                    </a:cubicBezTo>
                    <a:lnTo>
                      <a:pt x="44462" y="9550"/>
                    </a:lnTo>
                    <a:cubicBezTo>
                      <a:pt x="44462" y="9779"/>
                      <a:pt x="44285" y="9967"/>
                      <a:pt x="44056" y="9981"/>
                    </a:cubicBezTo>
                    <a:lnTo>
                      <a:pt x="42954" y="10049"/>
                    </a:lnTo>
                    <a:cubicBezTo>
                      <a:pt x="42945" y="10050"/>
                      <a:pt x="42935" y="10050"/>
                      <a:pt x="42925" y="10050"/>
                    </a:cubicBezTo>
                    <a:cubicBezTo>
                      <a:pt x="42689" y="10050"/>
                      <a:pt x="42495" y="9859"/>
                      <a:pt x="42495" y="9620"/>
                    </a:cubicBezTo>
                    <a:lnTo>
                      <a:pt x="42495" y="4821"/>
                    </a:lnTo>
                    <a:cubicBezTo>
                      <a:pt x="42495" y="4595"/>
                      <a:pt x="42324" y="4408"/>
                      <a:pt x="42101" y="4390"/>
                    </a:cubicBezTo>
                    <a:lnTo>
                      <a:pt x="37317" y="3974"/>
                    </a:lnTo>
                    <a:cubicBezTo>
                      <a:pt x="37305" y="3973"/>
                      <a:pt x="37293" y="3972"/>
                      <a:pt x="37282" y="3972"/>
                    </a:cubicBezTo>
                    <a:cubicBezTo>
                      <a:pt x="37046" y="3972"/>
                      <a:pt x="36849" y="4163"/>
                      <a:pt x="36849" y="4405"/>
                    </a:cubicBezTo>
                    <a:lnTo>
                      <a:pt x="36849" y="8186"/>
                    </a:lnTo>
                    <a:cubicBezTo>
                      <a:pt x="36849" y="8419"/>
                      <a:pt x="36665" y="8608"/>
                      <a:pt x="36432" y="8618"/>
                    </a:cubicBezTo>
                    <a:lnTo>
                      <a:pt x="33781" y="8710"/>
                    </a:lnTo>
                    <a:cubicBezTo>
                      <a:pt x="33775" y="8710"/>
                      <a:pt x="33770" y="8710"/>
                      <a:pt x="33764" y="8710"/>
                    </a:cubicBezTo>
                    <a:cubicBezTo>
                      <a:pt x="33523" y="8710"/>
                      <a:pt x="33327" y="8511"/>
                      <a:pt x="33335" y="8267"/>
                    </a:cubicBezTo>
                    <a:lnTo>
                      <a:pt x="33550" y="444"/>
                    </a:lnTo>
                    <a:cubicBezTo>
                      <a:pt x="33558" y="201"/>
                      <a:pt x="33362" y="2"/>
                      <a:pt x="33119" y="2"/>
                    </a:cubicBezTo>
                    <a:lnTo>
                      <a:pt x="27699" y="2"/>
                    </a:lnTo>
                    <a:cubicBezTo>
                      <a:pt x="27460" y="2"/>
                      <a:pt x="27264" y="199"/>
                      <a:pt x="27268" y="439"/>
                    </a:cubicBezTo>
                    <a:lnTo>
                      <a:pt x="27415" y="10285"/>
                    </a:lnTo>
                    <a:cubicBezTo>
                      <a:pt x="27421" y="10516"/>
                      <a:pt x="27244" y="10709"/>
                      <a:pt x="27014" y="10722"/>
                    </a:cubicBezTo>
                    <a:lnTo>
                      <a:pt x="25969" y="10788"/>
                    </a:lnTo>
                    <a:cubicBezTo>
                      <a:pt x="25959" y="10789"/>
                      <a:pt x="25949" y="10789"/>
                      <a:pt x="25939" y="10789"/>
                    </a:cubicBezTo>
                    <a:cubicBezTo>
                      <a:pt x="25704" y="10789"/>
                      <a:pt x="25512" y="10598"/>
                      <a:pt x="25512" y="10359"/>
                    </a:cubicBezTo>
                    <a:lnTo>
                      <a:pt x="25512" y="7256"/>
                    </a:lnTo>
                    <a:cubicBezTo>
                      <a:pt x="25512" y="7018"/>
                      <a:pt x="25318" y="6824"/>
                      <a:pt x="25080" y="6824"/>
                    </a:cubicBezTo>
                    <a:lnTo>
                      <a:pt x="22652" y="6824"/>
                    </a:lnTo>
                    <a:cubicBezTo>
                      <a:pt x="22416" y="6824"/>
                      <a:pt x="22222" y="7018"/>
                      <a:pt x="22222" y="7256"/>
                    </a:cubicBezTo>
                    <a:lnTo>
                      <a:pt x="22222" y="12353"/>
                    </a:lnTo>
                    <a:cubicBezTo>
                      <a:pt x="22222" y="12591"/>
                      <a:pt x="22029" y="12784"/>
                      <a:pt x="21791" y="12784"/>
                    </a:cubicBezTo>
                    <a:lnTo>
                      <a:pt x="12125" y="12784"/>
                    </a:lnTo>
                    <a:cubicBezTo>
                      <a:pt x="11891" y="12784"/>
                      <a:pt x="11699" y="12598"/>
                      <a:pt x="11694" y="12362"/>
                    </a:cubicBezTo>
                    <a:lnTo>
                      <a:pt x="11443" y="1285"/>
                    </a:lnTo>
                    <a:cubicBezTo>
                      <a:pt x="11440" y="1051"/>
                      <a:pt x="11248" y="863"/>
                      <a:pt x="11012" y="863"/>
                    </a:cubicBezTo>
                    <a:lnTo>
                      <a:pt x="5684" y="863"/>
                    </a:lnTo>
                    <a:cubicBezTo>
                      <a:pt x="5456" y="863"/>
                      <a:pt x="5268" y="1042"/>
                      <a:pt x="5253" y="1268"/>
                    </a:cubicBezTo>
                    <a:lnTo>
                      <a:pt x="4783" y="9345"/>
                    </a:lnTo>
                    <a:cubicBezTo>
                      <a:pt x="4770" y="9556"/>
                      <a:pt x="4606" y="9727"/>
                      <a:pt x="4396" y="9749"/>
                    </a:cubicBezTo>
                    <a:lnTo>
                      <a:pt x="1" y="10202"/>
                    </a:lnTo>
                    <a:lnTo>
                      <a:pt x="1" y="17686"/>
                    </a:lnTo>
                    <a:lnTo>
                      <a:pt x="103735" y="17686"/>
                    </a:lnTo>
                    <a:lnTo>
                      <a:pt x="103735" y="1843"/>
                    </a:lnTo>
                    <a:lnTo>
                      <a:pt x="101036" y="1226"/>
                    </a:lnTo>
                    <a:cubicBezTo>
                      <a:pt x="101003" y="1219"/>
                      <a:pt x="100971" y="1215"/>
                      <a:pt x="100940" y="1215"/>
                    </a:cubicBezTo>
                    <a:cubicBezTo>
                      <a:pt x="100709" y="1215"/>
                      <a:pt x="100509" y="1403"/>
                      <a:pt x="100509" y="1646"/>
                    </a:cubicBezTo>
                    <a:lnTo>
                      <a:pt x="100509" y="4484"/>
                    </a:lnTo>
                    <a:cubicBezTo>
                      <a:pt x="100509" y="4722"/>
                      <a:pt x="100315" y="4915"/>
                      <a:pt x="100077" y="4915"/>
                    </a:cubicBezTo>
                    <a:lnTo>
                      <a:pt x="97254" y="4915"/>
                    </a:lnTo>
                    <a:cubicBezTo>
                      <a:pt x="97016" y="4915"/>
                      <a:pt x="96823" y="4722"/>
                      <a:pt x="96823" y="4484"/>
                    </a:cubicBezTo>
                    <a:lnTo>
                      <a:pt x="96823" y="430"/>
                    </a:lnTo>
                    <a:cubicBezTo>
                      <a:pt x="96823" y="194"/>
                      <a:pt x="96629" y="0"/>
                      <a:pt x="96392" y="0"/>
                    </a:cubicBezTo>
                    <a:close/>
                  </a:path>
                </a:pathLst>
              </a:custGeom>
              <a:solidFill>
                <a:srgbClr val="91CB91">
                  <a:alpha val="40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24" name="Google Shape;1324;p55"/>
            <p:cNvGrpSpPr/>
            <p:nvPr/>
          </p:nvGrpSpPr>
          <p:grpSpPr>
            <a:xfrm>
              <a:off x="-63500" y="3873197"/>
              <a:ext cx="9263406" cy="1284007"/>
              <a:chOff x="-63500" y="4056756"/>
              <a:chExt cx="9263406" cy="1836656"/>
            </a:xfrm>
          </p:grpSpPr>
          <p:grpSp>
            <p:nvGrpSpPr>
              <p:cNvPr id="1325" name="Google Shape;1325;p55"/>
              <p:cNvGrpSpPr/>
              <p:nvPr/>
            </p:nvGrpSpPr>
            <p:grpSpPr>
              <a:xfrm>
                <a:off x="-63379" y="4923731"/>
                <a:ext cx="9263285" cy="969682"/>
                <a:chOff x="-63379" y="4923731"/>
                <a:chExt cx="9263285" cy="969682"/>
              </a:xfrm>
            </p:grpSpPr>
            <p:sp>
              <p:nvSpPr>
                <p:cNvPr id="1326" name="Google Shape;1326;p55"/>
                <p:cNvSpPr/>
                <p:nvPr/>
              </p:nvSpPr>
              <p:spPr>
                <a:xfrm>
                  <a:off x="-63379" y="4923731"/>
                  <a:ext cx="9263285" cy="969682"/>
                </a:xfrm>
                <a:custGeom>
                  <a:rect b="b" l="l" r="r" t="t"/>
                  <a:pathLst>
                    <a:path extrusionOk="0" h="10859" w="103738">
                      <a:moveTo>
                        <a:pt x="1" y="0"/>
                      </a:moveTo>
                      <a:lnTo>
                        <a:pt x="1" y="10858"/>
                      </a:lnTo>
                      <a:lnTo>
                        <a:pt x="103737" y="10858"/>
                      </a:lnTo>
                      <a:lnTo>
                        <a:pt x="103737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7" name="Google Shape;1327;p55"/>
                <p:cNvSpPr/>
                <p:nvPr/>
              </p:nvSpPr>
              <p:spPr>
                <a:xfrm>
                  <a:off x="120932" y="5321109"/>
                  <a:ext cx="843034" cy="64919"/>
                </a:xfrm>
                <a:custGeom>
                  <a:rect b="b" l="l" r="r" t="t"/>
                  <a:pathLst>
                    <a:path extrusionOk="0" h="727" w="9441">
                      <a:moveTo>
                        <a:pt x="1" y="1"/>
                      </a:moveTo>
                      <a:lnTo>
                        <a:pt x="1" y="727"/>
                      </a:lnTo>
                      <a:lnTo>
                        <a:pt x="9440" y="727"/>
                      </a:lnTo>
                      <a:lnTo>
                        <a:pt x="944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8" name="Google Shape;1328;p55"/>
                <p:cNvSpPr/>
                <p:nvPr/>
              </p:nvSpPr>
              <p:spPr>
                <a:xfrm>
                  <a:off x="1341010" y="5321109"/>
                  <a:ext cx="842856" cy="64919"/>
                </a:xfrm>
                <a:custGeom>
                  <a:rect b="b" l="l" r="r" t="t"/>
                  <a:pathLst>
                    <a:path extrusionOk="0" h="727" w="9439">
                      <a:moveTo>
                        <a:pt x="1" y="1"/>
                      </a:moveTo>
                      <a:lnTo>
                        <a:pt x="1" y="727"/>
                      </a:lnTo>
                      <a:lnTo>
                        <a:pt x="9438" y="727"/>
                      </a:lnTo>
                      <a:lnTo>
                        <a:pt x="943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9" name="Google Shape;1329;p55"/>
                <p:cNvSpPr/>
                <p:nvPr/>
              </p:nvSpPr>
              <p:spPr>
                <a:xfrm>
                  <a:off x="2439822" y="5321109"/>
                  <a:ext cx="842945" cy="64919"/>
                </a:xfrm>
                <a:custGeom>
                  <a:rect b="b" l="l" r="r" t="t"/>
                  <a:pathLst>
                    <a:path extrusionOk="0" h="727" w="9440">
                      <a:moveTo>
                        <a:pt x="1" y="1"/>
                      </a:moveTo>
                      <a:lnTo>
                        <a:pt x="1" y="727"/>
                      </a:lnTo>
                      <a:lnTo>
                        <a:pt x="9440" y="727"/>
                      </a:lnTo>
                      <a:lnTo>
                        <a:pt x="944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0" name="Google Shape;1330;p55"/>
                <p:cNvSpPr/>
                <p:nvPr/>
              </p:nvSpPr>
              <p:spPr>
                <a:xfrm>
                  <a:off x="3659900" y="5321109"/>
                  <a:ext cx="842945" cy="64919"/>
                </a:xfrm>
                <a:custGeom>
                  <a:rect b="b" l="l" r="r" t="t"/>
                  <a:pathLst>
                    <a:path extrusionOk="0" h="727" w="9440">
                      <a:moveTo>
                        <a:pt x="1" y="1"/>
                      </a:moveTo>
                      <a:lnTo>
                        <a:pt x="1" y="727"/>
                      </a:lnTo>
                      <a:lnTo>
                        <a:pt x="9440" y="727"/>
                      </a:lnTo>
                      <a:lnTo>
                        <a:pt x="944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1" name="Google Shape;1331;p55"/>
                <p:cNvSpPr/>
                <p:nvPr/>
              </p:nvSpPr>
              <p:spPr>
                <a:xfrm>
                  <a:off x="4807736" y="5321109"/>
                  <a:ext cx="842766" cy="64919"/>
                </a:xfrm>
                <a:custGeom>
                  <a:rect b="b" l="l" r="r" t="t"/>
                  <a:pathLst>
                    <a:path extrusionOk="0" h="727" w="9438">
                      <a:moveTo>
                        <a:pt x="1" y="1"/>
                      </a:moveTo>
                      <a:lnTo>
                        <a:pt x="1" y="727"/>
                      </a:lnTo>
                      <a:lnTo>
                        <a:pt x="9438" y="727"/>
                      </a:lnTo>
                      <a:lnTo>
                        <a:pt x="943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2" name="Google Shape;1332;p55"/>
                <p:cNvSpPr/>
                <p:nvPr/>
              </p:nvSpPr>
              <p:spPr>
                <a:xfrm>
                  <a:off x="6027814" y="5321109"/>
                  <a:ext cx="842766" cy="64919"/>
                </a:xfrm>
                <a:custGeom>
                  <a:rect b="b" l="l" r="r" t="t"/>
                  <a:pathLst>
                    <a:path extrusionOk="0" h="727" w="9438">
                      <a:moveTo>
                        <a:pt x="1" y="1"/>
                      </a:moveTo>
                      <a:lnTo>
                        <a:pt x="1" y="727"/>
                      </a:lnTo>
                      <a:lnTo>
                        <a:pt x="9438" y="727"/>
                      </a:lnTo>
                      <a:lnTo>
                        <a:pt x="943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3" name="Google Shape;1333;p55"/>
                <p:cNvSpPr/>
                <p:nvPr/>
              </p:nvSpPr>
              <p:spPr>
                <a:xfrm>
                  <a:off x="7126804" y="5321109"/>
                  <a:ext cx="842766" cy="64919"/>
                </a:xfrm>
                <a:custGeom>
                  <a:rect b="b" l="l" r="r" t="t"/>
                  <a:pathLst>
                    <a:path extrusionOk="0" h="727" w="9438">
                      <a:moveTo>
                        <a:pt x="0" y="1"/>
                      </a:moveTo>
                      <a:lnTo>
                        <a:pt x="0" y="727"/>
                      </a:lnTo>
                      <a:lnTo>
                        <a:pt x="9437" y="727"/>
                      </a:lnTo>
                      <a:lnTo>
                        <a:pt x="943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4" name="Google Shape;1334;p55"/>
                <p:cNvSpPr/>
                <p:nvPr/>
              </p:nvSpPr>
              <p:spPr>
                <a:xfrm>
                  <a:off x="8346703" y="5321109"/>
                  <a:ext cx="842945" cy="64919"/>
                </a:xfrm>
                <a:custGeom>
                  <a:rect b="b" l="l" r="r" t="t"/>
                  <a:pathLst>
                    <a:path extrusionOk="0" h="727" w="9440">
                      <a:moveTo>
                        <a:pt x="0" y="1"/>
                      </a:moveTo>
                      <a:lnTo>
                        <a:pt x="0" y="727"/>
                      </a:lnTo>
                      <a:lnTo>
                        <a:pt x="9439" y="727"/>
                      </a:lnTo>
                      <a:lnTo>
                        <a:pt x="943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335" name="Google Shape;1335;p55"/>
              <p:cNvSpPr/>
              <p:nvPr/>
            </p:nvSpPr>
            <p:spPr>
              <a:xfrm>
                <a:off x="-63500" y="4056756"/>
                <a:ext cx="9263374" cy="866967"/>
              </a:xfrm>
              <a:custGeom>
                <a:rect b="b" l="l" r="r" t="t"/>
                <a:pathLst>
                  <a:path extrusionOk="0" h="5154" w="103739">
                    <a:moveTo>
                      <a:pt x="80339" y="0"/>
                    </a:moveTo>
                    <a:cubicBezTo>
                      <a:pt x="69397" y="0"/>
                      <a:pt x="55260" y="1698"/>
                      <a:pt x="43777" y="1698"/>
                    </a:cubicBezTo>
                    <a:cubicBezTo>
                      <a:pt x="43306" y="1698"/>
                      <a:pt x="42839" y="1695"/>
                      <a:pt x="42377" y="1689"/>
                    </a:cubicBezTo>
                    <a:cubicBezTo>
                      <a:pt x="33262" y="1571"/>
                      <a:pt x="25137" y="473"/>
                      <a:pt x="19763" y="473"/>
                    </a:cubicBezTo>
                    <a:cubicBezTo>
                      <a:pt x="14822" y="473"/>
                      <a:pt x="0" y="1680"/>
                      <a:pt x="0" y="1680"/>
                    </a:cubicBezTo>
                    <a:lnTo>
                      <a:pt x="0" y="5154"/>
                    </a:lnTo>
                    <a:lnTo>
                      <a:pt x="103739" y="5154"/>
                    </a:lnTo>
                    <a:lnTo>
                      <a:pt x="103739" y="722"/>
                    </a:lnTo>
                    <a:cubicBezTo>
                      <a:pt x="103739" y="722"/>
                      <a:pt x="95368" y="244"/>
                      <a:pt x="81989" y="14"/>
                    </a:cubicBezTo>
                    <a:cubicBezTo>
                      <a:pt x="81448" y="5"/>
                      <a:pt x="80897" y="0"/>
                      <a:pt x="803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336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337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5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39" name="Google Shape;1339;p57"/>
          <p:cNvSpPr txBox="1"/>
          <p:nvPr>
            <p:ph idx="1" type="subTitle"/>
          </p:nvPr>
        </p:nvSpPr>
        <p:spPr>
          <a:xfrm>
            <a:off x="948800" y="2116975"/>
            <a:ext cx="29508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40" name="Google Shape;1340;p57"/>
          <p:cNvSpPr txBox="1"/>
          <p:nvPr>
            <p:ph idx="2" type="subTitle"/>
          </p:nvPr>
        </p:nvSpPr>
        <p:spPr>
          <a:xfrm>
            <a:off x="948804" y="3855175"/>
            <a:ext cx="29508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41" name="Google Shape;1341;p57"/>
          <p:cNvSpPr txBox="1"/>
          <p:nvPr>
            <p:ph idx="3" type="subTitle"/>
          </p:nvPr>
        </p:nvSpPr>
        <p:spPr>
          <a:xfrm>
            <a:off x="5062480" y="2116975"/>
            <a:ext cx="29508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42" name="Google Shape;1342;p57"/>
          <p:cNvSpPr txBox="1"/>
          <p:nvPr>
            <p:ph idx="4" type="subTitle"/>
          </p:nvPr>
        </p:nvSpPr>
        <p:spPr>
          <a:xfrm>
            <a:off x="5062480" y="3855175"/>
            <a:ext cx="29508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43" name="Google Shape;1343;p57"/>
          <p:cNvSpPr txBox="1"/>
          <p:nvPr>
            <p:ph hasCustomPrompt="1" idx="5" type="title"/>
          </p:nvPr>
        </p:nvSpPr>
        <p:spPr>
          <a:xfrm>
            <a:off x="1055008" y="1268575"/>
            <a:ext cx="1030500" cy="4476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44" name="Google Shape;1344;p57"/>
          <p:cNvSpPr txBox="1"/>
          <p:nvPr>
            <p:ph hasCustomPrompt="1" idx="6" type="title"/>
          </p:nvPr>
        </p:nvSpPr>
        <p:spPr>
          <a:xfrm>
            <a:off x="1055009" y="3006800"/>
            <a:ext cx="1030500" cy="4476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45" name="Google Shape;1345;p57"/>
          <p:cNvSpPr txBox="1"/>
          <p:nvPr>
            <p:ph hasCustomPrompt="1" idx="7" type="title"/>
          </p:nvPr>
        </p:nvSpPr>
        <p:spPr>
          <a:xfrm>
            <a:off x="5170577" y="1268575"/>
            <a:ext cx="1030500" cy="4476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46" name="Google Shape;1346;p57"/>
          <p:cNvSpPr txBox="1"/>
          <p:nvPr>
            <p:ph hasCustomPrompt="1" idx="8" type="title"/>
          </p:nvPr>
        </p:nvSpPr>
        <p:spPr>
          <a:xfrm>
            <a:off x="5170577" y="3006800"/>
            <a:ext cx="1030500" cy="4476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47" name="Google Shape;1347;p57"/>
          <p:cNvSpPr txBox="1"/>
          <p:nvPr>
            <p:ph idx="9" type="subTitle"/>
          </p:nvPr>
        </p:nvSpPr>
        <p:spPr>
          <a:xfrm>
            <a:off x="948799" y="1774975"/>
            <a:ext cx="29508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000">
                <a:latin typeface="Quando"/>
                <a:ea typeface="Quando"/>
                <a:cs typeface="Quando"/>
                <a:sym typeface="Quand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9pPr>
          </a:lstStyle>
          <a:p/>
        </p:txBody>
      </p:sp>
      <p:sp>
        <p:nvSpPr>
          <p:cNvPr id="1348" name="Google Shape;1348;p57"/>
          <p:cNvSpPr txBox="1"/>
          <p:nvPr>
            <p:ph idx="13" type="subTitle"/>
          </p:nvPr>
        </p:nvSpPr>
        <p:spPr>
          <a:xfrm>
            <a:off x="5062482" y="1774975"/>
            <a:ext cx="29508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000">
                <a:latin typeface="Quando"/>
                <a:ea typeface="Quando"/>
                <a:cs typeface="Quando"/>
                <a:sym typeface="Quand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9pPr>
          </a:lstStyle>
          <a:p/>
        </p:txBody>
      </p:sp>
      <p:sp>
        <p:nvSpPr>
          <p:cNvPr id="1349" name="Google Shape;1349;p57"/>
          <p:cNvSpPr txBox="1"/>
          <p:nvPr>
            <p:ph idx="14" type="subTitle"/>
          </p:nvPr>
        </p:nvSpPr>
        <p:spPr>
          <a:xfrm>
            <a:off x="948799" y="3513150"/>
            <a:ext cx="29508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000">
                <a:latin typeface="Quando"/>
                <a:ea typeface="Quando"/>
                <a:cs typeface="Quando"/>
                <a:sym typeface="Quand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9pPr>
          </a:lstStyle>
          <a:p/>
        </p:txBody>
      </p:sp>
      <p:sp>
        <p:nvSpPr>
          <p:cNvPr id="1350" name="Google Shape;1350;p57"/>
          <p:cNvSpPr txBox="1"/>
          <p:nvPr>
            <p:ph idx="15" type="subTitle"/>
          </p:nvPr>
        </p:nvSpPr>
        <p:spPr>
          <a:xfrm>
            <a:off x="5062482" y="3513150"/>
            <a:ext cx="29508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000">
                <a:latin typeface="Quando"/>
                <a:ea typeface="Quando"/>
                <a:cs typeface="Quando"/>
                <a:sym typeface="Quand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9pPr>
          </a:lstStyle>
          <a:p/>
        </p:txBody>
      </p:sp>
      <p:grpSp>
        <p:nvGrpSpPr>
          <p:cNvPr id="1351" name="Google Shape;1351;p57"/>
          <p:cNvGrpSpPr/>
          <p:nvPr/>
        </p:nvGrpSpPr>
        <p:grpSpPr>
          <a:xfrm>
            <a:off x="-63300" y="-158909"/>
            <a:ext cx="10035996" cy="3074679"/>
            <a:chOff x="-63300" y="-158909"/>
            <a:chExt cx="10035996" cy="3074679"/>
          </a:xfrm>
        </p:grpSpPr>
        <p:sp>
          <p:nvSpPr>
            <p:cNvPr id="1352" name="Google Shape;1352;p57"/>
            <p:cNvSpPr/>
            <p:nvPr/>
          </p:nvSpPr>
          <p:spPr>
            <a:xfrm>
              <a:off x="1267275" y="-158909"/>
              <a:ext cx="1432641" cy="606089"/>
            </a:xfrm>
            <a:custGeom>
              <a:rect b="b" l="l" r="r" t="t"/>
              <a:pathLst>
                <a:path extrusionOk="0" h="5699" w="13471">
                  <a:moveTo>
                    <a:pt x="7647" y="1"/>
                  </a:moveTo>
                  <a:cubicBezTo>
                    <a:pt x="6879" y="1"/>
                    <a:pt x="6195" y="356"/>
                    <a:pt x="5751" y="915"/>
                  </a:cubicBezTo>
                  <a:cubicBezTo>
                    <a:pt x="5389" y="567"/>
                    <a:pt x="4901" y="353"/>
                    <a:pt x="4359" y="353"/>
                  </a:cubicBezTo>
                  <a:cubicBezTo>
                    <a:pt x="3657" y="353"/>
                    <a:pt x="3040" y="714"/>
                    <a:pt x="2680" y="1259"/>
                  </a:cubicBezTo>
                  <a:cubicBezTo>
                    <a:pt x="2664" y="1259"/>
                    <a:pt x="2647" y="1258"/>
                    <a:pt x="2633" y="1258"/>
                  </a:cubicBezTo>
                  <a:cubicBezTo>
                    <a:pt x="2205" y="1258"/>
                    <a:pt x="1816" y="1412"/>
                    <a:pt x="1518" y="1669"/>
                  </a:cubicBezTo>
                  <a:cubicBezTo>
                    <a:pt x="1390" y="1617"/>
                    <a:pt x="1254" y="1589"/>
                    <a:pt x="1112" y="1589"/>
                  </a:cubicBezTo>
                  <a:cubicBezTo>
                    <a:pt x="499" y="1589"/>
                    <a:pt x="1" y="2087"/>
                    <a:pt x="1" y="2701"/>
                  </a:cubicBezTo>
                  <a:cubicBezTo>
                    <a:pt x="1" y="3312"/>
                    <a:pt x="499" y="3810"/>
                    <a:pt x="1112" y="3810"/>
                  </a:cubicBezTo>
                  <a:lnTo>
                    <a:pt x="1123" y="3810"/>
                  </a:lnTo>
                  <a:cubicBezTo>
                    <a:pt x="1416" y="4343"/>
                    <a:pt x="1982" y="4702"/>
                    <a:pt x="2633" y="4702"/>
                  </a:cubicBezTo>
                  <a:cubicBezTo>
                    <a:pt x="2988" y="4702"/>
                    <a:pt x="3320" y="4591"/>
                    <a:pt x="3596" y="4405"/>
                  </a:cubicBezTo>
                  <a:cubicBezTo>
                    <a:pt x="3950" y="5170"/>
                    <a:pt x="4719" y="5699"/>
                    <a:pt x="5614" y="5699"/>
                  </a:cubicBezTo>
                  <a:cubicBezTo>
                    <a:pt x="6331" y="5699"/>
                    <a:pt x="6967" y="5358"/>
                    <a:pt x="7372" y="4833"/>
                  </a:cubicBezTo>
                  <a:cubicBezTo>
                    <a:pt x="7465" y="4842"/>
                    <a:pt x="7557" y="4849"/>
                    <a:pt x="7649" y="4849"/>
                  </a:cubicBezTo>
                  <a:cubicBezTo>
                    <a:pt x="8041" y="4849"/>
                    <a:pt x="8410" y="4755"/>
                    <a:pt x="8736" y="4591"/>
                  </a:cubicBezTo>
                  <a:cubicBezTo>
                    <a:pt x="9033" y="4755"/>
                    <a:pt x="9377" y="4849"/>
                    <a:pt x="9740" y="4849"/>
                  </a:cubicBezTo>
                  <a:cubicBezTo>
                    <a:pt x="10597" y="4849"/>
                    <a:pt x="11335" y="4332"/>
                    <a:pt x="11657" y="3591"/>
                  </a:cubicBezTo>
                  <a:cubicBezTo>
                    <a:pt x="11828" y="3681"/>
                    <a:pt x="12024" y="3733"/>
                    <a:pt x="12230" y="3733"/>
                  </a:cubicBezTo>
                  <a:cubicBezTo>
                    <a:pt x="12916" y="3733"/>
                    <a:pt x="13470" y="3176"/>
                    <a:pt x="13470" y="2498"/>
                  </a:cubicBezTo>
                  <a:cubicBezTo>
                    <a:pt x="13470" y="1812"/>
                    <a:pt x="12916" y="1258"/>
                    <a:pt x="12230" y="1258"/>
                  </a:cubicBezTo>
                  <a:cubicBezTo>
                    <a:pt x="11930" y="1258"/>
                    <a:pt x="11653" y="1365"/>
                    <a:pt x="11438" y="1543"/>
                  </a:cubicBezTo>
                  <a:cubicBezTo>
                    <a:pt x="11058" y="1014"/>
                    <a:pt x="10439" y="668"/>
                    <a:pt x="9739" y="668"/>
                  </a:cubicBezTo>
                  <a:cubicBezTo>
                    <a:pt x="9606" y="668"/>
                    <a:pt x="9481" y="683"/>
                    <a:pt x="9355" y="705"/>
                  </a:cubicBezTo>
                  <a:cubicBezTo>
                    <a:pt x="8919" y="270"/>
                    <a:pt x="8312" y="1"/>
                    <a:pt x="76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57"/>
            <p:cNvSpPr/>
            <p:nvPr/>
          </p:nvSpPr>
          <p:spPr>
            <a:xfrm>
              <a:off x="7642984" y="-49322"/>
              <a:ext cx="1030494" cy="482560"/>
            </a:xfrm>
            <a:custGeom>
              <a:rect b="b" l="l" r="r" t="t"/>
              <a:pathLst>
                <a:path extrusionOk="0" h="3519" w="7515">
                  <a:moveTo>
                    <a:pt x="3620" y="0"/>
                  </a:moveTo>
                  <a:cubicBezTo>
                    <a:pt x="3091" y="0"/>
                    <a:pt x="2636" y="297"/>
                    <a:pt x="2408" y="736"/>
                  </a:cubicBezTo>
                  <a:cubicBezTo>
                    <a:pt x="2085" y="830"/>
                    <a:pt x="1809" y="1032"/>
                    <a:pt x="1625" y="1307"/>
                  </a:cubicBezTo>
                  <a:cubicBezTo>
                    <a:pt x="1567" y="1294"/>
                    <a:pt x="1507" y="1289"/>
                    <a:pt x="1448" y="1289"/>
                  </a:cubicBezTo>
                  <a:cubicBezTo>
                    <a:pt x="980" y="1289"/>
                    <a:pt x="602" y="1664"/>
                    <a:pt x="602" y="2133"/>
                  </a:cubicBezTo>
                  <a:cubicBezTo>
                    <a:pt x="602" y="2158"/>
                    <a:pt x="604" y="2182"/>
                    <a:pt x="607" y="2204"/>
                  </a:cubicBezTo>
                  <a:lnTo>
                    <a:pt x="417" y="2204"/>
                  </a:lnTo>
                  <a:cubicBezTo>
                    <a:pt x="187" y="2204"/>
                    <a:pt x="1" y="2391"/>
                    <a:pt x="1" y="2621"/>
                  </a:cubicBezTo>
                  <a:cubicBezTo>
                    <a:pt x="1" y="2851"/>
                    <a:pt x="187" y="3039"/>
                    <a:pt x="417" y="3039"/>
                  </a:cubicBezTo>
                  <a:lnTo>
                    <a:pt x="1744" y="3039"/>
                  </a:lnTo>
                  <a:cubicBezTo>
                    <a:pt x="2004" y="3330"/>
                    <a:pt x="2380" y="3518"/>
                    <a:pt x="2802" y="3518"/>
                  </a:cubicBezTo>
                  <a:cubicBezTo>
                    <a:pt x="3169" y="3518"/>
                    <a:pt x="3501" y="3376"/>
                    <a:pt x="3753" y="3150"/>
                  </a:cubicBezTo>
                  <a:cubicBezTo>
                    <a:pt x="3934" y="3321"/>
                    <a:pt x="4175" y="3428"/>
                    <a:pt x="4442" y="3428"/>
                  </a:cubicBezTo>
                  <a:cubicBezTo>
                    <a:pt x="4763" y="3428"/>
                    <a:pt x="5049" y="3275"/>
                    <a:pt x="5229" y="3039"/>
                  </a:cubicBezTo>
                  <a:lnTo>
                    <a:pt x="7098" y="3039"/>
                  </a:lnTo>
                  <a:cubicBezTo>
                    <a:pt x="7328" y="3039"/>
                    <a:pt x="7514" y="2851"/>
                    <a:pt x="7514" y="2621"/>
                  </a:cubicBezTo>
                  <a:cubicBezTo>
                    <a:pt x="7512" y="2389"/>
                    <a:pt x="7326" y="2203"/>
                    <a:pt x="7096" y="2203"/>
                  </a:cubicBezTo>
                  <a:lnTo>
                    <a:pt x="7087" y="2203"/>
                  </a:lnTo>
                  <a:cubicBezTo>
                    <a:pt x="7124" y="2092"/>
                    <a:pt x="7144" y="1972"/>
                    <a:pt x="7144" y="1849"/>
                  </a:cubicBezTo>
                  <a:cubicBezTo>
                    <a:pt x="7144" y="1228"/>
                    <a:pt x="6639" y="723"/>
                    <a:pt x="6018" y="723"/>
                  </a:cubicBezTo>
                  <a:cubicBezTo>
                    <a:pt x="5990" y="723"/>
                    <a:pt x="5963" y="726"/>
                    <a:pt x="5935" y="728"/>
                  </a:cubicBezTo>
                  <a:cubicBezTo>
                    <a:pt x="5808" y="474"/>
                    <a:pt x="5546" y="303"/>
                    <a:pt x="5244" y="303"/>
                  </a:cubicBezTo>
                  <a:cubicBezTo>
                    <a:pt x="5030" y="303"/>
                    <a:pt x="4839" y="387"/>
                    <a:pt x="4698" y="527"/>
                  </a:cubicBezTo>
                  <a:cubicBezTo>
                    <a:pt x="4446" y="207"/>
                    <a:pt x="4057" y="0"/>
                    <a:pt x="36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57"/>
            <p:cNvSpPr/>
            <p:nvPr/>
          </p:nvSpPr>
          <p:spPr>
            <a:xfrm>
              <a:off x="327295" y="235723"/>
              <a:ext cx="385942" cy="207509"/>
            </a:xfrm>
            <a:custGeom>
              <a:rect b="b" l="l" r="r" t="t"/>
              <a:pathLst>
                <a:path extrusionOk="0" h="3447" w="6411">
                  <a:moveTo>
                    <a:pt x="2159" y="0"/>
                  </a:moveTo>
                  <a:cubicBezTo>
                    <a:pt x="1702" y="0"/>
                    <a:pt x="1300" y="222"/>
                    <a:pt x="1046" y="561"/>
                  </a:cubicBezTo>
                  <a:cubicBezTo>
                    <a:pt x="977" y="542"/>
                    <a:pt x="906" y="529"/>
                    <a:pt x="832" y="529"/>
                  </a:cubicBezTo>
                  <a:cubicBezTo>
                    <a:pt x="375" y="529"/>
                    <a:pt x="4" y="902"/>
                    <a:pt x="4" y="1357"/>
                  </a:cubicBezTo>
                  <a:cubicBezTo>
                    <a:pt x="1" y="1817"/>
                    <a:pt x="371" y="2186"/>
                    <a:pt x="826" y="2186"/>
                  </a:cubicBezTo>
                  <a:cubicBezTo>
                    <a:pt x="887" y="2186"/>
                    <a:pt x="944" y="2181"/>
                    <a:pt x="1001" y="2168"/>
                  </a:cubicBezTo>
                  <a:cubicBezTo>
                    <a:pt x="1182" y="2435"/>
                    <a:pt x="1453" y="2636"/>
                    <a:pt x="1770" y="2728"/>
                  </a:cubicBezTo>
                  <a:cubicBezTo>
                    <a:pt x="1993" y="3154"/>
                    <a:pt x="2443" y="3447"/>
                    <a:pt x="2959" y="3447"/>
                  </a:cubicBezTo>
                  <a:cubicBezTo>
                    <a:pt x="3388" y="3447"/>
                    <a:pt x="3769" y="3244"/>
                    <a:pt x="4015" y="2929"/>
                  </a:cubicBezTo>
                  <a:cubicBezTo>
                    <a:pt x="4153" y="3065"/>
                    <a:pt x="4343" y="3150"/>
                    <a:pt x="4549" y="3150"/>
                  </a:cubicBezTo>
                  <a:cubicBezTo>
                    <a:pt x="4847" y="3150"/>
                    <a:pt x="5102" y="2978"/>
                    <a:pt x="5227" y="2733"/>
                  </a:cubicBezTo>
                  <a:cubicBezTo>
                    <a:pt x="5255" y="2735"/>
                    <a:pt x="5281" y="2737"/>
                    <a:pt x="5308" y="2737"/>
                  </a:cubicBezTo>
                  <a:cubicBezTo>
                    <a:pt x="5916" y="2737"/>
                    <a:pt x="6410" y="2245"/>
                    <a:pt x="6410" y="1633"/>
                  </a:cubicBezTo>
                  <a:cubicBezTo>
                    <a:pt x="6410" y="1025"/>
                    <a:pt x="5918" y="529"/>
                    <a:pt x="5308" y="529"/>
                  </a:cubicBezTo>
                  <a:cubicBezTo>
                    <a:pt x="5072" y="529"/>
                    <a:pt x="4855" y="603"/>
                    <a:pt x="4678" y="728"/>
                  </a:cubicBezTo>
                  <a:cubicBezTo>
                    <a:pt x="4543" y="356"/>
                    <a:pt x="4182" y="87"/>
                    <a:pt x="3764" y="87"/>
                  </a:cubicBezTo>
                  <a:cubicBezTo>
                    <a:pt x="3502" y="87"/>
                    <a:pt x="3264" y="192"/>
                    <a:pt x="3089" y="360"/>
                  </a:cubicBezTo>
                  <a:cubicBezTo>
                    <a:pt x="2842" y="137"/>
                    <a:pt x="2516" y="0"/>
                    <a:pt x="21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57"/>
            <p:cNvSpPr/>
            <p:nvPr/>
          </p:nvSpPr>
          <p:spPr>
            <a:xfrm>
              <a:off x="-63300" y="2211133"/>
              <a:ext cx="578117" cy="296485"/>
            </a:xfrm>
            <a:custGeom>
              <a:rect b="b" l="l" r="r" t="t"/>
              <a:pathLst>
                <a:path extrusionOk="0" h="4925" w="9163">
                  <a:moveTo>
                    <a:pt x="4937" y="0"/>
                  </a:moveTo>
                  <a:cubicBezTo>
                    <a:pt x="4322" y="0"/>
                    <a:pt x="3776" y="292"/>
                    <a:pt x="3426" y="741"/>
                  </a:cubicBezTo>
                  <a:cubicBezTo>
                    <a:pt x="3231" y="544"/>
                    <a:pt x="2962" y="424"/>
                    <a:pt x="2661" y="424"/>
                  </a:cubicBezTo>
                  <a:cubicBezTo>
                    <a:pt x="2238" y="424"/>
                    <a:pt x="1874" y="669"/>
                    <a:pt x="1694" y="1021"/>
                  </a:cubicBezTo>
                  <a:cubicBezTo>
                    <a:pt x="1655" y="1019"/>
                    <a:pt x="1618" y="1014"/>
                    <a:pt x="1576" y="1014"/>
                  </a:cubicBezTo>
                  <a:cubicBezTo>
                    <a:pt x="706" y="1014"/>
                    <a:pt x="0" y="1720"/>
                    <a:pt x="0" y="2590"/>
                  </a:cubicBezTo>
                  <a:cubicBezTo>
                    <a:pt x="0" y="3461"/>
                    <a:pt x="706" y="4165"/>
                    <a:pt x="1576" y="4165"/>
                  </a:cubicBezTo>
                  <a:cubicBezTo>
                    <a:pt x="1911" y="4165"/>
                    <a:pt x="2221" y="4060"/>
                    <a:pt x="2477" y="3883"/>
                  </a:cubicBezTo>
                  <a:cubicBezTo>
                    <a:pt x="2672" y="4416"/>
                    <a:pt x="3185" y="4799"/>
                    <a:pt x="3786" y="4799"/>
                  </a:cubicBezTo>
                  <a:cubicBezTo>
                    <a:pt x="4161" y="4799"/>
                    <a:pt x="4501" y="4650"/>
                    <a:pt x="4751" y="4410"/>
                  </a:cubicBezTo>
                  <a:cubicBezTo>
                    <a:pt x="5103" y="4727"/>
                    <a:pt x="5569" y="4924"/>
                    <a:pt x="6082" y="4924"/>
                  </a:cubicBezTo>
                  <a:cubicBezTo>
                    <a:pt x="6734" y="4924"/>
                    <a:pt x="7311" y="4608"/>
                    <a:pt x="7674" y="4125"/>
                  </a:cubicBezTo>
                  <a:cubicBezTo>
                    <a:pt x="7773" y="4150"/>
                    <a:pt x="7875" y="4165"/>
                    <a:pt x="7982" y="4165"/>
                  </a:cubicBezTo>
                  <a:cubicBezTo>
                    <a:pt x="8636" y="4165"/>
                    <a:pt x="9163" y="3636"/>
                    <a:pt x="9163" y="2984"/>
                  </a:cubicBezTo>
                  <a:cubicBezTo>
                    <a:pt x="9163" y="2332"/>
                    <a:pt x="8636" y="1801"/>
                    <a:pt x="7982" y="1801"/>
                  </a:cubicBezTo>
                  <a:cubicBezTo>
                    <a:pt x="7895" y="1801"/>
                    <a:pt x="7812" y="1810"/>
                    <a:pt x="7733" y="1828"/>
                  </a:cubicBezTo>
                  <a:cubicBezTo>
                    <a:pt x="7475" y="1445"/>
                    <a:pt x="7088" y="1160"/>
                    <a:pt x="6635" y="1029"/>
                  </a:cubicBezTo>
                  <a:cubicBezTo>
                    <a:pt x="6316" y="419"/>
                    <a:pt x="5674" y="0"/>
                    <a:pt x="49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57"/>
            <p:cNvSpPr/>
            <p:nvPr/>
          </p:nvSpPr>
          <p:spPr>
            <a:xfrm>
              <a:off x="8752562" y="2546262"/>
              <a:ext cx="1220134" cy="369508"/>
            </a:xfrm>
            <a:custGeom>
              <a:rect b="b" l="l" r="r" t="t"/>
              <a:pathLst>
                <a:path extrusionOk="0" h="6138" w="20268">
                  <a:moveTo>
                    <a:pt x="9839" y="1"/>
                  </a:moveTo>
                  <a:cubicBezTo>
                    <a:pt x="8936" y="1"/>
                    <a:pt x="8151" y="500"/>
                    <a:pt x="7742" y="1235"/>
                  </a:cubicBezTo>
                  <a:cubicBezTo>
                    <a:pt x="7497" y="1117"/>
                    <a:pt x="7239" y="1060"/>
                    <a:pt x="6992" y="1060"/>
                  </a:cubicBezTo>
                  <a:cubicBezTo>
                    <a:pt x="5997" y="1060"/>
                    <a:pt x="5190" y="1860"/>
                    <a:pt x="5177" y="2850"/>
                  </a:cubicBezTo>
                  <a:cubicBezTo>
                    <a:pt x="5134" y="2846"/>
                    <a:pt x="5094" y="2842"/>
                    <a:pt x="5049" y="2842"/>
                  </a:cubicBezTo>
                  <a:cubicBezTo>
                    <a:pt x="4309" y="2842"/>
                    <a:pt x="3706" y="3443"/>
                    <a:pt x="3706" y="4186"/>
                  </a:cubicBezTo>
                  <a:cubicBezTo>
                    <a:pt x="3706" y="4280"/>
                    <a:pt x="3715" y="4376"/>
                    <a:pt x="3737" y="4464"/>
                  </a:cubicBezTo>
                  <a:lnTo>
                    <a:pt x="837" y="4464"/>
                  </a:lnTo>
                  <a:cubicBezTo>
                    <a:pt x="374" y="4464"/>
                    <a:pt x="0" y="4840"/>
                    <a:pt x="0" y="5301"/>
                  </a:cubicBezTo>
                  <a:cubicBezTo>
                    <a:pt x="0" y="5763"/>
                    <a:pt x="376" y="6137"/>
                    <a:pt x="837" y="6137"/>
                  </a:cubicBezTo>
                  <a:lnTo>
                    <a:pt x="19431" y="6137"/>
                  </a:lnTo>
                  <a:cubicBezTo>
                    <a:pt x="19894" y="6137"/>
                    <a:pt x="20268" y="5761"/>
                    <a:pt x="20268" y="5301"/>
                  </a:cubicBezTo>
                  <a:cubicBezTo>
                    <a:pt x="20264" y="4840"/>
                    <a:pt x="19890" y="4464"/>
                    <a:pt x="19426" y="4464"/>
                  </a:cubicBezTo>
                  <a:lnTo>
                    <a:pt x="16527" y="4464"/>
                  </a:lnTo>
                  <a:cubicBezTo>
                    <a:pt x="16545" y="4376"/>
                    <a:pt x="16556" y="4283"/>
                    <a:pt x="16556" y="4186"/>
                  </a:cubicBezTo>
                  <a:cubicBezTo>
                    <a:pt x="16556" y="3445"/>
                    <a:pt x="15956" y="2842"/>
                    <a:pt x="15213" y="2842"/>
                  </a:cubicBezTo>
                  <a:cubicBezTo>
                    <a:pt x="15169" y="2842"/>
                    <a:pt x="15128" y="2844"/>
                    <a:pt x="15086" y="2850"/>
                  </a:cubicBezTo>
                  <a:cubicBezTo>
                    <a:pt x="15073" y="1860"/>
                    <a:pt x="14266" y="1060"/>
                    <a:pt x="13270" y="1060"/>
                  </a:cubicBezTo>
                  <a:cubicBezTo>
                    <a:pt x="13022" y="1060"/>
                    <a:pt x="12767" y="1117"/>
                    <a:pt x="12520" y="1235"/>
                  </a:cubicBezTo>
                  <a:cubicBezTo>
                    <a:pt x="12109" y="498"/>
                    <a:pt x="11324" y="1"/>
                    <a:pt x="10423" y="1"/>
                  </a:cubicBezTo>
                  <a:cubicBezTo>
                    <a:pt x="10326" y="1"/>
                    <a:pt x="10228" y="8"/>
                    <a:pt x="10132" y="19"/>
                  </a:cubicBezTo>
                  <a:cubicBezTo>
                    <a:pt x="10034" y="8"/>
                    <a:pt x="9939" y="1"/>
                    <a:pt x="98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7" name="Google Shape;1357;p57"/>
          <p:cNvGrpSpPr/>
          <p:nvPr/>
        </p:nvGrpSpPr>
        <p:grpSpPr>
          <a:xfrm>
            <a:off x="8752549" y="1771614"/>
            <a:ext cx="497501" cy="721626"/>
            <a:chOff x="8752549" y="1771614"/>
            <a:chExt cx="497501" cy="721626"/>
          </a:xfrm>
        </p:grpSpPr>
        <p:sp>
          <p:nvSpPr>
            <p:cNvPr id="1358" name="Google Shape;1358;p57"/>
            <p:cNvSpPr/>
            <p:nvPr/>
          </p:nvSpPr>
          <p:spPr>
            <a:xfrm>
              <a:off x="8752549" y="1771614"/>
              <a:ext cx="370707" cy="193599"/>
            </a:xfrm>
            <a:custGeom>
              <a:rect b="b" l="l" r="r" t="t"/>
              <a:pathLst>
                <a:path extrusionOk="0" h="2194" w="4201">
                  <a:moveTo>
                    <a:pt x="303" y="0"/>
                  </a:moveTo>
                  <a:cubicBezTo>
                    <a:pt x="262" y="0"/>
                    <a:pt x="219" y="11"/>
                    <a:pt x="177" y="35"/>
                  </a:cubicBezTo>
                  <a:cubicBezTo>
                    <a:pt x="67" y="97"/>
                    <a:pt x="0" y="278"/>
                    <a:pt x="85" y="389"/>
                  </a:cubicBezTo>
                  <a:cubicBezTo>
                    <a:pt x="332" y="718"/>
                    <a:pt x="619" y="1002"/>
                    <a:pt x="964" y="1233"/>
                  </a:cubicBezTo>
                  <a:cubicBezTo>
                    <a:pt x="1123" y="1338"/>
                    <a:pt x="1296" y="1417"/>
                    <a:pt x="1456" y="1516"/>
                  </a:cubicBezTo>
                  <a:cubicBezTo>
                    <a:pt x="1583" y="1592"/>
                    <a:pt x="1721" y="1706"/>
                    <a:pt x="1670" y="1867"/>
                  </a:cubicBezTo>
                  <a:cubicBezTo>
                    <a:pt x="1668" y="1891"/>
                    <a:pt x="1661" y="1914"/>
                    <a:pt x="1661" y="1942"/>
                  </a:cubicBezTo>
                  <a:cubicBezTo>
                    <a:pt x="1661" y="2108"/>
                    <a:pt x="1784" y="2194"/>
                    <a:pt x="1911" y="2194"/>
                  </a:cubicBezTo>
                  <a:cubicBezTo>
                    <a:pt x="2018" y="2194"/>
                    <a:pt x="2127" y="2134"/>
                    <a:pt x="2171" y="2010"/>
                  </a:cubicBezTo>
                  <a:cubicBezTo>
                    <a:pt x="2182" y="1977"/>
                    <a:pt x="2186" y="1944"/>
                    <a:pt x="2191" y="1913"/>
                  </a:cubicBezTo>
                  <a:cubicBezTo>
                    <a:pt x="2226" y="1765"/>
                    <a:pt x="2462" y="1697"/>
                    <a:pt x="2580" y="1647"/>
                  </a:cubicBezTo>
                  <a:cubicBezTo>
                    <a:pt x="2785" y="1559"/>
                    <a:pt x="2982" y="1454"/>
                    <a:pt x="3166" y="1328"/>
                  </a:cubicBezTo>
                  <a:cubicBezTo>
                    <a:pt x="3537" y="1083"/>
                    <a:pt x="3848" y="779"/>
                    <a:pt x="4119" y="425"/>
                  </a:cubicBezTo>
                  <a:cubicBezTo>
                    <a:pt x="4200" y="315"/>
                    <a:pt x="4130" y="136"/>
                    <a:pt x="4023" y="72"/>
                  </a:cubicBezTo>
                  <a:cubicBezTo>
                    <a:pt x="3981" y="46"/>
                    <a:pt x="3938" y="35"/>
                    <a:pt x="3897" y="35"/>
                  </a:cubicBezTo>
                  <a:cubicBezTo>
                    <a:pt x="3808" y="35"/>
                    <a:pt x="3726" y="88"/>
                    <a:pt x="3667" y="164"/>
                  </a:cubicBezTo>
                  <a:cubicBezTo>
                    <a:pt x="3382" y="534"/>
                    <a:pt x="3013" y="838"/>
                    <a:pt x="2604" y="1059"/>
                  </a:cubicBezTo>
                  <a:cubicBezTo>
                    <a:pt x="2422" y="1157"/>
                    <a:pt x="2208" y="1236"/>
                    <a:pt x="2027" y="1347"/>
                  </a:cubicBezTo>
                  <a:cubicBezTo>
                    <a:pt x="1906" y="1198"/>
                    <a:pt x="1738" y="1076"/>
                    <a:pt x="1572" y="986"/>
                  </a:cubicBezTo>
                  <a:cubicBezTo>
                    <a:pt x="1167" y="770"/>
                    <a:pt x="809" y="497"/>
                    <a:pt x="533" y="127"/>
                  </a:cubicBezTo>
                  <a:cubicBezTo>
                    <a:pt x="475" y="50"/>
                    <a:pt x="392" y="0"/>
                    <a:pt x="3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57"/>
            <p:cNvSpPr/>
            <p:nvPr/>
          </p:nvSpPr>
          <p:spPr>
            <a:xfrm>
              <a:off x="9023090" y="2143896"/>
              <a:ext cx="226960" cy="118506"/>
            </a:xfrm>
            <a:custGeom>
              <a:rect b="b" l="l" r="r" t="t"/>
              <a:pathLst>
                <a:path extrusionOk="0" h="1343" w="2572">
                  <a:moveTo>
                    <a:pt x="186" y="0"/>
                  </a:moveTo>
                  <a:cubicBezTo>
                    <a:pt x="161" y="0"/>
                    <a:pt x="135" y="7"/>
                    <a:pt x="110" y="21"/>
                  </a:cubicBezTo>
                  <a:cubicBezTo>
                    <a:pt x="41" y="60"/>
                    <a:pt x="1" y="170"/>
                    <a:pt x="53" y="238"/>
                  </a:cubicBezTo>
                  <a:cubicBezTo>
                    <a:pt x="202" y="441"/>
                    <a:pt x="379" y="613"/>
                    <a:pt x="589" y="754"/>
                  </a:cubicBezTo>
                  <a:cubicBezTo>
                    <a:pt x="686" y="819"/>
                    <a:pt x="791" y="867"/>
                    <a:pt x="891" y="930"/>
                  </a:cubicBezTo>
                  <a:cubicBezTo>
                    <a:pt x="968" y="976"/>
                    <a:pt x="1055" y="1046"/>
                    <a:pt x="1022" y="1143"/>
                  </a:cubicBezTo>
                  <a:cubicBezTo>
                    <a:pt x="1020" y="1160"/>
                    <a:pt x="1014" y="1173"/>
                    <a:pt x="1014" y="1189"/>
                  </a:cubicBezTo>
                  <a:cubicBezTo>
                    <a:pt x="1014" y="1290"/>
                    <a:pt x="1089" y="1343"/>
                    <a:pt x="1167" y="1343"/>
                  </a:cubicBezTo>
                  <a:cubicBezTo>
                    <a:pt x="1233" y="1343"/>
                    <a:pt x="1301" y="1306"/>
                    <a:pt x="1328" y="1230"/>
                  </a:cubicBezTo>
                  <a:cubicBezTo>
                    <a:pt x="1335" y="1210"/>
                    <a:pt x="1337" y="1189"/>
                    <a:pt x="1343" y="1169"/>
                  </a:cubicBezTo>
                  <a:cubicBezTo>
                    <a:pt x="1363" y="1079"/>
                    <a:pt x="1508" y="1036"/>
                    <a:pt x="1580" y="1005"/>
                  </a:cubicBezTo>
                  <a:cubicBezTo>
                    <a:pt x="1704" y="950"/>
                    <a:pt x="1823" y="887"/>
                    <a:pt x="1936" y="812"/>
                  </a:cubicBezTo>
                  <a:cubicBezTo>
                    <a:pt x="2163" y="659"/>
                    <a:pt x="2356" y="473"/>
                    <a:pt x="2522" y="259"/>
                  </a:cubicBezTo>
                  <a:cubicBezTo>
                    <a:pt x="2572" y="189"/>
                    <a:pt x="2531" y="82"/>
                    <a:pt x="2465" y="41"/>
                  </a:cubicBezTo>
                  <a:cubicBezTo>
                    <a:pt x="2439" y="26"/>
                    <a:pt x="2414" y="20"/>
                    <a:pt x="2389" y="20"/>
                  </a:cubicBezTo>
                  <a:cubicBezTo>
                    <a:pt x="2334" y="20"/>
                    <a:pt x="2283" y="52"/>
                    <a:pt x="2247" y="100"/>
                  </a:cubicBezTo>
                  <a:cubicBezTo>
                    <a:pt x="2072" y="325"/>
                    <a:pt x="1847" y="511"/>
                    <a:pt x="1595" y="648"/>
                  </a:cubicBezTo>
                  <a:cubicBezTo>
                    <a:pt x="1484" y="708"/>
                    <a:pt x="1354" y="756"/>
                    <a:pt x="1243" y="825"/>
                  </a:cubicBezTo>
                  <a:cubicBezTo>
                    <a:pt x="1167" y="732"/>
                    <a:pt x="1066" y="659"/>
                    <a:pt x="963" y="603"/>
                  </a:cubicBezTo>
                  <a:cubicBezTo>
                    <a:pt x="714" y="471"/>
                    <a:pt x="495" y="305"/>
                    <a:pt x="327" y="78"/>
                  </a:cubicBezTo>
                  <a:cubicBezTo>
                    <a:pt x="292" y="31"/>
                    <a:pt x="241" y="0"/>
                    <a:pt x="1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57"/>
            <p:cNvSpPr/>
            <p:nvPr/>
          </p:nvSpPr>
          <p:spPr>
            <a:xfrm>
              <a:off x="8752550" y="2352145"/>
              <a:ext cx="270552" cy="141096"/>
            </a:xfrm>
            <a:custGeom>
              <a:rect b="b" l="l" r="r" t="t"/>
              <a:pathLst>
                <a:path extrusionOk="0" h="1599" w="3066">
                  <a:moveTo>
                    <a:pt x="221" y="1"/>
                  </a:moveTo>
                  <a:cubicBezTo>
                    <a:pt x="191" y="1"/>
                    <a:pt x="160" y="9"/>
                    <a:pt x="130" y="27"/>
                  </a:cubicBezTo>
                  <a:cubicBezTo>
                    <a:pt x="49" y="73"/>
                    <a:pt x="1" y="203"/>
                    <a:pt x="64" y="285"/>
                  </a:cubicBezTo>
                  <a:cubicBezTo>
                    <a:pt x="242" y="524"/>
                    <a:pt x="452" y="731"/>
                    <a:pt x="701" y="896"/>
                  </a:cubicBezTo>
                  <a:cubicBezTo>
                    <a:pt x="817" y="974"/>
                    <a:pt x="943" y="1033"/>
                    <a:pt x="1061" y="1105"/>
                  </a:cubicBezTo>
                  <a:cubicBezTo>
                    <a:pt x="1153" y="1160"/>
                    <a:pt x="1254" y="1243"/>
                    <a:pt x="1217" y="1361"/>
                  </a:cubicBezTo>
                  <a:cubicBezTo>
                    <a:pt x="1215" y="1379"/>
                    <a:pt x="1210" y="1394"/>
                    <a:pt x="1210" y="1416"/>
                  </a:cubicBezTo>
                  <a:cubicBezTo>
                    <a:pt x="1210" y="1536"/>
                    <a:pt x="1299" y="1598"/>
                    <a:pt x="1392" y="1598"/>
                  </a:cubicBezTo>
                  <a:cubicBezTo>
                    <a:pt x="1470" y="1598"/>
                    <a:pt x="1550" y="1555"/>
                    <a:pt x="1582" y="1466"/>
                  </a:cubicBezTo>
                  <a:cubicBezTo>
                    <a:pt x="1591" y="1440"/>
                    <a:pt x="1593" y="1418"/>
                    <a:pt x="1597" y="1392"/>
                  </a:cubicBezTo>
                  <a:cubicBezTo>
                    <a:pt x="1623" y="1283"/>
                    <a:pt x="1796" y="1235"/>
                    <a:pt x="1881" y="1199"/>
                  </a:cubicBezTo>
                  <a:cubicBezTo>
                    <a:pt x="2030" y="1134"/>
                    <a:pt x="2172" y="1059"/>
                    <a:pt x="2306" y="968"/>
                  </a:cubicBezTo>
                  <a:cubicBezTo>
                    <a:pt x="2577" y="789"/>
                    <a:pt x="2804" y="568"/>
                    <a:pt x="3003" y="310"/>
                  </a:cubicBezTo>
                  <a:cubicBezTo>
                    <a:pt x="3066" y="231"/>
                    <a:pt x="3014" y="100"/>
                    <a:pt x="2933" y="54"/>
                  </a:cubicBezTo>
                  <a:cubicBezTo>
                    <a:pt x="2903" y="36"/>
                    <a:pt x="2873" y="29"/>
                    <a:pt x="2844" y="29"/>
                  </a:cubicBezTo>
                  <a:cubicBezTo>
                    <a:pt x="2779" y="29"/>
                    <a:pt x="2718" y="67"/>
                    <a:pt x="2675" y="121"/>
                  </a:cubicBezTo>
                  <a:cubicBezTo>
                    <a:pt x="2469" y="390"/>
                    <a:pt x="2200" y="611"/>
                    <a:pt x="1899" y="773"/>
                  </a:cubicBezTo>
                  <a:cubicBezTo>
                    <a:pt x="1768" y="845"/>
                    <a:pt x="1612" y="902"/>
                    <a:pt x="1481" y="983"/>
                  </a:cubicBezTo>
                  <a:cubicBezTo>
                    <a:pt x="1391" y="874"/>
                    <a:pt x="1269" y="784"/>
                    <a:pt x="1145" y="719"/>
                  </a:cubicBezTo>
                  <a:cubicBezTo>
                    <a:pt x="851" y="563"/>
                    <a:pt x="591" y="366"/>
                    <a:pt x="388" y="93"/>
                  </a:cubicBezTo>
                  <a:cubicBezTo>
                    <a:pt x="345" y="37"/>
                    <a:pt x="285" y="1"/>
                    <a:pt x="2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1" name="Google Shape;1361;p57"/>
          <p:cNvGrpSpPr/>
          <p:nvPr/>
        </p:nvGrpSpPr>
        <p:grpSpPr>
          <a:xfrm>
            <a:off x="-354225" y="3564300"/>
            <a:ext cx="11200653" cy="1592731"/>
            <a:chOff x="-354225" y="3564300"/>
            <a:chExt cx="11200653" cy="1592731"/>
          </a:xfrm>
        </p:grpSpPr>
        <p:grpSp>
          <p:nvGrpSpPr>
            <p:cNvPr id="1362" name="Google Shape;1362;p57"/>
            <p:cNvGrpSpPr/>
            <p:nvPr/>
          </p:nvGrpSpPr>
          <p:grpSpPr>
            <a:xfrm>
              <a:off x="-354225" y="3564300"/>
              <a:ext cx="11200653" cy="1592731"/>
              <a:chOff x="-354225" y="3564300"/>
              <a:chExt cx="11200653" cy="1592731"/>
            </a:xfrm>
          </p:grpSpPr>
          <p:grpSp>
            <p:nvGrpSpPr>
              <p:cNvPr id="1363" name="Google Shape;1363;p57"/>
              <p:cNvGrpSpPr/>
              <p:nvPr/>
            </p:nvGrpSpPr>
            <p:grpSpPr>
              <a:xfrm>
                <a:off x="-354225" y="3564300"/>
                <a:ext cx="10085005" cy="1260811"/>
                <a:chOff x="-354225" y="3564300"/>
                <a:chExt cx="10085005" cy="1260811"/>
              </a:xfrm>
            </p:grpSpPr>
            <p:sp>
              <p:nvSpPr>
                <p:cNvPr id="1364" name="Google Shape;1364;p57"/>
                <p:cNvSpPr/>
                <p:nvPr/>
              </p:nvSpPr>
              <p:spPr>
                <a:xfrm>
                  <a:off x="6585681" y="3564300"/>
                  <a:ext cx="3145100" cy="1260811"/>
                </a:xfrm>
                <a:custGeom>
                  <a:rect b="b" l="l" r="r" t="t"/>
                  <a:pathLst>
                    <a:path extrusionOk="0" h="34671" w="86487">
                      <a:moveTo>
                        <a:pt x="86487" y="26480"/>
                      </a:moveTo>
                      <a:lnTo>
                        <a:pt x="86487" y="33719"/>
                      </a:lnTo>
                      <a:lnTo>
                        <a:pt x="0" y="34671"/>
                      </a:lnTo>
                      <a:lnTo>
                        <a:pt x="6858" y="30861"/>
                      </a:lnTo>
                      <a:lnTo>
                        <a:pt x="49149" y="29909"/>
                      </a:lnTo>
                      <a:lnTo>
                        <a:pt x="51626" y="0"/>
                      </a:lnTo>
                      <a:lnTo>
                        <a:pt x="64389" y="0"/>
                      </a:lnTo>
                      <a:lnTo>
                        <a:pt x="64770" y="3239"/>
                      </a:lnTo>
                      <a:lnTo>
                        <a:pt x="74295" y="4001"/>
                      </a:lnTo>
                      <a:lnTo>
                        <a:pt x="73533" y="24575"/>
                      </a:lnTo>
                      <a:close/>
                    </a:path>
                  </a:pathLst>
                </a:custGeom>
                <a:solidFill>
                  <a:srgbClr val="91CB91">
                    <a:alpha val="40880"/>
                  </a:srgbClr>
                </a:solidFill>
                <a:ln>
                  <a:noFill/>
                </a:ln>
              </p:spPr>
            </p:sp>
            <p:sp>
              <p:nvSpPr>
                <p:cNvPr id="1365" name="Google Shape;1365;p57"/>
                <p:cNvSpPr/>
                <p:nvPr/>
              </p:nvSpPr>
              <p:spPr>
                <a:xfrm>
                  <a:off x="-354225" y="3969525"/>
                  <a:ext cx="1133475" cy="695325"/>
                </a:xfrm>
                <a:custGeom>
                  <a:rect b="b" l="l" r="r" t="t"/>
                  <a:pathLst>
                    <a:path extrusionOk="0" h="27813" w="45339">
                      <a:moveTo>
                        <a:pt x="44958" y="23812"/>
                      </a:moveTo>
                      <a:lnTo>
                        <a:pt x="45339" y="27051"/>
                      </a:lnTo>
                      <a:lnTo>
                        <a:pt x="0" y="27813"/>
                      </a:lnTo>
                      <a:lnTo>
                        <a:pt x="7430" y="6477"/>
                      </a:lnTo>
                      <a:lnTo>
                        <a:pt x="20765" y="5524"/>
                      </a:lnTo>
                      <a:lnTo>
                        <a:pt x="21336" y="0"/>
                      </a:lnTo>
                      <a:lnTo>
                        <a:pt x="33719" y="190"/>
                      </a:lnTo>
                      <a:lnTo>
                        <a:pt x="33719" y="23241"/>
                      </a:lnTo>
                      <a:lnTo>
                        <a:pt x="36386" y="23241"/>
                      </a:lnTo>
                      <a:lnTo>
                        <a:pt x="36195" y="15621"/>
                      </a:lnTo>
                      <a:lnTo>
                        <a:pt x="44387" y="16383"/>
                      </a:lnTo>
                      <a:close/>
                    </a:path>
                  </a:pathLst>
                </a:custGeom>
                <a:solidFill>
                  <a:srgbClr val="91CB91">
                    <a:alpha val="40880"/>
                  </a:srgbClr>
                </a:solidFill>
                <a:ln>
                  <a:noFill/>
                </a:ln>
              </p:spPr>
            </p:sp>
          </p:grpSp>
          <p:grpSp>
            <p:nvGrpSpPr>
              <p:cNvPr id="1366" name="Google Shape;1366;p57"/>
              <p:cNvGrpSpPr/>
              <p:nvPr/>
            </p:nvGrpSpPr>
            <p:grpSpPr>
              <a:xfrm>
                <a:off x="-63500" y="3686783"/>
                <a:ext cx="10909928" cy="1470248"/>
                <a:chOff x="-63500" y="3686783"/>
                <a:chExt cx="10909928" cy="1470248"/>
              </a:xfrm>
            </p:grpSpPr>
            <p:grpSp>
              <p:nvGrpSpPr>
                <p:cNvPr id="1367" name="Google Shape;1367;p57"/>
                <p:cNvGrpSpPr/>
                <p:nvPr/>
              </p:nvGrpSpPr>
              <p:grpSpPr>
                <a:xfrm>
                  <a:off x="-63500" y="3686783"/>
                  <a:ext cx="10909928" cy="1260836"/>
                  <a:chOff x="-63500" y="3686783"/>
                  <a:chExt cx="10909928" cy="1260836"/>
                </a:xfrm>
              </p:grpSpPr>
              <p:sp>
                <p:nvSpPr>
                  <p:cNvPr id="1368" name="Google Shape;1368;p57"/>
                  <p:cNvSpPr/>
                  <p:nvPr/>
                </p:nvSpPr>
                <p:spPr>
                  <a:xfrm>
                    <a:off x="7878825" y="3686783"/>
                    <a:ext cx="2967603" cy="1260836"/>
                  </a:xfrm>
                  <a:custGeom>
                    <a:rect b="b" l="l" r="r" t="t"/>
                    <a:pathLst>
                      <a:path extrusionOk="0" h="18234" w="42917">
                        <a:moveTo>
                          <a:pt x="23851" y="0"/>
                        </a:moveTo>
                        <a:cubicBezTo>
                          <a:pt x="23710" y="0"/>
                          <a:pt x="23562" y="11"/>
                          <a:pt x="23407" y="34"/>
                        </a:cubicBezTo>
                        <a:cubicBezTo>
                          <a:pt x="23237" y="60"/>
                          <a:pt x="23077" y="93"/>
                          <a:pt x="22933" y="139"/>
                        </a:cubicBezTo>
                        <a:cubicBezTo>
                          <a:pt x="21361" y="633"/>
                          <a:pt x="21271" y="2273"/>
                          <a:pt x="22006" y="3685"/>
                        </a:cubicBezTo>
                        <a:cubicBezTo>
                          <a:pt x="21720" y="3325"/>
                          <a:pt x="21398" y="3023"/>
                          <a:pt x="21048" y="2774"/>
                        </a:cubicBezTo>
                        <a:cubicBezTo>
                          <a:pt x="20349" y="2277"/>
                          <a:pt x="19544" y="2004"/>
                          <a:pt x="18718" y="1962"/>
                        </a:cubicBezTo>
                        <a:cubicBezTo>
                          <a:pt x="18611" y="1954"/>
                          <a:pt x="18505" y="1954"/>
                          <a:pt x="18396" y="1954"/>
                        </a:cubicBezTo>
                        <a:cubicBezTo>
                          <a:pt x="17554" y="1969"/>
                          <a:pt x="16699" y="2218"/>
                          <a:pt x="15921" y="2713"/>
                        </a:cubicBezTo>
                        <a:cubicBezTo>
                          <a:pt x="15843" y="2761"/>
                          <a:pt x="15773" y="2811"/>
                          <a:pt x="15702" y="2865"/>
                        </a:cubicBezTo>
                        <a:lnTo>
                          <a:pt x="15681" y="2879"/>
                        </a:lnTo>
                        <a:cubicBezTo>
                          <a:pt x="15678" y="2881"/>
                          <a:pt x="15676" y="2883"/>
                          <a:pt x="15674" y="2883"/>
                        </a:cubicBezTo>
                        <a:cubicBezTo>
                          <a:pt x="15657" y="2885"/>
                          <a:pt x="15641" y="2885"/>
                          <a:pt x="15626" y="2889"/>
                        </a:cubicBezTo>
                        <a:cubicBezTo>
                          <a:pt x="15455" y="2909"/>
                          <a:pt x="15296" y="2936"/>
                          <a:pt x="15151" y="2973"/>
                        </a:cubicBezTo>
                        <a:cubicBezTo>
                          <a:pt x="14821" y="3058"/>
                          <a:pt x="14557" y="3185"/>
                          <a:pt x="14351" y="3342"/>
                        </a:cubicBezTo>
                        <a:cubicBezTo>
                          <a:pt x="14308" y="3377"/>
                          <a:pt x="14266" y="3410"/>
                          <a:pt x="14227" y="3447"/>
                        </a:cubicBezTo>
                        <a:cubicBezTo>
                          <a:pt x="13778" y="3871"/>
                          <a:pt x="13687" y="4475"/>
                          <a:pt x="13866" y="5096"/>
                        </a:cubicBezTo>
                        <a:cubicBezTo>
                          <a:pt x="13888" y="5177"/>
                          <a:pt x="13916" y="5257"/>
                          <a:pt x="13945" y="5336"/>
                        </a:cubicBezTo>
                        <a:cubicBezTo>
                          <a:pt x="14017" y="5518"/>
                          <a:pt x="14111" y="5701"/>
                          <a:pt x="14225" y="5878"/>
                        </a:cubicBezTo>
                        <a:cubicBezTo>
                          <a:pt x="14054" y="5703"/>
                          <a:pt x="13872" y="5546"/>
                          <a:pt x="13682" y="5404"/>
                        </a:cubicBezTo>
                        <a:cubicBezTo>
                          <a:pt x="13590" y="5336"/>
                          <a:pt x="13497" y="5271"/>
                          <a:pt x="13400" y="5212"/>
                        </a:cubicBezTo>
                        <a:cubicBezTo>
                          <a:pt x="12908" y="4903"/>
                          <a:pt x="12359" y="4689"/>
                          <a:pt x="11784" y="4569"/>
                        </a:cubicBezTo>
                        <a:cubicBezTo>
                          <a:pt x="11684" y="4549"/>
                          <a:pt x="11585" y="4530"/>
                          <a:pt x="11483" y="4516"/>
                        </a:cubicBezTo>
                        <a:cubicBezTo>
                          <a:pt x="11332" y="4494"/>
                          <a:pt x="11177" y="4479"/>
                          <a:pt x="11023" y="4470"/>
                        </a:cubicBezTo>
                        <a:cubicBezTo>
                          <a:pt x="10921" y="4463"/>
                          <a:pt x="10820" y="4460"/>
                          <a:pt x="10717" y="4460"/>
                        </a:cubicBezTo>
                        <a:cubicBezTo>
                          <a:pt x="10688" y="4460"/>
                          <a:pt x="10658" y="4460"/>
                          <a:pt x="10628" y="4460"/>
                        </a:cubicBezTo>
                        <a:lnTo>
                          <a:pt x="10613" y="4460"/>
                        </a:lnTo>
                        <a:cubicBezTo>
                          <a:pt x="9769" y="4473"/>
                          <a:pt x="8914" y="4678"/>
                          <a:pt x="8138" y="5082"/>
                        </a:cubicBezTo>
                        <a:cubicBezTo>
                          <a:pt x="8063" y="5120"/>
                          <a:pt x="7991" y="5161"/>
                          <a:pt x="7919" y="5205"/>
                        </a:cubicBezTo>
                        <a:cubicBezTo>
                          <a:pt x="7914" y="5207"/>
                          <a:pt x="7906" y="5212"/>
                          <a:pt x="7899" y="5216"/>
                        </a:cubicBezTo>
                        <a:cubicBezTo>
                          <a:pt x="6642" y="5996"/>
                          <a:pt x="6332" y="7293"/>
                          <a:pt x="6799" y="8448"/>
                        </a:cubicBezTo>
                        <a:cubicBezTo>
                          <a:pt x="6882" y="8658"/>
                          <a:pt x="6989" y="8861"/>
                          <a:pt x="7123" y="9057"/>
                        </a:cubicBezTo>
                        <a:cubicBezTo>
                          <a:pt x="7182" y="9147"/>
                          <a:pt x="7250" y="9237"/>
                          <a:pt x="7320" y="9322"/>
                        </a:cubicBezTo>
                        <a:cubicBezTo>
                          <a:pt x="7286" y="9307"/>
                          <a:pt x="6719" y="9074"/>
                          <a:pt x="6178" y="9074"/>
                        </a:cubicBezTo>
                        <a:cubicBezTo>
                          <a:pt x="5833" y="9074"/>
                          <a:pt x="5500" y="9169"/>
                          <a:pt x="5321" y="9473"/>
                        </a:cubicBezTo>
                        <a:cubicBezTo>
                          <a:pt x="4858" y="10256"/>
                          <a:pt x="6154" y="10886"/>
                          <a:pt x="6200" y="10910"/>
                        </a:cubicBezTo>
                        <a:cubicBezTo>
                          <a:pt x="6038" y="10872"/>
                          <a:pt x="5874" y="10837"/>
                          <a:pt x="5711" y="10815"/>
                        </a:cubicBezTo>
                        <a:cubicBezTo>
                          <a:pt x="5408" y="10766"/>
                          <a:pt x="5103" y="10743"/>
                          <a:pt x="4799" y="10743"/>
                        </a:cubicBezTo>
                        <a:cubicBezTo>
                          <a:pt x="4537" y="10743"/>
                          <a:pt x="4277" y="10760"/>
                          <a:pt x="4020" y="10794"/>
                        </a:cubicBezTo>
                        <a:cubicBezTo>
                          <a:pt x="3631" y="10844"/>
                          <a:pt x="3248" y="10934"/>
                          <a:pt x="2886" y="11062"/>
                        </a:cubicBezTo>
                        <a:cubicBezTo>
                          <a:pt x="2518" y="11187"/>
                          <a:pt x="2168" y="11353"/>
                          <a:pt x="1851" y="11552"/>
                        </a:cubicBezTo>
                        <a:cubicBezTo>
                          <a:pt x="1788" y="11590"/>
                          <a:pt x="1725" y="11629"/>
                          <a:pt x="1666" y="11672"/>
                        </a:cubicBezTo>
                        <a:cubicBezTo>
                          <a:pt x="1445" y="11823"/>
                          <a:pt x="1242" y="11992"/>
                          <a:pt x="1060" y="12173"/>
                        </a:cubicBezTo>
                        <a:cubicBezTo>
                          <a:pt x="791" y="12440"/>
                          <a:pt x="564" y="12742"/>
                          <a:pt x="391" y="13076"/>
                        </a:cubicBezTo>
                        <a:cubicBezTo>
                          <a:pt x="290" y="13267"/>
                          <a:pt x="214" y="13459"/>
                          <a:pt x="157" y="13651"/>
                        </a:cubicBezTo>
                        <a:cubicBezTo>
                          <a:pt x="0" y="14176"/>
                          <a:pt x="2" y="14688"/>
                          <a:pt x="128" y="15182"/>
                        </a:cubicBezTo>
                        <a:lnTo>
                          <a:pt x="2040" y="15263"/>
                        </a:lnTo>
                        <a:lnTo>
                          <a:pt x="3810" y="15339"/>
                        </a:lnTo>
                        <a:lnTo>
                          <a:pt x="7355" y="15490"/>
                        </a:lnTo>
                        <a:lnTo>
                          <a:pt x="7821" y="15512"/>
                        </a:lnTo>
                        <a:lnTo>
                          <a:pt x="8255" y="15530"/>
                        </a:lnTo>
                        <a:lnTo>
                          <a:pt x="8811" y="15553"/>
                        </a:lnTo>
                        <a:lnTo>
                          <a:pt x="17474" y="15921"/>
                        </a:lnTo>
                        <a:lnTo>
                          <a:pt x="17474" y="15543"/>
                        </a:lnTo>
                        <a:lnTo>
                          <a:pt x="22201" y="15790"/>
                        </a:lnTo>
                        <a:lnTo>
                          <a:pt x="22367" y="15798"/>
                        </a:lnTo>
                        <a:lnTo>
                          <a:pt x="22680" y="15812"/>
                        </a:lnTo>
                        <a:lnTo>
                          <a:pt x="22929" y="15825"/>
                        </a:lnTo>
                        <a:lnTo>
                          <a:pt x="23510" y="15855"/>
                        </a:lnTo>
                        <a:lnTo>
                          <a:pt x="28537" y="16115"/>
                        </a:lnTo>
                        <a:lnTo>
                          <a:pt x="29099" y="16144"/>
                        </a:lnTo>
                        <a:lnTo>
                          <a:pt x="29536" y="16168"/>
                        </a:lnTo>
                        <a:lnTo>
                          <a:pt x="29917" y="16188"/>
                        </a:lnTo>
                        <a:cubicBezTo>
                          <a:pt x="29936" y="16225"/>
                          <a:pt x="29954" y="16260"/>
                          <a:pt x="29973" y="16297"/>
                        </a:cubicBezTo>
                        <a:cubicBezTo>
                          <a:pt x="29976" y="16297"/>
                          <a:pt x="29978" y="16295"/>
                          <a:pt x="29984" y="16292"/>
                        </a:cubicBezTo>
                        <a:cubicBezTo>
                          <a:pt x="30059" y="16264"/>
                          <a:pt x="30135" y="16234"/>
                          <a:pt x="30207" y="16203"/>
                        </a:cubicBezTo>
                        <a:lnTo>
                          <a:pt x="33563" y="16376"/>
                        </a:lnTo>
                        <a:lnTo>
                          <a:pt x="33717" y="16384"/>
                        </a:lnTo>
                        <a:lnTo>
                          <a:pt x="33994" y="16398"/>
                        </a:lnTo>
                        <a:lnTo>
                          <a:pt x="34038" y="16612"/>
                        </a:lnTo>
                        <a:lnTo>
                          <a:pt x="34125" y="17049"/>
                        </a:lnTo>
                        <a:lnTo>
                          <a:pt x="34132" y="17080"/>
                        </a:lnTo>
                        <a:lnTo>
                          <a:pt x="34231" y="17571"/>
                        </a:lnTo>
                        <a:lnTo>
                          <a:pt x="34243" y="17624"/>
                        </a:lnTo>
                        <a:lnTo>
                          <a:pt x="34243" y="17626"/>
                        </a:lnTo>
                        <a:lnTo>
                          <a:pt x="34307" y="17950"/>
                        </a:lnTo>
                        <a:lnTo>
                          <a:pt x="34349" y="18164"/>
                        </a:lnTo>
                        <a:lnTo>
                          <a:pt x="34355" y="18192"/>
                        </a:lnTo>
                        <a:cubicBezTo>
                          <a:pt x="34355" y="18192"/>
                          <a:pt x="34407" y="18195"/>
                          <a:pt x="34499" y="18199"/>
                        </a:cubicBezTo>
                        <a:lnTo>
                          <a:pt x="34506" y="18199"/>
                        </a:lnTo>
                        <a:cubicBezTo>
                          <a:pt x="34690" y="18210"/>
                          <a:pt x="35037" y="18225"/>
                          <a:pt x="35488" y="18232"/>
                        </a:cubicBezTo>
                        <a:lnTo>
                          <a:pt x="35494" y="18232"/>
                        </a:lnTo>
                        <a:cubicBezTo>
                          <a:pt x="35613" y="18233"/>
                          <a:pt x="35739" y="18234"/>
                          <a:pt x="35872" y="18234"/>
                        </a:cubicBezTo>
                        <a:cubicBezTo>
                          <a:pt x="36374" y="18234"/>
                          <a:pt x="36965" y="18223"/>
                          <a:pt x="37587" y="18182"/>
                        </a:cubicBezTo>
                        <a:lnTo>
                          <a:pt x="37593" y="18182"/>
                        </a:lnTo>
                        <a:cubicBezTo>
                          <a:pt x="37952" y="18160"/>
                          <a:pt x="38323" y="18127"/>
                          <a:pt x="38693" y="18081"/>
                        </a:cubicBezTo>
                        <a:cubicBezTo>
                          <a:pt x="38857" y="18061"/>
                          <a:pt x="39021" y="18040"/>
                          <a:pt x="39181" y="18015"/>
                        </a:cubicBezTo>
                        <a:cubicBezTo>
                          <a:pt x="39327" y="17993"/>
                          <a:pt x="39473" y="17969"/>
                          <a:pt x="39614" y="17943"/>
                        </a:cubicBezTo>
                        <a:lnTo>
                          <a:pt x="39616" y="17943"/>
                        </a:lnTo>
                        <a:cubicBezTo>
                          <a:pt x="39620" y="17943"/>
                          <a:pt x="39622" y="17943"/>
                          <a:pt x="39624" y="17941"/>
                        </a:cubicBezTo>
                        <a:cubicBezTo>
                          <a:pt x="39629" y="17941"/>
                          <a:pt x="39631" y="17941"/>
                          <a:pt x="39635" y="17939"/>
                        </a:cubicBezTo>
                        <a:cubicBezTo>
                          <a:pt x="39834" y="17902"/>
                          <a:pt x="40027" y="17860"/>
                          <a:pt x="40215" y="17814"/>
                        </a:cubicBezTo>
                        <a:cubicBezTo>
                          <a:pt x="40639" y="17712"/>
                          <a:pt x="41043" y="17587"/>
                          <a:pt x="41398" y="17427"/>
                        </a:cubicBezTo>
                        <a:lnTo>
                          <a:pt x="41459" y="17399"/>
                        </a:lnTo>
                        <a:cubicBezTo>
                          <a:pt x="41492" y="17386"/>
                          <a:pt x="41522" y="17370"/>
                          <a:pt x="41555" y="17357"/>
                        </a:cubicBezTo>
                        <a:lnTo>
                          <a:pt x="41557" y="17357"/>
                        </a:lnTo>
                        <a:cubicBezTo>
                          <a:pt x="41561" y="17353"/>
                          <a:pt x="41566" y="17351"/>
                          <a:pt x="41573" y="17349"/>
                        </a:cubicBezTo>
                        <a:lnTo>
                          <a:pt x="41642" y="17314"/>
                        </a:lnTo>
                        <a:lnTo>
                          <a:pt x="41712" y="17279"/>
                        </a:lnTo>
                        <a:cubicBezTo>
                          <a:pt x="41717" y="17276"/>
                          <a:pt x="41726" y="17270"/>
                          <a:pt x="41736" y="17266"/>
                        </a:cubicBezTo>
                        <a:cubicBezTo>
                          <a:pt x="41795" y="17237"/>
                          <a:pt x="41846" y="17204"/>
                          <a:pt x="41900" y="17172"/>
                        </a:cubicBezTo>
                        <a:cubicBezTo>
                          <a:pt x="41964" y="17132"/>
                          <a:pt x="42025" y="17093"/>
                          <a:pt x="42084" y="17053"/>
                        </a:cubicBezTo>
                        <a:lnTo>
                          <a:pt x="42091" y="17045"/>
                        </a:lnTo>
                        <a:cubicBezTo>
                          <a:pt x="42148" y="17003"/>
                          <a:pt x="42202" y="16962"/>
                          <a:pt x="42255" y="16918"/>
                        </a:cubicBezTo>
                        <a:cubicBezTo>
                          <a:pt x="42331" y="16855"/>
                          <a:pt x="42399" y="16787"/>
                          <a:pt x="42464" y="16717"/>
                        </a:cubicBezTo>
                        <a:cubicBezTo>
                          <a:pt x="42648" y="16518"/>
                          <a:pt x="42784" y="16290"/>
                          <a:pt x="42854" y="16032"/>
                        </a:cubicBezTo>
                        <a:cubicBezTo>
                          <a:pt x="42884" y="15925"/>
                          <a:pt x="42900" y="15814"/>
                          <a:pt x="42906" y="15700"/>
                        </a:cubicBezTo>
                        <a:cubicBezTo>
                          <a:pt x="42917" y="15588"/>
                          <a:pt x="42911" y="15475"/>
                          <a:pt x="42895" y="15359"/>
                        </a:cubicBezTo>
                        <a:cubicBezTo>
                          <a:pt x="42880" y="15236"/>
                          <a:pt x="42852" y="15103"/>
                          <a:pt x="42810" y="14965"/>
                        </a:cubicBezTo>
                        <a:cubicBezTo>
                          <a:pt x="42757" y="14784"/>
                          <a:pt x="42677" y="14592"/>
                          <a:pt x="42570" y="14390"/>
                        </a:cubicBezTo>
                        <a:cubicBezTo>
                          <a:pt x="42443" y="14143"/>
                          <a:pt x="42277" y="13881"/>
                          <a:pt x="42069" y="13601"/>
                        </a:cubicBezTo>
                        <a:cubicBezTo>
                          <a:pt x="41918" y="13402"/>
                          <a:pt x="41769" y="13214"/>
                          <a:pt x="41618" y="13043"/>
                        </a:cubicBezTo>
                        <a:cubicBezTo>
                          <a:pt x="41384" y="12772"/>
                          <a:pt x="41148" y="12536"/>
                          <a:pt x="40910" y="12326"/>
                        </a:cubicBezTo>
                        <a:cubicBezTo>
                          <a:pt x="40645" y="12090"/>
                          <a:pt x="40377" y="11893"/>
                          <a:pt x="40112" y="11727"/>
                        </a:cubicBezTo>
                        <a:cubicBezTo>
                          <a:pt x="39832" y="11550"/>
                          <a:pt x="39548" y="11408"/>
                          <a:pt x="39272" y="11297"/>
                        </a:cubicBezTo>
                        <a:cubicBezTo>
                          <a:pt x="39181" y="11264"/>
                          <a:pt x="39095" y="11231"/>
                          <a:pt x="39006" y="11203"/>
                        </a:cubicBezTo>
                        <a:cubicBezTo>
                          <a:pt x="38890" y="11165"/>
                          <a:pt x="38774" y="11132"/>
                          <a:pt x="38660" y="11104"/>
                        </a:cubicBezTo>
                        <a:cubicBezTo>
                          <a:pt x="38632" y="11098"/>
                          <a:pt x="38606" y="11091"/>
                          <a:pt x="38581" y="11086"/>
                        </a:cubicBezTo>
                        <a:cubicBezTo>
                          <a:pt x="38240" y="11010"/>
                          <a:pt x="37907" y="10977"/>
                          <a:pt x="37582" y="10977"/>
                        </a:cubicBezTo>
                        <a:cubicBezTo>
                          <a:pt x="37425" y="10977"/>
                          <a:pt x="37270" y="10984"/>
                          <a:pt x="37117" y="10999"/>
                        </a:cubicBezTo>
                        <a:cubicBezTo>
                          <a:pt x="37106" y="10831"/>
                          <a:pt x="37095" y="10667"/>
                          <a:pt x="37075" y="10509"/>
                        </a:cubicBezTo>
                        <a:cubicBezTo>
                          <a:pt x="37068" y="10459"/>
                          <a:pt x="37060" y="10409"/>
                          <a:pt x="37053" y="10363"/>
                        </a:cubicBezTo>
                        <a:cubicBezTo>
                          <a:pt x="37049" y="10343"/>
                          <a:pt x="37047" y="10321"/>
                          <a:pt x="37044" y="10300"/>
                        </a:cubicBezTo>
                        <a:cubicBezTo>
                          <a:pt x="37029" y="10201"/>
                          <a:pt x="37014" y="10107"/>
                          <a:pt x="36996" y="10013"/>
                        </a:cubicBezTo>
                        <a:cubicBezTo>
                          <a:pt x="36976" y="9904"/>
                          <a:pt x="36952" y="9799"/>
                          <a:pt x="36928" y="9694"/>
                        </a:cubicBezTo>
                        <a:cubicBezTo>
                          <a:pt x="36928" y="9692"/>
                          <a:pt x="36924" y="9689"/>
                          <a:pt x="36928" y="9685"/>
                        </a:cubicBezTo>
                        <a:cubicBezTo>
                          <a:pt x="36826" y="9278"/>
                          <a:pt x="36681" y="8902"/>
                          <a:pt x="36498" y="8557"/>
                        </a:cubicBezTo>
                        <a:cubicBezTo>
                          <a:pt x="36467" y="8494"/>
                          <a:pt x="36434" y="8437"/>
                          <a:pt x="36399" y="8377"/>
                        </a:cubicBezTo>
                        <a:cubicBezTo>
                          <a:pt x="36299" y="8209"/>
                          <a:pt x="36196" y="8049"/>
                          <a:pt x="36082" y="7896"/>
                        </a:cubicBezTo>
                        <a:cubicBezTo>
                          <a:pt x="36023" y="7818"/>
                          <a:pt x="35966" y="7744"/>
                          <a:pt x="35905" y="7673"/>
                        </a:cubicBezTo>
                        <a:cubicBezTo>
                          <a:pt x="35899" y="7665"/>
                          <a:pt x="35896" y="7662"/>
                          <a:pt x="35888" y="7654"/>
                        </a:cubicBezTo>
                        <a:cubicBezTo>
                          <a:pt x="35853" y="7612"/>
                          <a:pt x="35818" y="7573"/>
                          <a:pt x="35781" y="7533"/>
                        </a:cubicBezTo>
                        <a:cubicBezTo>
                          <a:pt x="35614" y="7348"/>
                          <a:pt x="35437" y="7177"/>
                          <a:pt x="35245" y="7017"/>
                        </a:cubicBezTo>
                        <a:cubicBezTo>
                          <a:pt x="35116" y="6908"/>
                          <a:pt x="34983" y="6805"/>
                          <a:pt x="34845" y="6707"/>
                        </a:cubicBezTo>
                        <a:cubicBezTo>
                          <a:pt x="34652" y="6571"/>
                          <a:pt x="34449" y="6447"/>
                          <a:pt x="34239" y="6331"/>
                        </a:cubicBezTo>
                        <a:cubicBezTo>
                          <a:pt x="33793" y="6090"/>
                          <a:pt x="33317" y="5896"/>
                          <a:pt x="32824" y="5750"/>
                        </a:cubicBezTo>
                        <a:cubicBezTo>
                          <a:pt x="32785" y="5738"/>
                          <a:pt x="32742" y="5728"/>
                          <a:pt x="32702" y="5717"/>
                        </a:cubicBezTo>
                        <a:lnTo>
                          <a:pt x="32700" y="5717"/>
                        </a:lnTo>
                        <a:cubicBezTo>
                          <a:pt x="32475" y="5655"/>
                          <a:pt x="32252" y="5603"/>
                          <a:pt x="32024" y="5562"/>
                        </a:cubicBezTo>
                        <a:cubicBezTo>
                          <a:pt x="31932" y="5544"/>
                          <a:pt x="31839" y="5527"/>
                          <a:pt x="31745" y="5515"/>
                        </a:cubicBezTo>
                        <a:cubicBezTo>
                          <a:pt x="31430" y="5465"/>
                          <a:pt x="31112" y="5433"/>
                          <a:pt x="30795" y="5419"/>
                        </a:cubicBezTo>
                        <a:cubicBezTo>
                          <a:pt x="30701" y="5415"/>
                          <a:pt x="30605" y="5413"/>
                          <a:pt x="30513" y="5413"/>
                        </a:cubicBezTo>
                        <a:cubicBezTo>
                          <a:pt x="30478" y="5412"/>
                          <a:pt x="30443" y="5412"/>
                          <a:pt x="30408" y="5412"/>
                        </a:cubicBezTo>
                        <a:cubicBezTo>
                          <a:pt x="30330" y="5412"/>
                          <a:pt x="30252" y="5414"/>
                          <a:pt x="30172" y="5415"/>
                        </a:cubicBezTo>
                        <a:cubicBezTo>
                          <a:pt x="30131" y="5415"/>
                          <a:pt x="30092" y="5417"/>
                          <a:pt x="30050" y="5419"/>
                        </a:cubicBezTo>
                        <a:cubicBezTo>
                          <a:pt x="30080" y="5391"/>
                          <a:pt x="30107" y="5367"/>
                          <a:pt x="30135" y="5336"/>
                        </a:cubicBezTo>
                        <a:cubicBezTo>
                          <a:pt x="30334" y="5146"/>
                          <a:pt x="30527" y="4929"/>
                          <a:pt x="30710" y="4695"/>
                        </a:cubicBezTo>
                        <a:cubicBezTo>
                          <a:pt x="30824" y="4543"/>
                          <a:pt x="30935" y="4387"/>
                          <a:pt x="31036" y="4226"/>
                        </a:cubicBezTo>
                        <a:cubicBezTo>
                          <a:pt x="31226" y="3926"/>
                          <a:pt x="31382" y="3611"/>
                          <a:pt x="31486" y="3296"/>
                        </a:cubicBezTo>
                        <a:cubicBezTo>
                          <a:pt x="31497" y="3263"/>
                          <a:pt x="31506" y="3231"/>
                          <a:pt x="31515" y="3198"/>
                        </a:cubicBezTo>
                        <a:cubicBezTo>
                          <a:pt x="31628" y="2820"/>
                          <a:pt x="31663" y="2448"/>
                          <a:pt x="31585" y="2100"/>
                        </a:cubicBezTo>
                        <a:cubicBezTo>
                          <a:pt x="31570" y="2037"/>
                          <a:pt x="31552" y="1976"/>
                          <a:pt x="31532" y="1915"/>
                        </a:cubicBezTo>
                        <a:cubicBezTo>
                          <a:pt x="31499" y="1823"/>
                          <a:pt x="31456" y="1731"/>
                          <a:pt x="31403" y="1646"/>
                        </a:cubicBezTo>
                        <a:cubicBezTo>
                          <a:pt x="31312" y="1492"/>
                          <a:pt x="31191" y="1344"/>
                          <a:pt x="31034" y="1212"/>
                        </a:cubicBezTo>
                        <a:lnTo>
                          <a:pt x="31032" y="1212"/>
                        </a:lnTo>
                        <a:cubicBezTo>
                          <a:pt x="30898" y="1095"/>
                          <a:pt x="30734" y="990"/>
                          <a:pt x="30546" y="895"/>
                        </a:cubicBezTo>
                        <a:cubicBezTo>
                          <a:pt x="30251" y="747"/>
                          <a:pt x="29956" y="681"/>
                          <a:pt x="29661" y="681"/>
                        </a:cubicBezTo>
                        <a:cubicBezTo>
                          <a:pt x="29499" y="681"/>
                          <a:pt x="29341" y="699"/>
                          <a:pt x="29182" y="734"/>
                        </a:cubicBezTo>
                        <a:cubicBezTo>
                          <a:pt x="29090" y="754"/>
                          <a:pt x="28998" y="780"/>
                          <a:pt x="28907" y="812"/>
                        </a:cubicBezTo>
                        <a:cubicBezTo>
                          <a:pt x="28858" y="830"/>
                          <a:pt x="28808" y="848"/>
                          <a:pt x="28758" y="871"/>
                        </a:cubicBezTo>
                        <a:cubicBezTo>
                          <a:pt x="27739" y="1287"/>
                          <a:pt x="26823" y="2321"/>
                          <a:pt x="26263" y="3187"/>
                        </a:cubicBezTo>
                        <a:cubicBezTo>
                          <a:pt x="26333" y="1630"/>
                          <a:pt x="25601" y="148"/>
                          <a:pt x="24077" y="10"/>
                        </a:cubicBezTo>
                        <a:cubicBezTo>
                          <a:pt x="24004" y="3"/>
                          <a:pt x="23929" y="0"/>
                          <a:pt x="23851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69" name="Google Shape;1369;p57"/>
                  <p:cNvSpPr/>
                  <p:nvPr/>
                </p:nvSpPr>
                <p:spPr>
                  <a:xfrm>
                    <a:off x="-63500" y="4580332"/>
                    <a:ext cx="9263374" cy="210141"/>
                  </a:xfrm>
                  <a:custGeom>
                    <a:rect b="b" l="l" r="r" t="t"/>
                    <a:pathLst>
                      <a:path extrusionOk="0" h="5154" w="103739">
                        <a:moveTo>
                          <a:pt x="80339" y="0"/>
                        </a:moveTo>
                        <a:cubicBezTo>
                          <a:pt x="69397" y="0"/>
                          <a:pt x="55260" y="1698"/>
                          <a:pt x="43777" y="1698"/>
                        </a:cubicBezTo>
                        <a:cubicBezTo>
                          <a:pt x="43306" y="1698"/>
                          <a:pt x="42839" y="1695"/>
                          <a:pt x="42377" y="1689"/>
                        </a:cubicBezTo>
                        <a:cubicBezTo>
                          <a:pt x="33262" y="1571"/>
                          <a:pt x="25137" y="473"/>
                          <a:pt x="19763" y="473"/>
                        </a:cubicBezTo>
                        <a:cubicBezTo>
                          <a:pt x="14822" y="473"/>
                          <a:pt x="0" y="1680"/>
                          <a:pt x="0" y="1680"/>
                        </a:cubicBezTo>
                        <a:lnTo>
                          <a:pt x="0" y="5154"/>
                        </a:lnTo>
                        <a:lnTo>
                          <a:pt x="103739" y="5154"/>
                        </a:lnTo>
                        <a:lnTo>
                          <a:pt x="103739" y="722"/>
                        </a:lnTo>
                        <a:cubicBezTo>
                          <a:pt x="103739" y="722"/>
                          <a:pt x="95368" y="244"/>
                          <a:pt x="81989" y="14"/>
                        </a:cubicBezTo>
                        <a:cubicBezTo>
                          <a:pt x="81448" y="5"/>
                          <a:pt x="80897" y="0"/>
                          <a:pt x="8033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370" name="Google Shape;1370;p57"/>
                <p:cNvGrpSpPr/>
                <p:nvPr/>
              </p:nvGrpSpPr>
              <p:grpSpPr>
                <a:xfrm>
                  <a:off x="-63379" y="4714275"/>
                  <a:ext cx="9263285" cy="442757"/>
                  <a:chOff x="-63379" y="4923731"/>
                  <a:chExt cx="9263285" cy="969682"/>
                </a:xfrm>
              </p:grpSpPr>
              <p:sp>
                <p:nvSpPr>
                  <p:cNvPr id="1371" name="Google Shape;1371;p57"/>
                  <p:cNvSpPr/>
                  <p:nvPr/>
                </p:nvSpPr>
                <p:spPr>
                  <a:xfrm>
                    <a:off x="-63379" y="4923731"/>
                    <a:ext cx="9263285" cy="969682"/>
                  </a:xfrm>
                  <a:custGeom>
                    <a:rect b="b" l="l" r="r" t="t"/>
                    <a:pathLst>
                      <a:path extrusionOk="0" h="10859" w="103738">
                        <a:moveTo>
                          <a:pt x="1" y="0"/>
                        </a:moveTo>
                        <a:lnTo>
                          <a:pt x="1" y="10858"/>
                        </a:lnTo>
                        <a:lnTo>
                          <a:pt x="103737" y="10858"/>
                        </a:lnTo>
                        <a:lnTo>
                          <a:pt x="103737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72" name="Google Shape;1372;p57"/>
                  <p:cNvSpPr/>
                  <p:nvPr/>
                </p:nvSpPr>
                <p:spPr>
                  <a:xfrm>
                    <a:off x="120932" y="5321109"/>
                    <a:ext cx="843034" cy="64919"/>
                  </a:xfrm>
                  <a:custGeom>
                    <a:rect b="b" l="l" r="r" t="t"/>
                    <a:pathLst>
                      <a:path extrusionOk="0" h="727" w="9441">
                        <a:moveTo>
                          <a:pt x="1" y="1"/>
                        </a:moveTo>
                        <a:lnTo>
                          <a:pt x="1" y="727"/>
                        </a:lnTo>
                        <a:lnTo>
                          <a:pt x="9440" y="727"/>
                        </a:lnTo>
                        <a:lnTo>
                          <a:pt x="9440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73" name="Google Shape;1373;p57"/>
                  <p:cNvSpPr/>
                  <p:nvPr/>
                </p:nvSpPr>
                <p:spPr>
                  <a:xfrm>
                    <a:off x="1341010" y="5321109"/>
                    <a:ext cx="842856" cy="64919"/>
                  </a:xfrm>
                  <a:custGeom>
                    <a:rect b="b" l="l" r="r" t="t"/>
                    <a:pathLst>
                      <a:path extrusionOk="0" h="727" w="9439">
                        <a:moveTo>
                          <a:pt x="1" y="1"/>
                        </a:moveTo>
                        <a:lnTo>
                          <a:pt x="1" y="727"/>
                        </a:lnTo>
                        <a:lnTo>
                          <a:pt x="9438" y="727"/>
                        </a:lnTo>
                        <a:lnTo>
                          <a:pt x="9438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74" name="Google Shape;1374;p57"/>
                  <p:cNvSpPr/>
                  <p:nvPr/>
                </p:nvSpPr>
                <p:spPr>
                  <a:xfrm>
                    <a:off x="2439822" y="5321109"/>
                    <a:ext cx="842945" cy="64919"/>
                  </a:xfrm>
                  <a:custGeom>
                    <a:rect b="b" l="l" r="r" t="t"/>
                    <a:pathLst>
                      <a:path extrusionOk="0" h="727" w="9440">
                        <a:moveTo>
                          <a:pt x="1" y="1"/>
                        </a:moveTo>
                        <a:lnTo>
                          <a:pt x="1" y="727"/>
                        </a:lnTo>
                        <a:lnTo>
                          <a:pt x="9440" y="727"/>
                        </a:lnTo>
                        <a:lnTo>
                          <a:pt x="9440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75" name="Google Shape;1375;p57"/>
                  <p:cNvSpPr/>
                  <p:nvPr/>
                </p:nvSpPr>
                <p:spPr>
                  <a:xfrm>
                    <a:off x="3659900" y="5321109"/>
                    <a:ext cx="842945" cy="64919"/>
                  </a:xfrm>
                  <a:custGeom>
                    <a:rect b="b" l="l" r="r" t="t"/>
                    <a:pathLst>
                      <a:path extrusionOk="0" h="727" w="9440">
                        <a:moveTo>
                          <a:pt x="1" y="1"/>
                        </a:moveTo>
                        <a:lnTo>
                          <a:pt x="1" y="727"/>
                        </a:lnTo>
                        <a:lnTo>
                          <a:pt x="9440" y="727"/>
                        </a:lnTo>
                        <a:lnTo>
                          <a:pt x="9440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76" name="Google Shape;1376;p57"/>
                  <p:cNvSpPr/>
                  <p:nvPr/>
                </p:nvSpPr>
                <p:spPr>
                  <a:xfrm>
                    <a:off x="4807736" y="5321109"/>
                    <a:ext cx="842766" cy="64919"/>
                  </a:xfrm>
                  <a:custGeom>
                    <a:rect b="b" l="l" r="r" t="t"/>
                    <a:pathLst>
                      <a:path extrusionOk="0" h="727" w="9438">
                        <a:moveTo>
                          <a:pt x="1" y="1"/>
                        </a:moveTo>
                        <a:lnTo>
                          <a:pt x="1" y="727"/>
                        </a:lnTo>
                        <a:lnTo>
                          <a:pt x="9438" y="727"/>
                        </a:lnTo>
                        <a:lnTo>
                          <a:pt x="9438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77" name="Google Shape;1377;p57"/>
                  <p:cNvSpPr/>
                  <p:nvPr/>
                </p:nvSpPr>
                <p:spPr>
                  <a:xfrm>
                    <a:off x="6027814" y="5321109"/>
                    <a:ext cx="842766" cy="64919"/>
                  </a:xfrm>
                  <a:custGeom>
                    <a:rect b="b" l="l" r="r" t="t"/>
                    <a:pathLst>
                      <a:path extrusionOk="0" h="727" w="9438">
                        <a:moveTo>
                          <a:pt x="1" y="1"/>
                        </a:moveTo>
                        <a:lnTo>
                          <a:pt x="1" y="727"/>
                        </a:lnTo>
                        <a:lnTo>
                          <a:pt x="9438" y="727"/>
                        </a:lnTo>
                        <a:lnTo>
                          <a:pt x="9438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78" name="Google Shape;1378;p57"/>
                  <p:cNvSpPr/>
                  <p:nvPr/>
                </p:nvSpPr>
                <p:spPr>
                  <a:xfrm>
                    <a:off x="7126804" y="5321109"/>
                    <a:ext cx="842766" cy="64919"/>
                  </a:xfrm>
                  <a:custGeom>
                    <a:rect b="b" l="l" r="r" t="t"/>
                    <a:pathLst>
                      <a:path extrusionOk="0" h="727" w="9438">
                        <a:moveTo>
                          <a:pt x="0" y="1"/>
                        </a:moveTo>
                        <a:lnTo>
                          <a:pt x="0" y="727"/>
                        </a:lnTo>
                        <a:lnTo>
                          <a:pt x="9437" y="727"/>
                        </a:lnTo>
                        <a:lnTo>
                          <a:pt x="943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79" name="Google Shape;1379;p57"/>
                  <p:cNvSpPr/>
                  <p:nvPr/>
                </p:nvSpPr>
                <p:spPr>
                  <a:xfrm>
                    <a:off x="8346703" y="5321109"/>
                    <a:ext cx="842945" cy="64919"/>
                  </a:xfrm>
                  <a:custGeom>
                    <a:rect b="b" l="l" r="r" t="t"/>
                    <a:pathLst>
                      <a:path extrusionOk="0" h="727" w="9440">
                        <a:moveTo>
                          <a:pt x="0" y="1"/>
                        </a:moveTo>
                        <a:lnTo>
                          <a:pt x="0" y="727"/>
                        </a:lnTo>
                        <a:lnTo>
                          <a:pt x="9439" y="727"/>
                        </a:lnTo>
                        <a:lnTo>
                          <a:pt x="943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sp>
          <p:nvSpPr>
            <p:cNvPr id="1380" name="Google Shape;1380;p57"/>
            <p:cNvSpPr/>
            <p:nvPr/>
          </p:nvSpPr>
          <p:spPr>
            <a:xfrm>
              <a:off x="-14985" y="4517725"/>
              <a:ext cx="454991" cy="177156"/>
            </a:xfrm>
            <a:custGeom>
              <a:rect b="b" l="l" r="r" t="t"/>
              <a:pathLst>
                <a:path extrusionOk="0" h="2562" w="6580">
                  <a:moveTo>
                    <a:pt x="3152" y="0"/>
                  </a:moveTo>
                  <a:cubicBezTo>
                    <a:pt x="2863" y="0"/>
                    <a:pt x="2513" y="112"/>
                    <a:pt x="2109" y="376"/>
                  </a:cubicBezTo>
                  <a:cubicBezTo>
                    <a:pt x="968" y="1123"/>
                    <a:pt x="570" y="559"/>
                    <a:pt x="285" y="1161"/>
                  </a:cubicBezTo>
                  <a:cubicBezTo>
                    <a:pt x="1" y="1766"/>
                    <a:pt x="799" y="2310"/>
                    <a:pt x="799" y="2310"/>
                  </a:cubicBezTo>
                  <a:lnTo>
                    <a:pt x="5185" y="2562"/>
                  </a:lnTo>
                  <a:cubicBezTo>
                    <a:pt x="5185" y="2562"/>
                    <a:pt x="6580" y="1858"/>
                    <a:pt x="5953" y="962"/>
                  </a:cubicBezTo>
                  <a:cubicBezTo>
                    <a:pt x="5793" y="733"/>
                    <a:pt x="5602" y="656"/>
                    <a:pt x="5405" y="656"/>
                  </a:cubicBezTo>
                  <a:cubicBezTo>
                    <a:pt x="4997" y="656"/>
                    <a:pt x="4561" y="985"/>
                    <a:pt x="4296" y="985"/>
                  </a:cubicBezTo>
                  <a:cubicBezTo>
                    <a:pt x="4189" y="985"/>
                    <a:pt x="4110" y="931"/>
                    <a:pt x="4073" y="778"/>
                  </a:cubicBezTo>
                  <a:cubicBezTo>
                    <a:pt x="3966" y="328"/>
                    <a:pt x="3648" y="0"/>
                    <a:pt x="31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1" name="Google Shape;1381;p57"/>
          <p:cNvGrpSpPr/>
          <p:nvPr/>
        </p:nvGrpSpPr>
        <p:grpSpPr>
          <a:xfrm>
            <a:off x="8542876" y="4339974"/>
            <a:ext cx="373051" cy="364892"/>
            <a:chOff x="-1467724" y="1406749"/>
            <a:chExt cx="373051" cy="364892"/>
          </a:xfrm>
        </p:grpSpPr>
        <p:sp>
          <p:nvSpPr>
            <p:cNvPr id="1382" name="Google Shape;1382;p57"/>
            <p:cNvSpPr/>
            <p:nvPr/>
          </p:nvSpPr>
          <p:spPr>
            <a:xfrm>
              <a:off x="-1467724" y="1406749"/>
              <a:ext cx="373051" cy="364407"/>
            </a:xfrm>
            <a:custGeom>
              <a:rect b="b" l="l" r="r" t="t"/>
              <a:pathLst>
                <a:path extrusionOk="0" h="5270" w="5395">
                  <a:moveTo>
                    <a:pt x="3533" y="1"/>
                  </a:moveTo>
                  <a:cubicBezTo>
                    <a:pt x="3325" y="1"/>
                    <a:pt x="3126" y="173"/>
                    <a:pt x="2989" y="347"/>
                  </a:cubicBezTo>
                  <a:cubicBezTo>
                    <a:pt x="2672" y="760"/>
                    <a:pt x="2466" y="1259"/>
                    <a:pt x="2402" y="1779"/>
                  </a:cubicBezTo>
                  <a:cubicBezTo>
                    <a:pt x="2390" y="1873"/>
                    <a:pt x="2381" y="1972"/>
                    <a:pt x="2337" y="2057"/>
                  </a:cubicBezTo>
                  <a:cubicBezTo>
                    <a:pt x="2299" y="2132"/>
                    <a:pt x="2222" y="2196"/>
                    <a:pt x="2138" y="2196"/>
                  </a:cubicBezTo>
                  <a:cubicBezTo>
                    <a:pt x="2128" y="2196"/>
                    <a:pt x="2117" y="2195"/>
                    <a:pt x="2107" y="2193"/>
                  </a:cubicBezTo>
                  <a:cubicBezTo>
                    <a:pt x="2003" y="2171"/>
                    <a:pt x="1945" y="2064"/>
                    <a:pt x="1900" y="1967"/>
                  </a:cubicBezTo>
                  <a:cubicBezTo>
                    <a:pt x="1771" y="1683"/>
                    <a:pt x="1642" y="1397"/>
                    <a:pt x="1513" y="1115"/>
                  </a:cubicBezTo>
                  <a:cubicBezTo>
                    <a:pt x="1438" y="946"/>
                    <a:pt x="1338" y="760"/>
                    <a:pt x="1137" y="747"/>
                  </a:cubicBezTo>
                  <a:cubicBezTo>
                    <a:pt x="1131" y="746"/>
                    <a:pt x="1126" y="746"/>
                    <a:pt x="1120" y="746"/>
                  </a:cubicBezTo>
                  <a:cubicBezTo>
                    <a:pt x="969" y="746"/>
                    <a:pt x="837" y="859"/>
                    <a:pt x="785" y="1007"/>
                  </a:cubicBezTo>
                  <a:cubicBezTo>
                    <a:pt x="697" y="1265"/>
                    <a:pt x="817" y="1517"/>
                    <a:pt x="933" y="1747"/>
                  </a:cubicBezTo>
                  <a:lnTo>
                    <a:pt x="1331" y="2545"/>
                  </a:lnTo>
                  <a:cubicBezTo>
                    <a:pt x="1402" y="2687"/>
                    <a:pt x="1286" y="2829"/>
                    <a:pt x="1156" y="2829"/>
                  </a:cubicBezTo>
                  <a:cubicBezTo>
                    <a:pt x="1116" y="2829"/>
                    <a:pt x="1074" y="2815"/>
                    <a:pt x="1036" y="2783"/>
                  </a:cubicBezTo>
                  <a:cubicBezTo>
                    <a:pt x="1034" y="2783"/>
                    <a:pt x="1032" y="2779"/>
                    <a:pt x="1029" y="2778"/>
                  </a:cubicBezTo>
                  <a:cubicBezTo>
                    <a:pt x="894" y="2660"/>
                    <a:pt x="796" y="2503"/>
                    <a:pt x="695" y="2355"/>
                  </a:cubicBezTo>
                  <a:cubicBezTo>
                    <a:pt x="613" y="2240"/>
                    <a:pt x="508" y="2115"/>
                    <a:pt x="364" y="2115"/>
                  </a:cubicBezTo>
                  <a:cubicBezTo>
                    <a:pt x="342" y="2115"/>
                    <a:pt x="320" y="2117"/>
                    <a:pt x="297" y="2123"/>
                  </a:cubicBezTo>
                  <a:cubicBezTo>
                    <a:pt x="161" y="2158"/>
                    <a:pt x="74" y="2287"/>
                    <a:pt x="57" y="2427"/>
                  </a:cubicBezTo>
                  <a:cubicBezTo>
                    <a:pt x="0" y="2921"/>
                    <a:pt x="354" y="3301"/>
                    <a:pt x="618" y="3695"/>
                  </a:cubicBezTo>
                  <a:cubicBezTo>
                    <a:pt x="852" y="4045"/>
                    <a:pt x="1005" y="4425"/>
                    <a:pt x="1121" y="4829"/>
                  </a:cubicBezTo>
                  <a:cubicBezTo>
                    <a:pt x="1190" y="5069"/>
                    <a:pt x="1296" y="5269"/>
                    <a:pt x="1529" y="5269"/>
                  </a:cubicBezTo>
                  <a:cubicBezTo>
                    <a:pt x="1576" y="5269"/>
                    <a:pt x="1628" y="5261"/>
                    <a:pt x="1687" y="5243"/>
                  </a:cubicBezTo>
                  <a:cubicBezTo>
                    <a:pt x="2013" y="5140"/>
                    <a:pt x="2276" y="4797"/>
                    <a:pt x="2591" y="4644"/>
                  </a:cubicBezTo>
                  <a:cubicBezTo>
                    <a:pt x="2923" y="4482"/>
                    <a:pt x="3290" y="4388"/>
                    <a:pt x="3658" y="4379"/>
                  </a:cubicBezTo>
                  <a:cubicBezTo>
                    <a:pt x="3693" y="4378"/>
                    <a:pt x="3728" y="4378"/>
                    <a:pt x="3764" y="4378"/>
                  </a:cubicBezTo>
                  <a:cubicBezTo>
                    <a:pt x="3827" y="4378"/>
                    <a:pt x="3891" y="4379"/>
                    <a:pt x="3955" y="4379"/>
                  </a:cubicBezTo>
                  <a:cubicBezTo>
                    <a:pt x="4179" y="4379"/>
                    <a:pt x="4403" y="4366"/>
                    <a:pt x="4602" y="4248"/>
                  </a:cubicBezTo>
                  <a:cubicBezTo>
                    <a:pt x="4757" y="4156"/>
                    <a:pt x="4869" y="3994"/>
                    <a:pt x="4865" y="3815"/>
                  </a:cubicBezTo>
                  <a:cubicBezTo>
                    <a:pt x="4855" y="3533"/>
                    <a:pt x="4590" y="3402"/>
                    <a:pt x="4343" y="3402"/>
                  </a:cubicBezTo>
                  <a:cubicBezTo>
                    <a:pt x="4327" y="3402"/>
                    <a:pt x="4310" y="3403"/>
                    <a:pt x="4294" y="3404"/>
                  </a:cubicBezTo>
                  <a:cubicBezTo>
                    <a:pt x="4079" y="3417"/>
                    <a:pt x="3880" y="3509"/>
                    <a:pt x="3669" y="3563"/>
                  </a:cubicBezTo>
                  <a:cubicBezTo>
                    <a:pt x="3580" y="3585"/>
                    <a:pt x="3485" y="3601"/>
                    <a:pt x="3392" y="3601"/>
                  </a:cubicBezTo>
                  <a:cubicBezTo>
                    <a:pt x="3267" y="3601"/>
                    <a:pt x="3147" y="3573"/>
                    <a:pt x="3047" y="3502"/>
                  </a:cubicBezTo>
                  <a:cubicBezTo>
                    <a:pt x="2965" y="3367"/>
                    <a:pt x="3139" y="3220"/>
                    <a:pt x="3288" y="3179"/>
                  </a:cubicBezTo>
                  <a:cubicBezTo>
                    <a:pt x="3483" y="3124"/>
                    <a:pt x="3685" y="3117"/>
                    <a:pt x="3888" y="3117"/>
                  </a:cubicBezTo>
                  <a:cubicBezTo>
                    <a:pt x="3963" y="3117"/>
                    <a:pt x="4039" y="3118"/>
                    <a:pt x="4114" y="3118"/>
                  </a:cubicBezTo>
                  <a:cubicBezTo>
                    <a:pt x="4155" y="3118"/>
                    <a:pt x="4196" y="3118"/>
                    <a:pt x="4237" y="3117"/>
                  </a:cubicBezTo>
                  <a:cubicBezTo>
                    <a:pt x="4602" y="3111"/>
                    <a:pt x="4993" y="3047"/>
                    <a:pt x="5236" y="2755"/>
                  </a:cubicBezTo>
                  <a:cubicBezTo>
                    <a:pt x="5339" y="2628"/>
                    <a:pt x="5394" y="2464"/>
                    <a:pt x="5376" y="2300"/>
                  </a:cubicBezTo>
                  <a:cubicBezTo>
                    <a:pt x="5340" y="1973"/>
                    <a:pt x="5073" y="1847"/>
                    <a:pt x="4814" y="1847"/>
                  </a:cubicBezTo>
                  <a:cubicBezTo>
                    <a:pt x="4794" y="1847"/>
                    <a:pt x="4774" y="1847"/>
                    <a:pt x="4755" y="1849"/>
                  </a:cubicBezTo>
                  <a:cubicBezTo>
                    <a:pt x="4576" y="1863"/>
                    <a:pt x="4407" y="1928"/>
                    <a:pt x="4241" y="1992"/>
                  </a:cubicBezTo>
                  <a:cubicBezTo>
                    <a:pt x="3962" y="2101"/>
                    <a:pt x="3680" y="2208"/>
                    <a:pt x="3402" y="2317"/>
                  </a:cubicBezTo>
                  <a:cubicBezTo>
                    <a:pt x="3333" y="2343"/>
                    <a:pt x="3250" y="2367"/>
                    <a:pt x="3175" y="2367"/>
                  </a:cubicBezTo>
                  <a:cubicBezTo>
                    <a:pt x="3089" y="2367"/>
                    <a:pt x="3014" y="2336"/>
                    <a:pt x="2978" y="2245"/>
                  </a:cubicBezTo>
                  <a:cubicBezTo>
                    <a:pt x="2936" y="2142"/>
                    <a:pt x="2986" y="2027"/>
                    <a:pt x="3072" y="1957"/>
                  </a:cubicBezTo>
                  <a:cubicBezTo>
                    <a:pt x="3421" y="1681"/>
                    <a:pt x="3690" y="1311"/>
                    <a:pt x="3852" y="896"/>
                  </a:cubicBezTo>
                  <a:cubicBezTo>
                    <a:pt x="3911" y="739"/>
                    <a:pt x="3957" y="572"/>
                    <a:pt x="3935" y="406"/>
                  </a:cubicBezTo>
                  <a:cubicBezTo>
                    <a:pt x="3913" y="240"/>
                    <a:pt x="3809" y="74"/>
                    <a:pt x="3651" y="21"/>
                  </a:cubicBezTo>
                  <a:cubicBezTo>
                    <a:pt x="3611" y="7"/>
                    <a:pt x="3572" y="1"/>
                    <a:pt x="35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57"/>
            <p:cNvSpPr/>
            <p:nvPr/>
          </p:nvSpPr>
          <p:spPr>
            <a:xfrm>
              <a:off x="-1452719" y="1430675"/>
              <a:ext cx="317940" cy="340966"/>
            </a:xfrm>
            <a:custGeom>
              <a:rect b="b" l="l" r="r" t="t"/>
              <a:pathLst>
                <a:path extrusionOk="0" h="4931" w="4598">
                  <a:moveTo>
                    <a:pt x="3088" y="0"/>
                  </a:moveTo>
                  <a:cubicBezTo>
                    <a:pt x="3067" y="0"/>
                    <a:pt x="3047" y="11"/>
                    <a:pt x="3034" y="36"/>
                  </a:cubicBezTo>
                  <a:cubicBezTo>
                    <a:pt x="2454" y="1234"/>
                    <a:pt x="1954" y="2468"/>
                    <a:pt x="1540" y="3733"/>
                  </a:cubicBezTo>
                  <a:cubicBezTo>
                    <a:pt x="1514" y="3810"/>
                    <a:pt x="1492" y="3886"/>
                    <a:pt x="1466" y="3963"/>
                  </a:cubicBezTo>
                  <a:cubicBezTo>
                    <a:pt x="1562" y="3185"/>
                    <a:pt x="1527" y="2391"/>
                    <a:pt x="1355" y="1621"/>
                  </a:cubicBezTo>
                  <a:cubicBezTo>
                    <a:pt x="1289" y="1315"/>
                    <a:pt x="1199" y="1013"/>
                    <a:pt x="1088" y="718"/>
                  </a:cubicBezTo>
                  <a:cubicBezTo>
                    <a:pt x="1076" y="684"/>
                    <a:pt x="1047" y="670"/>
                    <a:pt x="1018" y="670"/>
                  </a:cubicBezTo>
                  <a:cubicBezTo>
                    <a:pt x="975" y="670"/>
                    <a:pt x="933" y="703"/>
                    <a:pt x="952" y="755"/>
                  </a:cubicBezTo>
                  <a:cubicBezTo>
                    <a:pt x="1326" y="1766"/>
                    <a:pt x="1457" y="2857"/>
                    <a:pt x="1329" y="3930"/>
                  </a:cubicBezTo>
                  <a:cubicBezTo>
                    <a:pt x="1315" y="4077"/>
                    <a:pt x="1291" y="4221"/>
                    <a:pt x="1263" y="4366"/>
                  </a:cubicBezTo>
                  <a:cubicBezTo>
                    <a:pt x="1180" y="3506"/>
                    <a:pt x="662" y="2737"/>
                    <a:pt x="161" y="2050"/>
                  </a:cubicBezTo>
                  <a:cubicBezTo>
                    <a:pt x="145" y="2028"/>
                    <a:pt x="123" y="2019"/>
                    <a:pt x="101" y="2019"/>
                  </a:cubicBezTo>
                  <a:cubicBezTo>
                    <a:pt x="49" y="2019"/>
                    <a:pt x="0" y="2068"/>
                    <a:pt x="38" y="2120"/>
                  </a:cubicBezTo>
                  <a:cubicBezTo>
                    <a:pt x="616" y="2916"/>
                    <a:pt x="1226" y="3810"/>
                    <a:pt x="1123" y="4842"/>
                  </a:cubicBezTo>
                  <a:cubicBezTo>
                    <a:pt x="1119" y="4884"/>
                    <a:pt x="1149" y="4906"/>
                    <a:pt x="1184" y="4908"/>
                  </a:cubicBezTo>
                  <a:cubicBezTo>
                    <a:pt x="1195" y="4918"/>
                    <a:pt x="1208" y="4921"/>
                    <a:pt x="1224" y="4921"/>
                  </a:cubicBezTo>
                  <a:cubicBezTo>
                    <a:pt x="1236" y="4927"/>
                    <a:pt x="1250" y="4931"/>
                    <a:pt x="1264" y="4931"/>
                  </a:cubicBezTo>
                  <a:cubicBezTo>
                    <a:pt x="1292" y="4931"/>
                    <a:pt x="1321" y="4917"/>
                    <a:pt x="1333" y="4884"/>
                  </a:cubicBezTo>
                  <a:cubicBezTo>
                    <a:pt x="1352" y="4838"/>
                    <a:pt x="1370" y="4796"/>
                    <a:pt x="1388" y="4750"/>
                  </a:cubicBezTo>
                  <a:cubicBezTo>
                    <a:pt x="2116" y="4027"/>
                    <a:pt x="3119" y="3604"/>
                    <a:pt x="4145" y="3591"/>
                  </a:cubicBezTo>
                  <a:cubicBezTo>
                    <a:pt x="4234" y="3589"/>
                    <a:pt x="4236" y="3451"/>
                    <a:pt x="4149" y="3451"/>
                  </a:cubicBezTo>
                  <a:cubicBezTo>
                    <a:pt x="4148" y="3451"/>
                    <a:pt x="4147" y="3451"/>
                    <a:pt x="4145" y="3451"/>
                  </a:cubicBezTo>
                  <a:cubicBezTo>
                    <a:pt x="3185" y="3462"/>
                    <a:pt x="2242" y="3821"/>
                    <a:pt x="1516" y="4442"/>
                  </a:cubicBezTo>
                  <a:cubicBezTo>
                    <a:pt x="1687" y="4033"/>
                    <a:pt x="1886" y="3629"/>
                    <a:pt x="2161" y="3277"/>
                  </a:cubicBezTo>
                  <a:cubicBezTo>
                    <a:pt x="2330" y="3058"/>
                    <a:pt x="2531" y="2861"/>
                    <a:pt x="2761" y="2706"/>
                  </a:cubicBezTo>
                  <a:cubicBezTo>
                    <a:pt x="3005" y="2542"/>
                    <a:pt x="3276" y="2432"/>
                    <a:pt x="3556" y="2349"/>
                  </a:cubicBezTo>
                  <a:cubicBezTo>
                    <a:pt x="3869" y="2256"/>
                    <a:pt x="4191" y="2197"/>
                    <a:pt x="4512" y="2138"/>
                  </a:cubicBezTo>
                  <a:cubicBezTo>
                    <a:pt x="4597" y="2121"/>
                    <a:pt x="4566" y="1999"/>
                    <a:pt x="4490" y="1999"/>
                  </a:cubicBezTo>
                  <a:cubicBezTo>
                    <a:pt x="4485" y="1999"/>
                    <a:pt x="4480" y="1999"/>
                    <a:pt x="4475" y="2000"/>
                  </a:cubicBezTo>
                  <a:cubicBezTo>
                    <a:pt x="3889" y="2107"/>
                    <a:pt x="3285" y="2218"/>
                    <a:pt x="2767" y="2533"/>
                  </a:cubicBezTo>
                  <a:cubicBezTo>
                    <a:pt x="2288" y="2828"/>
                    <a:pt x="1938" y="3285"/>
                    <a:pt x="1676" y="3777"/>
                  </a:cubicBezTo>
                  <a:cubicBezTo>
                    <a:pt x="1971" y="2876"/>
                    <a:pt x="2304" y="1989"/>
                    <a:pt x="2688" y="1123"/>
                  </a:cubicBezTo>
                  <a:cubicBezTo>
                    <a:pt x="2837" y="782"/>
                    <a:pt x="2994" y="443"/>
                    <a:pt x="3158" y="108"/>
                  </a:cubicBezTo>
                  <a:cubicBezTo>
                    <a:pt x="3184" y="52"/>
                    <a:pt x="3135" y="0"/>
                    <a:pt x="30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p5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386" name="Google Shape;1386;p58"/>
          <p:cNvGrpSpPr/>
          <p:nvPr/>
        </p:nvGrpSpPr>
        <p:grpSpPr>
          <a:xfrm>
            <a:off x="-63300" y="-158909"/>
            <a:ext cx="10035996" cy="3074679"/>
            <a:chOff x="-63300" y="-158909"/>
            <a:chExt cx="10035996" cy="3074679"/>
          </a:xfrm>
        </p:grpSpPr>
        <p:sp>
          <p:nvSpPr>
            <p:cNvPr id="1387" name="Google Shape;1387;p58"/>
            <p:cNvSpPr/>
            <p:nvPr/>
          </p:nvSpPr>
          <p:spPr>
            <a:xfrm>
              <a:off x="327295" y="235723"/>
              <a:ext cx="385942" cy="207509"/>
            </a:xfrm>
            <a:custGeom>
              <a:rect b="b" l="l" r="r" t="t"/>
              <a:pathLst>
                <a:path extrusionOk="0" h="3447" w="6411">
                  <a:moveTo>
                    <a:pt x="2159" y="0"/>
                  </a:moveTo>
                  <a:cubicBezTo>
                    <a:pt x="1702" y="0"/>
                    <a:pt x="1300" y="222"/>
                    <a:pt x="1046" y="561"/>
                  </a:cubicBezTo>
                  <a:cubicBezTo>
                    <a:pt x="977" y="542"/>
                    <a:pt x="906" y="529"/>
                    <a:pt x="832" y="529"/>
                  </a:cubicBezTo>
                  <a:cubicBezTo>
                    <a:pt x="375" y="529"/>
                    <a:pt x="4" y="902"/>
                    <a:pt x="4" y="1357"/>
                  </a:cubicBezTo>
                  <a:cubicBezTo>
                    <a:pt x="1" y="1817"/>
                    <a:pt x="371" y="2186"/>
                    <a:pt x="826" y="2186"/>
                  </a:cubicBezTo>
                  <a:cubicBezTo>
                    <a:pt x="887" y="2186"/>
                    <a:pt x="944" y="2181"/>
                    <a:pt x="1001" y="2168"/>
                  </a:cubicBezTo>
                  <a:cubicBezTo>
                    <a:pt x="1182" y="2435"/>
                    <a:pt x="1453" y="2636"/>
                    <a:pt x="1770" y="2728"/>
                  </a:cubicBezTo>
                  <a:cubicBezTo>
                    <a:pt x="1993" y="3154"/>
                    <a:pt x="2443" y="3447"/>
                    <a:pt x="2959" y="3447"/>
                  </a:cubicBezTo>
                  <a:cubicBezTo>
                    <a:pt x="3388" y="3447"/>
                    <a:pt x="3769" y="3244"/>
                    <a:pt x="4015" y="2929"/>
                  </a:cubicBezTo>
                  <a:cubicBezTo>
                    <a:pt x="4153" y="3065"/>
                    <a:pt x="4343" y="3150"/>
                    <a:pt x="4549" y="3150"/>
                  </a:cubicBezTo>
                  <a:cubicBezTo>
                    <a:pt x="4847" y="3150"/>
                    <a:pt x="5102" y="2978"/>
                    <a:pt x="5227" y="2733"/>
                  </a:cubicBezTo>
                  <a:cubicBezTo>
                    <a:pt x="5255" y="2735"/>
                    <a:pt x="5281" y="2737"/>
                    <a:pt x="5308" y="2737"/>
                  </a:cubicBezTo>
                  <a:cubicBezTo>
                    <a:pt x="5916" y="2737"/>
                    <a:pt x="6410" y="2245"/>
                    <a:pt x="6410" y="1633"/>
                  </a:cubicBezTo>
                  <a:cubicBezTo>
                    <a:pt x="6410" y="1025"/>
                    <a:pt x="5918" y="529"/>
                    <a:pt x="5308" y="529"/>
                  </a:cubicBezTo>
                  <a:cubicBezTo>
                    <a:pt x="5072" y="529"/>
                    <a:pt x="4855" y="603"/>
                    <a:pt x="4678" y="728"/>
                  </a:cubicBezTo>
                  <a:cubicBezTo>
                    <a:pt x="4543" y="356"/>
                    <a:pt x="4182" y="87"/>
                    <a:pt x="3764" y="87"/>
                  </a:cubicBezTo>
                  <a:cubicBezTo>
                    <a:pt x="3502" y="87"/>
                    <a:pt x="3264" y="192"/>
                    <a:pt x="3089" y="360"/>
                  </a:cubicBezTo>
                  <a:cubicBezTo>
                    <a:pt x="2842" y="137"/>
                    <a:pt x="2516" y="0"/>
                    <a:pt x="21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58"/>
            <p:cNvSpPr/>
            <p:nvPr/>
          </p:nvSpPr>
          <p:spPr>
            <a:xfrm>
              <a:off x="7642984" y="-49322"/>
              <a:ext cx="1030494" cy="482560"/>
            </a:xfrm>
            <a:custGeom>
              <a:rect b="b" l="l" r="r" t="t"/>
              <a:pathLst>
                <a:path extrusionOk="0" h="3519" w="7515">
                  <a:moveTo>
                    <a:pt x="3620" y="0"/>
                  </a:moveTo>
                  <a:cubicBezTo>
                    <a:pt x="3091" y="0"/>
                    <a:pt x="2636" y="297"/>
                    <a:pt x="2408" y="736"/>
                  </a:cubicBezTo>
                  <a:cubicBezTo>
                    <a:pt x="2085" y="830"/>
                    <a:pt x="1809" y="1032"/>
                    <a:pt x="1625" y="1307"/>
                  </a:cubicBezTo>
                  <a:cubicBezTo>
                    <a:pt x="1567" y="1294"/>
                    <a:pt x="1507" y="1289"/>
                    <a:pt x="1448" y="1289"/>
                  </a:cubicBezTo>
                  <a:cubicBezTo>
                    <a:pt x="980" y="1289"/>
                    <a:pt x="602" y="1664"/>
                    <a:pt x="602" y="2133"/>
                  </a:cubicBezTo>
                  <a:cubicBezTo>
                    <a:pt x="602" y="2158"/>
                    <a:pt x="604" y="2182"/>
                    <a:pt x="607" y="2204"/>
                  </a:cubicBezTo>
                  <a:lnTo>
                    <a:pt x="417" y="2204"/>
                  </a:lnTo>
                  <a:cubicBezTo>
                    <a:pt x="187" y="2204"/>
                    <a:pt x="1" y="2391"/>
                    <a:pt x="1" y="2621"/>
                  </a:cubicBezTo>
                  <a:cubicBezTo>
                    <a:pt x="1" y="2851"/>
                    <a:pt x="187" y="3039"/>
                    <a:pt x="417" y="3039"/>
                  </a:cubicBezTo>
                  <a:lnTo>
                    <a:pt x="1744" y="3039"/>
                  </a:lnTo>
                  <a:cubicBezTo>
                    <a:pt x="2004" y="3330"/>
                    <a:pt x="2380" y="3518"/>
                    <a:pt x="2802" y="3518"/>
                  </a:cubicBezTo>
                  <a:cubicBezTo>
                    <a:pt x="3169" y="3518"/>
                    <a:pt x="3501" y="3376"/>
                    <a:pt x="3753" y="3150"/>
                  </a:cubicBezTo>
                  <a:cubicBezTo>
                    <a:pt x="3934" y="3321"/>
                    <a:pt x="4175" y="3428"/>
                    <a:pt x="4442" y="3428"/>
                  </a:cubicBezTo>
                  <a:cubicBezTo>
                    <a:pt x="4763" y="3428"/>
                    <a:pt x="5049" y="3275"/>
                    <a:pt x="5229" y="3039"/>
                  </a:cubicBezTo>
                  <a:lnTo>
                    <a:pt x="7098" y="3039"/>
                  </a:lnTo>
                  <a:cubicBezTo>
                    <a:pt x="7328" y="3039"/>
                    <a:pt x="7514" y="2851"/>
                    <a:pt x="7514" y="2621"/>
                  </a:cubicBezTo>
                  <a:cubicBezTo>
                    <a:pt x="7512" y="2389"/>
                    <a:pt x="7326" y="2203"/>
                    <a:pt x="7096" y="2203"/>
                  </a:cubicBezTo>
                  <a:lnTo>
                    <a:pt x="7087" y="2203"/>
                  </a:lnTo>
                  <a:cubicBezTo>
                    <a:pt x="7124" y="2092"/>
                    <a:pt x="7144" y="1972"/>
                    <a:pt x="7144" y="1849"/>
                  </a:cubicBezTo>
                  <a:cubicBezTo>
                    <a:pt x="7144" y="1228"/>
                    <a:pt x="6639" y="723"/>
                    <a:pt x="6018" y="723"/>
                  </a:cubicBezTo>
                  <a:cubicBezTo>
                    <a:pt x="5990" y="723"/>
                    <a:pt x="5963" y="726"/>
                    <a:pt x="5935" y="728"/>
                  </a:cubicBezTo>
                  <a:cubicBezTo>
                    <a:pt x="5808" y="474"/>
                    <a:pt x="5546" y="303"/>
                    <a:pt x="5244" y="303"/>
                  </a:cubicBezTo>
                  <a:cubicBezTo>
                    <a:pt x="5030" y="303"/>
                    <a:pt x="4839" y="387"/>
                    <a:pt x="4698" y="527"/>
                  </a:cubicBezTo>
                  <a:cubicBezTo>
                    <a:pt x="4446" y="207"/>
                    <a:pt x="4057" y="0"/>
                    <a:pt x="36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58"/>
            <p:cNvSpPr/>
            <p:nvPr/>
          </p:nvSpPr>
          <p:spPr>
            <a:xfrm>
              <a:off x="-63300" y="2211133"/>
              <a:ext cx="578117" cy="296485"/>
            </a:xfrm>
            <a:custGeom>
              <a:rect b="b" l="l" r="r" t="t"/>
              <a:pathLst>
                <a:path extrusionOk="0" h="4925" w="9163">
                  <a:moveTo>
                    <a:pt x="4937" y="0"/>
                  </a:moveTo>
                  <a:cubicBezTo>
                    <a:pt x="4322" y="0"/>
                    <a:pt x="3776" y="292"/>
                    <a:pt x="3426" y="741"/>
                  </a:cubicBezTo>
                  <a:cubicBezTo>
                    <a:pt x="3231" y="544"/>
                    <a:pt x="2962" y="424"/>
                    <a:pt x="2661" y="424"/>
                  </a:cubicBezTo>
                  <a:cubicBezTo>
                    <a:pt x="2238" y="424"/>
                    <a:pt x="1874" y="669"/>
                    <a:pt x="1694" y="1021"/>
                  </a:cubicBezTo>
                  <a:cubicBezTo>
                    <a:pt x="1655" y="1019"/>
                    <a:pt x="1618" y="1014"/>
                    <a:pt x="1576" y="1014"/>
                  </a:cubicBezTo>
                  <a:cubicBezTo>
                    <a:pt x="706" y="1014"/>
                    <a:pt x="0" y="1720"/>
                    <a:pt x="0" y="2590"/>
                  </a:cubicBezTo>
                  <a:cubicBezTo>
                    <a:pt x="0" y="3461"/>
                    <a:pt x="706" y="4165"/>
                    <a:pt x="1576" y="4165"/>
                  </a:cubicBezTo>
                  <a:cubicBezTo>
                    <a:pt x="1911" y="4165"/>
                    <a:pt x="2221" y="4060"/>
                    <a:pt x="2477" y="3883"/>
                  </a:cubicBezTo>
                  <a:cubicBezTo>
                    <a:pt x="2672" y="4416"/>
                    <a:pt x="3185" y="4799"/>
                    <a:pt x="3786" y="4799"/>
                  </a:cubicBezTo>
                  <a:cubicBezTo>
                    <a:pt x="4161" y="4799"/>
                    <a:pt x="4501" y="4650"/>
                    <a:pt x="4751" y="4410"/>
                  </a:cubicBezTo>
                  <a:cubicBezTo>
                    <a:pt x="5103" y="4727"/>
                    <a:pt x="5569" y="4924"/>
                    <a:pt x="6082" y="4924"/>
                  </a:cubicBezTo>
                  <a:cubicBezTo>
                    <a:pt x="6734" y="4924"/>
                    <a:pt x="7311" y="4608"/>
                    <a:pt x="7674" y="4125"/>
                  </a:cubicBezTo>
                  <a:cubicBezTo>
                    <a:pt x="7773" y="4150"/>
                    <a:pt x="7875" y="4165"/>
                    <a:pt x="7982" y="4165"/>
                  </a:cubicBezTo>
                  <a:cubicBezTo>
                    <a:pt x="8636" y="4165"/>
                    <a:pt x="9163" y="3636"/>
                    <a:pt x="9163" y="2984"/>
                  </a:cubicBezTo>
                  <a:cubicBezTo>
                    <a:pt x="9163" y="2332"/>
                    <a:pt x="8636" y="1801"/>
                    <a:pt x="7982" y="1801"/>
                  </a:cubicBezTo>
                  <a:cubicBezTo>
                    <a:pt x="7895" y="1801"/>
                    <a:pt x="7812" y="1810"/>
                    <a:pt x="7733" y="1828"/>
                  </a:cubicBezTo>
                  <a:cubicBezTo>
                    <a:pt x="7475" y="1445"/>
                    <a:pt x="7088" y="1160"/>
                    <a:pt x="6635" y="1029"/>
                  </a:cubicBezTo>
                  <a:cubicBezTo>
                    <a:pt x="6316" y="419"/>
                    <a:pt x="5674" y="0"/>
                    <a:pt x="49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58"/>
            <p:cNvSpPr/>
            <p:nvPr/>
          </p:nvSpPr>
          <p:spPr>
            <a:xfrm>
              <a:off x="1267275" y="-158909"/>
              <a:ext cx="1432641" cy="606089"/>
            </a:xfrm>
            <a:custGeom>
              <a:rect b="b" l="l" r="r" t="t"/>
              <a:pathLst>
                <a:path extrusionOk="0" h="5699" w="13471">
                  <a:moveTo>
                    <a:pt x="7647" y="1"/>
                  </a:moveTo>
                  <a:cubicBezTo>
                    <a:pt x="6879" y="1"/>
                    <a:pt x="6195" y="356"/>
                    <a:pt x="5751" y="915"/>
                  </a:cubicBezTo>
                  <a:cubicBezTo>
                    <a:pt x="5389" y="567"/>
                    <a:pt x="4901" y="353"/>
                    <a:pt x="4359" y="353"/>
                  </a:cubicBezTo>
                  <a:cubicBezTo>
                    <a:pt x="3657" y="353"/>
                    <a:pt x="3040" y="714"/>
                    <a:pt x="2680" y="1259"/>
                  </a:cubicBezTo>
                  <a:cubicBezTo>
                    <a:pt x="2664" y="1259"/>
                    <a:pt x="2647" y="1258"/>
                    <a:pt x="2633" y="1258"/>
                  </a:cubicBezTo>
                  <a:cubicBezTo>
                    <a:pt x="2205" y="1258"/>
                    <a:pt x="1816" y="1412"/>
                    <a:pt x="1518" y="1669"/>
                  </a:cubicBezTo>
                  <a:cubicBezTo>
                    <a:pt x="1390" y="1617"/>
                    <a:pt x="1254" y="1589"/>
                    <a:pt x="1112" y="1589"/>
                  </a:cubicBezTo>
                  <a:cubicBezTo>
                    <a:pt x="499" y="1589"/>
                    <a:pt x="1" y="2087"/>
                    <a:pt x="1" y="2701"/>
                  </a:cubicBezTo>
                  <a:cubicBezTo>
                    <a:pt x="1" y="3312"/>
                    <a:pt x="499" y="3810"/>
                    <a:pt x="1112" y="3810"/>
                  </a:cubicBezTo>
                  <a:lnTo>
                    <a:pt x="1123" y="3810"/>
                  </a:lnTo>
                  <a:cubicBezTo>
                    <a:pt x="1416" y="4343"/>
                    <a:pt x="1982" y="4702"/>
                    <a:pt x="2633" y="4702"/>
                  </a:cubicBezTo>
                  <a:cubicBezTo>
                    <a:pt x="2988" y="4702"/>
                    <a:pt x="3320" y="4591"/>
                    <a:pt x="3596" y="4405"/>
                  </a:cubicBezTo>
                  <a:cubicBezTo>
                    <a:pt x="3950" y="5170"/>
                    <a:pt x="4719" y="5699"/>
                    <a:pt x="5614" y="5699"/>
                  </a:cubicBezTo>
                  <a:cubicBezTo>
                    <a:pt x="6331" y="5699"/>
                    <a:pt x="6967" y="5358"/>
                    <a:pt x="7372" y="4833"/>
                  </a:cubicBezTo>
                  <a:cubicBezTo>
                    <a:pt x="7465" y="4842"/>
                    <a:pt x="7557" y="4849"/>
                    <a:pt x="7649" y="4849"/>
                  </a:cubicBezTo>
                  <a:cubicBezTo>
                    <a:pt x="8041" y="4849"/>
                    <a:pt x="8410" y="4755"/>
                    <a:pt x="8736" y="4591"/>
                  </a:cubicBezTo>
                  <a:cubicBezTo>
                    <a:pt x="9033" y="4755"/>
                    <a:pt x="9377" y="4849"/>
                    <a:pt x="9740" y="4849"/>
                  </a:cubicBezTo>
                  <a:cubicBezTo>
                    <a:pt x="10597" y="4849"/>
                    <a:pt x="11335" y="4332"/>
                    <a:pt x="11657" y="3591"/>
                  </a:cubicBezTo>
                  <a:cubicBezTo>
                    <a:pt x="11828" y="3681"/>
                    <a:pt x="12024" y="3733"/>
                    <a:pt x="12230" y="3733"/>
                  </a:cubicBezTo>
                  <a:cubicBezTo>
                    <a:pt x="12916" y="3733"/>
                    <a:pt x="13470" y="3176"/>
                    <a:pt x="13470" y="2498"/>
                  </a:cubicBezTo>
                  <a:cubicBezTo>
                    <a:pt x="13470" y="1812"/>
                    <a:pt x="12916" y="1258"/>
                    <a:pt x="12230" y="1258"/>
                  </a:cubicBezTo>
                  <a:cubicBezTo>
                    <a:pt x="11930" y="1258"/>
                    <a:pt x="11653" y="1365"/>
                    <a:pt x="11438" y="1543"/>
                  </a:cubicBezTo>
                  <a:cubicBezTo>
                    <a:pt x="11058" y="1014"/>
                    <a:pt x="10439" y="668"/>
                    <a:pt x="9739" y="668"/>
                  </a:cubicBezTo>
                  <a:cubicBezTo>
                    <a:pt x="9606" y="668"/>
                    <a:pt x="9481" y="683"/>
                    <a:pt x="9355" y="705"/>
                  </a:cubicBezTo>
                  <a:cubicBezTo>
                    <a:pt x="8919" y="270"/>
                    <a:pt x="8312" y="1"/>
                    <a:pt x="76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58"/>
            <p:cNvSpPr/>
            <p:nvPr/>
          </p:nvSpPr>
          <p:spPr>
            <a:xfrm>
              <a:off x="8752562" y="2546262"/>
              <a:ext cx="1220134" cy="369508"/>
            </a:xfrm>
            <a:custGeom>
              <a:rect b="b" l="l" r="r" t="t"/>
              <a:pathLst>
                <a:path extrusionOk="0" h="6138" w="20268">
                  <a:moveTo>
                    <a:pt x="9839" y="1"/>
                  </a:moveTo>
                  <a:cubicBezTo>
                    <a:pt x="8936" y="1"/>
                    <a:pt x="8151" y="500"/>
                    <a:pt x="7742" y="1235"/>
                  </a:cubicBezTo>
                  <a:cubicBezTo>
                    <a:pt x="7497" y="1117"/>
                    <a:pt x="7239" y="1060"/>
                    <a:pt x="6992" y="1060"/>
                  </a:cubicBezTo>
                  <a:cubicBezTo>
                    <a:pt x="5997" y="1060"/>
                    <a:pt x="5190" y="1860"/>
                    <a:pt x="5177" y="2850"/>
                  </a:cubicBezTo>
                  <a:cubicBezTo>
                    <a:pt x="5134" y="2846"/>
                    <a:pt x="5094" y="2842"/>
                    <a:pt x="5049" y="2842"/>
                  </a:cubicBezTo>
                  <a:cubicBezTo>
                    <a:pt x="4309" y="2842"/>
                    <a:pt x="3706" y="3443"/>
                    <a:pt x="3706" y="4186"/>
                  </a:cubicBezTo>
                  <a:cubicBezTo>
                    <a:pt x="3706" y="4280"/>
                    <a:pt x="3715" y="4376"/>
                    <a:pt x="3737" y="4464"/>
                  </a:cubicBezTo>
                  <a:lnTo>
                    <a:pt x="837" y="4464"/>
                  </a:lnTo>
                  <a:cubicBezTo>
                    <a:pt x="374" y="4464"/>
                    <a:pt x="0" y="4840"/>
                    <a:pt x="0" y="5301"/>
                  </a:cubicBezTo>
                  <a:cubicBezTo>
                    <a:pt x="0" y="5763"/>
                    <a:pt x="376" y="6137"/>
                    <a:pt x="837" y="6137"/>
                  </a:cubicBezTo>
                  <a:lnTo>
                    <a:pt x="19431" y="6137"/>
                  </a:lnTo>
                  <a:cubicBezTo>
                    <a:pt x="19894" y="6137"/>
                    <a:pt x="20268" y="5761"/>
                    <a:pt x="20268" y="5301"/>
                  </a:cubicBezTo>
                  <a:cubicBezTo>
                    <a:pt x="20264" y="4840"/>
                    <a:pt x="19890" y="4464"/>
                    <a:pt x="19426" y="4464"/>
                  </a:cubicBezTo>
                  <a:lnTo>
                    <a:pt x="16527" y="4464"/>
                  </a:lnTo>
                  <a:cubicBezTo>
                    <a:pt x="16545" y="4376"/>
                    <a:pt x="16556" y="4283"/>
                    <a:pt x="16556" y="4186"/>
                  </a:cubicBezTo>
                  <a:cubicBezTo>
                    <a:pt x="16556" y="3445"/>
                    <a:pt x="15956" y="2842"/>
                    <a:pt x="15213" y="2842"/>
                  </a:cubicBezTo>
                  <a:cubicBezTo>
                    <a:pt x="15169" y="2842"/>
                    <a:pt x="15128" y="2844"/>
                    <a:pt x="15086" y="2850"/>
                  </a:cubicBezTo>
                  <a:cubicBezTo>
                    <a:pt x="15073" y="1860"/>
                    <a:pt x="14266" y="1060"/>
                    <a:pt x="13270" y="1060"/>
                  </a:cubicBezTo>
                  <a:cubicBezTo>
                    <a:pt x="13022" y="1060"/>
                    <a:pt x="12767" y="1117"/>
                    <a:pt x="12520" y="1235"/>
                  </a:cubicBezTo>
                  <a:cubicBezTo>
                    <a:pt x="12109" y="498"/>
                    <a:pt x="11324" y="1"/>
                    <a:pt x="10423" y="1"/>
                  </a:cubicBezTo>
                  <a:cubicBezTo>
                    <a:pt x="10326" y="1"/>
                    <a:pt x="10228" y="8"/>
                    <a:pt x="10132" y="19"/>
                  </a:cubicBezTo>
                  <a:cubicBezTo>
                    <a:pt x="10034" y="8"/>
                    <a:pt x="9939" y="1"/>
                    <a:pt x="98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2" name="Google Shape;1392;p58"/>
          <p:cNvGrpSpPr/>
          <p:nvPr/>
        </p:nvGrpSpPr>
        <p:grpSpPr>
          <a:xfrm>
            <a:off x="8752549" y="1771614"/>
            <a:ext cx="497501" cy="721626"/>
            <a:chOff x="8752549" y="1771614"/>
            <a:chExt cx="497501" cy="721626"/>
          </a:xfrm>
        </p:grpSpPr>
        <p:sp>
          <p:nvSpPr>
            <p:cNvPr id="1393" name="Google Shape;1393;p58"/>
            <p:cNvSpPr/>
            <p:nvPr/>
          </p:nvSpPr>
          <p:spPr>
            <a:xfrm>
              <a:off x="8752549" y="1771614"/>
              <a:ext cx="370707" cy="193599"/>
            </a:xfrm>
            <a:custGeom>
              <a:rect b="b" l="l" r="r" t="t"/>
              <a:pathLst>
                <a:path extrusionOk="0" h="2194" w="4201">
                  <a:moveTo>
                    <a:pt x="303" y="0"/>
                  </a:moveTo>
                  <a:cubicBezTo>
                    <a:pt x="262" y="0"/>
                    <a:pt x="219" y="11"/>
                    <a:pt x="177" y="35"/>
                  </a:cubicBezTo>
                  <a:cubicBezTo>
                    <a:pt x="67" y="97"/>
                    <a:pt x="0" y="278"/>
                    <a:pt x="85" y="389"/>
                  </a:cubicBezTo>
                  <a:cubicBezTo>
                    <a:pt x="332" y="718"/>
                    <a:pt x="619" y="1002"/>
                    <a:pt x="964" y="1233"/>
                  </a:cubicBezTo>
                  <a:cubicBezTo>
                    <a:pt x="1123" y="1338"/>
                    <a:pt x="1296" y="1417"/>
                    <a:pt x="1456" y="1516"/>
                  </a:cubicBezTo>
                  <a:cubicBezTo>
                    <a:pt x="1583" y="1592"/>
                    <a:pt x="1721" y="1706"/>
                    <a:pt x="1670" y="1867"/>
                  </a:cubicBezTo>
                  <a:cubicBezTo>
                    <a:pt x="1668" y="1891"/>
                    <a:pt x="1661" y="1914"/>
                    <a:pt x="1661" y="1942"/>
                  </a:cubicBezTo>
                  <a:cubicBezTo>
                    <a:pt x="1661" y="2108"/>
                    <a:pt x="1784" y="2194"/>
                    <a:pt x="1911" y="2194"/>
                  </a:cubicBezTo>
                  <a:cubicBezTo>
                    <a:pt x="2018" y="2194"/>
                    <a:pt x="2127" y="2134"/>
                    <a:pt x="2171" y="2010"/>
                  </a:cubicBezTo>
                  <a:cubicBezTo>
                    <a:pt x="2182" y="1977"/>
                    <a:pt x="2186" y="1944"/>
                    <a:pt x="2191" y="1913"/>
                  </a:cubicBezTo>
                  <a:cubicBezTo>
                    <a:pt x="2226" y="1765"/>
                    <a:pt x="2462" y="1697"/>
                    <a:pt x="2580" y="1647"/>
                  </a:cubicBezTo>
                  <a:cubicBezTo>
                    <a:pt x="2785" y="1559"/>
                    <a:pt x="2982" y="1454"/>
                    <a:pt x="3166" y="1328"/>
                  </a:cubicBezTo>
                  <a:cubicBezTo>
                    <a:pt x="3537" y="1083"/>
                    <a:pt x="3848" y="779"/>
                    <a:pt x="4119" y="425"/>
                  </a:cubicBezTo>
                  <a:cubicBezTo>
                    <a:pt x="4200" y="315"/>
                    <a:pt x="4130" y="136"/>
                    <a:pt x="4023" y="72"/>
                  </a:cubicBezTo>
                  <a:cubicBezTo>
                    <a:pt x="3981" y="46"/>
                    <a:pt x="3938" y="35"/>
                    <a:pt x="3897" y="35"/>
                  </a:cubicBezTo>
                  <a:cubicBezTo>
                    <a:pt x="3808" y="35"/>
                    <a:pt x="3726" y="88"/>
                    <a:pt x="3667" y="164"/>
                  </a:cubicBezTo>
                  <a:cubicBezTo>
                    <a:pt x="3382" y="534"/>
                    <a:pt x="3013" y="838"/>
                    <a:pt x="2604" y="1059"/>
                  </a:cubicBezTo>
                  <a:cubicBezTo>
                    <a:pt x="2422" y="1157"/>
                    <a:pt x="2208" y="1236"/>
                    <a:pt x="2027" y="1347"/>
                  </a:cubicBezTo>
                  <a:cubicBezTo>
                    <a:pt x="1906" y="1198"/>
                    <a:pt x="1738" y="1076"/>
                    <a:pt x="1572" y="986"/>
                  </a:cubicBezTo>
                  <a:cubicBezTo>
                    <a:pt x="1167" y="770"/>
                    <a:pt x="809" y="497"/>
                    <a:pt x="533" y="127"/>
                  </a:cubicBezTo>
                  <a:cubicBezTo>
                    <a:pt x="475" y="50"/>
                    <a:pt x="392" y="0"/>
                    <a:pt x="3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58"/>
            <p:cNvSpPr/>
            <p:nvPr/>
          </p:nvSpPr>
          <p:spPr>
            <a:xfrm>
              <a:off x="8752550" y="2352145"/>
              <a:ext cx="270552" cy="141096"/>
            </a:xfrm>
            <a:custGeom>
              <a:rect b="b" l="l" r="r" t="t"/>
              <a:pathLst>
                <a:path extrusionOk="0" h="1599" w="3066">
                  <a:moveTo>
                    <a:pt x="221" y="1"/>
                  </a:moveTo>
                  <a:cubicBezTo>
                    <a:pt x="191" y="1"/>
                    <a:pt x="160" y="9"/>
                    <a:pt x="130" y="27"/>
                  </a:cubicBezTo>
                  <a:cubicBezTo>
                    <a:pt x="49" y="73"/>
                    <a:pt x="1" y="203"/>
                    <a:pt x="64" y="285"/>
                  </a:cubicBezTo>
                  <a:cubicBezTo>
                    <a:pt x="242" y="524"/>
                    <a:pt x="452" y="731"/>
                    <a:pt x="701" y="896"/>
                  </a:cubicBezTo>
                  <a:cubicBezTo>
                    <a:pt x="817" y="974"/>
                    <a:pt x="943" y="1033"/>
                    <a:pt x="1061" y="1105"/>
                  </a:cubicBezTo>
                  <a:cubicBezTo>
                    <a:pt x="1153" y="1160"/>
                    <a:pt x="1254" y="1243"/>
                    <a:pt x="1217" y="1361"/>
                  </a:cubicBezTo>
                  <a:cubicBezTo>
                    <a:pt x="1215" y="1379"/>
                    <a:pt x="1210" y="1394"/>
                    <a:pt x="1210" y="1416"/>
                  </a:cubicBezTo>
                  <a:cubicBezTo>
                    <a:pt x="1210" y="1536"/>
                    <a:pt x="1299" y="1598"/>
                    <a:pt x="1392" y="1598"/>
                  </a:cubicBezTo>
                  <a:cubicBezTo>
                    <a:pt x="1470" y="1598"/>
                    <a:pt x="1550" y="1555"/>
                    <a:pt x="1582" y="1466"/>
                  </a:cubicBezTo>
                  <a:cubicBezTo>
                    <a:pt x="1591" y="1440"/>
                    <a:pt x="1593" y="1418"/>
                    <a:pt x="1597" y="1392"/>
                  </a:cubicBezTo>
                  <a:cubicBezTo>
                    <a:pt x="1623" y="1283"/>
                    <a:pt x="1796" y="1235"/>
                    <a:pt x="1881" y="1199"/>
                  </a:cubicBezTo>
                  <a:cubicBezTo>
                    <a:pt x="2030" y="1134"/>
                    <a:pt x="2172" y="1059"/>
                    <a:pt x="2306" y="968"/>
                  </a:cubicBezTo>
                  <a:cubicBezTo>
                    <a:pt x="2577" y="789"/>
                    <a:pt x="2804" y="568"/>
                    <a:pt x="3003" y="310"/>
                  </a:cubicBezTo>
                  <a:cubicBezTo>
                    <a:pt x="3066" y="231"/>
                    <a:pt x="3014" y="100"/>
                    <a:pt x="2933" y="54"/>
                  </a:cubicBezTo>
                  <a:cubicBezTo>
                    <a:pt x="2903" y="36"/>
                    <a:pt x="2873" y="29"/>
                    <a:pt x="2844" y="29"/>
                  </a:cubicBezTo>
                  <a:cubicBezTo>
                    <a:pt x="2779" y="29"/>
                    <a:pt x="2718" y="67"/>
                    <a:pt x="2675" y="121"/>
                  </a:cubicBezTo>
                  <a:cubicBezTo>
                    <a:pt x="2469" y="390"/>
                    <a:pt x="2200" y="611"/>
                    <a:pt x="1899" y="773"/>
                  </a:cubicBezTo>
                  <a:cubicBezTo>
                    <a:pt x="1768" y="845"/>
                    <a:pt x="1612" y="902"/>
                    <a:pt x="1481" y="983"/>
                  </a:cubicBezTo>
                  <a:cubicBezTo>
                    <a:pt x="1391" y="874"/>
                    <a:pt x="1269" y="784"/>
                    <a:pt x="1145" y="719"/>
                  </a:cubicBezTo>
                  <a:cubicBezTo>
                    <a:pt x="851" y="563"/>
                    <a:pt x="591" y="366"/>
                    <a:pt x="388" y="93"/>
                  </a:cubicBezTo>
                  <a:cubicBezTo>
                    <a:pt x="345" y="37"/>
                    <a:pt x="285" y="1"/>
                    <a:pt x="2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58"/>
            <p:cNvSpPr/>
            <p:nvPr/>
          </p:nvSpPr>
          <p:spPr>
            <a:xfrm>
              <a:off x="9023090" y="2143896"/>
              <a:ext cx="226960" cy="118506"/>
            </a:xfrm>
            <a:custGeom>
              <a:rect b="b" l="l" r="r" t="t"/>
              <a:pathLst>
                <a:path extrusionOk="0" h="1343" w="2572">
                  <a:moveTo>
                    <a:pt x="186" y="0"/>
                  </a:moveTo>
                  <a:cubicBezTo>
                    <a:pt x="161" y="0"/>
                    <a:pt x="135" y="7"/>
                    <a:pt x="110" y="21"/>
                  </a:cubicBezTo>
                  <a:cubicBezTo>
                    <a:pt x="41" y="60"/>
                    <a:pt x="1" y="170"/>
                    <a:pt x="53" y="238"/>
                  </a:cubicBezTo>
                  <a:cubicBezTo>
                    <a:pt x="202" y="441"/>
                    <a:pt x="379" y="613"/>
                    <a:pt x="589" y="754"/>
                  </a:cubicBezTo>
                  <a:cubicBezTo>
                    <a:pt x="686" y="819"/>
                    <a:pt x="791" y="867"/>
                    <a:pt x="891" y="930"/>
                  </a:cubicBezTo>
                  <a:cubicBezTo>
                    <a:pt x="968" y="976"/>
                    <a:pt x="1055" y="1046"/>
                    <a:pt x="1022" y="1143"/>
                  </a:cubicBezTo>
                  <a:cubicBezTo>
                    <a:pt x="1020" y="1160"/>
                    <a:pt x="1014" y="1173"/>
                    <a:pt x="1014" y="1189"/>
                  </a:cubicBezTo>
                  <a:cubicBezTo>
                    <a:pt x="1014" y="1290"/>
                    <a:pt x="1089" y="1343"/>
                    <a:pt x="1167" y="1343"/>
                  </a:cubicBezTo>
                  <a:cubicBezTo>
                    <a:pt x="1233" y="1343"/>
                    <a:pt x="1301" y="1306"/>
                    <a:pt x="1328" y="1230"/>
                  </a:cubicBezTo>
                  <a:cubicBezTo>
                    <a:pt x="1335" y="1210"/>
                    <a:pt x="1337" y="1189"/>
                    <a:pt x="1343" y="1169"/>
                  </a:cubicBezTo>
                  <a:cubicBezTo>
                    <a:pt x="1363" y="1079"/>
                    <a:pt x="1508" y="1036"/>
                    <a:pt x="1580" y="1005"/>
                  </a:cubicBezTo>
                  <a:cubicBezTo>
                    <a:pt x="1704" y="950"/>
                    <a:pt x="1823" y="887"/>
                    <a:pt x="1936" y="812"/>
                  </a:cubicBezTo>
                  <a:cubicBezTo>
                    <a:pt x="2163" y="659"/>
                    <a:pt x="2356" y="473"/>
                    <a:pt x="2522" y="259"/>
                  </a:cubicBezTo>
                  <a:cubicBezTo>
                    <a:pt x="2572" y="189"/>
                    <a:pt x="2531" y="82"/>
                    <a:pt x="2465" y="41"/>
                  </a:cubicBezTo>
                  <a:cubicBezTo>
                    <a:pt x="2439" y="26"/>
                    <a:pt x="2414" y="20"/>
                    <a:pt x="2389" y="20"/>
                  </a:cubicBezTo>
                  <a:cubicBezTo>
                    <a:pt x="2334" y="20"/>
                    <a:pt x="2283" y="52"/>
                    <a:pt x="2247" y="100"/>
                  </a:cubicBezTo>
                  <a:cubicBezTo>
                    <a:pt x="2072" y="325"/>
                    <a:pt x="1847" y="511"/>
                    <a:pt x="1595" y="648"/>
                  </a:cubicBezTo>
                  <a:cubicBezTo>
                    <a:pt x="1484" y="708"/>
                    <a:pt x="1354" y="756"/>
                    <a:pt x="1243" y="825"/>
                  </a:cubicBezTo>
                  <a:cubicBezTo>
                    <a:pt x="1167" y="732"/>
                    <a:pt x="1066" y="659"/>
                    <a:pt x="963" y="603"/>
                  </a:cubicBezTo>
                  <a:cubicBezTo>
                    <a:pt x="714" y="471"/>
                    <a:pt x="495" y="305"/>
                    <a:pt x="327" y="78"/>
                  </a:cubicBezTo>
                  <a:cubicBezTo>
                    <a:pt x="292" y="31"/>
                    <a:pt x="241" y="0"/>
                    <a:pt x="1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6" name="Google Shape;1396;p58"/>
          <p:cNvGrpSpPr/>
          <p:nvPr/>
        </p:nvGrpSpPr>
        <p:grpSpPr>
          <a:xfrm>
            <a:off x="-354225" y="3564300"/>
            <a:ext cx="11200653" cy="1592731"/>
            <a:chOff x="-354225" y="3564300"/>
            <a:chExt cx="11200653" cy="1592731"/>
          </a:xfrm>
        </p:grpSpPr>
        <p:grpSp>
          <p:nvGrpSpPr>
            <p:cNvPr id="1397" name="Google Shape;1397;p58"/>
            <p:cNvGrpSpPr/>
            <p:nvPr/>
          </p:nvGrpSpPr>
          <p:grpSpPr>
            <a:xfrm>
              <a:off x="-354225" y="3564300"/>
              <a:ext cx="11200653" cy="1592731"/>
              <a:chOff x="-354225" y="3564300"/>
              <a:chExt cx="11200653" cy="1592731"/>
            </a:xfrm>
          </p:grpSpPr>
          <p:grpSp>
            <p:nvGrpSpPr>
              <p:cNvPr id="1398" name="Google Shape;1398;p58"/>
              <p:cNvGrpSpPr/>
              <p:nvPr/>
            </p:nvGrpSpPr>
            <p:grpSpPr>
              <a:xfrm>
                <a:off x="-354225" y="3564300"/>
                <a:ext cx="10085005" cy="1260811"/>
                <a:chOff x="-354225" y="3564300"/>
                <a:chExt cx="10085005" cy="1260811"/>
              </a:xfrm>
            </p:grpSpPr>
            <p:sp>
              <p:nvSpPr>
                <p:cNvPr id="1399" name="Google Shape;1399;p58"/>
                <p:cNvSpPr/>
                <p:nvPr/>
              </p:nvSpPr>
              <p:spPr>
                <a:xfrm>
                  <a:off x="-354225" y="3969525"/>
                  <a:ext cx="1133475" cy="695325"/>
                </a:xfrm>
                <a:custGeom>
                  <a:rect b="b" l="l" r="r" t="t"/>
                  <a:pathLst>
                    <a:path extrusionOk="0" h="27813" w="45339">
                      <a:moveTo>
                        <a:pt x="44958" y="23812"/>
                      </a:moveTo>
                      <a:lnTo>
                        <a:pt x="45339" y="27051"/>
                      </a:lnTo>
                      <a:lnTo>
                        <a:pt x="0" y="27813"/>
                      </a:lnTo>
                      <a:lnTo>
                        <a:pt x="7430" y="6477"/>
                      </a:lnTo>
                      <a:lnTo>
                        <a:pt x="20765" y="5524"/>
                      </a:lnTo>
                      <a:lnTo>
                        <a:pt x="21336" y="0"/>
                      </a:lnTo>
                      <a:lnTo>
                        <a:pt x="33719" y="190"/>
                      </a:lnTo>
                      <a:lnTo>
                        <a:pt x="33719" y="23241"/>
                      </a:lnTo>
                      <a:lnTo>
                        <a:pt x="36386" y="23241"/>
                      </a:lnTo>
                      <a:lnTo>
                        <a:pt x="36195" y="15621"/>
                      </a:lnTo>
                      <a:lnTo>
                        <a:pt x="44387" y="16383"/>
                      </a:lnTo>
                      <a:close/>
                    </a:path>
                  </a:pathLst>
                </a:custGeom>
                <a:solidFill>
                  <a:srgbClr val="91CB91">
                    <a:alpha val="40880"/>
                  </a:srgbClr>
                </a:solidFill>
                <a:ln>
                  <a:noFill/>
                </a:ln>
              </p:spPr>
            </p:sp>
            <p:sp>
              <p:nvSpPr>
                <p:cNvPr id="1400" name="Google Shape;1400;p58"/>
                <p:cNvSpPr/>
                <p:nvPr/>
              </p:nvSpPr>
              <p:spPr>
                <a:xfrm>
                  <a:off x="6585681" y="3564300"/>
                  <a:ext cx="3145100" cy="1260811"/>
                </a:xfrm>
                <a:custGeom>
                  <a:rect b="b" l="l" r="r" t="t"/>
                  <a:pathLst>
                    <a:path extrusionOk="0" h="34671" w="86487">
                      <a:moveTo>
                        <a:pt x="86487" y="26480"/>
                      </a:moveTo>
                      <a:lnTo>
                        <a:pt x="86487" y="33719"/>
                      </a:lnTo>
                      <a:lnTo>
                        <a:pt x="0" y="34671"/>
                      </a:lnTo>
                      <a:lnTo>
                        <a:pt x="6858" y="30861"/>
                      </a:lnTo>
                      <a:lnTo>
                        <a:pt x="49149" y="29909"/>
                      </a:lnTo>
                      <a:lnTo>
                        <a:pt x="51626" y="0"/>
                      </a:lnTo>
                      <a:lnTo>
                        <a:pt x="64389" y="0"/>
                      </a:lnTo>
                      <a:lnTo>
                        <a:pt x="64770" y="3239"/>
                      </a:lnTo>
                      <a:lnTo>
                        <a:pt x="74295" y="4001"/>
                      </a:lnTo>
                      <a:lnTo>
                        <a:pt x="73533" y="24575"/>
                      </a:lnTo>
                      <a:close/>
                    </a:path>
                  </a:pathLst>
                </a:custGeom>
                <a:solidFill>
                  <a:srgbClr val="91CB91">
                    <a:alpha val="40880"/>
                  </a:srgbClr>
                </a:solidFill>
                <a:ln>
                  <a:noFill/>
                </a:ln>
              </p:spPr>
            </p:sp>
          </p:grpSp>
          <p:grpSp>
            <p:nvGrpSpPr>
              <p:cNvPr id="1401" name="Google Shape;1401;p58"/>
              <p:cNvGrpSpPr/>
              <p:nvPr/>
            </p:nvGrpSpPr>
            <p:grpSpPr>
              <a:xfrm>
                <a:off x="-63500" y="3686783"/>
                <a:ext cx="10909928" cy="1470248"/>
                <a:chOff x="-63500" y="3686783"/>
                <a:chExt cx="10909928" cy="1470248"/>
              </a:xfrm>
            </p:grpSpPr>
            <p:grpSp>
              <p:nvGrpSpPr>
                <p:cNvPr id="1402" name="Google Shape;1402;p58"/>
                <p:cNvGrpSpPr/>
                <p:nvPr/>
              </p:nvGrpSpPr>
              <p:grpSpPr>
                <a:xfrm>
                  <a:off x="-63379" y="4714275"/>
                  <a:ext cx="9263285" cy="442757"/>
                  <a:chOff x="-63379" y="4923731"/>
                  <a:chExt cx="9263285" cy="969682"/>
                </a:xfrm>
              </p:grpSpPr>
              <p:sp>
                <p:nvSpPr>
                  <p:cNvPr id="1403" name="Google Shape;1403;p58"/>
                  <p:cNvSpPr/>
                  <p:nvPr/>
                </p:nvSpPr>
                <p:spPr>
                  <a:xfrm>
                    <a:off x="-63379" y="4923731"/>
                    <a:ext cx="9263285" cy="969682"/>
                  </a:xfrm>
                  <a:custGeom>
                    <a:rect b="b" l="l" r="r" t="t"/>
                    <a:pathLst>
                      <a:path extrusionOk="0" h="10859" w="103738">
                        <a:moveTo>
                          <a:pt x="1" y="0"/>
                        </a:moveTo>
                        <a:lnTo>
                          <a:pt x="1" y="10858"/>
                        </a:lnTo>
                        <a:lnTo>
                          <a:pt x="103737" y="10858"/>
                        </a:lnTo>
                        <a:lnTo>
                          <a:pt x="103737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04" name="Google Shape;1404;p58"/>
                  <p:cNvSpPr/>
                  <p:nvPr/>
                </p:nvSpPr>
                <p:spPr>
                  <a:xfrm>
                    <a:off x="120932" y="5321109"/>
                    <a:ext cx="843034" cy="64919"/>
                  </a:xfrm>
                  <a:custGeom>
                    <a:rect b="b" l="l" r="r" t="t"/>
                    <a:pathLst>
                      <a:path extrusionOk="0" h="727" w="9441">
                        <a:moveTo>
                          <a:pt x="1" y="1"/>
                        </a:moveTo>
                        <a:lnTo>
                          <a:pt x="1" y="727"/>
                        </a:lnTo>
                        <a:lnTo>
                          <a:pt x="9440" y="727"/>
                        </a:lnTo>
                        <a:lnTo>
                          <a:pt x="9440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05" name="Google Shape;1405;p58"/>
                  <p:cNvSpPr/>
                  <p:nvPr/>
                </p:nvSpPr>
                <p:spPr>
                  <a:xfrm>
                    <a:off x="1341010" y="5321109"/>
                    <a:ext cx="842856" cy="64919"/>
                  </a:xfrm>
                  <a:custGeom>
                    <a:rect b="b" l="l" r="r" t="t"/>
                    <a:pathLst>
                      <a:path extrusionOk="0" h="727" w="9439">
                        <a:moveTo>
                          <a:pt x="1" y="1"/>
                        </a:moveTo>
                        <a:lnTo>
                          <a:pt x="1" y="727"/>
                        </a:lnTo>
                        <a:lnTo>
                          <a:pt x="9438" y="727"/>
                        </a:lnTo>
                        <a:lnTo>
                          <a:pt x="9438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06" name="Google Shape;1406;p58"/>
                  <p:cNvSpPr/>
                  <p:nvPr/>
                </p:nvSpPr>
                <p:spPr>
                  <a:xfrm>
                    <a:off x="2439822" y="5321109"/>
                    <a:ext cx="842945" cy="64919"/>
                  </a:xfrm>
                  <a:custGeom>
                    <a:rect b="b" l="l" r="r" t="t"/>
                    <a:pathLst>
                      <a:path extrusionOk="0" h="727" w="9440">
                        <a:moveTo>
                          <a:pt x="1" y="1"/>
                        </a:moveTo>
                        <a:lnTo>
                          <a:pt x="1" y="727"/>
                        </a:lnTo>
                        <a:lnTo>
                          <a:pt x="9440" y="727"/>
                        </a:lnTo>
                        <a:lnTo>
                          <a:pt x="9440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07" name="Google Shape;1407;p58"/>
                  <p:cNvSpPr/>
                  <p:nvPr/>
                </p:nvSpPr>
                <p:spPr>
                  <a:xfrm>
                    <a:off x="3659900" y="5321109"/>
                    <a:ext cx="842945" cy="64919"/>
                  </a:xfrm>
                  <a:custGeom>
                    <a:rect b="b" l="l" r="r" t="t"/>
                    <a:pathLst>
                      <a:path extrusionOk="0" h="727" w="9440">
                        <a:moveTo>
                          <a:pt x="1" y="1"/>
                        </a:moveTo>
                        <a:lnTo>
                          <a:pt x="1" y="727"/>
                        </a:lnTo>
                        <a:lnTo>
                          <a:pt x="9440" y="727"/>
                        </a:lnTo>
                        <a:lnTo>
                          <a:pt x="9440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08" name="Google Shape;1408;p58"/>
                  <p:cNvSpPr/>
                  <p:nvPr/>
                </p:nvSpPr>
                <p:spPr>
                  <a:xfrm>
                    <a:off x="4807736" y="5321109"/>
                    <a:ext cx="842766" cy="64919"/>
                  </a:xfrm>
                  <a:custGeom>
                    <a:rect b="b" l="l" r="r" t="t"/>
                    <a:pathLst>
                      <a:path extrusionOk="0" h="727" w="9438">
                        <a:moveTo>
                          <a:pt x="1" y="1"/>
                        </a:moveTo>
                        <a:lnTo>
                          <a:pt x="1" y="727"/>
                        </a:lnTo>
                        <a:lnTo>
                          <a:pt x="9438" y="727"/>
                        </a:lnTo>
                        <a:lnTo>
                          <a:pt x="9438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09" name="Google Shape;1409;p58"/>
                  <p:cNvSpPr/>
                  <p:nvPr/>
                </p:nvSpPr>
                <p:spPr>
                  <a:xfrm>
                    <a:off x="6027814" y="5321109"/>
                    <a:ext cx="842766" cy="64919"/>
                  </a:xfrm>
                  <a:custGeom>
                    <a:rect b="b" l="l" r="r" t="t"/>
                    <a:pathLst>
                      <a:path extrusionOk="0" h="727" w="9438">
                        <a:moveTo>
                          <a:pt x="1" y="1"/>
                        </a:moveTo>
                        <a:lnTo>
                          <a:pt x="1" y="727"/>
                        </a:lnTo>
                        <a:lnTo>
                          <a:pt x="9438" y="727"/>
                        </a:lnTo>
                        <a:lnTo>
                          <a:pt x="9438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10" name="Google Shape;1410;p58"/>
                  <p:cNvSpPr/>
                  <p:nvPr/>
                </p:nvSpPr>
                <p:spPr>
                  <a:xfrm>
                    <a:off x="7126804" y="5321109"/>
                    <a:ext cx="842766" cy="64919"/>
                  </a:xfrm>
                  <a:custGeom>
                    <a:rect b="b" l="l" r="r" t="t"/>
                    <a:pathLst>
                      <a:path extrusionOk="0" h="727" w="9438">
                        <a:moveTo>
                          <a:pt x="0" y="1"/>
                        </a:moveTo>
                        <a:lnTo>
                          <a:pt x="0" y="727"/>
                        </a:lnTo>
                        <a:lnTo>
                          <a:pt x="9437" y="727"/>
                        </a:lnTo>
                        <a:lnTo>
                          <a:pt x="943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11" name="Google Shape;1411;p58"/>
                  <p:cNvSpPr/>
                  <p:nvPr/>
                </p:nvSpPr>
                <p:spPr>
                  <a:xfrm>
                    <a:off x="8346703" y="5321109"/>
                    <a:ext cx="842945" cy="64919"/>
                  </a:xfrm>
                  <a:custGeom>
                    <a:rect b="b" l="l" r="r" t="t"/>
                    <a:pathLst>
                      <a:path extrusionOk="0" h="727" w="9440">
                        <a:moveTo>
                          <a:pt x="0" y="1"/>
                        </a:moveTo>
                        <a:lnTo>
                          <a:pt x="0" y="727"/>
                        </a:lnTo>
                        <a:lnTo>
                          <a:pt x="9439" y="727"/>
                        </a:lnTo>
                        <a:lnTo>
                          <a:pt x="943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412" name="Google Shape;1412;p58"/>
                <p:cNvGrpSpPr/>
                <p:nvPr/>
              </p:nvGrpSpPr>
              <p:grpSpPr>
                <a:xfrm>
                  <a:off x="-63500" y="3686783"/>
                  <a:ext cx="10909928" cy="1260836"/>
                  <a:chOff x="-63500" y="3686783"/>
                  <a:chExt cx="10909928" cy="1260836"/>
                </a:xfrm>
              </p:grpSpPr>
              <p:sp>
                <p:nvSpPr>
                  <p:cNvPr id="1413" name="Google Shape;1413;p58"/>
                  <p:cNvSpPr/>
                  <p:nvPr/>
                </p:nvSpPr>
                <p:spPr>
                  <a:xfrm>
                    <a:off x="7878825" y="3686783"/>
                    <a:ext cx="2967603" cy="1260836"/>
                  </a:xfrm>
                  <a:custGeom>
                    <a:rect b="b" l="l" r="r" t="t"/>
                    <a:pathLst>
                      <a:path extrusionOk="0" h="18234" w="42917">
                        <a:moveTo>
                          <a:pt x="23851" y="0"/>
                        </a:moveTo>
                        <a:cubicBezTo>
                          <a:pt x="23710" y="0"/>
                          <a:pt x="23562" y="11"/>
                          <a:pt x="23407" y="34"/>
                        </a:cubicBezTo>
                        <a:cubicBezTo>
                          <a:pt x="23237" y="60"/>
                          <a:pt x="23077" y="93"/>
                          <a:pt x="22933" y="139"/>
                        </a:cubicBezTo>
                        <a:cubicBezTo>
                          <a:pt x="21361" y="633"/>
                          <a:pt x="21271" y="2273"/>
                          <a:pt x="22006" y="3685"/>
                        </a:cubicBezTo>
                        <a:cubicBezTo>
                          <a:pt x="21720" y="3325"/>
                          <a:pt x="21398" y="3023"/>
                          <a:pt x="21048" y="2774"/>
                        </a:cubicBezTo>
                        <a:cubicBezTo>
                          <a:pt x="20349" y="2277"/>
                          <a:pt x="19544" y="2004"/>
                          <a:pt x="18718" y="1962"/>
                        </a:cubicBezTo>
                        <a:cubicBezTo>
                          <a:pt x="18611" y="1954"/>
                          <a:pt x="18505" y="1954"/>
                          <a:pt x="18396" y="1954"/>
                        </a:cubicBezTo>
                        <a:cubicBezTo>
                          <a:pt x="17554" y="1969"/>
                          <a:pt x="16699" y="2218"/>
                          <a:pt x="15921" y="2713"/>
                        </a:cubicBezTo>
                        <a:cubicBezTo>
                          <a:pt x="15843" y="2761"/>
                          <a:pt x="15773" y="2811"/>
                          <a:pt x="15702" y="2865"/>
                        </a:cubicBezTo>
                        <a:lnTo>
                          <a:pt x="15681" y="2879"/>
                        </a:lnTo>
                        <a:cubicBezTo>
                          <a:pt x="15678" y="2881"/>
                          <a:pt x="15676" y="2883"/>
                          <a:pt x="15674" y="2883"/>
                        </a:cubicBezTo>
                        <a:cubicBezTo>
                          <a:pt x="15657" y="2885"/>
                          <a:pt x="15641" y="2885"/>
                          <a:pt x="15626" y="2889"/>
                        </a:cubicBezTo>
                        <a:cubicBezTo>
                          <a:pt x="15455" y="2909"/>
                          <a:pt x="15296" y="2936"/>
                          <a:pt x="15151" y="2973"/>
                        </a:cubicBezTo>
                        <a:cubicBezTo>
                          <a:pt x="14821" y="3058"/>
                          <a:pt x="14557" y="3185"/>
                          <a:pt x="14351" y="3342"/>
                        </a:cubicBezTo>
                        <a:cubicBezTo>
                          <a:pt x="14308" y="3377"/>
                          <a:pt x="14266" y="3410"/>
                          <a:pt x="14227" y="3447"/>
                        </a:cubicBezTo>
                        <a:cubicBezTo>
                          <a:pt x="13778" y="3871"/>
                          <a:pt x="13687" y="4475"/>
                          <a:pt x="13866" y="5096"/>
                        </a:cubicBezTo>
                        <a:cubicBezTo>
                          <a:pt x="13888" y="5177"/>
                          <a:pt x="13916" y="5257"/>
                          <a:pt x="13945" y="5336"/>
                        </a:cubicBezTo>
                        <a:cubicBezTo>
                          <a:pt x="14017" y="5518"/>
                          <a:pt x="14111" y="5701"/>
                          <a:pt x="14225" y="5878"/>
                        </a:cubicBezTo>
                        <a:cubicBezTo>
                          <a:pt x="14054" y="5703"/>
                          <a:pt x="13872" y="5546"/>
                          <a:pt x="13682" y="5404"/>
                        </a:cubicBezTo>
                        <a:cubicBezTo>
                          <a:pt x="13590" y="5336"/>
                          <a:pt x="13497" y="5271"/>
                          <a:pt x="13400" y="5212"/>
                        </a:cubicBezTo>
                        <a:cubicBezTo>
                          <a:pt x="12908" y="4903"/>
                          <a:pt x="12359" y="4689"/>
                          <a:pt x="11784" y="4569"/>
                        </a:cubicBezTo>
                        <a:cubicBezTo>
                          <a:pt x="11684" y="4549"/>
                          <a:pt x="11585" y="4530"/>
                          <a:pt x="11483" y="4516"/>
                        </a:cubicBezTo>
                        <a:cubicBezTo>
                          <a:pt x="11332" y="4494"/>
                          <a:pt x="11177" y="4479"/>
                          <a:pt x="11023" y="4470"/>
                        </a:cubicBezTo>
                        <a:cubicBezTo>
                          <a:pt x="10921" y="4463"/>
                          <a:pt x="10820" y="4460"/>
                          <a:pt x="10717" y="4460"/>
                        </a:cubicBezTo>
                        <a:cubicBezTo>
                          <a:pt x="10688" y="4460"/>
                          <a:pt x="10658" y="4460"/>
                          <a:pt x="10628" y="4460"/>
                        </a:cubicBezTo>
                        <a:lnTo>
                          <a:pt x="10613" y="4460"/>
                        </a:lnTo>
                        <a:cubicBezTo>
                          <a:pt x="9769" y="4473"/>
                          <a:pt x="8914" y="4678"/>
                          <a:pt x="8138" y="5082"/>
                        </a:cubicBezTo>
                        <a:cubicBezTo>
                          <a:pt x="8063" y="5120"/>
                          <a:pt x="7991" y="5161"/>
                          <a:pt x="7919" y="5205"/>
                        </a:cubicBezTo>
                        <a:cubicBezTo>
                          <a:pt x="7914" y="5207"/>
                          <a:pt x="7906" y="5212"/>
                          <a:pt x="7899" y="5216"/>
                        </a:cubicBezTo>
                        <a:cubicBezTo>
                          <a:pt x="6642" y="5996"/>
                          <a:pt x="6332" y="7293"/>
                          <a:pt x="6799" y="8448"/>
                        </a:cubicBezTo>
                        <a:cubicBezTo>
                          <a:pt x="6882" y="8658"/>
                          <a:pt x="6989" y="8861"/>
                          <a:pt x="7123" y="9057"/>
                        </a:cubicBezTo>
                        <a:cubicBezTo>
                          <a:pt x="7182" y="9147"/>
                          <a:pt x="7250" y="9237"/>
                          <a:pt x="7320" y="9322"/>
                        </a:cubicBezTo>
                        <a:cubicBezTo>
                          <a:pt x="7286" y="9307"/>
                          <a:pt x="6719" y="9074"/>
                          <a:pt x="6178" y="9074"/>
                        </a:cubicBezTo>
                        <a:cubicBezTo>
                          <a:pt x="5833" y="9074"/>
                          <a:pt x="5500" y="9169"/>
                          <a:pt x="5321" y="9473"/>
                        </a:cubicBezTo>
                        <a:cubicBezTo>
                          <a:pt x="4858" y="10256"/>
                          <a:pt x="6154" y="10886"/>
                          <a:pt x="6200" y="10910"/>
                        </a:cubicBezTo>
                        <a:cubicBezTo>
                          <a:pt x="6038" y="10872"/>
                          <a:pt x="5874" y="10837"/>
                          <a:pt x="5711" y="10815"/>
                        </a:cubicBezTo>
                        <a:cubicBezTo>
                          <a:pt x="5408" y="10766"/>
                          <a:pt x="5103" y="10743"/>
                          <a:pt x="4799" y="10743"/>
                        </a:cubicBezTo>
                        <a:cubicBezTo>
                          <a:pt x="4537" y="10743"/>
                          <a:pt x="4277" y="10760"/>
                          <a:pt x="4020" y="10794"/>
                        </a:cubicBezTo>
                        <a:cubicBezTo>
                          <a:pt x="3631" y="10844"/>
                          <a:pt x="3248" y="10934"/>
                          <a:pt x="2886" y="11062"/>
                        </a:cubicBezTo>
                        <a:cubicBezTo>
                          <a:pt x="2518" y="11187"/>
                          <a:pt x="2168" y="11353"/>
                          <a:pt x="1851" y="11552"/>
                        </a:cubicBezTo>
                        <a:cubicBezTo>
                          <a:pt x="1788" y="11590"/>
                          <a:pt x="1725" y="11629"/>
                          <a:pt x="1666" y="11672"/>
                        </a:cubicBezTo>
                        <a:cubicBezTo>
                          <a:pt x="1445" y="11823"/>
                          <a:pt x="1242" y="11992"/>
                          <a:pt x="1060" y="12173"/>
                        </a:cubicBezTo>
                        <a:cubicBezTo>
                          <a:pt x="791" y="12440"/>
                          <a:pt x="564" y="12742"/>
                          <a:pt x="391" y="13076"/>
                        </a:cubicBezTo>
                        <a:cubicBezTo>
                          <a:pt x="290" y="13267"/>
                          <a:pt x="214" y="13459"/>
                          <a:pt x="157" y="13651"/>
                        </a:cubicBezTo>
                        <a:cubicBezTo>
                          <a:pt x="0" y="14176"/>
                          <a:pt x="2" y="14688"/>
                          <a:pt x="128" y="15182"/>
                        </a:cubicBezTo>
                        <a:lnTo>
                          <a:pt x="2040" y="15263"/>
                        </a:lnTo>
                        <a:lnTo>
                          <a:pt x="3810" y="15339"/>
                        </a:lnTo>
                        <a:lnTo>
                          <a:pt x="7355" y="15490"/>
                        </a:lnTo>
                        <a:lnTo>
                          <a:pt x="7821" y="15512"/>
                        </a:lnTo>
                        <a:lnTo>
                          <a:pt x="8255" y="15530"/>
                        </a:lnTo>
                        <a:lnTo>
                          <a:pt x="8811" y="15553"/>
                        </a:lnTo>
                        <a:lnTo>
                          <a:pt x="17474" y="15921"/>
                        </a:lnTo>
                        <a:lnTo>
                          <a:pt x="17474" y="15543"/>
                        </a:lnTo>
                        <a:lnTo>
                          <a:pt x="22201" y="15790"/>
                        </a:lnTo>
                        <a:lnTo>
                          <a:pt x="22367" y="15798"/>
                        </a:lnTo>
                        <a:lnTo>
                          <a:pt x="22680" y="15812"/>
                        </a:lnTo>
                        <a:lnTo>
                          <a:pt x="22929" y="15825"/>
                        </a:lnTo>
                        <a:lnTo>
                          <a:pt x="23510" y="15855"/>
                        </a:lnTo>
                        <a:lnTo>
                          <a:pt x="28537" y="16115"/>
                        </a:lnTo>
                        <a:lnTo>
                          <a:pt x="29099" y="16144"/>
                        </a:lnTo>
                        <a:lnTo>
                          <a:pt x="29536" y="16168"/>
                        </a:lnTo>
                        <a:lnTo>
                          <a:pt x="29917" y="16188"/>
                        </a:lnTo>
                        <a:cubicBezTo>
                          <a:pt x="29936" y="16225"/>
                          <a:pt x="29954" y="16260"/>
                          <a:pt x="29973" y="16297"/>
                        </a:cubicBezTo>
                        <a:cubicBezTo>
                          <a:pt x="29976" y="16297"/>
                          <a:pt x="29978" y="16295"/>
                          <a:pt x="29984" y="16292"/>
                        </a:cubicBezTo>
                        <a:cubicBezTo>
                          <a:pt x="30059" y="16264"/>
                          <a:pt x="30135" y="16234"/>
                          <a:pt x="30207" y="16203"/>
                        </a:cubicBezTo>
                        <a:lnTo>
                          <a:pt x="33563" y="16376"/>
                        </a:lnTo>
                        <a:lnTo>
                          <a:pt x="33717" y="16384"/>
                        </a:lnTo>
                        <a:lnTo>
                          <a:pt x="33994" y="16398"/>
                        </a:lnTo>
                        <a:lnTo>
                          <a:pt x="34038" y="16612"/>
                        </a:lnTo>
                        <a:lnTo>
                          <a:pt x="34125" y="17049"/>
                        </a:lnTo>
                        <a:lnTo>
                          <a:pt x="34132" y="17080"/>
                        </a:lnTo>
                        <a:lnTo>
                          <a:pt x="34231" y="17571"/>
                        </a:lnTo>
                        <a:lnTo>
                          <a:pt x="34243" y="17624"/>
                        </a:lnTo>
                        <a:lnTo>
                          <a:pt x="34243" y="17626"/>
                        </a:lnTo>
                        <a:lnTo>
                          <a:pt x="34307" y="17950"/>
                        </a:lnTo>
                        <a:lnTo>
                          <a:pt x="34349" y="18164"/>
                        </a:lnTo>
                        <a:lnTo>
                          <a:pt x="34355" y="18192"/>
                        </a:lnTo>
                        <a:cubicBezTo>
                          <a:pt x="34355" y="18192"/>
                          <a:pt x="34407" y="18195"/>
                          <a:pt x="34499" y="18199"/>
                        </a:cubicBezTo>
                        <a:lnTo>
                          <a:pt x="34506" y="18199"/>
                        </a:lnTo>
                        <a:cubicBezTo>
                          <a:pt x="34690" y="18210"/>
                          <a:pt x="35037" y="18225"/>
                          <a:pt x="35488" y="18232"/>
                        </a:cubicBezTo>
                        <a:lnTo>
                          <a:pt x="35494" y="18232"/>
                        </a:lnTo>
                        <a:cubicBezTo>
                          <a:pt x="35613" y="18233"/>
                          <a:pt x="35739" y="18234"/>
                          <a:pt x="35872" y="18234"/>
                        </a:cubicBezTo>
                        <a:cubicBezTo>
                          <a:pt x="36374" y="18234"/>
                          <a:pt x="36965" y="18223"/>
                          <a:pt x="37587" y="18182"/>
                        </a:cubicBezTo>
                        <a:lnTo>
                          <a:pt x="37593" y="18182"/>
                        </a:lnTo>
                        <a:cubicBezTo>
                          <a:pt x="37952" y="18160"/>
                          <a:pt x="38323" y="18127"/>
                          <a:pt x="38693" y="18081"/>
                        </a:cubicBezTo>
                        <a:cubicBezTo>
                          <a:pt x="38857" y="18061"/>
                          <a:pt x="39021" y="18040"/>
                          <a:pt x="39181" y="18015"/>
                        </a:cubicBezTo>
                        <a:cubicBezTo>
                          <a:pt x="39327" y="17993"/>
                          <a:pt x="39473" y="17969"/>
                          <a:pt x="39614" y="17943"/>
                        </a:cubicBezTo>
                        <a:lnTo>
                          <a:pt x="39616" y="17943"/>
                        </a:lnTo>
                        <a:cubicBezTo>
                          <a:pt x="39620" y="17943"/>
                          <a:pt x="39622" y="17943"/>
                          <a:pt x="39624" y="17941"/>
                        </a:cubicBezTo>
                        <a:cubicBezTo>
                          <a:pt x="39629" y="17941"/>
                          <a:pt x="39631" y="17941"/>
                          <a:pt x="39635" y="17939"/>
                        </a:cubicBezTo>
                        <a:cubicBezTo>
                          <a:pt x="39834" y="17902"/>
                          <a:pt x="40027" y="17860"/>
                          <a:pt x="40215" y="17814"/>
                        </a:cubicBezTo>
                        <a:cubicBezTo>
                          <a:pt x="40639" y="17712"/>
                          <a:pt x="41043" y="17587"/>
                          <a:pt x="41398" y="17427"/>
                        </a:cubicBezTo>
                        <a:lnTo>
                          <a:pt x="41459" y="17399"/>
                        </a:lnTo>
                        <a:cubicBezTo>
                          <a:pt x="41492" y="17386"/>
                          <a:pt x="41522" y="17370"/>
                          <a:pt x="41555" y="17357"/>
                        </a:cubicBezTo>
                        <a:lnTo>
                          <a:pt x="41557" y="17357"/>
                        </a:lnTo>
                        <a:cubicBezTo>
                          <a:pt x="41561" y="17353"/>
                          <a:pt x="41566" y="17351"/>
                          <a:pt x="41573" y="17349"/>
                        </a:cubicBezTo>
                        <a:lnTo>
                          <a:pt x="41642" y="17314"/>
                        </a:lnTo>
                        <a:lnTo>
                          <a:pt x="41712" y="17279"/>
                        </a:lnTo>
                        <a:cubicBezTo>
                          <a:pt x="41717" y="17276"/>
                          <a:pt x="41726" y="17270"/>
                          <a:pt x="41736" y="17266"/>
                        </a:cubicBezTo>
                        <a:cubicBezTo>
                          <a:pt x="41795" y="17237"/>
                          <a:pt x="41846" y="17204"/>
                          <a:pt x="41900" y="17172"/>
                        </a:cubicBezTo>
                        <a:cubicBezTo>
                          <a:pt x="41964" y="17132"/>
                          <a:pt x="42025" y="17093"/>
                          <a:pt x="42084" y="17053"/>
                        </a:cubicBezTo>
                        <a:lnTo>
                          <a:pt x="42091" y="17045"/>
                        </a:lnTo>
                        <a:cubicBezTo>
                          <a:pt x="42148" y="17003"/>
                          <a:pt x="42202" y="16962"/>
                          <a:pt x="42255" y="16918"/>
                        </a:cubicBezTo>
                        <a:cubicBezTo>
                          <a:pt x="42331" y="16855"/>
                          <a:pt x="42399" y="16787"/>
                          <a:pt x="42464" y="16717"/>
                        </a:cubicBezTo>
                        <a:cubicBezTo>
                          <a:pt x="42648" y="16518"/>
                          <a:pt x="42784" y="16290"/>
                          <a:pt x="42854" y="16032"/>
                        </a:cubicBezTo>
                        <a:cubicBezTo>
                          <a:pt x="42884" y="15925"/>
                          <a:pt x="42900" y="15814"/>
                          <a:pt x="42906" y="15700"/>
                        </a:cubicBezTo>
                        <a:cubicBezTo>
                          <a:pt x="42917" y="15588"/>
                          <a:pt x="42911" y="15475"/>
                          <a:pt x="42895" y="15359"/>
                        </a:cubicBezTo>
                        <a:cubicBezTo>
                          <a:pt x="42880" y="15236"/>
                          <a:pt x="42852" y="15103"/>
                          <a:pt x="42810" y="14965"/>
                        </a:cubicBezTo>
                        <a:cubicBezTo>
                          <a:pt x="42757" y="14784"/>
                          <a:pt x="42677" y="14592"/>
                          <a:pt x="42570" y="14390"/>
                        </a:cubicBezTo>
                        <a:cubicBezTo>
                          <a:pt x="42443" y="14143"/>
                          <a:pt x="42277" y="13881"/>
                          <a:pt x="42069" y="13601"/>
                        </a:cubicBezTo>
                        <a:cubicBezTo>
                          <a:pt x="41918" y="13402"/>
                          <a:pt x="41769" y="13214"/>
                          <a:pt x="41618" y="13043"/>
                        </a:cubicBezTo>
                        <a:cubicBezTo>
                          <a:pt x="41384" y="12772"/>
                          <a:pt x="41148" y="12536"/>
                          <a:pt x="40910" y="12326"/>
                        </a:cubicBezTo>
                        <a:cubicBezTo>
                          <a:pt x="40645" y="12090"/>
                          <a:pt x="40377" y="11893"/>
                          <a:pt x="40112" y="11727"/>
                        </a:cubicBezTo>
                        <a:cubicBezTo>
                          <a:pt x="39832" y="11550"/>
                          <a:pt x="39548" y="11408"/>
                          <a:pt x="39272" y="11297"/>
                        </a:cubicBezTo>
                        <a:cubicBezTo>
                          <a:pt x="39181" y="11264"/>
                          <a:pt x="39095" y="11231"/>
                          <a:pt x="39006" y="11203"/>
                        </a:cubicBezTo>
                        <a:cubicBezTo>
                          <a:pt x="38890" y="11165"/>
                          <a:pt x="38774" y="11132"/>
                          <a:pt x="38660" y="11104"/>
                        </a:cubicBezTo>
                        <a:cubicBezTo>
                          <a:pt x="38632" y="11098"/>
                          <a:pt x="38606" y="11091"/>
                          <a:pt x="38581" y="11086"/>
                        </a:cubicBezTo>
                        <a:cubicBezTo>
                          <a:pt x="38240" y="11010"/>
                          <a:pt x="37907" y="10977"/>
                          <a:pt x="37582" y="10977"/>
                        </a:cubicBezTo>
                        <a:cubicBezTo>
                          <a:pt x="37425" y="10977"/>
                          <a:pt x="37270" y="10984"/>
                          <a:pt x="37117" y="10999"/>
                        </a:cubicBezTo>
                        <a:cubicBezTo>
                          <a:pt x="37106" y="10831"/>
                          <a:pt x="37095" y="10667"/>
                          <a:pt x="37075" y="10509"/>
                        </a:cubicBezTo>
                        <a:cubicBezTo>
                          <a:pt x="37068" y="10459"/>
                          <a:pt x="37060" y="10409"/>
                          <a:pt x="37053" y="10363"/>
                        </a:cubicBezTo>
                        <a:cubicBezTo>
                          <a:pt x="37049" y="10343"/>
                          <a:pt x="37047" y="10321"/>
                          <a:pt x="37044" y="10300"/>
                        </a:cubicBezTo>
                        <a:cubicBezTo>
                          <a:pt x="37029" y="10201"/>
                          <a:pt x="37014" y="10107"/>
                          <a:pt x="36996" y="10013"/>
                        </a:cubicBezTo>
                        <a:cubicBezTo>
                          <a:pt x="36976" y="9904"/>
                          <a:pt x="36952" y="9799"/>
                          <a:pt x="36928" y="9694"/>
                        </a:cubicBezTo>
                        <a:cubicBezTo>
                          <a:pt x="36928" y="9692"/>
                          <a:pt x="36924" y="9689"/>
                          <a:pt x="36928" y="9685"/>
                        </a:cubicBezTo>
                        <a:cubicBezTo>
                          <a:pt x="36826" y="9278"/>
                          <a:pt x="36681" y="8902"/>
                          <a:pt x="36498" y="8557"/>
                        </a:cubicBezTo>
                        <a:cubicBezTo>
                          <a:pt x="36467" y="8494"/>
                          <a:pt x="36434" y="8437"/>
                          <a:pt x="36399" y="8377"/>
                        </a:cubicBezTo>
                        <a:cubicBezTo>
                          <a:pt x="36299" y="8209"/>
                          <a:pt x="36196" y="8049"/>
                          <a:pt x="36082" y="7896"/>
                        </a:cubicBezTo>
                        <a:cubicBezTo>
                          <a:pt x="36023" y="7818"/>
                          <a:pt x="35966" y="7744"/>
                          <a:pt x="35905" y="7673"/>
                        </a:cubicBezTo>
                        <a:cubicBezTo>
                          <a:pt x="35899" y="7665"/>
                          <a:pt x="35896" y="7662"/>
                          <a:pt x="35888" y="7654"/>
                        </a:cubicBezTo>
                        <a:cubicBezTo>
                          <a:pt x="35853" y="7612"/>
                          <a:pt x="35818" y="7573"/>
                          <a:pt x="35781" y="7533"/>
                        </a:cubicBezTo>
                        <a:cubicBezTo>
                          <a:pt x="35614" y="7348"/>
                          <a:pt x="35437" y="7177"/>
                          <a:pt x="35245" y="7017"/>
                        </a:cubicBezTo>
                        <a:cubicBezTo>
                          <a:pt x="35116" y="6908"/>
                          <a:pt x="34983" y="6805"/>
                          <a:pt x="34845" y="6707"/>
                        </a:cubicBezTo>
                        <a:cubicBezTo>
                          <a:pt x="34652" y="6571"/>
                          <a:pt x="34449" y="6447"/>
                          <a:pt x="34239" y="6331"/>
                        </a:cubicBezTo>
                        <a:cubicBezTo>
                          <a:pt x="33793" y="6090"/>
                          <a:pt x="33317" y="5896"/>
                          <a:pt x="32824" y="5750"/>
                        </a:cubicBezTo>
                        <a:cubicBezTo>
                          <a:pt x="32785" y="5738"/>
                          <a:pt x="32742" y="5728"/>
                          <a:pt x="32702" y="5717"/>
                        </a:cubicBezTo>
                        <a:lnTo>
                          <a:pt x="32700" y="5717"/>
                        </a:lnTo>
                        <a:cubicBezTo>
                          <a:pt x="32475" y="5655"/>
                          <a:pt x="32252" y="5603"/>
                          <a:pt x="32024" y="5562"/>
                        </a:cubicBezTo>
                        <a:cubicBezTo>
                          <a:pt x="31932" y="5544"/>
                          <a:pt x="31839" y="5527"/>
                          <a:pt x="31745" y="5515"/>
                        </a:cubicBezTo>
                        <a:cubicBezTo>
                          <a:pt x="31430" y="5465"/>
                          <a:pt x="31112" y="5433"/>
                          <a:pt x="30795" y="5419"/>
                        </a:cubicBezTo>
                        <a:cubicBezTo>
                          <a:pt x="30701" y="5415"/>
                          <a:pt x="30605" y="5413"/>
                          <a:pt x="30513" y="5413"/>
                        </a:cubicBezTo>
                        <a:cubicBezTo>
                          <a:pt x="30478" y="5412"/>
                          <a:pt x="30443" y="5412"/>
                          <a:pt x="30408" y="5412"/>
                        </a:cubicBezTo>
                        <a:cubicBezTo>
                          <a:pt x="30330" y="5412"/>
                          <a:pt x="30252" y="5414"/>
                          <a:pt x="30172" y="5415"/>
                        </a:cubicBezTo>
                        <a:cubicBezTo>
                          <a:pt x="30131" y="5415"/>
                          <a:pt x="30092" y="5417"/>
                          <a:pt x="30050" y="5419"/>
                        </a:cubicBezTo>
                        <a:cubicBezTo>
                          <a:pt x="30080" y="5391"/>
                          <a:pt x="30107" y="5367"/>
                          <a:pt x="30135" y="5336"/>
                        </a:cubicBezTo>
                        <a:cubicBezTo>
                          <a:pt x="30334" y="5146"/>
                          <a:pt x="30527" y="4929"/>
                          <a:pt x="30710" y="4695"/>
                        </a:cubicBezTo>
                        <a:cubicBezTo>
                          <a:pt x="30824" y="4543"/>
                          <a:pt x="30935" y="4387"/>
                          <a:pt x="31036" y="4226"/>
                        </a:cubicBezTo>
                        <a:cubicBezTo>
                          <a:pt x="31226" y="3926"/>
                          <a:pt x="31382" y="3611"/>
                          <a:pt x="31486" y="3296"/>
                        </a:cubicBezTo>
                        <a:cubicBezTo>
                          <a:pt x="31497" y="3263"/>
                          <a:pt x="31506" y="3231"/>
                          <a:pt x="31515" y="3198"/>
                        </a:cubicBezTo>
                        <a:cubicBezTo>
                          <a:pt x="31628" y="2820"/>
                          <a:pt x="31663" y="2448"/>
                          <a:pt x="31585" y="2100"/>
                        </a:cubicBezTo>
                        <a:cubicBezTo>
                          <a:pt x="31570" y="2037"/>
                          <a:pt x="31552" y="1976"/>
                          <a:pt x="31532" y="1915"/>
                        </a:cubicBezTo>
                        <a:cubicBezTo>
                          <a:pt x="31499" y="1823"/>
                          <a:pt x="31456" y="1731"/>
                          <a:pt x="31403" y="1646"/>
                        </a:cubicBezTo>
                        <a:cubicBezTo>
                          <a:pt x="31312" y="1492"/>
                          <a:pt x="31191" y="1344"/>
                          <a:pt x="31034" y="1212"/>
                        </a:cubicBezTo>
                        <a:lnTo>
                          <a:pt x="31032" y="1212"/>
                        </a:lnTo>
                        <a:cubicBezTo>
                          <a:pt x="30898" y="1095"/>
                          <a:pt x="30734" y="990"/>
                          <a:pt x="30546" y="895"/>
                        </a:cubicBezTo>
                        <a:cubicBezTo>
                          <a:pt x="30251" y="747"/>
                          <a:pt x="29956" y="681"/>
                          <a:pt x="29661" y="681"/>
                        </a:cubicBezTo>
                        <a:cubicBezTo>
                          <a:pt x="29499" y="681"/>
                          <a:pt x="29341" y="699"/>
                          <a:pt x="29182" y="734"/>
                        </a:cubicBezTo>
                        <a:cubicBezTo>
                          <a:pt x="29090" y="754"/>
                          <a:pt x="28998" y="780"/>
                          <a:pt x="28907" y="812"/>
                        </a:cubicBezTo>
                        <a:cubicBezTo>
                          <a:pt x="28858" y="830"/>
                          <a:pt x="28808" y="848"/>
                          <a:pt x="28758" y="871"/>
                        </a:cubicBezTo>
                        <a:cubicBezTo>
                          <a:pt x="27739" y="1287"/>
                          <a:pt x="26823" y="2321"/>
                          <a:pt x="26263" y="3187"/>
                        </a:cubicBezTo>
                        <a:cubicBezTo>
                          <a:pt x="26333" y="1630"/>
                          <a:pt x="25601" y="148"/>
                          <a:pt x="24077" y="10"/>
                        </a:cubicBezTo>
                        <a:cubicBezTo>
                          <a:pt x="24004" y="3"/>
                          <a:pt x="23929" y="0"/>
                          <a:pt x="23851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14" name="Google Shape;1414;p58"/>
                  <p:cNvSpPr/>
                  <p:nvPr/>
                </p:nvSpPr>
                <p:spPr>
                  <a:xfrm>
                    <a:off x="-63500" y="4580332"/>
                    <a:ext cx="9263374" cy="210141"/>
                  </a:xfrm>
                  <a:custGeom>
                    <a:rect b="b" l="l" r="r" t="t"/>
                    <a:pathLst>
                      <a:path extrusionOk="0" h="5154" w="103739">
                        <a:moveTo>
                          <a:pt x="80339" y="0"/>
                        </a:moveTo>
                        <a:cubicBezTo>
                          <a:pt x="69397" y="0"/>
                          <a:pt x="55260" y="1698"/>
                          <a:pt x="43777" y="1698"/>
                        </a:cubicBezTo>
                        <a:cubicBezTo>
                          <a:pt x="43306" y="1698"/>
                          <a:pt x="42839" y="1695"/>
                          <a:pt x="42377" y="1689"/>
                        </a:cubicBezTo>
                        <a:cubicBezTo>
                          <a:pt x="33262" y="1571"/>
                          <a:pt x="25137" y="473"/>
                          <a:pt x="19763" y="473"/>
                        </a:cubicBezTo>
                        <a:cubicBezTo>
                          <a:pt x="14822" y="473"/>
                          <a:pt x="0" y="1680"/>
                          <a:pt x="0" y="1680"/>
                        </a:cubicBezTo>
                        <a:lnTo>
                          <a:pt x="0" y="5154"/>
                        </a:lnTo>
                        <a:lnTo>
                          <a:pt x="103739" y="5154"/>
                        </a:lnTo>
                        <a:lnTo>
                          <a:pt x="103739" y="722"/>
                        </a:lnTo>
                        <a:cubicBezTo>
                          <a:pt x="103739" y="722"/>
                          <a:pt x="95368" y="244"/>
                          <a:pt x="81989" y="14"/>
                        </a:cubicBezTo>
                        <a:cubicBezTo>
                          <a:pt x="81448" y="5"/>
                          <a:pt x="80897" y="0"/>
                          <a:pt x="8033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sp>
          <p:nvSpPr>
            <p:cNvPr id="1415" name="Google Shape;1415;p58"/>
            <p:cNvSpPr/>
            <p:nvPr/>
          </p:nvSpPr>
          <p:spPr>
            <a:xfrm>
              <a:off x="-14985" y="4517725"/>
              <a:ext cx="454991" cy="177156"/>
            </a:xfrm>
            <a:custGeom>
              <a:rect b="b" l="l" r="r" t="t"/>
              <a:pathLst>
                <a:path extrusionOk="0" h="2562" w="6580">
                  <a:moveTo>
                    <a:pt x="3152" y="0"/>
                  </a:moveTo>
                  <a:cubicBezTo>
                    <a:pt x="2863" y="0"/>
                    <a:pt x="2513" y="112"/>
                    <a:pt x="2109" y="376"/>
                  </a:cubicBezTo>
                  <a:cubicBezTo>
                    <a:pt x="968" y="1123"/>
                    <a:pt x="570" y="559"/>
                    <a:pt x="285" y="1161"/>
                  </a:cubicBezTo>
                  <a:cubicBezTo>
                    <a:pt x="1" y="1766"/>
                    <a:pt x="799" y="2310"/>
                    <a:pt x="799" y="2310"/>
                  </a:cubicBezTo>
                  <a:lnTo>
                    <a:pt x="5185" y="2562"/>
                  </a:lnTo>
                  <a:cubicBezTo>
                    <a:pt x="5185" y="2562"/>
                    <a:pt x="6580" y="1858"/>
                    <a:pt x="5953" y="962"/>
                  </a:cubicBezTo>
                  <a:cubicBezTo>
                    <a:pt x="5793" y="733"/>
                    <a:pt x="5602" y="656"/>
                    <a:pt x="5405" y="656"/>
                  </a:cubicBezTo>
                  <a:cubicBezTo>
                    <a:pt x="4997" y="656"/>
                    <a:pt x="4561" y="985"/>
                    <a:pt x="4296" y="985"/>
                  </a:cubicBezTo>
                  <a:cubicBezTo>
                    <a:pt x="4189" y="985"/>
                    <a:pt x="4110" y="931"/>
                    <a:pt x="4073" y="778"/>
                  </a:cubicBezTo>
                  <a:cubicBezTo>
                    <a:pt x="3966" y="328"/>
                    <a:pt x="3648" y="0"/>
                    <a:pt x="31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1416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p5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418" name="Google Shape;1418;p59"/>
          <p:cNvGrpSpPr/>
          <p:nvPr/>
        </p:nvGrpSpPr>
        <p:grpSpPr>
          <a:xfrm>
            <a:off x="-63300" y="-158909"/>
            <a:ext cx="10035996" cy="3074679"/>
            <a:chOff x="-63300" y="-158909"/>
            <a:chExt cx="10035996" cy="3074679"/>
          </a:xfrm>
        </p:grpSpPr>
        <p:sp>
          <p:nvSpPr>
            <p:cNvPr id="1419" name="Google Shape;1419;p59"/>
            <p:cNvSpPr/>
            <p:nvPr/>
          </p:nvSpPr>
          <p:spPr>
            <a:xfrm>
              <a:off x="327295" y="235723"/>
              <a:ext cx="385942" cy="207509"/>
            </a:xfrm>
            <a:custGeom>
              <a:rect b="b" l="l" r="r" t="t"/>
              <a:pathLst>
                <a:path extrusionOk="0" h="3447" w="6411">
                  <a:moveTo>
                    <a:pt x="2159" y="0"/>
                  </a:moveTo>
                  <a:cubicBezTo>
                    <a:pt x="1702" y="0"/>
                    <a:pt x="1300" y="222"/>
                    <a:pt x="1046" y="561"/>
                  </a:cubicBezTo>
                  <a:cubicBezTo>
                    <a:pt x="977" y="542"/>
                    <a:pt x="906" y="529"/>
                    <a:pt x="832" y="529"/>
                  </a:cubicBezTo>
                  <a:cubicBezTo>
                    <a:pt x="375" y="529"/>
                    <a:pt x="4" y="902"/>
                    <a:pt x="4" y="1357"/>
                  </a:cubicBezTo>
                  <a:cubicBezTo>
                    <a:pt x="1" y="1817"/>
                    <a:pt x="371" y="2186"/>
                    <a:pt x="826" y="2186"/>
                  </a:cubicBezTo>
                  <a:cubicBezTo>
                    <a:pt x="887" y="2186"/>
                    <a:pt x="944" y="2181"/>
                    <a:pt x="1001" y="2168"/>
                  </a:cubicBezTo>
                  <a:cubicBezTo>
                    <a:pt x="1182" y="2435"/>
                    <a:pt x="1453" y="2636"/>
                    <a:pt x="1770" y="2728"/>
                  </a:cubicBezTo>
                  <a:cubicBezTo>
                    <a:pt x="1993" y="3154"/>
                    <a:pt x="2443" y="3447"/>
                    <a:pt x="2959" y="3447"/>
                  </a:cubicBezTo>
                  <a:cubicBezTo>
                    <a:pt x="3388" y="3447"/>
                    <a:pt x="3769" y="3244"/>
                    <a:pt x="4015" y="2929"/>
                  </a:cubicBezTo>
                  <a:cubicBezTo>
                    <a:pt x="4153" y="3065"/>
                    <a:pt x="4343" y="3150"/>
                    <a:pt x="4549" y="3150"/>
                  </a:cubicBezTo>
                  <a:cubicBezTo>
                    <a:pt x="4847" y="3150"/>
                    <a:pt x="5102" y="2978"/>
                    <a:pt x="5227" y="2733"/>
                  </a:cubicBezTo>
                  <a:cubicBezTo>
                    <a:pt x="5255" y="2735"/>
                    <a:pt x="5281" y="2737"/>
                    <a:pt x="5308" y="2737"/>
                  </a:cubicBezTo>
                  <a:cubicBezTo>
                    <a:pt x="5916" y="2737"/>
                    <a:pt x="6410" y="2245"/>
                    <a:pt x="6410" y="1633"/>
                  </a:cubicBezTo>
                  <a:cubicBezTo>
                    <a:pt x="6410" y="1025"/>
                    <a:pt x="5918" y="529"/>
                    <a:pt x="5308" y="529"/>
                  </a:cubicBezTo>
                  <a:cubicBezTo>
                    <a:pt x="5072" y="529"/>
                    <a:pt x="4855" y="603"/>
                    <a:pt x="4678" y="728"/>
                  </a:cubicBezTo>
                  <a:cubicBezTo>
                    <a:pt x="4543" y="356"/>
                    <a:pt x="4182" y="87"/>
                    <a:pt x="3764" y="87"/>
                  </a:cubicBezTo>
                  <a:cubicBezTo>
                    <a:pt x="3502" y="87"/>
                    <a:pt x="3264" y="192"/>
                    <a:pt x="3089" y="360"/>
                  </a:cubicBezTo>
                  <a:cubicBezTo>
                    <a:pt x="2842" y="137"/>
                    <a:pt x="2516" y="0"/>
                    <a:pt x="21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59"/>
            <p:cNvSpPr/>
            <p:nvPr/>
          </p:nvSpPr>
          <p:spPr>
            <a:xfrm>
              <a:off x="7642984" y="-49322"/>
              <a:ext cx="1030494" cy="482560"/>
            </a:xfrm>
            <a:custGeom>
              <a:rect b="b" l="l" r="r" t="t"/>
              <a:pathLst>
                <a:path extrusionOk="0" h="3519" w="7515">
                  <a:moveTo>
                    <a:pt x="3620" y="0"/>
                  </a:moveTo>
                  <a:cubicBezTo>
                    <a:pt x="3091" y="0"/>
                    <a:pt x="2636" y="297"/>
                    <a:pt x="2408" y="736"/>
                  </a:cubicBezTo>
                  <a:cubicBezTo>
                    <a:pt x="2085" y="830"/>
                    <a:pt x="1809" y="1032"/>
                    <a:pt x="1625" y="1307"/>
                  </a:cubicBezTo>
                  <a:cubicBezTo>
                    <a:pt x="1567" y="1294"/>
                    <a:pt x="1507" y="1289"/>
                    <a:pt x="1448" y="1289"/>
                  </a:cubicBezTo>
                  <a:cubicBezTo>
                    <a:pt x="980" y="1289"/>
                    <a:pt x="602" y="1664"/>
                    <a:pt x="602" y="2133"/>
                  </a:cubicBezTo>
                  <a:cubicBezTo>
                    <a:pt x="602" y="2158"/>
                    <a:pt x="604" y="2182"/>
                    <a:pt x="607" y="2204"/>
                  </a:cubicBezTo>
                  <a:lnTo>
                    <a:pt x="417" y="2204"/>
                  </a:lnTo>
                  <a:cubicBezTo>
                    <a:pt x="187" y="2204"/>
                    <a:pt x="1" y="2391"/>
                    <a:pt x="1" y="2621"/>
                  </a:cubicBezTo>
                  <a:cubicBezTo>
                    <a:pt x="1" y="2851"/>
                    <a:pt x="187" y="3039"/>
                    <a:pt x="417" y="3039"/>
                  </a:cubicBezTo>
                  <a:lnTo>
                    <a:pt x="1744" y="3039"/>
                  </a:lnTo>
                  <a:cubicBezTo>
                    <a:pt x="2004" y="3330"/>
                    <a:pt x="2380" y="3518"/>
                    <a:pt x="2802" y="3518"/>
                  </a:cubicBezTo>
                  <a:cubicBezTo>
                    <a:pt x="3169" y="3518"/>
                    <a:pt x="3501" y="3376"/>
                    <a:pt x="3753" y="3150"/>
                  </a:cubicBezTo>
                  <a:cubicBezTo>
                    <a:pt x="3934" y="3321"/>
                    <a:pt x="4175" y="3428"/>
                    <a:pt x="4442" y="3428"/>
                  </a:cubicBezTo>
                  <a:cubicBezTo>
                    <a:pt x="4763" y="3428"/>
                    <a:pt x="5049" y="3275"/>
                    <a:pt x="5229" y="3039"/>
                  </a:cubicBezTo>
                  <a:lnTo>
                    <a:pt x="7098" y="3039"/>
                  </a:lnTo>
                  <a:cubicBezTo>
                    <a:pt x="7328" y="3039"/>
                    <a:pt x="7514" y="2851"/>
                    <a:pt x="7514" y="2621"/>
                  </a:cubicBezTo>
                  <a:cubicBezTo>
                    <a:pt x="7512" y="2389"/>
                    <a:pt x="7326" y="2203"/>
                    <a:pt x="7096" y="2203"/>
                  </a:cubicBezTo>
                  <a:lnTo>
                    <a:pt x="7087" y="2203"/>
                  </a:lnTo>
                  <a:cubicBezTo>
                    <a:pt x="7124" y="2092"/>
                    <a:pt x="7144" y="1972"/>
                    <a:pt x="7144" y="1849"/>
                  </a:cubicBezTo>
                  <a:cubicBezTo>
                    <a:pt x="7144" y="1228"/>
                    <a:pt x="6639" y="723"/>
                    <a:pt x="6018" y="723"/>
                  </a:cubicBezTo>
                  <a:cubicBezTo>
                    <a:pt x="5990" y="723"/>
                    <a:pt x="5963" y="726"/>
                    <a:pt x="5935" y="728"/>
                  </a:cubicBezTo>
                  <a:cubicBezTo>
                    <a:pt x="5808" y="474"/>
                    <a:pt x="5546" y="303"/>
                    <a:pt x="5244" y="303"/>
                  </a:cubicBezTo>
                  <a:cubicBezTo>
                    <a:pt x="5030" y="303"/>
                    <a:pt x="4839" y="387"/>
                    <a:pt x="4698" y="527"/>
                  </a:cubicBezTo>
                  <a:cubicBezTo>
                    <a:pt x="4446" y="207"/>
                    <a:pt x="4057" y="0"/>
                    <a:pt x="36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59"/>
            <p:cNvSpPr/>
            <p:nvPr/>
          </p:nvSpPr>
          <p:spPr>
            <a:xfrm>
              <a:off x="-63300" y="2211133"/>
              <a:ext cx="578117" cy="296485"/>
            </a:xfrm>
            <a:custGeom>
              <a:rect b="b" l="l" r="r" t="t"/>
              <a:pathLst>
                <a:path extrusionOk="0" h="4925" w="9163">
                  <a:moveTo>
                    <a:pt x="4937" y="0"/>
                  </a:moveTo>
                  <a:cubicBezTo>
                    <a:pt x="4322" y="0"/>
                    <a:pt x="3776" y="292"/>
                    <a:pt x="3426" y="741"/>
                  </a:cubicBezTo>
                  <a:cubicBezTo>
                    <a:pt x="3231" y="544"/>
                    <a:pt x="2962" y="424"/>
                    <a:pt x="2661" y="424"/>
                  </a:cubicBezTo>
                  <a:cubicBezTo>
                    <a:pt x="2238" y="424"/>
                    <a:pt x="1874" y="669"/>
                    <a:pt x="1694" y="1021"/>
                  </a:cubicBezTo>
                  <a:cubicBezTo>
                    <a:pt x="1655" y="1019"/>
                    <a:pt x="1618" y="1014"/>
                    <a:pt x="1576" y="1014"/>
                  </a:cubicBezTo>
                  <a:cubicBezTo>
                    <a:pt x="706" y="1014"/>
                    <a:pt x="0" y="1720"/>
                    <a:pt x="0" y="2590"/>
                  </a:cubicBezTo>
                  <a:cubicBezTo>
                    <a:pt x="0" y="3461"/>
                    <a:pt x="706" y="4165"/>
                    <a:pt x="1576" y="4165"/>
                  </a:cubicBezTo>
                  <a:cubicBezTo>
                    <a:pt x="1911" y="4165"/>
                    <a:pt x="2221" y="4060"/>
                    <a:pt x="2477" y="3883"/>
                  </a:cubicBezTo>
                  <a:cubicBezTo>
                    <a:pt x="2672" y="4416"/>
                    <a:pt x="3185" y="4799"/>
                    <a:pt x="3786" y="4799"/>
                  </a:cubicBezTo>
                  <a:cubicBezTo>
                    <a:pt x="4161" y="4799"/>
                    <a:pt x="4501" y="4650"/>
                    <a:pt x="4751" y="4410"/>
                  </a:cubicBezTo>
                  <a:cubicBezTo>
                    <a:pt x="5103" y="4727"/>
                    <a:pt x="5569" y="4924"/>
                    <a:pt x="6082" y="4924"/>
                  </a:cubicBezTo>
                  <a:cubicBezTo>
                    <a:pt x="6734" y="4924"/>
                    <a:pt x="7311" y="4608"/>
                    <a:pt x="7674" y="4125"/>
                  </a:cubicBezTo>
                  <a:cubicBezTo>
                    <a:pt x="7773" y="4150"/>
                    <a:pt x="7875" y="4165"/>
                    <a:pt x="7982" y="4165"/>
                  </a:cubicBezTo>
                  <a:cubicBezTo>
                    <a:pt x="8636" y="4165"/>
                    <a:pt x="9163" y="3636"/>
                    <a:pt x="9163" y="2984"/>
                  </a:cubicBezTo>
                  <a:cubicBezTo>
                    <a:pt x="9163" y="2332"/>
                    <a:pt x="8636" y="1801"/>
                    <a:pt x="7982" y="1801"/>
                  </a:cubicBezTo>
                  <a:cubicBezTo>
                    <a:pt x="7895" y="1801"/>
                    <a:pt x="7812" y="1810"/>
                    <a:pt x="7733" y="1828"/>
                  </a:cubicBezTo>
                  <a:cubicBezTo>
                    <a:pt x="7475" y="1445"/>
                    <a:pt x="7088" y="1160"/>
                    <a:pt x="6635" y="1029"/>
                  </a:cubicBezTo>
                  <a:cubicBezTo>
                    <a:pt x="6316" y="419"/>
                    <a:pt x="5674" y="0"/>
                    <a:pt x="49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59"/>
            <p:cNvSpPr/>
            <p:nvPr/>
          </p:nvSpPr>
          <p:spPr>
            <a:xfrm>
              <a:off x="1267275" y="-158909"/>
              <a:ext cx="1432641" cy="606089"/>
            </a:xfrm>
            <a:custGeom>
              <a:rect b="b" l="l" r="r" t="t"/>
              <a:pathLst>
                <a:path extrusionOk="0" h="5699" w="13471">
                  <a:moveTo>
                    <a:pt x="7647" y="1"/>
                  </a:moveTo>
                  <a:cubicBezTo>
                    <a:pt x="6879" y="1"/>
                    <a:pt x="6195" y="356"/>
                    <a:pt x="5751" y="915"/>
                  </a:cubicBezTo>
                  <a:cubicBezTo>
                    <a:pt x="5389" y="567"/>
                    <a:pt x="4901" y="353"/>
                    <a:pt x="4359" y="353"/>
                  </a:cubicBezTo>
                  <a:cubicBezTo>
                    <a:pt x="3657" y="353"/>
                    <a:pt x="3040" y="714"/>
                    <a:pt x="2680" y="1259"/>
                  </a:cubicBezTo>
                  <a:cubicBezTo>
                    <a:pt x="2664" y="1259"/>
                    <a:pt x="2647" y="1258"/>
                    <a:pt x="2633" y="1258"/>
                  </a:cubicBezTo>
                  <a:cubicBezTo>
                    <a:pt x="2205" y="1258"/>
                    <a:pt x="1816" y="1412"/>
                    <a:pt x="1518" y="1669"/>
                  </a:cubicBezTo>
                  <a:cubicBezTo>
                    <a:pt x="1390" y="1617"/>
                    <a:pt x="1254" y="1589"/>
                    <a:pt x="1112" y="1589"/>
                  </a:cubicBezTo>
                  <a:cubicBezTo>
                    <a:pt x="499" y="1589"/>
                    <a:pt x="1" y="2087"/>
                    <a:pt x="1" y="2701"/>
                  </a:cubicBezTo>
                  <a:cubicBezTo>
                    <a:pt x="1" y="3312"/>
                    <a:pt x="499" y="3810"/>
                    <a:pt x="1112" y="3810"/>
                  </a:cubicBezTo>
                  <a:lnTo>
                    <a:pt x="1123" y="3810"/>
                  </a:lnTo>
                  <a:cubicBezTo>
                    <a:pt x="1416" y="4343"/>
                    <a:pt x="1982" y="4702"/>
                    <a:pt x="2633" y="4702"/>
                  </a:cubicBezTo>
                  <a:cubicBezTo>
                    <a:pt x="2988" y="4702"/>
                    <a:pt x="3320" y="4591"/>
                    <a:pt x="3596" y="4405"/>
                  </a:cubicBezTo>
                  <a:cubicBezTo>
                    <a:pt x="3950" y="5170"/>
                    <a:pt x="4719" y="5699"/>
                    <a:pt x="5614" y="5699"/>
                  </a:cubicBezTo>
                  <a:cubicBezTo>
                    <a:pt x="6331" y="5699"/>
                    <a:pt x="6967" y="5358"/>
                    <a:pt x="7372" y="4833"/>
                  </a:cubicBezTo>
                  <a:cubicBezTo>
                    <a:pt x="7465" y="4842"/>
                    <a:pt x="7557" y="4849"/>
                    <a:pt x="7649" y="4849"/>
                  </a:cubicBezTo>
                  <a:cubicBezTo>
                    <a:pt x="8041" y="4849"/>
                    <a:pt x="8410" y="4755"/>
                    <a:pt x="8736" y="4591"/>
                  </a:cubicBezTo>
                  <a:cubicBezTo>
                    <a:pt x="9033" y="4755"/>
                    <a:pt x="9377" y="4849"/>
                    <a:pt x="9740" y="4849"/>
                  </a:cubicBezTo>
                  <a:cubicBezTo>
                    <a:pt x="10597" y="4849"/>
                    <a:pt x="11335" y="4332"/>
                    <a:pt x="11657" y="3591"/>
                  </a:cubicBezTo>
                  <a:cubicBezTo>
                    <a:pt x="11828" y="3681"/>
                    <a:pt x="12024" y="3733"/>
                    <a:pt x="12230" y="3733"/>
                  </a:cubicBezTo>
                  <a:cubicBezTo>
                    <a:pt x="12916" y="3733"/>
                    <a:pt x="13470" y="3176"/>
                    <a:pt x="13470" y="2498"/>
                  </a:cubicBezTo>
                  <a:cubicBezTo>
                    <a:pt x="13470" y="1812"/>
                    <a:pt x="12916" y="1258"/>
                    <a:pt x="12230" y="1258"/>
                  </a:cubicBezTo>
                  <a:cubicBezTo>
                    <a:pt x="11930" y="1258"/>
                    <a:pt x="11653" y="1365"/>
                    <a:pt x="11438" y="1543"/>
                  </a:cubicBezTo>
                  <a:cubicBezTo>
                    <a:pt x="11058" y="1014"/>
                    <a:pt x="10439" y="668"/>
                    <a:pt x="9739" y="668"/>
                  </a:cubicBezTo>
                  <a:cubicBezTo>
                    <a:pt x="9606" y="668"/>
                    <a:pt x="9481" y="683"/>
                    <a:pt x="9355" y="705"/>
                  </a:cubicBezTo>
                  <a:cubicBezTo>
                    <a:pt x="8919" y="270"/>
                    <a:pt x="8312" y="1"/>
                    <a:pt x="76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59"/>
            <p:cNvSpPr/>
            <p:nvPr/>
          </p:nvSpPr>
          <p:spPr>
            <a:xfrm>
              <a:off x="8752562" y="2546262"/>
              <a:ext cx="1220134" cy="369508"/>
            </a:xfrm>
            <a:custGeom>
              <a:rect b="b" l="l" r="r" t="t"/>
              <a:pathLst>
                <a:path extrusionOk="0" h="6138" w="20268">
                  <a:moveTo>
                    <a:pt x="9839" y="1"/>
                  </a:moveTo>
                  <a:cubicBezTo>
                    <a:pt x="8936" y="1"/>
                    <a:pt x="8151" y="500"/>
                    <a:pt x="7742" y="1235"/>
                  </a:cubicBezTo>
                  <a:cubicBezTo>
                    <a:pt x="7497" y="1117"/>
                    <a:pt x="7239" y="1060"/>
                    <a:pt x="6992" y="1060"/>
                  </a:cubicBezTo>
                  <a:cubicBezTo>
                    <a:pt x="5997" y="1060"/>
                    <a:pt x="5190" y="1860"/>
                    <a:pt x="5177" y="2850"/>
                  </a:cubicBezTo>
                  <a:cubicBezTo>
                    <a:pt x="5134" y="2846"/>
                    <a:pt x="5094" y="2842"/>
                    <a:pt x="5049" y="2842"/>
                  </a:cubicBezTo>
                  <a:cubicBezTo>
                    <a:pt x="4309" y="2842"/>
                    <a:pt x="3706" y="3443"/>
                    <a:pt x="3706" y="4186"/>
                  </a:cubicBezTo>
                  <a:cubicBezTo>
                    <a:pt x="3706" y="4280"/>
                    <a:pt x="3715" y="4376"/>
                    <a:pt x="3737" y="4464"/>
                  </a:cubicBezTo>
                  <a:lnTo>
                    <a:pt x="837" y="4464"/>
                  </a:lnTo>
                  <a:cubicBezTo>
                    <a:pt x="374" y="4464"/>
                    <a:pt x="0" y="4840"/>
                    <a:pt x="0" y="5301"/>
                  </a:cubicBezTo>
                  <a:cubicBezTo>
                    <a:pt x="0" y="5763"/>
                    <a:pt x="376" y="6137"/>
                    <a:pt x="837" y="6137"/>
                  </a:cubicBezTo>
                  <a:lnTo>
                    <a:pt x="19431" y="6137"/>
                  </a:lnTo>
                  <a:cubicBezTo>
                    <a:pt x="19894" y="6137"/>
                    <a:pt x="20268" y="5761"/>
                    <a:pt x="20268" y="5301"/>
                  </a:cubicBezTo>
                  <a:cubicBezTo>
                    <a:pt x="20264" y="4840"/>
                    <a:pt x="19890" y="4464"/>
                    <a:pt x="19426" y="4464"/>
                  </a:cubicBezTo>
                  <a:lnTo>
                    <a:pt x="16527" y="4464"/>
                  </a:lnTo>
                  <a:cubicBezTo>
                    <a:pt x="16545" y="4376"/>
                    <a:pt x="16556" y="4283"/>
                    <a:pt x="16556" y="4186"/>
                  </a:cubicBezTo>
                  <a:cubicBezTo>
                    <a:pt x="16556" y="3445"/>
                    <a:pt x="15956" y="2842"/>
                    <a:pt x="15213" y="2842"/>
                  </a:cubicBezTo>
                  <a:cubicBezTo>
                    <a:pt x="15169" y="2842"/>
                    <a:pt x="15128" y="2844"/>
                    <a:pt x="15086" y="2850"/>
                  </a:cubicBezTo>
                  <a:cubicBezTo>
                    <a:pt x="15073" y="1860"/>
                    <a:pt x="14266" y="1060"/>
                    <a:pt x="13270" y="1060"/>
                  </a:cubicBezTo>
                  <a:cubicBezTo>
                    <a:pt x="13022" y="1060"/>
                    <a:pt x="12767" y="1117"/>
                    <a:pt x="12520" y="1235"/>
                  </a:cubicBezTo>
                  <a:cubicBezTo>
                    <a:pt x="12109" y="498"/>
                    <a:pt x="11324" y="1"/>
                    <a:pt x="10423" y="1"/>
                  </a:cubicBezTo>
                  <a:cubicBezTo>
                    <a:pt x="10326" y="1"/>
                    <a:pt x="10228" y="8"/>
                    <a:pt x="10132" y="19"/>
                  </a:cubicBezTo>
                  <a:cubicBezTo>
                    <a:pt x="10034" y="8"/>
                    <a:pt x="9939" y="1"/>
                    <a:pt x="98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4" name="Google Shape;1424;p59"/>
          <p:cNvGrpSpPr/>
          <p:nvPr/>
        </p:nvGrpSpPr>
        <p:grpSpPr>
          <a:xfrm>
            <a:off x="8752549" y="1771614"/>
            <a:ext cx="497501" cy="721626"/>
            <a:chOff x="8752549" y="1771614"/>
            <a:chExt cx="497501" cy="721626"/>
          </a:xfrm>
        </p:grpSpPr>
        <p:sp>
          <p:nvSpPr>
            <p:cNvPr id="1425" name="Google Shape;1425;p59"/>
            <p:cNvSpPr/>
            <p:nvPr/>
          </p:nvSpPr>
          <p:spPr>
            <a:xfrm>
              <a:off x="8752549" y="1771614"/>
              <a:ext cx="370707" cy="193599"/>
            </a:xfrm>
            <a:custGeom>
              <a:rect b="b" l="l" r="r" t="t"/>
              <a:pathLst>
                <a:path extrusionOk="0" h="2194" w="4201">
                  <a:moveTo>
                    <a:pt x="303" y="0"/>
                  </a:moveTo>
                  <a:cubicBezTo>
                    <a:pt x="262" y="0"/>
                    <a:pt x="219" y="11"/>
                    <a:pt x="177" y="35"/>
                  </a:cubicBezTo>
                  <a:cubicBezTo>
                    <a:pt x="67" y="97"/>
                    <a:pt x="0" y="278"/>
                    <a:pt x="85" y="389"/>
                  </a:cubicBezTo>
                  <a:cubicBezTo>
                    <a:pt x="332" y="718"/>
                    <a:pt x="619" y="1002"/>
                    <a:pt x="964" y="1233"/>
                  </a:cubicBezTo>
                  <a:cubicBezTo>
                    <a:pt x="1123" y="1338"/>
                    <a:pt x="1296" y="1417"/>
                    <a:pt x="1456" y="1516"/>
                  </a:cubicBezTo>
                  <a:cubicBezTo>
                    <a:pt x="1583" y="1592"/>
                    <a:pt x="1721" y="1706"/>
                    <a:pt x="1670" y="1867"/>
                  </a:cubicBezTo>
                  <a:cubicBezTo>
                    <a:pt x="1668" y="1891"/>
                    <a:pt x="1661" y="1914"/>
                    <a:pt x="1661" y="1942"/>
                  </a:cubicBezTo>
                  <a:cubicBezTo>
                    <a:pt x="1661" y="2108"/>
                    <a:pt x="1784" y="2194"/>
                    <a:pt x="1911" y="2194"/>
                  </a:cubicBezTo>
                  <a:cubicBezTo>
                    <a:pt x="2018" y="2194"/>
                    <a:pt x="2127" y="2134"/>
                    <a:pt x="2171" y="2010"/>
                  </a:cubicBezTo>
                  <a:cubicBezTo>
                    <a:pt x="2182" y="1977"/>
                    <a:pt x="2186" y="1944"/>
                    <a:pt x="2191" y="1913"/>
                  </a:cubicBezTo>
                  <a:cubicBezTo>
                    <a:pt x="2226" y="1765"/>
                    <a:pt x="2462" y="1697"/>
                    <a:pt x="2580" y="1647"/>
                  </a:cubicBezTo>
                  <a:cubicBezTo>
                    <a:pt x="2785" y="1559"/>
                    <a:pt x="2982" y="1454"/>
                    <a:pt x="3166" y="1328"/>
                  </a:cubicBezTo>
                  <a:cubicBezTo>
                    <a:pt x="3537" y="1083"/>
                    <a:pt x="3848" y="779"/>
                    <a:pt x="4119" y="425"/>
                  </a:cubicBezTo>
                  <a:cubicBezTo>
                    <a:pt x="4200" y="315"/>
                    <a:pt x="4130" y="136"/>
                    <a:pt x="4023" y="72"/>
                  </a:cubicBezTo>
                  <a:cubicBezTo>
                    <a:pt x="3981" y="46"/>
                    <a:pt x="3938" y="35"/>
                    <a:pt x="3897" y="35"/>
                  </a:cubicBezTo>
                  <a:cubicBezTo>
                    <a:pt x="3808" y="35"/>
                    <a:pt x="3726" y="88"/>
                    <a:pt x="3667" y="164"/>
                  </a:cubicBezTo>
                  <a:cubicBezTo>
                    <a:pt x="3382" y="534"/>
                    <a:pt x="3013" y="838"/>
                    <a:pt x="2604" y="1059"/>
                  </a:cubicBezTo>
                  <a:cubicBezTo>
                    <a:pt x="2422" y="1157"/>
                    <a:pt x="2208" y="1236"/>
                    <a:pt x="2027" y="1347"/>
                  </a:cubicBezTo>
                  <a:cubicBezTo>
                    <a:pt x="1906" y="1198"/>
                    <a:pt x="1738" y="1076"/>
                    <a:pt x="1572" y="986"/>
                  </a:cubicBezTo>
                  <a:cubicBezTo>
                    <a:pt x="1167" y="770"/>
                    <a:pt x="809" y="497"/>
                    <a:pt x="533" y="127"/>
                  </a:cubicBezTo>
                  <a:cubicBezTo>
                    <a:pt x="475" y="50"/>
                    <a:pt x="392" y="0"/>
                    <a:pt x="3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59"/>
            <p:cNvSpPr/>
            <p:nvPr/>
          </p:nvSpPr>
          <p:spPr>
            <a:xfrm>
              <a:off x="8752550" y="2352145"/>
              <a:ext cx="270552" cy="141096"/>
            </a:xfrm>
            <a:custGeom>
              <a:rect b="b" l="l" r="r" t="t"/>
              <a:pathLst>
                <a:path extrusionOk="0" h="1599" w="3066">
                  <a:moveTo>
                    <a:pt x="221" y="1"/>
                  </a:moveTo>
                  <a:cubicBezTo>
                    <a:pt x="191" y="1"/>
                    <a:pt x="160" y="9"/>
                    <a:pt x="130" y="27"/>
                  </a:cubicBezTo>
                  <a:cubicBezTo>
                    <a:pt x="49" y="73"/>
                    <a:pt x="1" y="203"/>
                    <a:pt x="64" y="285"/>
                  </a:cubicBezTo>
                  <a:cubicBezTo>
                    <a:pt x="242" y="524"/>
                    <a:pt x="452" y="731"/>
                    <a:pt x="701" y="896"/>
                  </a:cubicBezTo>
                  <a:cubicBezTo>
                    <a:pt x="817" y="974"/>
                    <a:pt x="943" y="1033"/>
                    <a:pt x="1061" y="1105"/>
                  </a:cubicBezTo>
                  <a:cubicBezTo>
                    <a:pt x="1153" y="1160"/>
                    <a:pt x="1254" y="1243"/>
                    <a:pt x="1217" y="1361"/>
                  </a:cubicBezTo>
                  <a:cubicBezTo>
                    <a:pt x="1215" y="1379"/>
                    <a:pt x="1210" y="1394"/>
                    <a:pt x="1210" y="1416"/>
                  </a:cubicBezTo>
                  <a:cubicBezTo>
                    <a:pt x="1210" y="1536"/>
                    <a:pt x="1299" y="1598"/>
                    <a:pt x="1392" y="1598"/>
                  </a:cubicBezTo>
                  <a:cubicBezTo>
                    <a:pt x="1470" y="1598"/>
                    <a:pt x="1550" y="1555"/>
                    <a:pt x="1582" y="1466"/>
                  </a:cubicBezTo>
                  <a:cubicBezTo>
                    <a:pt x="1591" y="1440"/>
                    <a:pt x="1593" y="1418"/>
                    <a:pt x="1597" y="1392"/>
                  </a:cubicBezTo>
                  <a:cubicBezTo>
                    <a:pt x="1623" y="1283"/>
                    <a:pt x="1796" y="1235"/>
                    <a:pt x="1881" y="1199"/>
                  </a:cubicBezTo>
                  <a:cubicBezTo>
                    <a:pt x="2030" y="1134"/>
                    <a:pt x="2172" y="1059"/>
                    <a:pt x="2306" y="968"/>
                  </a:cubicBezTo>
                  <a:cubicBezTo>
                    <a:pt x="2577" y="789"/>
                    <a:pt x="2804" y="568"/>
                    <a:pt x="3003" y="310"/>
                  </a:cubicBezTo>
                  <a:cubicBezTo>
                    <a:pt x="3066" y="231"/>
                    <a:pt x="3014" y="100"/>
                    <a:pt x="2933" y="54"/>
                  </a:cubicBezTo>
                  <a:cubicBezTo>
                    <a:pt x="2903" y="36"/>
                    <a:pt x="2873" y="29"/>
                    <a:pt x="2844" y="29"/>
                  </a:cubicBezTo>
                  <a:cubicBezTo>
                    <a:pt x="2779" y="29"/>
                    <a:pt x="2718" y="67"/>
                    <a:pt x="2675" y="121"/>
                  </a:cubicBezTo>
                  <a:cubicBezTo>
                    <a:pt x="2469" y="390"/>
                    <a:pt x="2200" y="611"/>
                    <a:pt x="1899" y="773"/>
                  </a:cubicBezTo>
                  <a:cubicBezTo>
                    <a:pt x="1768" y="845"/>
                    <a:pt x="1612" y="902"/>
                    <a:pt x="1481" y="983"/>
                  </a:cubicBezTo>
                  <a:cubicBezTo>
                    <a:pt x="1391" y="874"/>
                    <a:pt x="1269" y="784"/>
                    <a:pt x="1145" y="719"/>
                  </a:cubicBezTo>
                  <a:cubicBezTo>
                    <a:pt x="851" y="563"/>
                    <a:pt x="591" y="366"/>
                    <a:pt x="388" y="93"/>
                  </a:cubicBezTo>
                  <a:cubicBezTo>
                    <a:pt x="345" y="37"/>
                    <a:pt x="285" y="1"/>
                    <a:pt x="2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59"/>
            <p:cNvSpPr/>
            <p:nvPr/>
          </p:nvSpPr>
          <p:spPr>
            <a:xfrm>
              <a:off x="9023090" y="2143896"/>
              <a:ext cx="226960" cy="118506"/>
            </a:xfrm>
            <a:custGeom>
              <a:rect b="b" l="l" r="r" t="t"/>
              <a:pathLst>
                <a:path extrusionOk="0" h="1343" w="2572">
                  <a:moveTo>
                    <a:pt x="186" y="0"/>
                  </a:moveTo>
                  <a:cubicBezTo>
                    <a:pt x="161" y="0"/>
                    <a:pt x="135" y="7"/>
                    <a:pt x="110" y="21"/>
                  </a:cubicBezTo>
                  <a:cubicBezTo>
                    <a:pt x="41" y="60"/>
                    <a:pt x="1" y="170"/>
                    <a:pt x="53" y="238"/>
                  </a:cubicBezTo>
                  <a:cubicBezTo>
                    <a:pt x="202" y="441"/>
                    <a:pt x="379" y="613"/>
                    <a:pt x="589" y="754"/>
                  </a:cubicBezTo>
                  <a:cubicBezTo>
                    <a:pt x="686" y="819"/>
                    <a:pt x="791" y="867"/>
                    <a:pt x="891" y="930"/>
                  </a:cubicBezTo>
                  <a:cubicBezTo>
                    <a:pt x="968" y="976"/>
                    <a:pt x="1055" y="1046"/>
                    <a:pt x="1022" y="1143"/>
                  </a:cubicBezTo>
                  <a:cubicBezTo>
                    <a:pt x="1020" y="1160"/>
                    <a:pt x="1014" y="1173"/>
                    <a:pt x="1014" y="1189"/>
                  </a:cubicBezTo>
                  <a:cubicBezTo>
                    <a:pt x="1014" y="1290"/>
                    <a:pt x="1089" y="1343"/>
                    <a:pt x="1167" y="1343"/>
                  </a:cubicBezTo>
                  <a:cubicBezTo>
                    <a:pt x="1233" y="1343"/>
                    <a:pt x="1301" y="1306"/>
                    <a:pt x="1328" y="1230"/>
                  </a:cubicBezTo>
                  <a:cubicBezTo>
                    <a:pt x="1335" y="1210"/>
                    <a:pt x="1337" y="1189"/>
                    <a:pt x="1343" y="1169"/>
                  </a:cubicBezTo>
                  <a:cubicBezTo>
                    <a:pt x="1363" y="1079"/>
                    <a:pt x="1508" y="1036"/>
                    <a:pt x="1580" y="1005"/>
                  </a:cubicBezTo>
                  <a:cubicBezTo>
                    <a:pt x="1704" y="950"/>
                    <a:pt x="1823" y="887"/>
                    <a:pt x="1936" y="812"/>
                  </a:cubicBezTo>
                  <a:cubicBezTo>
                    <a:pt x="2163" y="659"/>
                    <a:pt x="2356" y="473"/>
                    <a:pt x="2522" y="259"/>
                  </a:cubicBezTo>
                  <a:cubicBezTo>
                    <a:pt x="2572" y="189"/>
                    <a:pt x="2531" y="82"/>
                    <a:pt x="2465" y="41"/>
                  </a:cubicBezTo>
                  <a:cubicBezTo>
                    <a:pt x="2439" y="26"/>
                    <a:pt x="2414" y="20"/>
                    <a:pt x="2389" y="20"/>
                  </a:cubicBezTo>
                  <a:cubicBezTo>
                    <a:pt x="2334" y="20"/>
                    <a:pt x="2283" y="52"/>
                    <a:pt x="2247" y="100"/>
                  </a:cubicBezTo>
                  <a:cubicBezTo>
                    <a:pt x="2072" y="325"/>
                    <a:pt x="1847" y="511"/>
                    <a:pt x="1595" y="648"/>
                  </a:cubicBezTo>
                  <a:cubicBezTo>
                    <a:pt x="1484" y="708"/>
                    <a:pt x="1354" y="756"/>
                    <a:pt x="1243" y="825"/>
                  </a:cubicBezTo>
                  <a:cubicBezTo>
                    <a:pt x="1167" y="732"/>
                    <a:pt x="1066" y="659"/>
                    <a:pt x="963" y="603"/>
                  </a:cubicBezTo>
                  <a:cubicBezTo>
                    <a:pt x="714" y="471"/>
                    <a:pt x="495" y="305"/>
                    <a:pt x="327" y="78"/>
                  </a:cubicBezTo>
                  <a:cubicBezTo>
                    <a:pt x="292" y="31"/>
                    <a:pt x="241" y="0"/>
                    <a:pt x="1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8" name="Google Shape;1428;p59"/>
          <p:cNvGrpSpPr/>
          <p:nvPr/>
        </p:nvGrpSpPr>
        <p:grpSpPr>
          <a:xfrm>
            <a:off x="-354225" y="3564300"/>
            <a:ext cx="11200653" cy="1592731"/>
            <a:chOff x="-354225" y="3564300"/>
            <a:chExt cx="11200653" cy="1592731"/>
          </a:xfrm>
        </p:grpSpPr>
        <p:grpSp>
          <p:nvGrpSpPr>
            <p:cNvPr id="1429" name="Google Shape;1429;p59"/>
            <p:cNvGrpSpPr/>
            <p:nvPr/>
          </p:nvGrpSpPr>
          <p:grpSpPr>
            <a:xfrm>
              <a:off x="-354225" y="3564300"/>
              <a:ext cx="11200653" cy="1592731"/>
              <a:chOff x="-354225" y="3564300"/>
              <a:chExt cx="11200653" cy="1592731"/>
            </a:xfrm>
          </p:grpSpPr>
          <p:grpSp>
            <p:nvGrpSpPr>
              <p:cNvPr id="1430" name="Google Shape;1430;p59"/>
              <p:cNvGrpSpPr/>
              <p:nvPr/>
            </p:nvGrpSpPr>
            <p:grpSpPr>
              <a:xfrm>
                <a:off x="-354225" y="3564300"/>
                <a:ext cx="10085005" cy="1260811"/>
                <a:chOff x="-354225" y="3564300"/>
                <a:chExt cx="10085005" cy="1260811"/>
              </a:xfrm>
            </p:grpSpPr>
            <p:sp>
              <p:nvSpPr>
                <p:cNvPr id="1431" name="Google Shape;1431;p59"/>
                <p:cNvSpPr/>
                <p:nvPr/>
              </p:nvSpPr>
              <p:spPr>
                <a:xfrm>
                  <a:off x="-354225" y="3969525"/>
                  <a:ext cx="1133475" cy="695325"/>
                </a:xfrm>
                <a:custGeom>
                  <a:rect b="b" l="l" r="r" t="t"/>
                  <a:pathLst>
                    <a:path extrusionOk="0" h="27813" w="45339">
                      <a:moveTo>
                        <a:pt x="44958" y="23812"/>
                      </a:moveTo>
                      <a:lnTo>
                        <a:pt x="45339" y="27051"/>
                      </a:lnTo>
                      <a:lnTo>
                        <a:pt x="0" y="27813"/>
                      </a:lnTo>
                      <a:lnTo>
                        <a:pt x="7430" y="6477"/>
                      </a:lnTo>
                      <a:lnTo>
                        <a:pt x="20765" y="5524"/>
                      </a:lnTo>
                      <a:lnTo>
                        <a:pt x="21336" y="0"/>
                      </a:lnTo>
                      <a:lnTo>
                        <a:pt x="33719" y="190"/>
                      </a:lnTo>
                      <a:lnTo>
                        <a:pt x="33719" y="23241"/>
                      </a:lnTo>
                      <a:lnTo>
                        <a:pt x="36386" y="23241"/>
                      </a:lnTo>
                      <a:lnTo>
                        <a:pt x="36195" y="15621"/>
                      </a:lnTo>
                      <a:lnTo>
                        <a:pt x="44387" y="16383"/>
                      </a:lnTo>
                      <a:close/>
                    </a:path>
                  </a:pathLst>
                </a:custGeom>
                <a:solidFill>
                  <a:srgbClr val="91CB91">
                    <a:alpha val="40880"/>
                  </a:srgbClr>
                </a:solidFill>
                <a:ln>
                  <a:noFill/>
                </a:ln>
              </p:spPr>
            </p:sp>
            <p:sp>
              <p:nvSpPr>
                <p:cNvPr id="1432" name="Google Shape;1432;p59"/>
                <p:cNvSpPr/>
                <p:nvPr/>
              </p:nvSpPr>
              <p:spPr>
                <a:xfrm>
                  <a:off x="6585681" y="3564300"/>
                  <a:ext cx="3145100" cy="1260811"/>
                </a:xfrm>
                <a:custGeom>
                  <a:rect b="b" l="l" r="r" t="t"/>
                  <a:pathLst>
                    <a:path extrusionOk="0" h="34671" w="86487">
                      <a:moveTo>
                        <a:pt x="86487" y="26480"/>
                      </a:moveTo>
                      <a:lnTo>
                        <a:pt x="86487" y="33719"/>
                      </a:lnTo>
                      <a:lnTo>
                        <a:pt x="0" y="34671"/>
                      </a:lnTo>
                      <a:lnTo>
                        <a:pt x="6858" y="30861"/>
                      </a:lnTo>
                      <a:lnTo>
                        <a:pt x="49149" y="29909"/>
                      </a:lnTo>
                      <a:lnTo>
                        <a:pt x="51626" y="0"/>
                      </a:lnTo>
                      <a:lnTo>
                        <a:pt x="64389" y="0"/>
                      </a:lnTo>
                      <a:lnTo>
                        <a:pt x="64770" y="3239"/>
                      </a:lnTo>
                      <a:lnTo>
                        <a:pt x="74295" y="4001"/>
                      </a:lnTo>
                      <a:lnTo>
                        <a:pt x="73533" y="24575"/>
                      </a:lnTo>
                      <a:close/>
                    </a:path>
                  </a:pathLst>
                </a:custGeom>
                <a:solidFill>
                  <a:srgbClr val="91CB91">
                    <a:alpha val="40880"/>
                  </a:srgbClr>
                </a:solidFill>
                <a:ln>
                  <a:noFill/>
                </a:ln>
              </p:spPr>
            </p:sp>
          </p:grpSp>
          <p:grpSp>
            <p:nvGrpSpPr>
              <p:cNvPr id="1433" name="Google Shape;1433;p59"/>
              <p:cNvGrpSpPr/>
              <p:nvPr/>
            </p:nvGrpSpPr>
            <p:grpSpPr>
              <a:xfrm>
                <a:off x="-63500" y="3686783"/>
                <a:ext cx="10909928" cy="1470248"/>
                <a:chOff x="-63500" y="3686783"/>
                <a:chExt cx="10909928" cy="1470248"/>
              </a:xfrm>
            </p:grpSpPr>
            <p:grpSp>
              <p:nvGrpSpPr>
                <p:cNvPr id="1434" name="Google Shape;1434;p59"/>
                <p:cNvGrpSpPr/>
                <p:nvPr/>
              </p:nvGrpSpPr>
              <p:grpSpPr>
                <a:xfrm>
                  <a:off x="-63379" y="4714275"/>
                  <a:ext cx="9263285" cy="442757"/>
                  <a:chOff x="-63379" y="4923731"/>
                  <a:chExt cx="9263285" cy="969682"/>
                </a:xfrm>
              </p:grpSpPr>
              <p:sp>
                <p:nvSpPr>
                  <p:cNvPr id="1435" name="Google Shape;1435;p59"/>
                  <p:cNvSpPr/>
                  <p:nvPr/>
                </p:nvSpPr>
                <p:spPr>
                  <a:xfrm>
                    <a:off x="-63379" y="4923731"/>
                    <a:ext cx="9263285" cy="969682"/>
                  </a:xfrm>
                  <a:custGeom>
                    <a:rect b="b" l="l" r="r" t="t"/>
                    <a:pathLst>
                      <a:path extrusionOk="0" h="10859" w="103738">
                        <a:moveTo>
                          <a:pt x="1" y="0"/>
                        </a:moveTo>
                        <a:lnTo>
                          <a:pt x="1" y="10858"/>
                        </a:lnTo>
                        <a:lnTo>
                          <a:pt x="103737" y="10858"/>
                        </a:lnTo>
                        <a:lnTo>
                          <a:pt x="103737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36" name="Google Shape;1436;p59"/>
                  <p:cNvSpPr/>
                  <p:nvPr/>
                </p:nvSpPr>
                <p:spPr>
                  <a:xfrm>
                    <a:off x="120932" y="5321109"/>
                    <a:ext cx="843034" cy="64919"/>
                  </a:xfrm>
                  <a:custGeom>
                    <a:rect b="b" l="l" r="r" t="t"/>
                    <a:pathLst>
                      <a:path extrusionOk="0" h="727" w="9441">
                        <a:moveTo>
                          <a:pt x="1" y="1"/>
                        </a:moveTo>
                        <a:lnTo>
                          <a:pt x="1" y="727"/>
                        </a:lnTo>
                        <a:lnTo>
                          <a:pt x="9440" y="727"/>
                        </a:lnTo>
                        <a:lnTo>
                          <a:pt x="9440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37" name="Google Shape;1437;p59"/>
                  <p:cNvSpPr/>
                  <p:nvPr/>
                </p:nvSpPr>
                <p:spPr>
                  <a:xfrm>
                    <a:off x="1341010" y="5321109"/>
                    <a:ext cx="842856" cy="64919"/>
                  </a:xfrm>
                  <a:custGeom>
                    <a:rect b="b" l="l" r="r" t="t"/>
                    <a:pathLst>
                      <a:path extrusionOk="0" h="727" w="9439">
                        <a:moveTo>
                          <a:pt x="1" y="1"/>
                        </a:moveTo>
                        <a:lnTo>
                          <a:pt x="1" y="727"/>
                        </a:lnTo>
                        <a:lnTo>
                          <a:pt x="9438" y="727"/>
                        </a:lnTo>
                        <a:lnTo>
                          <a:pt x="9438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38" name="Google Shape;1438;p59"/>
                  <p:cNvSpPr/>
                  <p:nvPr/>
                </p:nvSpPr>
                <p:spPr>
                  <a:xfrm>
                    <a:off x="2439822" y="5321109"/>
                    <a:ext cx="842945" cy="64919"/>
                  </a:xfrm>
                  <a:custGeom>
                    <a:rect b="b" l="l" r="r" t="t"/>
                    <a:pathLst>
                      <a:path extrusionOk="0" h="727" w="9440">
                        <a:moveTo>
                          <a:pt x="1" y="1"/>
                        </a:moveTo>
                        <a:lnTo>
                          <a:pt x="1" y="727"/>
                        </a:lnTo>
                        <a:lnTo>
                          <a:pt x="9440" y="727"/>
                        </a:lnTo>
                        <a:lnTo>
                          <a:pt x="9440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39" name="Google Shape;1439;p59"/>
                  <p:cNvSpPr/>
                  <p:nvPr/>
                </p:nvSpPr>
                <p:spPr>
                  <a:xfrm>
                    <a:off x="3659900" y="5321109"/>
                    <a:ext cx="842945" cy="64919"/>
                  </a:xfrm>
                  <a:custGeom>
                    <a:rect b="b" l="l" r="r" t="t"/>
                    <a:pathLst>
                      <a:path extrusionOk="0" h="727" w="9440">
                        <a:moveTo>
                          <a:pt x="1" y="1"/>
                        </a:moveTo>
                        <a:lnTo>
                          <a:pt x="1" y="727"/>
                        </a:lnTo>
                        <a:lnTo>
                          <a:pt x="9440" y="727"/>
                        </a:lnTo>
                        <a:lnTo>
                          <a:pt x="9440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40" name="Google Shape;1440;p59"/>
                  <p:cNvSpPr/>
                  <p:nvPr/>
                </p:nvSpPr>
                <p:spPr>
                  <a:xfrm>
                    <a:off x="4807736" y="5321109"/>
                    <a:ext cx="842766" cy="64919"/>
                  </a:xfrm>
                  <a:custGeom>
                    <a:rect b="b" l="l" r="r" t="t"/>
                    <a:pathLst>
                      <a:path extrusionOk="0" h="727" w="9438">
                        <a:moveTo>
                          <a:pt x="1" y="1"/>
                        </a:moveTo>
                        <a:lnTo>
                          <a:pt x="1" y="727"/>
                        </a:lnTo>
                        <a:lnTo>
                          <a:pt x="9438" y="727"/>
                        </a:lnTo>
                        <a:lnTo>
                          <a:pt x="9438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41" name="Google Shape;1441;p59"/>
                  <p:cNvSpPr/>
                  <p:nvPr/>
                </p:nvSpPr>
                <p:spPr>
                  <a:xfrm>
                    <a:off x="6027814" y="5321109"/>
                    <a:ext cx="842766" cy="64919"/>
                  </a:xfrm>
                  <a:custGeom>
                    <a:rect b="b" l="l" r="r" t="t"/>
                    <a:pathLst>
                      <a:path extrusionOk="0" h="727" w="9438">
                        <a:moveTo>
                          <a:pt x="1" y="1"/>
                        </a:moveTo>
                        <a:lnTo>
                          <a:pt x="1" y="727"/>
                        </a:lnTo>
                        <a:lnTo>
                          <a:pt x="9438" y="727"/>
                        </a:lnTo>
                        <a:lnTo>
                          <a:pt x="9438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42" name="Google Shape;1442;p59"/>
                  <p:cNvSpPr/>
                  <p:nvPr/>
                </p:nvSpPr>
                <p:spPr>
                  <a:xfrm>
                    <a:off x="7126804" y="5321109"/>
                    <a:ext cx="842766" cy="64919"/>
                  </a:xfrm>
                  <a:custGeom>
                    <a:rect b="b" l="l" r="r" t="t"/>
                    <a:pathLst>
                      <a:path extrusionOk="0" h="727" w="9438">
                        <a:moveTo>
                          <a:pt x="0" y="1"/>
                        </a:moveTo>
                        <a:lnTo>
                          <a:pt x="0" y="727"/>
                        </a:lnTo>
                        <a:lnTo>
                          <a:pt x="9437" y="727"/>
                        </a:lnTo>
                        <a:lnTo>
                          <a:pt x="943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43" name="Google Shape;1443;p59"/>
                  <p:cNvSpPr/>
                  <p:nvPr/>
                </p:nvSpPr>
                <p:spPr>
                  <a:xfrm>
                    <a:off x="8346703" y="5321109"/>
                    <a:ext cx="842945" cy="64919"/>
                  </a:xfrm>
                  <a:custGeom>
                    <a:rect b="b" l="l" r="r" t="t"/>
                    <a:pathLst>
                      <a:path extrusionOk="0" h="727" w="9440">
                        <a:moveTo>
                          <a:pt x="0" y="1"/>
                        </a:moveTo>
                        <a:lnTo>
                          <a:pt x="0" y="727"/>
                        </a:lnTo>
                        <a:lnTo>
                          <a:pt x="9439" y="727"/>
                        </a:lnTo>
                        <a:lnTo>
                          <a:pt x="943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444" name="Google Shape;1444;p59"/>
                <p:cNvGrpSpPr/>
                <p:nvPr/>
              </p:nvGrpSpPr>
              <p:grpSpPr>
                <a:xfrm>
                  <a:off x="-63500" y="3686783"/>
                  <a:ext cx="10909928" cy="1260836"/>
                  <a:chOff x="-63500" y="3686783"/>
                  <a:chExt cx="10909928" cy="1260836"/>
                </a:xfrm>
              </p:grpSpPr>
              <p:sp>
                <p:nvSpPr>
                  <p:cNvPr id="1445" name="Google Shape;1445;p59"/>
                  <p:cNvSpPr/>
                  <p:nvPr/>
                </p:nvSpPr>
                <p:spPr>
                  <a:xfrm>
                    <a:off x="7878825" y="3686783"/>
                    <a:ext cx="2967603" cy="1260836"/>
                  </a:xfrm>
                  <a:custGeom>
                    <a:rect b="b" l="l" r="r" t="t"/>
                    <a:pathLst>
                      <a:path extrusionOk="0" h="18234" w="42917">
                        <a:moveTo>
                          <a:pt x="23851" y="0"/>
                        </a:moveTo>
                        <a:cubicBezTo>
                          <a:pt x="23710" y="0"/>
                          <a:pt x="23562" y="11"/>
                          <a:pt x="23407" y="34"/>
                        </a:cubicBezTo>
                        <a:cubicBezTo>
                          <a:pt x="23237" y="60"/>
                          <a:pt x="23077" y="93"/>
                          <a:pt x="22933" y="139"/>
                        </a:cubicBezTo>
                        <a:cubicBezTo>
                          <a:pt x="21361" y="633"/>
                          <a:pt x="21271" y="2273"/>
                          <a:pt x="22006" y="3685"/>
                        </a:cubicBezTo>
                        <a:cubicBezTo>
                          <a:pt x="21720" y="3325"/>
                          <a:pt x="21398" y="3023"/>
                          <a:pt x="21048" y="2774"/>
                        </a:cubicBezTo>
                        <a:cubicBezTo>
                          <a:pt x="20349" y="2277"/>
                          <a:pt x="19544" y="2004"/>
                          <a:pt x="18718" y="1962"/>
                        </a:cubicBezTo>
                        <a:cubicBezTo>
                          <a:pt x="18611" y="1954"/>
                          <a:pt x="18505" y="1954"/>
                          <a:pt x="18396" y="1954"/>
                        </a:cubicBezTo>
                        <a:cubicBezTo>
                          <a:pt x="17554" y="1969"/>
                          <a:pt x="16699" y="2218"/>
                          <a:pt x="15921" y="2713"/>
                        </a:cubicBezTo>
                        <a:cubicBezTo>
                          <a:pt x="15843" y="2761"/>
                          <a:pt x="15773" y="2811"/>
                          <a:pt x="15702" y="2865"/>
                        </a:cubicBezTo>
                        <a:lnTo>
                          <a:pt x="15681" y="2879"/>
                        </a:lnTo>
                        <a:cubicBezTo>
                          <a:pt x="15678" y="2881"/>
                          <a:pt x="15676" y="2883"/>
                          <a:pt x="15674" y="2883"/>
                        </a:cubicBezTo>
                        <a:cubicBezTo>
                          <a:pt x="15657" y="2885"/>
                          <a:pt x="15641" y="2885"/>
                          <a:pt x="15626" y="2889"/>
                        </a:cubicBezTo>
                        <a:cubicBezTo>
                          <a:pt x="15455" y="2909"/>
                          <a:pt x="15296" y="2936"/>
                          <a:pt x="15151" y="2973"/>
                        </a:cubicBezTo>
                        <a:cubicBezTo>
                          <a:pt x="14821" y="3058"/>
                          <a:pt x="14557" y="3185"/>
                          <a:pt x="14351" y="3342"/>
                        </a:cubicBezTo>
                        <a:cubicBezTo>
                          <a:pt x="14308" y="3377"/>
                          <a:pt x="14266" y="3410"/>
                          <a:pt x="14227" y="3447"/>
                        </a:cubicBezTo>
                        <a:cubicBezTo>
                          <a:pt x="13778" y="3871"/>
                          <a:pt x="13687" y="4475"/>
                          <a:pt x="13866" y="5096"/>
                        </a:cubicBezTo>
                        <a:cubicBezTo>
                          <a:pt x="13888" y="5177"/>
                          <a:pt x="13916" y="5257"/>
                          <a:pt x="13945" y="5336"/>
                        </a:cubicBezTo>
                        <a:cubicBezTo>
                          <a:pt x="14017" y="5518"/>
                          <a:pt x="14111" y="5701"/>
                          <a:pt x="14225" y="5878"/>
                        </a:cubicBezTo>
                        <a:cubicBezTo>
                          <a:pt x="14054" y="5703"/>
                          <a:pt x="13872" y="5546"/>
                          <a:pt x="13682" y="5404"/>
                        </a:cubicBezTo>
                        <a:cubicBezTo>
                          <a:pt x="13590" y="5336"/>
                          <a:pt x="13497" y="5271"/>
                          <a:pt x="13400" y="5212"/>
                        </a:cubicBezTo>
                        <a:cubicBezTo>
                          <a:pt x="12908" y="4903"/>
                          <a:pt x="12359" y="4689"/>
                          <a:pt x="11784" y="4569"/>
                        </a:cubicBezTo>
                        <a:cubicBezTo>
                          <a:pt x="11684" y="4549"/>
                          <a:pt x="11585" y="4530"/>
                          <a:pt x="11483" y="4516"/>
                        </a:cubicBezTo>
                        <a:cubicBezTo>
                          <a:pt x="11332" y="4494"/>
                          <a:pt x="11177" y="4479"/>
                          <a:pt x="11023" y="4470"/>
                        </a:cubicBezTo>
                        <a:cubicBezTo>
                          <a:pt x="10921" y="4463"/>
                          <a:pt x="10820" y="4460"/>
                          <a:pt x="10717" y="4460"/>
                        </a:cubicBezTo>
                        <a:cubicBezTo>
                          <a:pt x="10688" y="4460"/>
                          <a:pt x="10658" y="4460"/>
                          <a:pt x="10628" y="4460"/>
                        </a:cubicBezTo>
                        <a:lnTo>
                          <a:pt x="10613" y="4460"/>
                        </a:lnTo>
                        <a:cubicBezTo>
                          <a:pt x="9769" y="4473"/>
                          <a:pt x="8914" y="4678"/>
                          <a:pt x="8138" y="5082"/>
                        </a:cubicBezTo>
                        <a:cubicBezTo>
                          <a:pt x="8063" y="5120"/>
                          <a:pt x="7991" y="5161"/>
                          <a:pt x="7919" y="5205"/>
                        </a:cubicBezTo>
                        <a:cubicBezTo>
                          <a:pt x="7914" y="5207"/>
                          <a:pt x="7906" y="5212"/>
                          <a:pt x="7899" y="5216"/>
                        </a:cubicBezTo>
                        <a:cubicBezTo>
                          <a:pt x="6642" y="5996"/>
                          <a:pt x="6332" y="7293"/>
                          <a:pt x="6799" y="8448"/>
                        </a:cubicBezTo>
                        <a:cubicBezTo>
                          <a:pt x="6882" y="8658"/>
                          <a:pt x="6989" y="8861"/>
                          <a:pt x="7123" y="9057"/>
                        </a:cubicBezTo>
                        <a:cubicBezTo>
                          <a:pt x="7182" y="9147"/>
                          <a:pt x="7250" y="9237"/>
                          <a:pt x="7320" y="9322"/>
                        </a:cubicBezTo>
                        <a:cubicBezTo>
                          <a:pt x="7286" y="9307"/>
                          <a:pt x="6719" y="9074"/>
                          <a:pt x="6178" y="9074"/>
                        </a:cubicBezTo>
                        <a:cubicBezTo>
                          <a:pt x="5833" y="9074"/>
                          <a:pt x="5500" y="9169"/>
                          <a:pt x="5321" y="9473"/>
                        </a:cubicBezTo>
                        <a:cubicBezTo>
                          <a:pt x="4858" y="10256"/>
                          <a:pt x="6154" y="10886"/>
                          <a:pt x="6200" y="10910"/>
                        </a:cubicBezTo>
                        <a:cubicBezTo>
                          <a:pt x="6038" y="10872"/>
                          <a:pt x="5874" y="10837"/>
                          <a:pt x="5711" y="10815"/>
                        </a:cubicBezTo>
                        <a:cubicBezTo>
                          <a:pt x="5408" y="10766"/>
                          <a:pt x="5103" y="10743"/>
                          <a:pt x="4799" y="10743"/>
                        </a:cubicBezTo>
                        <a:cubicBezTo>
                          <a:pt x="4537" y="10743"/>
                          <a:pt x="4277" y="10760"/>
                          <a:pt x="4020" y="10794"/>
                        </a:cubicBezTo>
                        <a:cubicBezTo>
                          <a:pt x="3631" y="10844"/>
                          <a:pt x="3248" y="10934"/>
                          <a:pt x="2886" y="11062"/>
                        </a:cubicBezTo>
                        <a:cubicBezTo>
                          <a:pt x="2518" y="11187"/>
                          <a:pt x="2168" y="11353"/>
                          <a:pt x="1851" y="11552"/>
                        </a:cubicBezTo>
                        <a:cubicBezTo>
                          <a:pt x="1788" y="11590"/>
                          <a:pt x="1725" y="11629"/>
                          <a:pt x="1666" y="11672"/>
                        </a:cubicBezTo>
                        <a:cubicBezTo>
                          <a:pt x="1445" y="11823"/>
                          <a:pt x="1242" y="11992"/>
                          <a:pt x="1060" y="12173"/>
                        </a:cubicBezTo>
                        <a:cubicBezTo>
                          <a:pt x="791" y="12440"/>
                          <a:pt x="564" y="12742"/>
                          <a:pt x="391" y="13076"/>
                        </a:cubicBezTo>
                        <a:cubicBezTo>
                          <a:pt x="290" y="13267"/>
                          <a:pt x="214" y="13459"/>
                          <a:pt x="157" y="13651"/>
                        </a:cubicBezTo>
                        <a:cubicBezTo>
                          <a:pt x="0" y="14176"/>
                          <a:pt x="2" y="14688"/>
                          <a:pt x="128" y="15182"/>
                        </a:cubicBezTo>
                        <a:lnTo>
                          <a:pt x="2040" y="15263"/>
                        </a:lnTo>
                        <a:lnTo>
                          <a:pt x="3810" y="15339"/>
                        </a:lnTo>
                        <a:lnTo>
                          <a:pt x="7355" y="15490"/>
                        </a:lnTo>
                        <a:lnTo>
                          <a:pt x="7821" y="15512"/>
                        </a:lnTo>
                        <a:lnTo>
                          <a:pt x="8255" y="15530"/>
                        </a:lnTo>
                        <a:lnTo>
                          <a:pt x="8811" y="15553"/>
                        </a:lnTo>
                        <a:lnTo>
                          <a:pt x="17474" y="15921"/>
                        </a:lnTo>
                        <a:lnTo>
                          <a:pt x="17474" y="15543"/>
                        </a:lnTo>
                        <a:lnTo>
                          <a:pt x="22201" y="15790"/>
                        </a:lnTo>
                        <a:lnTo>
                          <a:pt x="22367" y="15798"/>
                        </a:lnTo>
                        <a:lnTo>
                          <a:pt x="22680" y="15812"/>
                        </a:lnTo>
                        <a:lnTo>
                          <a:pt x="22929" y="15825"/>
                        </a:lnTo>
                        <a:lnTo>
                          <a:pt x="23510" y="15855"/>
                        </a:lnTo>
                        <a:lnTo>
                          <a:pt x="28537" y="16115"/>
                        </a:lnTo>
                        <a:lnTo>
                          <a:pt x="29099" y="16144"/>
                        </a:lnTo>
                        <a:lnTo>
                          <a:pt x="29536" y="16168"/>
                        </a:lnTo>
                        <a:lnTo>
                          <a:pt x="29917" y="16188"/>
                        </a:lnTo>
                        <a:cubicBezTo>
                          <a:pt x="29936" y="16225"/>
                          <a:pt x="29954" y="16260"/>
                          <a:pt x="29973" y="16297"/>
                        </a:cubicBezTo>
                        <a:cubicBezTo>
                          <a:pt x="29976" y="16297"/>
                          <a:pt x="29978" y="16295"/>
                          <a:pt x="29984" y="16292"/>
                        </a:cubicBezTo>
                        <a:cubicBezTo>
                          <a:pt x="30059" y="16264"/>
                          <a:pt x="30135" y="16234"/>
                          <a:pt x="30207" y="16203"/>
                        </a:cubicBezTo>
                        <a:lnTo>
                          <a:pt x="33563" y="16376"/>
                        </a:lnTo>
                        <a:lnTo>
                          <a:pt x="33717" y="16384"/>
                        </a:lnTo>
                        <a:lnTo>
                          <a:pt x="33994" y="16398"/>
                        </a:lnTo>
                        <a:lnTo>
                          <a:pt x="34038" y="16612"/>
                        </a:lnTo>
                        <a:lnTo>
                          <a:pt x="34125" y="17049"/>
                        </a:lnTo>
                        <a:lnTo>
                          <a:pt x="34132" y="17080"/>
                        </a:lnTo>
                        <a:lnTo>
                          <a:pt x="34231" y="17571"/>
                        </a:lnTo>
                        <a:lnTo>
                          <a:pt x="34243" y="17624"/>
                        </a:lnTo>
                        <a:lnTo>
                          <a:pt x="34243" y="17626"/>
                        </a:lnTo>
                        <a:lnTo>
                          <a:pt x="34307" y="17950"/>
                        </a:lnTo>
                        <a:lnTo>
                          <a:pt x="34349" y="18164"/>
                        </a:lnTo>
                        <a:lnTo>
                          <a:pt x="34355" y="18192"/>
                        </a:lnTo>
                        <a:cubicBezTo>
                          <a:pt x="34355" y="18192"/>
                          <a:pt x="34407" y="18195"/>
                          <a:pt x="34499" y="18199"/>
                        </a:cubicBezTo>
                        <a:lnTo>
                          <a:pt x="34506" y="18199"/>
                        </a:lnTo>
                        <a:cubicBezTo>
                          <a:pt x="34690" y="18210"/>
                          <a:pt x="35037" y="18225"/>
                          <a:pt x="35488" y="18232"/>
                        </a:cubicBezTo>
                        <a:lnTo>
                          <a:pt x="35494" y="18232"/>
                        </a:lnTo>
                        <a:cubicBezTo>
                          <a:pt x="35613" y="18233"/>
                          <a:pt x="35739" y="18234"/>
                          <a:pt x="35872" y="18234"/>
                        </a:cubicBezTo>
                        <a:cubicBezTo>
                          <a:pt x="36374" y="18234"/>
                          <a:pt x="36965" y="18223"/>
                          <a:pt x="37587" y="18182"/>
                        </a:cubicBezTo>
                        <a:lnTo>
                          <a:pt x="37593" y="18182"/>
                        </a:lnTo>
                        <a:cubicBezTo>
                          <a:pt x="37952" y="18160"/>
                          <a:pt x="38323" y="18127"/>
                          <a:pt x="38693" y="18081"/>
                        </a:cubicBezTo>
                        <a:cubicBezTo>
                          <a:pt x="38857" y="18061"/>
                          <a:pt x="39021" y="18040"/>
                          <a:pt x="39181" y="18015"/>
                        </a:cubicBezTo>
                        <a:cubicBezTo>
                          <a:pt x="39327" y="17993"/>
                          <a:pt x="39473" y="17969"/>
                          <a:pt x="39614" y="17943"/>
                        </a:cubicBezTo>
                        <a:lnTo>
                          <a:pt x="39616" y="17943"/>
                        </a:lnTo>
                        <a:cubicBezTo>
                          <a:pt x="39620" y="17943"/>
                          <a:pt x="39622" y="17943"/>
                          <a:pt x="39624" y="17941"/>
                        </a:cubicBezTo>
                        <a:cubicBezTo>
                          <a:pt x="39629" y="17941"/>
                          <a:pt x="39631" y="17941"/>
                          <a:pt x="39635" y="17939"/>
                        </a:cubicBezTo>
                        <a:cubicBezTo>
                          <a:pt x="39834" y="17902"/>
                          <a:pt x="40027" y="17860"/>
                          <a:pt x="40215" y="17814"/>
                        </a:cubicBezTo>
                        <a:cubicBezTo>
                          <a:pt x="40639" y="17712"/>
                          <a:pt x="41043" y="17587"/>
                          <a:pt x="41398" y="17427"/>
                        </a:cubicBezTo>
                        <a:lnTo>
                          <a:pt x="41459" y="17399"/>
                        </a:lnTo>
                        <a:cubicBezTo>
                          <a:pt x="41492" y="17386"/>
                          <a:pt x="41522" y="17370"/>
                          <a:pt x="41555" y="17357"/>
                        </a:cubicBezTo>
                        <a:lnTo>
                          <a:pt x="41557" y="17357"/>
                        </a:lnTo>
                        <a:cubicBezTo>
                          <a:pt x="41561" y="17353"/>
                          <a:pt x="41566" y="17351"/>
                          <a:pt x="41573" y="17349"/>
                        </a:cubicBezTo>
                        <a:lnTo>
                          <a:pt x="41642" y="17314"/>
                        </a:lnTo>
                        <a:lnTo>
                          <a:pt x="41712" y="17279"/>
                        </a:lnTo>
                        <a:cubicBezTo>
                          <a:pt x="41717" y="17276"/>
                          <a:pt x="41726" y="17270"/>
                          <a:pt x="41736" y="17266"/>
                        </a:cubicBezTo>
                        <a:cubicBezTo>
                          <a:pt x="41795" y="17237"/>
                          <a:pt x="41846" y="17204"/>
                          <a:pt x="41900" y="17172"/>
                        </a:cubicBezTo>
                        <a:cubicBezTo>
                          <a:pt x="41964" y="17132"/>
                          <a:pt x="42025" y="17093"/>
                          <a:pt x="42084" y="17053"/>
                        </a:cubicBezTo>
                        <a:lnTo>
                          <a:pt x="42091" y="17045"/>
                        </a:lnTo>
                        <a:cubicBezTo>
                          <a:pt x="42148" y="17003"/>
                          <a:pt x="42202" y="16962"/>
                          <a:pt x="42255" y="16918"/>
                        </a:cubicBezTo>
                        <a:cubicBezTo>
                          <a:pt x="42331" y="16855"/>
                          <a:pt x="42399" y="16787"/>
                          <a:pt x="42464" y="16717"/>
                        </a:cubicBezTo>
                        <a:cubicBezTo>
                          <a:pt x="42648" y="16518"/>
                          <a:pt x="42784" y="16290"/>
                          <a:pt x="42854" y="16032"/>
                        </a:cubicBezTo>
                        <a:cubicBezTo>
                          <a:pt x="42884" y="15925"/>
                          <a:pt x="42900" y="15814"/>
                          <a:pt x="42906" y="15700"/>
                        </a:cubicBezTo>
                        <a:cubicBezTo>
                          <a:pt x="42917" y="15588"/>
                          <a:pt x="42911" y="15475"/>
                          <a:pt x="42895" y="15359"/>
                        </a:cubicBezTo>
                        <a:cubicBezTo>
                          <a:pt x="42880" y="15236"/>
                          <a:pt x="42852" y="15103"/>
                          <a:pt x="42810" y="14965"/>
                        </a:cubicBezTo>
                        <a:cubicBezTo>
                          <a:pt x="42757" y="14784"/>
                          <a:pt x="42677" y="14592"/>
                          <a:pt x="42570" y="14390"/>
                        </a:cubicBezTo>
                        <a:cubicBezTo>
                          <a:pt x="42443" y="14143"/>
                          <a:pt x="42277" y="13881"/>
                          <a:pt x="42069" y="13601"/>
                        </a:cubicBezTo>
                        <a:cubicBezTo>
                          <a:pt x="41918" y="13402"/>
                          <a:pt x="41769" y="13214"/>
                          <a:pt x="41618" y="13043"/>
                        </a:cubicBezTo>
                        <a:cubicBezTo>
                          <a:pt x="41384" y="12772"/>
                          <a:pt x="41148" y="12536"/>
                          <a:pt x="40910" y="12326"/>
                        </a:cubicBezTo>
                        <a:cubicBezTo>
                          <a:pt x="40645" y="12090"/>
                          <a:pt x="40377" y="11893"/>
                          <a:pt x="40112" y="11727"/>
                        </a:cubicBezTo>
                        <a:cubicBezTo>
                          <a:pt x="39832" y="11550"/>
                          <a:pt x="39548" y="11408"/>
                          <a:pt x="39272" y="11297"/>
                        </a:cubicBezTo>
                        <a:cubicBezTo>
                          <a:pt x="39181" y="11264"/>
                          <a:pt x="39095" y="11231"/>
                          <a:pt x="39006" y="11203"/>
                        </a:cubicBezTo>
                        <a:cubicBezTo>
                          <a:pt x="38890" y="11165"/>
                          <a:pt x="38774" y="11132"/>
                          <a:pt x="38660" y="11104"/>
                        </a:cubicBezTo>
                        <a:cubicBezTo>
                          <a:pt x="38632" y="11098"/>
                          <a:pt x="38606" y="11091"/>
                          <a:pt x="38581" y="11086"/>
                        </a:cubicBezTo>
                        <a:cubicBezTo>
                          <a:pt x="38240" y="11010"/>
                          <a:pt x="37907" y="10977"/>
                          <a:pt x="37582" y="10977"/>
                        </a:cubicBezTo>
                        <a:cubicBezTo>
                          <a:pt x="37425" y="10977"/>
                          <a:pt x="37270" y="10984"/>
                          <a:pt x="37117" y="10999"/>
                        </a:cubicBezTo>
                        <a:cubicBezTo>
                          <a:pt x="37106" y="10831"/>
                          <a:pt x="37095" y="10667"/>
                          <a:pt x="37075" y="10509"/>
                        </a:cubicBezTo>
                        <a:cubicBezTo>
                          <a:pt x="37068" y="10459"/>
                          <a:pt x="37060" y="10409"/>
                          <a:pt x="37053" y="10363"/>
                        </a:cubicBezTo>
                        <a:cubicBezTo>
                          <a:pt x="37049" y="10343"/>
                          <a:pt x="37047" y="10321"/>
                          <a:pt x="37044" y="10300"/>
                        </a:cubicBezTo>
                        <a:cubicBezTo>
                          <a:pt x="37029" y="10201"/>
                          <a:pt x="37014" y="10107"/>
                          <a:pt x="36996" y="10013"/>
                        </a:cubicBezTo>
                        <a:cubicBezTo>
                          <a:pt x="36976" y="9904"/>
                          <a:pt x="36952" y="9799"/>
                          <a:pt x="36928" y="9694"/>
                        </a:cubicBezTo>
                        <a:cubicBezTo>
                          <a:pt x="36928" y="9692"/>
                          <a:pt x="36924" y="9689"/>
                          <a:pt x="36928" y="9685"/>
                        </a:cubicBezTo>
                        <a:cubicBezTo>
                          <a:pt x="36826" y="9278"/>
                          <a:pt x="36681" y="8902"/>
                          <a:pt x="36498" y="8557"/>
                        </a:cubicBezTo>
                        <a:cubicBezTo>
                          <a:pt x="36467" y="8494"/>
                          <a:pt x="36434" y="8437"/>
                          <a:pt x="36399" y="8377"/>
                        </a:cubicBezTo>
                        <a:cubicBezTo>
                          <a:pt x="36299" y="8209"/>
                          <a:pt x="36196" y="8049"/>
                          <a:pt x="36082" y="7896"/>
                        </a:cubicBezTo>
                        <a:cubicBezTo>
                          <a:pt x="36023" y="7818"/>
                          <a:pt x="35966" y="7744"/>
                          <a:pt x="35905" y="7673"/>
                        </a:cubicBezTo>
                        <a:cubicBezTo>
                          <a:pt x="35899" y="7665"/>
                          <a:pt x="35896" y="7662"/>
                          <a:pt x="35888" y="7654"/>
                        </a:cubicBezTo>
                        <a:cubicBezTo>
                          <a:pt x="35853" y="7612"/>
                          <a:pt x="35818" y="7573"/>
                          <a:pt x="35781" y="7533"/>
                        </a:cubicBezTo>
                        <a:cubicBezTo>
                          <a:pt x="35614" y="7348"/>
                          <a:pt x="35437" y="7177"/>
                          <a:pt x="35245" y="7017"/>
                        </a:cubicBezTo>
                        <a:cubicBezTo>
                          <a:pt x="35116" y="6908"/>
                          <a:pt x="34983" y="6805"/>
                          <a:pt x="34845" y="6707"/>
                        </a:cubicBezTo>
                        <a:cubicBezTo>
                          <a:pt x="34652" y="6571"/>
                          <a:pt x="34449" y="6447"/>
                          <a:pt x="34239" y="6331"/>
                        </a:cubicBezTo>
                        <a:cubicBezTo>
                          <a:pt x="33793" y="6090"/>
                          <a:pt x="33317" y="5896"/>
                          <a:pt x="32824" y="5750"/>
                        </a:cubicBezTo>
                        <a:cubicBezTo>
                          <a:pt x="32785" y="5738"/>
                          <a:pt x="32742" y="5728"/>
                          <a:pt x="32702" y="5717"/>
                        </a:cubicBezTo>
                        <a:lnTo>
                          <a:pt x="32700" y="5717"/>
                        </a:lnTo>
                        <a:cubicBezTo>
                          <a:pt x="32475" y="5655"/>
                          <a:pt x="32252" y="5603"/>
                          <a:pt x="32024" y="5562"/>
                        </a:cubicBezTo>
                        <a:cubicBezTo>
                          <a:pt x="31932" y="5544"/>
                          <a:pt x="31839" y="5527"/>
                          <a:pt x="31745" y="5515"/>
                        </a:cubicBezTo>
                        <a:cubicBezTo>
                          <a:pt x="31430" y="5465"/>
                          <a:pt x="31112" y="5433"/>
                          <a:pt x="30795" y="5419"/>
                        </a:cubicBezTo>
                        <a:cubicBezTo>
                          <a:pt x="30701" y="5415"/>
                          <a:pt x="30605" y="5413"/>
                          <a:pt x="30513" y="5413"/>
                        </a:cubicBezTo>
                        <a:cubicBezTo>
                          <a:pt x="30478" y="5412"/>
                          <a:pt x="30443" y="5412"/>
                          <a:pt x="30408" y="5412"/>
                        </a:cubicBezTo>
                        <a:cubicBezTo>
                          <a:pt x="30330" y="5412"/>
                          <a:pt x="30252" y="5414"/>
                          <a:pt x="30172" y="5415"/>
                        </a:cubicBezTo>
                        <a:cubicBezTo>
                          <a:pt x="30131" y="5415"/>
                          <a:pt x="30092" y="5417"/>
                          <a:pt x="30050" y="5419"/>
                        </a:cubicBezTo>
                        <a:cubicBezTo>
                          <a:pt x="30080" y="5391"/>
                          <a:pt x="30107" y="5367"/>
                          <a:pt x="30135" y="5336"/>
                        </a:cubicBezTo>
                        <a:cubicBezTo>
                          <a:pt x="30334" y="5146"/>
                          <a:pt x="30527" y="4929"/>
                          <a:pt x="30710" y="4695"/>
                        </a:cubicBezTo>
                        <a:cubicBezTo>
                          <a:pt x="30824" y="4543"/>
                          <a:pt x="30935" y="4387"/>
                          <a:pt x="31036" y="4226"/>
                        </a:cubicBezTo>
                        <a:cubicBezTo>
                          <a:pt x="31226" y="3926"/>
                          <a:pt x="31382" y="3611"/>
                          <a:pt x="31486" y="3296"/>
                        </a:cubicBezTo>
                        <a:cubicBezTo>
                          <a:pt x="31497" y="3263"/>
                          <a:pt x="31506" y="3231"/>
                          <a:pt x="31515" y="3198"/>
                        </a:cubicBezTo>
                        <a:cubicBezTo>
                          <a:pt x="31628" y="2820"/>
                          <a:pt x="31663" y="2448"/>
                          <a:pt x="31585" y="2100"/>
                        </a:cubicBezTo>
                        <a:cubicBezTo>
                          <a:pt x="31570" y="2037"/>
                          <a:pt x="31552" y="1976"/>
                          <a:pt x="31532" y="1915"/>
                        </a:cubicBezTo>
                        <a:cubicBezTo>
                          <a:pt x="31499" y="1823"/>
                          <a:pt x="31456" y="1731"/>
                          <a:pt x="31403" y="1646"/>
                        </a:cubicBezTo>
                        <a:cubicBezTo>
                          <a:pt x="31312" y="1492"/>
                          <a:pt x="31191" y="1344"/>
                          <a:pt x="31034" y="1212"/>
                        </a:cubicBezTo>
                        <a:lnTo>
                          <a:pt x="31032" y="1212"/>
                        </a:lnTo>
                        <a:cubicBezTo>
                          <a:pt x="30898" y="1095"/>
                          <a:pt x="30734" y="990"/>
                          <a:pt x="30546" y="895"/>
                        </a:cubicBezTo>
                        <a:cubicBezTo>
                          <a:pt x="30251" y="747"/>
                          <a:pt x="29956" y="681"/>
                          <a:pt x="29661" y="681"/>
                        </a:cubicBezTo>
                        <a:cubicBezTo>
                          <a:pt x="29499" y="681"/>
                          <a:pt x="29341" y="699"/>
                          <a:pt x="29182" y="734"/>
                        </a:cubicBezTo>
                        <a:cubicBezTo>
                          <a:pt x="29090" y="754"/>
                          <a:pt x="28998" y="780"/>
                          <a:pt x="28907" y="812"/>
                        </a:cubicBezTo>
                        <a:cubicBezTo>
                          <a:pt x="28858" y="830"/>
                          <a:pt x="28808" y="848"/>
                          <a:pt x="28758" y="871"/>
                        </a:cubicBezTo>
                        <a:cubicBezTo>
                          <a:pt x="27739" y="1287"/>
                          <a:pt x="26823" y="2321"/>
                          <a:pt x="26263" y="3187"/>
                        </a:cubicBezTo>
                        <a:cubicBezTo>
                          <a:pt x="26333" y="1630"/>
                          <a:pt x="25601" y="148"/>
                          <a:pt x="24077" y="10"/>
                        </a:cubicBezTo>
                        <a:cubicBezTo>
                          <a:pt x="24004" y="3"/>
                          <a:pt x="23929" y="0"/>
                          <a:pt x="23851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46" name="Google Shape;1446;p59"/>
                  <p:cNvSpPr/>
                  <p:nvPr/>
                </p:nvSpPr>
                <p:spPr>
                  <a:xfrm>
                    <a:off x="-63500" y="4580332"/>
                    <a:ext cx="9263374" cy="210141"/>
                  </a:xfrm>
                  <a:custGeom>
                    <a:rect b="b" l="l" r="r" t="t"/>
                    <a:pathLst>
                      <a:path extrusionOk="0" h="5154" w="103739">
                        <a:moveTo>
                          <a:pt x="80339" y="0"/>
                        </a:moveTo>
                        <a:cubicBezTo>
                          <a:pt x="69397" y="0"/>
                          <a:pt x="55260" y="1698"/>
                          <a:pt x="43777" y="1698"/>
                        </a:cubicBezTo>
                        <a:cubicBezTo>
                          <a:pt x="43306" y="1698"/>
                          <a:pt x="42839" y="1695"/>
                          <a:pt x="42377" y="1689"/>
                        </a:cubicBezTo>
                        <a:cubicBezTo>
                          <a:pt x="33262" y="1571"/>
                          <a:pt x="25137" y="473"/>
                          <a:pt x="19763" y="473"/>
                        </a:cubicBezTo>
                        <a:cubicBezTo>
                          <a:pt x="14822" y="473"/>
                          <a:pt x="0" y="1680"/>
                          <a:pt x="0" y="1680"/>
                        </a:cubicBezTo>
                        <a:lnTo>
                          <a:pt x="0" y="5154"/>
                        </a:lnTo>
                        <a:lnTo>
                          <a:pt x="103739" y="5154"/>
                        </a:lnTo>
                        <a:lnTo>
                          <a:pt x="103739" y="722"/>
                        </a:lnTo>
                        <a:cubicBezTo>
                          <a:pt x="103739" y="722"/>
                          <a:pt x="95368" y="244"/>
                          <a:pt x="81989" y="14"/>
                        </a:cubicBezTo>
                        <a:cubicBezTo>
                          <a:pt x="81448" y="5"/>
                          <a:pt x="80897" y="0"/>
                          <a:pt x="8033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sp>
          <p:nvSpPr>
            <p:cNvPr id="1447" name="Google Shape;1447;p59"/>
            <p:cNvSpPr/>
            <p:nvPr/>
          </p:nvSpPr>
          <p:spPr>
            <a:xfrm>
              <a:off x="-14985" y="4517725"/>
              <a:ext cx="454991" cy="177156"/>
            </a:xfrm>
            <a:custGeom>
              <a:rect b="b" l="l" r="r" t="t"/>
              <a:pathLst>
                <a:path extrusionOk="0" h="2562" w="6580">
                  <a:moveTo>
                    <a:pt x="3152" y="0"/>
                  </a:moveTo>
                  <a:cubicBezTo>
                    <a:pt x="2863" y="0"/>
                    <a:pt x="2513" y="112"/>
                    <a:pt x="2109" y="376"/>
                  </a:cubicBezTo>
                  <a:cubicBezTo>
                    <a:pt x="968" y="1123"/>
                    <a:pt x="570" y="559"/>
                    <a:pt x="285" y="1161"/>
                  </a:cubicBezTo>
                  <a:cubicBezTo>
                    <a:pt x="1" y="1766"/>
                    <a:pt x="799" y="2310"/>
                    <a:pt x="799" y="2310"/>
                  </a:cubicBezTo>
                  <a:lnTo>
                    <a:pt x="5185" y="2562"/>
                  </a:lnTo>
                  <a:cubicBezTo>
                    <a:pt x="5185" y="2562"/>
                    <a:pt x="6580" y="1858"/>
                    <a:pt x="5953" y="962"/>
                  </a:cubicBezTo>
                  <a:cubicBezTo>
                    <a:pt x="5793" y="733"/>
                    <a:pt x="5602" y="656"/>
                    <a:pt x="5405" y="656"/>
                  </a:cubicBezTo>
                  <a:cubicBezTo>
                    <a:pt x="4997" y="656"/>
                    <a:pt x="4561" y="985"/>
                    <a:pt x="4296" y="985"/>
                  </a:cubicBezTo>
                  <a:cubicBezTo>
                    <a:pt x="4189" y="985"/>
                    <a:pt x="4110" y="931"/>
                    <a:pt x="4073" y="778"/>
                  </a:cubicBezTo>
                  <a:cubicBezTo>
                    <a:pt x="3966" y="328"/>
                    <a:pt x="3648" y="0"/>
                    <a:pt x="31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0_1_1"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p6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50" name="Google Shape;1450;p60"/>
          <p:cNvSpPr/>
          <p:nvPr/>
        </p:nvSpPr>
        <p:spPr>
          <a:xfrm>
            <a:off x="-1338602" y="3559674"/>
            <a:ext cx="2122449" cy="1214445"/>
          </a:xfrm>
          <a:custGeom>
            <a:rect b="b" l="l" r="r" t="t"/>
            <a:pathLst>
              <a:path extrusionOk="0" h="17085" w="29860">
                <a:moveTo>
                  <a:pt x="13662" y="1"/>
                </a:moveTo>
                <a:cubicBezTo>
                  <a:pt x="13387" y="1"/>
                  <a:pt x="13162" y="229"/>
                  <a:pt x="13169" y="504"/>
                </a:cubicBezTo>
                <a:lnTo>
                  <a:pt x="13394" y="11130"/>
                </a:lnTo>
                <a:cubicBezTo>
                  <a:pt x="13401" y="11399"/>
                  <a:pt x="13189" y="11624"/>
                  <a:pt x="12922" y="11631"/>
                </a:cubicBezTo>
                <a:lnTo>
                  <a:pt x="12091" y="11664"/>
                </a:lnTo>
                <a:cubicBezTo>
                  <a:pt x="12084" y="11665"/>
                  <a:pt x="12078" y="11665"/>
                  <a:pt x="12071" y="11665"/>
                </a:cubicBezTo>
                <a:cubicBezTo>
                  <a:pt x="11797" y="11665"/>
                  <a:pt x="11575" y="11440"/>
                  <a:pt x="11579" y="11165"/>
                </a:cubicBezTo>
                <a:lnTo>
                  <a:pt x="11704" y="4385"/>
                </a:lnTo>
                <a:cubicBezTo>
                  <a:pt x="11710" y="4110"/>
                  <a:pt x="11487" y="3886"/>
                  <a:pt x="11212" y="3886"/>
                </a:cubicBezTo>
                <a:lnTo>
                  <a:pt x="9679" y="3886"/>
                </a:lnTo>
                <a:cubicBezTo>
                  <a:pt x="9413" y="3886"/>
                  <a:pt x="9194" y="4098"/>
                  <a:pt x="9189" y="4365"/>
                </a:cubicBezTo>
                <a:lnTo>
                  <a:pt x="9089" y="8303"/>
                </a:lnTo>
                <a:cubicBezTo>
                  <a:pt x="9082" y="8570"/>
                  <a:pt x="8866" y="8782"/>
                  <a:pt x="8599" y="8782"/>
                </a:cubicBezTo>
                <a:cubicBezTo>
                  <a:pt x="8330" y="8782"/>
                  <a:pt x="8109" y="8563"/>
                  <a:pt x="8109" y="8292"/>
                </a:cubicBezTo>
                <a:lnTo>
                  <a:pt x="8109" y="1929"/>
                </a:lnTo>
                <a:cubicBezTo>
                  <a:pt x="8109" y="1658"/>
                  <a:pt x="7887" y="1438"/>
                  <a:pt x="7618" y="1438"/>
                </a:cubicBezTo>
                <a:cubicBezTo>
                  <a:pt x="7613" y="1438"/>
                  <a:pt x="7607" y="1438"/>
                  <a:pt x="7602" y="1438"/>
                </a:cubicBezTo>
                <a:lnTo>
                  <a:pt x="5501" y="1503"/>
                </a:lnTo>
                <a:cubicBezTo>
                  <a:pt x="5236" y="1512"/>
                  <a:pt x="5026" y="1726"/>
                  <a:pt x="5024" y="1991"/>
                </a:cubicBezTo>
                <a:lnTo>
                  <a:pt x="4970" y="9742"/>
                </a:lnTo>
                <a:cubicBezTo>
                  <a:pt x="4968" y="9998"/>
                  <a:pt x="4769" y="10210"/>
                  <a:pt x="4515" y="10229"/>
                </a:cubicBezTo>
                <a:lnTo>
                  <a:pt x="4322" y="10243"/>
                </a:lnTo>
                <a:cubicBezTo>
                  <a:pt x="4310" y="10244"/>
                  <a:pt x="4298" y="10245"/>
                  <a:pt x="4286" y="10245"/>
                </a:cubicBezTo>
                <a:cubicBezTo>
                  <a:pt x="3984" y="10245"/>
                  <a:pt x="3749" y="9974"/>
                  <a:pt x="3800" y="9670"/>
                </a:cubicBezTo>
                <a:lnTo>
                  <a:pt x="3863" y="9305"/>
                </a:lnTo>
                <a:cubicBezTo>
                  <a:pt x="3911" y="9025"/>
                  <a:pt x="3708" y="8760"/>
                  <a:pt x="3422" y="8734"/>
                </a:cubicBezTo>
                <a:lnTo>
                  <a:pt x="546" y="8474"/>
                </a:lnTo>
                <a:cubicBezTo>
                  <a:pt x="530" y="8473"/>
                  <a:pt x="514" y="8472"/>
                  <a:pt x="499" y="8472"/>
                </a:cubicBezTo>
                <a:cubicBezTo>
                  <a:pt x="225" y="8472"/>
                  <a:pt x="1" y="8702"/>
                  <a:pt x="11" y="8983"/>
                </a:cubicBezTo>
                <a:lnTo>
                  <a:pt x="317" y="16612"/>
                </a:lnTo>
                <a:cubicBezTo>
                  <a:pt x="328" y="16876"/>
                  <a:pt x="544" y="17084"/>
                  <a:pt x="803" y="17084"/>
                </a:cubicBezTo>
                <a:cubicBezTo>
                  <a:pt x="806" y="17084"/>
                  <a:pt x="809" y="17084"/>
                  <a:pt x="813" y="17084"/>
                </a:cubicBezTo>
                <a:lnTo>
                  <a:pt x="29296" y="16550"/>
                </a:lnTo>
                <a:cubicBezTo>
                  <a:pt x="29561" y="16546"/>
                  <a:pt x="29775" y="16329"/>
                  <a:pt x="29777" y="16065"/>
                </a:cubicBezTo>
                <a:lnTo>
                  <a:pt x="29856" y="8570"/>
                </a:lnTo>
                <a:cubicBezTo>
                  <a:pt x="29860" y="8297"/>
                  <a:pt x="29639" y="8073"/>
                  <a:pt x="29366" y="8073"/>
                </a:cubicBezTo>
                <a:lnTo>
                  <a:pt x="27960" y="8073"/>
                </a:lnTo>
                <a:cubicBezTo>
                  <a:pt x="27711" y="8073"/>
                  <a:pt x="27501" y="8261"/>
                  <a:pt x="27472" y="8506"/>
                </a:cubicBezTo>
                <a:lnTo>
                  <a:pt x="27120" y="11467"/>
                </a:lnTo>
                <a:cubicBezTo>
                  <a:pt x="27092" y="11707"/>
                  <a:pt x="26893" y="11891"/>
                  <a:pt x="26651" y="11900"/>
                </a:cubicBezTo>
                <a:lnTo>
                  <a:pt x="25953" y="11930"/>
                </a:lnTo>
                <a:cubicBezTo>
                  <a:pt x="25946" y="11930"/>
                  <a:pt x="25939" y="11930"/>
                  <a:pt x="25933" y="11930"/>
                </a:cubicBezTo>
                <a:cubicBezTo>
                  <a:pt x="25671" y="11930"/>
                  <a:pt x="25452" y="11722"/>
                  <a:pt x="25443" y="11458"/>
                </a:cubicBezTo>
                <a:lnTo>
                  <a:pt x="25142" y="3508"/>
                </a:lnTo>
                <a:cubicBezTo>
                  <a:pt x="25131" y="3244"/>
                  <a:pt x="24917" y="3038"/>
                  <a:pt x="24654" y="3036"/>
                </a:cubicBezTo>
                <a:lnTo>
                  <a:pt x="21147" y="3010"/>
                </a:lnTo>
                <a:cubicBezTo>
                  <a:pt x="21146" y="3010"/>
                  <a:pt x="21145" y="3010"/>
                  <a:pt x="21144" y="3010"/>
                </a:cubicBezTo>
                <a:cubicBezTo>
                  <a:pt x="20861" y="3010"/>
                  <a:pt x="20635" y="3245"/>
                  <a:pt x="20651" y="3528"/>
                </a:cubicBezTo>
                <a:lnTo>
                  <a:pt x="21003" y="10162"/>
                </a:lnTo>
                <a:cubicBezTo>
                  <a:pt x="21018" y="10426"/>
                  <a:pt x="20821" y="10653"/>
                  <a:pt x="20559" y="10678"/>
                </a:cubicBezTo>
                <a:lnTo>
                  <a:pt x="18900" y="10837"/>
                </a:lnTo>
                <a:cubicBezTo>
                  <a:pt x="18884" y="10838"/>
                  <a:pt x="18868" y="10839"/>
                  <a:pt x="18853" y="10839"/>
                </a:cubicBezTo>
                <a:cubicBezTo>
                  <a:pt x="18586" y="10839"/>
                  <a:pt x="18364" y="10623"/>
                  <a:pt x="18360" y="10350"/>
                </a:cubicBezTo>
                <a:lnTo>
                  <a:pt x="18305" y="526"/>
                </a:lnTo>
                <a:cubicBezTo>
                  <a:pt x="18303" y="259"/>
                  <a:pt x="18088" y="40"/>
                  <a:pt x="17817" y="38"/>
                </a:cubicBezTo>
                <a:lnTo>
                  <a:pt x="13665" y="1"/>
                </a:lnTo>
                <a:cubicBezTo>
                  <a:pt x="13664" y="1"/>
                  <a:pt x="13663" y="1"/>
                  <a:pt x="13662" y="1"/>
                </a:cubicBezTo>
                <a:close/>
              </a:path>
            </a:pathLst>
          </a:custGeom>
          <a:solidFill>
            <a:srgbClr val="91CB91">
              <a:alpha val="40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51" name="Google Shape;1451;p60"/>
          <p:cNvGrpSpPr/>
          <p:nvPr/>
        </p:nvGrpSpPr>
        <p:grpSpPr>
          <a:xfrm>
            <a:off x="-943228" y="-78463"/>
            <a:ext cx="10288499" cy="1214404"/>
            <a:chOff x="-943228" y="-78463"/>
            <a:chExt cx="10288499" cy="1214404"/>
          </a:xfrm>
        </p:grpSpPr>
        <p:sp>
          <p:nvSpPr>
            <p:cNvPr id="1452" name="Google Shape;1452;p60"/>
            <p:cNvSpPr/>
            <p:nvPr/>
          </p:nvSpPr>
          <p:spPr>
            <a:xfrm flipH="1">
              <a:off x="8506926" y="716598"/>
              <a:ext cx="385942" cy="207509"/>
            </a:xfrm>
            <a:custGeom>
              <a:rect b="b" l="l" r="r" t="t"/>
              <a:pathLst>
                <a:path extrusionOk="0" h="3447" w="6411">
                  <a:moveTo>
                    <a:pt x="2159" y="0"/>
                  </a:moveTo>
                  <a:cubicBezTo>
                    <a:pt x="1702" y="0"/>
                    <a:pt x="1300" y="222"/>
                    <a:pt x="1046" y="561"/>
                  </a:cubicBezTo>
                  <a:cubicBezTo>
                    <a:pt x="977" y="542"/>
                    <a:pt x="906" y="529"/>
                    <a:pt x="832" y="529"/>
                  </a:cubicBezTo>
                  <a:cubicBezTo>
                    <a:pt x="375" y="529"/>
                    <a:pt x="4" y="902"/>
                    <a:pt x="4" y="1357"/>
                  </a:cubicBezTo>
                  <a:cubicBezTo>
                    <a:pt x="1" y="1817"/>
                    <a:pt x="371" y="2186"/>
                    <a:pt x="826" y="2186"/>
                  </a:cubicBezTo>
                  <a:cubicBezTo>
                    <a:pt x="887" y="2186"/>
                    <a:pt x="944" y="2181"/>
                    <a:pt x="1001" y="2168"/>
                  </a:cubicBezTo>
                  <a:cubicBezTo>
                    <a:pt x="1182" y="2435"/>
                    <a:pt x="1453" y="2636"/>
                    <a:pt x="1770" y="2728"/>
                  </a:cubicBezTo>
                  <a:cubicBezTo>
                    <a:pt x="1993" y="3154"/>
                    <a:pt x="2443" y="3447"/>
                    <a:pt x="2959" y="3447"/>
                  </a:cubicBezTo>
                  <a:cubicBezTo>
                    <a:pt x="3388" y="3447"/>
                    <a:pt x="3769" y="3244"/>
                    <a:pt x="4015" y="2929"/>
                  </a:cubicBezTo>
                  <a:cubicBezTo>
                    <a:pt x="4153" y="3065"/>
                    <a:pt x="4343" y="3150"/>
                    <a:pt x="4549" y="3150"/>
                  </a:cubicBezTo>
                  <a:cubicBezTo>
                    <a:pt x="4847" y="3150"/>
                    <a:pt x="5102" y="2978"/>
                    <a:pt x="5227" y="2733"/>
                  </a:cubicBezTo>
                  <a:cubicBezTo>
                    <a:pt x="5255" y="2735"/>
                    <a:pt x="5281" y="2737"/>
                    <a:pt x="5308" y="2737"/>
                  </a:cubicBezTo>
                  <a:cubicBezTo>
                    <a:pt x="5916" y="2737"/>
                    <a:pt x="6410" y="2245"/>
                    <a:pt x="6410" y="1633"/>
                  </a:cubicBezTo>
                  <a:cubicBezTo>
                    <a:pt x="6410" y="1025"/>
                    <a:pt x="5918" y="529"/>
                    <a:pt x="5308" y="529"/>
                  </a:cubicBezTo>
                  <a:cubicBezTo>
                    <a:pt x="5072" y="529"/>
                    <a:pt x="4855" y="603"/>
                    <a:pt x="4678" y="728"/>
                  </a:cubicBezTo>
                  <a:cubicBezTo>
                    <a:pt x="4543" y="356"/>
                    <a:pt x="4182" y="87"/>
                    <a:pt x="3764" y="87"/>
                  </a:cubicBezTo>
                  <a:cubicBezTo>
                    <a:pt x="3502" y="87"/>
                    <a:pt x="3264" y="192"/>
                    <a:pt x="3089" y="360"/>
                  </a:cubicBezTo>
                  <a:cubicBezTo>
                    <a:pt x="2842" y="137"/>
                    <a:pt x="2516" y="0"/>
                    <a:pt x="21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60"/>
            <p:cNvSpPr/>
            <p:nvPr/>
          </p:nvSpPr>
          <p:spPr>
            <a:xfrm flipH="1">
              <a:off x="8892868" y="924098"/>
              <a:ext cx="452403" cy="211844"/>
            </a:xfrm>
            <a:custGeom>
              <a:rect b="b" l="l" r="r" t="t"/>
              <a:pathLst>
                <a:path extrusionOk="0" h="3519" w="7515">
                  <a:moveTo>
                    <a:pt x="3620" y="0"/>
                  </a:moveTo>
                  <a:cubicBezTo>
                    <a:pt x="3091" y="0"/>
                    <a:pt x="2636" y="297"/>
                    <a:pt x="2408" y="736"/>
                  </a:cubicBezTo>
                  <a:cubicBezTo>
                    <a:pt x="2085" y="830"/>
                    <a:pt x="1809" y="1032"/>
                    <a:pt x="1625" y="1307"/>
                  </a:cubicBezTo>
                  <a:cubicBezTo>
                    <a:pt x="1567" y="1294"/>
                    <a:pt x="1507" y="1289"/>
                    <a:pt x="1448" y="1289"/>
                  </a:cubicBezTo>
                  <a:cubicBezTo>
                    <a:pt x="980" y="1289"/>
                    <a:pt x="602" y="1664"/>
                    <a:pt x="602" y="2133"/>
                  </a:cubicBezTo>
                  <a:cubicBezTo>
                    <a:pt x="602" y="2158"/>
                    <a:pt x="604" y="2182"/>
                    <a:pt x="607" y="2204"/>
                  </a:cubicBezTo>
                  <a:lnTo>
                    <a:pt x="417" y="2204"/>
                  </a:lnTo>
                  <a:cubicBezTo>
                    <a:pt x="187" y="2204"/>
                    <a:pt x="1" y="2391"/>
                    <a:pt x="1" y="2621"/>
                  </a:cubicBezTo>
                  <a:cubicBezTo>
                    <a:pt x="1" y="2851"/>
                    <a:pt x="187" y="3039"/>
                    <a:pt x="417" y="3039"/>
                  </a:cubicBezTo>
                  <a:lnTo>
                    <a:pt x="1744" y="3039"/>
                  </a:lnTo>
                  <a:cubicBezTo>
                    <a:pt x="2004" y="3330"/>
                    <a:pt x="2380" y="3518"/>
                    <a:pt x="2802" y="3518"/>
                  </a:cubicBezTo>
                  <a:cubicBezTo>
                    <a:pt x="3169" y="3518"/>
                    <a:pt x="3501" y="3376"/>
                    <a:pt x="3753" y="3150"/>
                  </a:cubicBezTo>
                  <a:cubicBezTo>
                    <a:pt x="3934" y="3321"/>
                    <a:pt x="4175" y="3428"/>
                    <a:pt x="4442" y="3428"/>
                  </a:cubicBezTo>
                  <a:cubicBezTo>
                    <a:pt x="4763" y="3428"/>
                    <a:pt x="5049" y="3275"/>
                    <a:pt x="5229" y="3039"/>
                  </a:cubicBezTo>
                  <a:lnTo>
                    <a:pt x="7098" y="3039"/>
                  </a:lnTo>
                  <a:cubicBezTo>
                    <a:pt x="7328" y="3039"/>
                    <a:pt x="7514" y="2851"/>
                    <a:pt x="7514" y="2621"/>
                  </a:cubicBezTo>
                  <a:cubicBezTo>
                    <a:pt x="7512" y="2389"/>
                    <a:pt x="7326" y="2203"/>
                    <a:pt x="7096" y="2203"/>
                  </a:cubicBezTo>
                  <a:lnTo>
                    <a:pt x="7087" y="2203"/>
                  </a:lnTo>
                  <a:cubicBezTo>
                    <a:pt x="7124" y="2092"/>
                    <a:pt x="7144" y="1972"/>
                    <a:pt x="7144" y="1849"/>
                  </a:cubicBezTo>
                  <a:cubicBezTo>
                    <a:pt x="7144" y="1228"/>
                    <a:pt x="6639" y="723"/>
                    <a:pt x="6018" y="723"/>
                  </a:cubicBezTo>
                  <a:cubicBezTo>
                    <a:pt x="5990" y="723"/>
                    <a:pt x="5963" y="726"/>
                    <a:pt x="5935" y="728"/>
                  </a:cubicBezTo>
                  <a:cubicBezTo>
                    <a:pt x="5808" y="474"/>
                    <a:pt x="5546" y="303"/>
                    <a:pt x="5244" y="303"/>
                  </a:cubicBezTo>
                  <a:cubicBezTo>
                    <a:pt x="5030" y="303"/>
                    <a:pt x="4839" y="387"/>
                    <a:pt x="4698" y="527"/>
                  </a:cubicBezTo>
                  <a:cubicBezTo>
                    <a:pt x="4446" y="207"/>
                    <a:pt x="4057" y="0"/>
                    <a:pt x="36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60"/>
            <p:cNvSpPr/>
            <p:nvPr/>
          </p:nvSpPr>
          <p:spPr>
            <a:xfrm flipH="1">
              <a:off x="-943228" y="112253"/>
              <a:ext cx="1432641" cy="606089"/>
            </a:xfrm>
            <a:custGeom>
              <a:rect b="b" l="l" r="r" t="t"/>
              <a:pathLst>
                <a:path extrusionOk="0" h="5699" w="13471">
                  <a:moveTo>
                    <a:pt x="7647" y="1"/>
                  </a:moveTo>
                  <a:cubicBezTo>
                    <a:pt x="6879" y="1"/>
                    <a:pt x="6195" y="356"/>
                    <a:pt x="5751" y="915"/>
                  </a:cubicBezTo>
                  <a:cubicBezTo>
                    <a:pt x="5389" y="567"/>
                    <a:pt x="4901" y="353"/>
                    <a:pt x="4359" y="353"/>
                  </a:cubicBezTo>
                  <a:cubicBezTo>
                    <a:pt x="3657" y="353"/>
                    <a:pt x="3040" y="714"/>
                    <a:pt x="2680" y="1259"/>
                  </a:cubicBezTo>
                  <a:cubicBezTo>
                    <a:pt x="2664" y="1259"/>
                    <a:pt x="2647" y="1258"/>
                    <a:pt x="2633" y="1258"/>
                  </a:cubicBezTo>
                  <a:cubicBezTo>
                    <a:pt x="2205" y="1258"/>
                    <a:pt x="1816" y="1412"/>
                    <a:pt x="1518" y="1669"/>
                  </a:cubicBezTo>
                  <a:cubicBezTo>
                    <a:pt x="1390" y="1617"/>
                    <a:pt x="1254" y="1589"/>
                    <a:pt x="1112" y="1589"/>
                  </a:cubicBezTo>
                  <a:cubicBezTo>
                    <a:pt x="499" y="1589"/>
                    <a:pt x="1" y="2087"/>
                    <a:pt x="1" y="2701"/>
                  </a:cubicBezTo>
                  <a:cubicBezTo>
                    <a:pt x="1" y="3312"/>
                    <a:pt x="499" y="3810"/>
                    <a:pt x="1112" y="3810"/>
                  </a:cubicBezTo>
                  <a:lnTo>
                    <a:pt x="1123" y="3810"/>
                  </a:lnTo>
                  <a:cubicBezTo>
                    <a:pt x="1416" y="4343"/>
                    <a:pt x="1982" y="4702"/>
                    <a:pt x="2633" y="4702"/>
                  </a:cubicBezTo>
                  <a:cubicBezTo>
                    <a:pt x="2988" y="4702"/>
                    <a:pt x="3320" y="4591"/>
                    <a:pt x="3596" y="4405"/>
                  </a:cubicBezTo>
                  <a:cubicBezTo>
                    <a:pt x="3950" y="5170"/>
                    <a:pt x="4719" y="5699"/>
                    <a:pt x="5614" y="5699"/>
                  </a:cubicBezTo>
                  <a:cubicBezTo>
                    <a:pt x="6331" y="5699"/>
                    <a:pt x="6967" y="5358"/>
                    <a:pt x="7372" y="4833"/>
                  </a:cubicBezTo>
                  <a:cubicBezTo>
                    <a:pt x="7465" y="4842"/>
                    <a:pt x="7557" y="4849"/>
                    <a:pt x="7649" y="4849"/>
                  </a:cubicBezTo>
                  <a:cubicBezTo>
                    <a:pt x="8041" y="4849"/>
                    <a:pt x="8410" y="4755"/>
                    <a:pt x="8736" y="4591"/>
                  </a:cubicBezTo>
                  <a:cubicBezTo>
                    <a:pt x="9033" y="4755"/>
                    <a:pt x="9377" y="4849"/>
                    <a:pt x="9740" y="4849"/>
                  </a:cubicBezTo>
                  <a:cubicBezTo>
                    <a:pt x="10597" y="4849"/>
                    <a:pt x="11335" y="4332"/>
                    <a:pt x="11657" y="3591"/>
                  </a:cubicBezTo>
                  <a:cubicBezTo>
                    <a:pt x="11828" y="3681"/>
                    <a:pt x="12024" y="3733"/>
                    <a:pt x="12230" y="3733"/>
                  </a:cubicBezTo>
                  <a:cubicBezTo>
                    <a:pt x="12916" y="3733"/>
                    <a:pt x="13470" y="3176"/>
                    <a:pt x="13470" y="2498"/>
                  </a:cubicBezTo>
                  <a:cubicBezTo>
                    <a:pt x="13470" y="1812"/>
                    <a:pt x="12916" y="1258"/>
                    <a:pt x="12230" y="1258"/>
                  </a:cubicBezTo>
                  <a:cubicBezTo>
                    <a:pt x="11930" y="1258"/>
                    <a:pt x="11653" y="1365"/>
                    <a:pt x="11438" y="1543"/>
                  </a:cubicBezTo>
                  <a:cubicBezTo>
                    <a:pt x="11058" y="1014"/>
                    <a:pt x="10439" y="668"/>
                    <a:pt x="9739" y="668"/>
                  </a:cubicBezTo>
                  <a:cubicBezTo>
                    <a:pt x="9606" y="668"/>
                    <a:pt x="9481" y="683"/>
                    <a:pt x="9355" y="705"/>
                  </a:cubicBezTo>
                  <a:cubicBezTo>
                    <a:pt x="8919" y="270"/>
                    <a:pt x="8312" y="1"/>
                    <a:pt x="76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60"/>
            <p:cNvSpPr/>
            <p:nvPr/>
          </p:nvSpPr>
          <p:spPr>
            <a:xfrm flipH="1">
              <a:off x="3518743" y="-78463"/>
              <a:ext cx="1220134" cy="369508"/>
            </a:xfrm>
            <a:custGeom>
              <a:rect b="b" l="l" r="r" t="t"/>
              <a:pathLst>
                <a:path extrusionOk="0" h="6138" w="20268">
                  <a:moveTo>
                    <a:pt x="9839" y="1"/>
                  </a:moveTo>
                  <a:cubicBezTo>
                    <a:pt x="8936" y="1"/>
                    <a:pt x="8151" y="500"/>
                    <a:pt x="7742" y="1235"/>
                  </a:cubicBezTo>
                  <a:cubicBezTo>
                    <a:pt x="7497" y="1117"/>
                    <a:pt x="7239" y="1060"/>
                    <a:pt x="6992" y="1060"/>
                  </a:cubicBezTo>
                  <a:cubicBezTo>
                    <a:pt x="5997" y="1060"/>
                    <a:pt x="5190" y="1860"/>
                    <a:pt x="5177" y="2850"/>
                  </a:cubicBezTo>
                  <a:cubicBezTo>
                    <a:pt x="5134" y="2846"/>
                    <a:pt x="5094" y="2842"/>
                    <a:pt x="5049" y="2842"/>
                  </a:cubicBezTo>
                  <a:cubicBezTo>
                    <a:pt x="4309" y="2842"/>
                    <a:pt x="3706" y="3443"/>
                    <a:pt x="3706" y="4186"/>
                  </a:cubicBezTo>
                  <a:cubicBezTo>
                    <a:pt x="3706" y="4280"/>
                    <a:pt x="3715" y="4376"/>
                    <a:pt x="3737" y="4464"/>
                  </a:cubicBezTo>
                  <a:lnTo>
                    <a:pt x="837" y="4464"/>
                  </a:lnTo>
                  <a:cubicBezTo>
                    <a:pt x="374" y="4464"/>
                    <a:pt x="0" y="4840"/>
                    <a:pt x="0" y="5301"/>
                  </a:cubicBezTo>
                  <a:cubicBezTo>
                    <a:pt x="0" y="5763"/>
                    <a:pt x="376" y="6137"/>
                    <a:pt x="837" y="6137"/>
                  </a:cubicBezTo>
                  <a:lnTo>
                    <a:pt x="19431" y="6137"/>
                  </a:lnTo>
                  <a:cubicBezTo>
                    <a:pt x="19894" y="6137"/>
                    <a:pt x="20268" y="5761"/>
                    <a:pt x="20268" y="5301"/>
                  </a:cubicBezTo>
                  <a:cubicBezTo>
                    <a:pt x="20264" y="4840"/>
                    <a:pt x="19890" y="4464"/>
                    <a:pt x="19426" y="4464"/>
                  </a:cubicBezTo>
                  <a:lnTo>
                    <a:pt x="16527" y="4464"/>
                  </a:lnTo>
                  <a:cubicBezTo>
                    <a:pt x="16545" y="4376"/>
                    <a:pt x="16556" y="4283"/>
                    <a:pt x="16556" y="4186"/>
                  </a:cubicBezTo>
                  <a:cubicBezTo>
                    <a:pt x="16556" y="3445"/>
                    <a:pt x="15956" y="2842"/>
                    <a:pt x="15213" y="2842"/>
                  </a:cubicBezTo>
                  <a:cubicBezTo>
                    <a:pt x="15169" y="2842"/>
                    <a:pt x="15128" y="2844"/>
                    <a:pt x="15086" y="2850"/>
                  </a:cubicBezTo>
                  <a:cubicBezTo>
                    <a:pt x="15073" y="1860"/>
                    <a:pt x="14266" y="1060"/>
                    <a:pt x="13270" y="1060"/>
                  </a:cubicBezTo>
                  <a:cubicBezTo>
                    <a:pt x="13022" y="1060"/>
                    <a:pt x="12767" y="1117"/>
                    <a:pt x="12520" y="1235"/>
                  </a:cubicBezTo>
                  <a:cubicBezTo>
                    <a:pt x="12109" y="498"/>
                    <a:pt x="11324" y="1"/>
                    <a:pt x="10423" y="1"/>
                  </a:cubicBezTo>
                  <a:cubicBezTo>
                    <a:pt x="10326" y="1"/>
                    <a:pt x="10228" y="8"/>
                    <a:pt x="10132" y="19"/>
                  </a:cubicBezTo>
                  <a:cubicBezTo>
                    <a:pt x="10034" y="8"/>
                    <a:pt x="9939" y="1"/>
                    <a:pt x="98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60"/>
            <p:cNvSpPr/>
            <p:nvPr/>
          </p:nvSpPr>
          <p:spPr>
            <a:xfrm flipH="1">
              <a:off x="5071868" y="1950"/>
              <a:ext cx="1220134" cy="369508"/>
            </a:xfrm>
            <a:custGeom>
              <a:rect b="b" l="l" r="r" t="t"/>
              <a:pathLst>
                <a:path extrusionOk="0" h="6138" w="20268">
                  <a:moveTo>
                    <a:pt x="9839" y="1"/>
                  </a:moveTo>
                  <a:cubicBezTo>
                    <a:pt x="8936" y="1"/>
                    <a:pt x="8151" y="500"/>
                    <a:pt x="7742" y="1235"/>
                  </a:cubicBezTo>
                  <a:cubicBezTo>
                    <a:pt x="7497" y="1117"/>
                    <a:pt x="7239" y="1060"/>
                    <a:pt x="6992" y="1060"/>
                  </a:cubicBezTo>
                  <a:cubicBezTo>
                    <a:pt x="5997" y="1060"/>
                    <a:pt x="5190" y="1860"/>
                    <a:pt x="5177" y="2850"/>
                  </a:cubicBezTo>
                  <a:cubicBezTo>
                    <a:pt x="5134" y="2846"/>
                    <a:pt x="5094" y="2842"/>
                    <a:pt x="5049" y="2842"/>
                  </a:cubicBezTo>
                  <a:cubicBezTo>
                    <a:pt x="4309" y="2842"/>
                    <a:pt x="3706" y="3443"/>
                    <a:pt x="3706" y="4186"/>
                  </a:cubicBezTo>
                  <a:cubicBezTo>
                    <a:pt x="3706" y="4280"/>
                    <a:pt x="3715" y="4376"/>
                    <a:pt x="3737" y="4464"/>
                  </a:cubicBezTo>
                  <a:lnTo>
                    <a:pt x="837" y="4464"/>
                  </a:lnTo>
                  <a:cubicBezTo>
                    <a:pt x="374" y="4464"/>
                    <a:pt x="0" y="4840"/>
                    <a:pt x="0" y="5301"/>
                  </a:cubicBezTo>
                  <a:cubicBezTo>
                    <a:pt x="0" y="5763"/>
                    <a:pt x="376" y="6137"/>
                    <a:pt x="837" y="6137"/>
                  </a:cubicBezTo>
                  <a:lnTo>
                    <a:pt x="19431" y="6137"/>
                  </a:lnTo>
                  <a:cubicBezTo>
                    <a:pt x="19894" y="6137"/>
                    <a:pt x="20268" y="5761"/>
                    <a:pt x="20268" y="5301"/>
                  </a:cubicBezTo>
                  <a:cubicBezTo>
                    <a:pt x="20264" y="4840"/>
                    <a:pt x="19890" y="4464"/>
                    <a:pt x="19426" y="4464"/>
                  </a:cubicBezTo>
                  <a:lnTo>
                    <a:pt x="16527" y="4464"/>
                  </a:lnTo>
                  <a:cubicBezTo>
                    <a:pt x="16545" y="4376"/>
                    <a:pt x="16556" y="4283"/>
                    <a:pt x="16556" y="4186"/>
                  </a:cubicBezTo>
                  <a:cubicBezTo>
                    <a:pt x="16556" y="3445"/>
                    <a:pt x="15956" y="2842"/>
                    <a:pt x="15213" y="2842"/>
                  </a:cubicBezTo>
                  <a:cubicBezTo>
                    <a:pt x="15169" y="2842"/>
                    <a:pt x="15128" y="2844"/>
                    <a:pt x="15086" y="2850"/>
                  </a:cubicBezTo>
                  <a:cubicBezTo>
                    <a:pt x="15073" y="1860"/>
                    <a:pt x="14266" y="1060"/>
                    <a:pt x="13270" y="1060"/>
                  </a:cubicBezTo>
                  <a:cubicBezTo>
                    <a:pt x="13022" y="1060"/>
                    <a:pt x="12767" y="1117"/>
                    <a:pt x="12520" y="1235"/>
                  </a:cubicBezTo>
                  <a:cubicBezTo>
                    <a:pt x="12109" y="498"/>
                    <a:pt x="11324" y="1"/>
                    <a:pt x="10423" y="1"/>
                  </a:cubicBezTo>
                  <a:cubicBezTo>
                    <a:pt x="10326" y="1"/>
                    <a:pt x="10228" y="8"/>
                    <a:pt x="10132" y="19"/>
                  </a:cubicBezTo>
                  <a:cubicBezTo>
                    <a:pt x="10034" y="8"/>
                    <a:pt x="9939" y="1"/>
                    <a:pt x="98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7" name="Google Shape;1457;p60"/>
          <p:cNvGrpSpPr/>
          <p:nvPr/>
        </p:nvGrpSpPr>
        <p:grpSpPr>
          <a:xfrm>
            <a:off x="-24925" y="4207896"/>
            <a:ext cx="10068675" cy="1101970"/>
            <a:chOff x="-24918" y="3632073"/>
            <a:chExt cx="10068675" cy="1677531"/>
          </a:xfrm>
        </p:grpSpPr>
        <p:grpSp>
          <p:nvGrpSpPr>
            <p:cNvPr id="1458" name="Google Shape;1458;p60"/>
            <p:cNvGrpSpPr/>
            <p:nvPr/>
          </p:nvGrpSpPr>
          <p:grpSpPr>
            <a:xfrm flipH="1">
              <a:off x="-24918" y="4631699"/>
              <a:ext cx="9263285" cy="677904"/>
              <a:chOff x="-63379" y="4923731"/>
              <a:chExt cx="9263285" cy="969682"/>
            </a:xfrm>
          </p:grpSpPr>
          <p:sp>
            <p:nvSpPr>
              <p:cNvPr id="1459" name="Google Shape;1459;p60"/>
              <p:cNvSpPr/>
              <p:nvPr/>
            </p:nvSpPr>
            <p:spPr>
              <a:xfrm>
                <a:off x="-63379" y="4923731"/>
                <a:ext cx="9263285" cy="969682"/>
              </a:xfrm>
              <a:custGeom>
                <a:rect b="b" l="l" r="r" t="t"/>
                <a:pathLst>
                  <a:path extrusionOk="0" h="10859" w="103738">
                    <a:moveTo>
                      <a:pt x="1" y="0"/>
                    </a:moveTo>
                    <a:lnTo>
                      <a:pt x="1" y="10858"/>
                    </a:lnTo>
                    <a:lnTo>
                      <a:pt x="103737" y="10858"/>
                    </a:lnTo>
                    <a:lnTo>
                      <a:pt x="10373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0" name="Google Shape;1460;p60"/>
              <p:cNvSpPr/>
              <p:nvPr/>
            </p:nvSpPr>
            <p:spPr>
              <a:xfrm>
                <a:off x="120932" y="5321109"/>
                <a:ext cx="843034" cy="64919"/>
              </a:xfrm>
              <a:custGeom>
                <a:rect b="b" l="l" r="r" t="t"/>
                <a:pathLst>
                  <a:path extrusionOk="0" h="727" w="9441">
                    <a:moveTo>
                      <a:pt x="1" y="1"/>
                    </a:moveTo>
                    <a:lnTo>
                      <a:pt x="1" y="727"/>
                    </a:lnTo>
                    <a:lnTo>
                      <a:pt x="9440" y="727"/>
                    </a:lnTo>
                    <a:lnTo>
                      <a:pt x="944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" name="Google Shape;1461;p60"/>
              <p:cNvSpPr/>
              <p:nvPr/>
            </p:nvSpPr>
            <p:spPr>
              <a:xfrm>
                <a:off x="1341010" y="5321109"/>
                <a:ext cx="842856" cy="64919"/>
              </a:xfrm>
              <a:custGeom>
                <a:rect b="b" l="l" r="r" t="t"/>
                <a:pathLst>
                  <a:path extrusionOk="0" h="727" w="9439">
                    <a:moveTo>
                      <a:pt x="1" y="1"/>
                    </a:moveTo>
                    <a:lnTo>
                      <a:pt x="1" y="727"/>
                    </a:lnTo>
                    <a:lnTo>
                      <a:pt x="9438" y="727"/>
                    </a:lnTo>
                    <a:lnTo>
                      <a:pt x="94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60"/>
              <p:cNvSpPr/>
              <p:nvPr/>
            </p:nvSpPr>
            <p:spPr>
              <a:xfrm>
                <a:off x="2439822" y="5321109"/>
                <a:ext cx="842945" cy="64919"/>
              </a:xfrm>
              <a:custGeom>
                <a:rect b="b" l="l" r="r" t="t"/>
                <a:pathLst>
                  <a:path extrusionOk="0" h="727" w="9440">
                    <a:moveTo>
                      <a:pt x="1" y="1"/>
                    </a:moveTo>
                    <a:lnTo>
                      <a:pt x="1" y="727"/>
                    </a:lnTo>
                    <a:lnTo>
                      <a:pt x="9440" y="727"/>
                    </a:lnTo>
                    <a:lnTo>
                      <a:pt x="944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60"/>
              <p:cNvSpPr/>
              <p:nvPr/>
            </p:nvSpPr>
            <p:spPr>
              <a:xfrm>
                <a:off x="3659900" y="5321109"/>
                <a:ext cx="842945" cy="64919"/>
              </a:xfrm>
              <a:custGeom>
                <a:rect b="b" l="l" r="r" t="t"/>
                <a:pathLst>
                  <a:path extrusionOk="0" h="727" w="9440">
                    <a:moveTo>
                      <a:pt x="1" y="1"/>
                    </a:moveTo>
                    <a:lnTo>
                      <a:pt x="1" y="727"/>
                    </a:lnTo>
                    <a:lnTo>
                      <a:pt x="9440" y="727"/>
                    </a:lnTo>
                    <a:lnTo>
                      <a:pt x="944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4" name="Google Shape;1464;p60"/>
              <p:cNvSpPr/>
              <p:nvPr/>
            </p:nvSpPr>
            <p:spPr>
              <a:xfrm>
                <a:off x="4807736" y="5321109"/>
                <a:ext cx="842766" cy="64919"/>
              </a:xfrm>
              <a:custGeom>
                <a:rect b="b" l="l" r="r" t="t"/>
                <a:pathLst>
                  <a:path extrusionOk="0" h="727" w="9438">
                    <a:moveTo>
                      <a:pt x="1" y="1"/>
                    </a:moveTo>
                    <a:lnTo>
                      <a:pt x="1" y="727"/>
                    </a:lnTo>
                    <a:lnTo>
                      <a:pt x="9438" y="727"/>
                    </a:lnTo>
                    <a:lnTo>
                      <a:pt x="94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5" name="Google Shape;1465;p60"/>
              <p:cNvSpPr/>
              <p:nvPr/>
            </p:nvSpPr>
            <p:spPr>
              <a:xfrm>
                <a:off x="6027814" y="5321109"/>
                <a:ext cx="842766" cy="64919"/>
              </a:xfrm>
              <a:custGeom>
                <a:rect b="b" l="l" r="r" t="t"/>
                <a:pathLst>
                  <a:path extrusionOk="0" h="727" w="9438">
                    <a:moveTo>
                      <a:pt x="1" y="1"/>
                    </a:moveTo>
                    <a:lnTo>
                      <a:pt x="1" y="727"/>
                    </a:lnTo>
                    <a:lnTo>
                      <a:pt x="9438" y="727"/>
                    </a:lnTo>
                    <a:lnTo>
                      <a:pt x="94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60"/>
              <p:cNvSpPr/>
              <p:nvPr/>
            </p:nvSpPr>
            <p:spPr>
              <a:xfrm>
                <a:off x="7126804" y="5321109"/>
                <a:ext cx="842766" cy="64919"/>
              </a:xfrm>
              <a:custGeom>
                <a:rect b="b" l="l" r="r" t="t"/>
                <a:pathLst>
                  <a:path extrusionOk="0" h="727" w="9438">
                    <a:moveTo>
                      <a:pt x="0" y="1"/>
                    </a:moveTo>
                    <a:lnTo>
                      <a:pt x="0" y="727"/>
                    </a:lnTo>
                    <a:lnTo>
                      <a:pt x="9437" y="727"/>
                    </a:lnTo>
                    <a:lnTo>
                      <a:pt x="943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60"/>
              <p:cNvSpPr/>
              <p:nvPr/>
            </p:nvSpPr>
            <p:spPr>
              <a:xfrm>
                <a:off x="8346703" y="5321109"/>
                <a:ext cx="842945" cy="64919"/>
              </a:xfrm>
              <a:custGeom>
                <a:rect b="b" l="l" r="r" t="t"/>
                <a:pathLst>
                  <a:path extrusionOk="0" h="727" w="9440">
                    <a:moveTo>
                      <a:pt x="0" y="1"/>
                    </a:moveTo>
                    <a:lnTo>
                      <a:pt x="0" y="727"/>
                    </a:lnTo>
                    <a:lnTo>
                      <a:pt x="9439" y="727"/>
                    </a:lnTo>
                    <a:lnTo>
                      <a:pt x="943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8" name="Google Shape;1468;p60"/>
            <p:cNvGrpSpPr/>
            <p:nvPr/>
          </p:nvGrpSpPr>
          <p:grpSpPr>
            <a:xfrm>
              <a:off x="-24886" y="3632073"/>
              <a:ext cx="10068643" cy="999629"/>
              <a:chOff x="-24886" y="3632073"/>
              <a:chExt cx="10068643" cy="999629"/>
            </a:xfrm>
          </p:grpSpPr>
          <p:sp>
            <p:nvSpPr>
              <p:cNvPr id="1469" name="Google Shape;1469;p60"/>
              <p:cNvSpPr/>
              <p:nvPr/>
            </p:nvSpPr>
            <p:spPr>
              <a:xfrm flipH="1">
                <a:off x="-24886" y="4309950"/>
                <a:ext cx="9263374" cy="321751"/>
              </a:xfrm>
              <a:custGeom>
                <a:rect b="b" l="l" r="r" t="t"/>
                <a:pathLst>
                  <a:path extrusionOk="0" h="5154" w="103739">
                    <a:moveTo>
                      <a:pt x="80339" y="0"/>
                    </a:moveTo>
                    <a:cubicBezTo>
                      <a:pt x="69397" y="0"/>
                      <a:pt x="55260" y="1698"/>
                      <a:pt x="43777" y="1698"/>
                    </a:cubicBezTo>
                    <a:cubicBezTo>
                      <a:pt x="43306" y="1698"/>
                      <a:pt x="42839" y="1695"/>
                      <a:pt x="42377" y="1689"/>
                    </a:cubicBezTo>
                    <a:cubicBezTo>
                      <a:pt x="33262" y="1571"/>
                      <a:pt x="25137" y="473"/>
                      <a:pt x="19763" y="473"/>
                    </a:cubicBezTo>
                    <a:cubicBezTo>
                      <a:pt x="14822" y="473"/>
                      <a:pt x="0" y="1680"/>
                      <a:pt x="0" y="1680"/>
                    </a:cubicBezTo>
                    <a:lnTo>
                      <a:pt x="0" y="5154"/>
                    </a:lnTo>
                    <a:lnTo>
                      <a:pt x="103739" y="5154"/>
                    </a:lnTo>
                    <a:lnTo>
                      <a:pt x="103739" y="722"/>
                    </a:lnTo>
                    <a:cubicBezTo>
                      <a:pt x="103739" y="722"/>
                      <a:pt x="95368" y="244"/>
                      <a:pt x="81989" y="14"/>
                    </a:cubicBezTo>
                    <a:cubicBezTo>
                      <a:pt x="81448" y="5"/>
                      <a:pt x="80897" y="0"/>
                      <a:pt x="803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60"/>
              <p:cNvSpPr/>
              <p:nvPr/>
            </p:nvSpPr>
            <p:spPr>
              <a:xfrm flipH="1">
                <a:off x="8211027" y="3632073"/>
                <a:ext cx="1832730" cy="904354"/>
              </a:xfrm>
              <a:custGeom>
                <a:rect b="b" l="l" r="r" t="t"/>
                <a:pathLst>
                  <a:path extrusionOk="0" h="9413" w="14639">
                    <a:moveTo>
                      <a:pt x="7352" y="0"/>
                    </a:moveTo>
                    <a:cubicBezTo>
                      <a:pt x="3689" y="0"/>
                      <a:pt x="3750" y="4136"/>
                      <a:pt x="3974" y="5115"/>
                    </a:cubicBezTo>
                    <a:cubicBezTo>
                      <a:pt x="3722" y="4296"/>
                      <a:pt x="3031" y="2450"/>
                      <a:pt x="1920" y="2450"/>
                    </a:cubicBezTo>
                    <a:cubicBezTo>
                      <a:pt x="1828" y="2450"/>
                      <a:pt x="1734" y="2462"/>
                      <a:pt x="1637" y="2489"/>
                    </a:cubicBezTo>
                    <a:cubicBezTo>
                      <a:pt x="80" y="2916"/>
                      <a:pt x="2287" y="5640"/>
                      <a:pt x="2444" y="5832"/>
                    </a:cubicBezTo>
                    <a:cubicBezTo>
                      <a:pt x="2364" y="5738"/>
                      <a:pt x="1776" y="5099"/>
                      <a:pt x="1036" y="5099"/>
                    </a:cubicBezTo>
                    <a:cubicBezTo>
                      <a:pt x="730" y="5099"/>
                      <a:pt x="398" y="5208"/>
                      <a:pt x="65" y="5509"/>
                    </a:cubicBezTo>
                    <a:cubicBezTo>
                      <a:pt x="43" y="5530"/>
                      <a:pt x="21" y="5550"/>
                      <a:pt x="0" y="5570"/>
                    </a:cubicBezTo>
                    <a:lnTo>
                      <a:pt x="0" y="6840"/>
                    </a:lnTo>
                    <a:cubicBezTo>
                      <a:pt x="358" y="7336"/>
                      <a:pt x="984" y="7747"/>
                      <a:pt x="1246" y="7907"/>
                    </a:cubicBezTo>
                    <a:cubicBezTo>
                      <a:pt x="1046" y="7797"/>
                      <a:pt x="616" y="7603"/>
                      <a:pt x="115" y="7603"/>
                    </a:cubicBezTo>
                    <a:cubicBezTo>
                      <a:pt x="77" y="7603"/>
                      <a:pt x="39" y="7604"/>
                      <a:pt x="0" y="7606"/>
                    </a:cubicBezTo>
                    <a:lnTo>
                      <a:pt x="0" y="9412"/>
                    </a:lnTo>
                    <a:lnTo>
                      <a:pt x="6788" y="8920"/>
                    </a:lnTo>
                    <a:lnTo>
                      <a:pt x="6935" y="8909"/>
                    </a:lnTo>
                    <a:lnTo>
                      <a:pt x="7189" y="8891"/>
                    </a:lnTo>
                    <a:lnTo>
                      <a:pt x="7446" y="8872"/>
                    </a:lnTo>
                    <a:lnTo>
                      <a:pt x="8043" y="8828"/>
                    </a:lnTo>
                    <a:lnTo>
                      <a:pt x="11590" y="8570"/>
                    </a:lnTo>
                    <a:lnTo>
                      <a:pt x="13216" y="8452"/>
                    </a:lnTo>
                    <a:lnTo>
                      <a:pt x="13814" y="8408"/>
                    </a:lnTo>
                    <a:lnTo>
                      <a:pt x="14284" y="8375"/>
                    </a:lnTo>
                    <a:lnTo>
                      <a:pt x="14638" y="8349"/>
                    </a:lnTo>
                    <a:lnTo>
                      <a:pt x="14638" y="8344"/>
                    </a:lnTo>
                    <a:cubicBezTo>
                      <a:pt x="14633" y="8312"/>
                      <a:pt x="14609" y="8104"/>
                      <a:pt x="14502" y="7879"/>
                    </a:cubicBezTo>
                    <a:cubicBezTo>
                      <a:pt x="14439" y="7748"/>
                      <a:pt x="14349" y="7606"/>
                      <a:pt x="14218" y="7492"/>
                    </a:cubicBezTo>
                    <a:cubicBezTo>
                      <a:pt x="14089" y="7382"/>
                      <a:pt x="13925" y="7291"/>
                      <a:pt x="13709" y="7254"/>
                    </a:cubicBezTo>
                    <a:cubicBezTo>
                      <a:pt x="13636" y="7241"/>
                      <a:pt x="13556" y="7234"/>
                      <a:pt x="13470" y="7234"/>
                    </a:cubicBezTo>
                    <a:cubicBezTo>
                      <a:pt x="13231" y="7234"/>
                      <a:pt x="12942" y="7289"/>
                      <a:pt x="12596" y="7422"/>
                    </a:cubicBezTo>
                    <a:cubicBezTo>
                      <a:pt x="12945" y="6847"/>
                      <a:pt x="13087" y="6175"/>
                      <a:pt x="12375" y="5697"/>
                    </a:cubicBezTo>
                    <a:cubicBezTo>
                      <a:pt x="11963" y="5421"/>
                      <a:pt x="11631" y="5322"/>
                      <a:pt x="11365" y="5322"/>
                    </a:cubicBezTo>
                    <a:cubicBezTo>
                      <a:pt x="10714" y="5322"/>
                      <a:pt x="10465" y="5923"/>
                      <a:pt x="10436" y="6003"/>
                    </a:cubicBezTo>
                    <a:cubicBezTo>
                      <a:pt x="10448" y="5957"/>
                      <a:pt x="10503" y="5740"/>
                      <a:pt x="10562" y="5410"/>
                    </a:cubicBezTo>
                    <a:cubicBezTo>
                      <a:pt x="10615" y="5117"/>
                      <a:pt x="10671" y="4737"/>
                      <a:pt x="10698" y="4313"/>
                    </a:cubicBezTo>
                    <a:cubicBezTo>
                      <a:pt x="10707" y="4182"/>
                      <a:pt x="10713" y="4048"/>
                      <a:pt x="10715" y="3912"/>
                    </a:cubicBezTo>
                    <a:cubicBezTo>
                      <a:pt x="10718" y="3606"/>
                      <a:pt x="10706" y="3283"/>
                      <a:pt x="10667" y="2966"/>
                    </a:cubicBezTo>
                    <a:cubicBezTo>
                      <a:pt x="10641" y="2773"/>
                      <a:pt x="10608" y="2581"/>
                      <a:pt x="10562" y="2395"/>
                    </a:cubicBezTo>
                    <a:cubicBezTo>
                      <a:pt x="10464" y="1986"/>
                      <a:pt x="10307" y="1590"/>
                      <a:pt x="10070" y="1245"/>
                    </a:cubicBezTo>
                    <a:cubicBezTo>
                      <a:pt x="9589" y="534"/>
                      <a:pt x="8771" y="23"/>
                      <a:pt x="7434" y="1"/>
                    </a:cubicBezTo>
                    <a:cubicBezTo>
                      <a:pt x="7407" y="1"/>
                      <a:pt x="7379" y="0"/>
                      <a:pt x="73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47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p61"/>
          <p:cNvSpPr txBox="1"/>
          <p:nvPr>
            <p:ph type="title"/>
          </p:nvPr>
        </p:nvSpPr>
        <p:spPr>
          <a:xfrm>
            <a:off x="3942900" y="3776575"/>
            <a:ext cx="28959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73" name="Google Shape;1473;p61"/>
          <p:cNvSpPr txBox="1"/>
          <p:nvPr>
            <p:ph idx="1" type="subTitle"/>
          </p:nvPr>
        </p:nvSpPr>
        <p:spPr>
          <a:xfrm>
            <a:off x="3942900" y="1055375"/>
            <a:ext cx="4487700" cy="24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1474" name="Google Shape;1474;p61"/>
          <p:cNvGrpSpPr/>
          <p:nvPr/>
        </p:nvGrpSpPr>
        <p:grpSpPr>
          <a:xfrm>
            <a:off x="-831303" y="-78463"/>
            <a:ext cx="10176574" cy="1520705"/>
            <a:chOff x="-831303" y="-78463"/>
            <a:chExt cx="10176574" cy="1520705"/>
          </a:xfrm>
        </p:grpSpPr>
        <p:sp>
          <p:nvSpPr>
            <p:cNvPr id="1475" name="Google Shape;1475;p61"/>
            <p:cNvSpPr/>
            <p:nvPr/>
          </p:nvSpPr>
          <p:spPr>
            <a:xfrm flipH="1">
              <a:off x="8506926" y="716598"/>
              <a:ext cx="385942" cy="207509"/>
            </a:xfrm>
            <a:custGeom>
              <a:rect b="b" l="l" r="r" t="t"/>
              <a:pathLst>
                <a:path extrusionOk="0" h="3447" w="6411">
                  <a:moveTo>
                    <a:pt x="2159" y="0"/>
                  </a:moveTo>
                  <a:cubicBezTo>
                    <a:pt x="1702" y="0"/>
                    <a:pt x="1300" y="222"/>
                    <a:pt x="1046" y="561"/>
                  </a:cubicBezTo>
                  <a:cubicBezTo>
                    <a:pt x="977" y="542"/>
                    <a:pt x="906" y="529"/>
                    <a:pt x="832" y="529"/>
                  </a:cubicBezTo>
                  <a:cubicBezTo>
                    <a:pt x="375" y="529"/>
                    <a:pt x="4" y="902"/>
                    <a:pt x="4" y="1357"/>
                  </a:cubicBezTo>
                  <a:cubicBezTo>
                    <a:pt x="1" y="1817"/>
                    <a:pt x="371" y="2186"/>
                    <a:pt x="826" y="2186"/>
                  </a:cubicBezTo>
                  <a:cubicBezTo>
                    <a:pt x="887" y="2186"/>
                    <a:pt x="944" y="2181"/>
                    <a:pt x="1001" y="2168"/>
                  </a:cubicBezTo>
                  <a:cubicBezTo>
                    <a:pt x="1182" y="2435"/>
                    <a:pt x="1453" y="2636"/>
                    <a:pt x="1770" y="2728"/>
                  </a:cubicBezTo>
                  <a:cubicBezTo>
                    <a:pt x="1993" y="3154"/>
                    <a:pt x="2443" y="3447"/>
                    <a:pt x="2959" y="3447"/>
                  </a:cubicBezTo>
                  <a:cubicBezTo>
                    <a:pt x="3388" y="3447"/>
                    <a:pt x="3769" y="3244"/>
                    <a:pt x="4015" y="2929"/>
                  </a:cubicBezTo>
                  <a:cubicBezTo>
                    <a:pt x="4153" y="3065"/>
                    <a:pt x="4343" y="3150"/>
                    <a:pt x="4549" y="3150"/>
                  </a:cubicBezTo>
                  <a:cubicBezTo>
                    <a:pt x="4847" y="3150"/>
                    <a:pt x="5102" y="2978"/>
                    <a:pt x="5227" y="2733"/>
                  </a:cubicBezTo>
                  <a:cubicBezTo>
                    <a:pt x="5255" y="2735"/>
                    <a:pt x="5281" y="2737"/>
                    <a:pt x="5308" y="2737"/>
                  </a:cubicBezTo>
                  <a:cubicBezTo>
                    <a:pt x="5916" y="2737"/>
                    <a:pt x="6410" y="2245"/>
                    <a:pt x="6410" y="1633"/>
                  </a:cubicBezTo>
                  <a:cubicBezTo>
                    <a:pt x="6410" y="1025"/>
                    <a:pt x="5918" y="529"/>
                    <a:pt x="5308" y="529"/>
                  </a:cubicBezTo>
                  <a:cubicBezTo>
                    <a:pt x="5072" y="529"/>
                    <a:pt x="4855" y="603"/>
                    <a:pt x="4678" y="728"/>
                  </a:cubicBezTo>
                  <a:cubicBezTo>
                    <a:pt x="4543" y="356"/>
                    <a:pt x="4182" y="87"/>
                    <a:pt x="3764" y="87"/>
                  </a:cubicBezTo>
                  <a:cubicBezTo>
                    <a:pt x="3502" y="87"/>
                    <a:pt x="3264" y="192"/>
                    <a:pt x="3089" y="360"/>
                  </a:cubicBezTo>
                  <a:cubicBezTo>
                    <a:pt x="2842" y="137"/>
                    <a:pt x="2516" y="0"/>
                    <a:pt x="21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61"/>
            <p:cNvSpPr/>
            <p:nvPr/>
          </p:nvSpPr>
          <p:spPr>
            <a:xfrm flipH="1">
              <a:off x="8892868" y="924098"/>
              <a:ext cx="452403" cy="211844"/>
            </a:xfrm>
            <a:custGeom>
              <a:rect b="b" l="l" r="r" t="t"/>
              <a:pathLst>
                <a:path extrusionOk="0" h="3519" w="7515">
                  <a:moveTo>
                    <a:pt x="3620" y="0"/>
                  </a:moveTo>
                  <a:cubicBezTo>
                    <a:pt x="3091" y="0"/>
                    <a:pt x="2636" y="297"/>
                    <a:pt x="2408" y="736"/>
                  </a:cubicBezTo>
                  <a:cubicBezTo>
                    <a:pt x="2085" y="830"/>
                    <a:pt x="1809" y="1032"/>
                    <a:pt x="1625" y="1307"/>
                  </a:cubicBezTo>
                  <a:cubicBezTo>
                    <a:pt x="1567" y="1294"/>
                    <a:pt x="1507" y="1289"/>
                    <a:pt x="1448" y="1289"/>
                  </a:cubicBezTo>
                  <a:cubicBezTo>
                    <a:pt x="980" y="1289"/>
                    <a:pt x="602" y="1664"/>
                    <a:pt x="602" y="2133"/>
                  </a:cubicBezTo>
                  <a:cubicBezTo>
                    <a:pt x="602" y="2158"/>
                    <a:pt x="604" y="2182"/>
                    <a:pt x="607" y="2204"/>
                  </a:cubicBezTo>
                  <a:lnTo>
                    <a:pt x="417" y="2204"/>
                  </a:lnTo>
                  <a:cubicBezTo>
                    <a:pt x="187" y="2204"/>
                    <a:pt x="1" y="2391"/>
                    <a:pt x="1" y="2621"/>
                  </a:cubicBezTo>
                  <a:cubicBezTo>
                    <a:pt x="1" y="2851"/>
                    <a:pt x="187" y="3039"/>
                    <a:pt x="417" y="3039"/>
                  </a:cubicBezTo>
                  <a:lnTo>
                    <a:pt x="1744" y="3039"/>
                  </a:lnTo>
                  <a:cubicBezTo>
                    <a:pt x="2004" y="3330"/>
                    <a:pt x="2380" y="3518"/>
                    <a:pt x="2802" y="3518"/>
                  </a:cubicBezTo>
                  <a:cubicBezTo>
                    <a:pt x="3169" y="3518"/>
                    <a:pt x="3501" y="3376"/>
                    <a:pt x="3753" y="3150"/>
                  </a:cubicBezTo>
                  <a:cubicBezTo>
                    <a:pt x="3934" y="3321"/>
                    <a:pt x="4175" y="3428"/>
                    <a:pt x="4442" y="3428"/>
                  </a:cubicBezTo>
                  <a:cubicBezTo>
                    <a:pt x="4763" y="3428"/>
                    <a:pt x="5049" y="3275"/>
                    <a:pt x="5229" y="3039"/>
                  </a:cubicBezTo>
                  <a:lnTo>
                    <a:pt x="7098" y="3039"/>
                  </a:lnTo>
                  <a:cubicBezTo>
                    <a:pt x="7328" y="3039"/>
                    <a:pt x="7514" y="2851"/>
                    <a:pt x="7514" y="2621"/>
                  </a:cubicBezTo>
                  <a:cubicBezTo>
                    <a:pt x="7512" y="2389"/>
                    <a:pt x="7326" y="2203"/>
                    <a:pt x="7096" y="2203"/>
                  </a:cubicBezTo>
                  <a:lnTo>
                    <a:pt x="7087" y="2203"/>
                  </a:lnTo>
                  <a:cubicBezTo>
                    <a:pt x="7124" y="2092"/>
                    <a:pt x="7144" y="1972"/>
                    <a:pt x="7144" y="1849"/>
                  </a:cubicBezTo>
                  <a:cubicBezTo>
                    <a:pt x="7144" y="1228"/>
                    <a:pt x="6639" y="723"/>
                    <a:pt x="6018" y="723"/>
                  </a:cubicBezTo>
                  <a:cubicBezTo>
                    <a:pt x="5990" y="723"/>
                    <a:pt x="5963" y="726"/>
                    <a:pt x="5935" y="728"/>
                  </a:cubicBezTo>
                  <a:cubicBezTo>
                    <a:pt x="5808" y="474"/>
                    <a:pt x="5546" y="303"/>
                    <a:pt x="5244" y="303"/>
                  </a:cubicBezTo>
                  <a:cubicBezTo>
                    <a:pt x="5030" y="303"/>
                    <a:pt x="4839" y="387"/>
                    <a:pt x="4698" y="527"/>
                  </a:cubicBezTo>
                  <a:cubicBezTo>
                    <a:pt x="4446" y="207"/>
                    <a:pt x="4057" y="0"/>
                    <a:pt x="36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61"/>
            <p:cNvSpPr/>
            <p:nvPr/>
          </p:nvSpPr>
          <p:spPr>
            <a:xfrm flipH="1">
              <a:off x="-831303" y="836153"/>
              <a:ext cx="1432641" cy="606089"/>
            </a:xfrm>
            <a:custGeom>
              <a:rect b="b" l="l" r="r" t="t"/>
              <a:pathLst>
                <a:path extrusionOk="0" h="5699" w="13471">
                  <a:moveTo>
                    <a:pt x="7647" y="1"/>
                  </a:moveTo>
                  <a:cubicBezTo>
                    <a:pt x="6879" y="1"/>
                    <a:pt x="6195" y="356"/>
                    <a:pt x="5751" y="915"/>
                  </a:cubicBezTo>
                  <a:cubicBezTo>
                    <a:pt x="5389" y="567"/>
                    <a:pt x="4901" y="353"/>
                    <a:pt x="4359" y="353"/>
                  </a:cubicBezTo>
                  <a:cubicBezTo>
                    <a:pt x="3657" y="353"/>
                    <a:pt x="3040" y="714"/>
                    <a:pt x="2680" y="1259"/>
                  </a:cubicBezTo>
                  <a:cubicBezTo>
                    <a:pt x="2664" y="1259"/>
                    <a:pt x="2647" y="1258"/>
                    <a:pt x="2633" y="1258"/>
                  </a:cubicBezTo>
                  <a:cubicBezTo>
                    <a:pt x="2205" y="1258"/>
                    <a:pt x="1816" y="1412"/>
                    <a:pt x="1518" y="1669"/>
                  </a:cubicBezTo>
                  <a:cubicBezTo>
                    <a:pt x="1390" y="1617"/>
                    <a:pt x="1254" y="1589"/>
                    <a:pt x="1112" y="1589"/>
                  </a:cubicBezTo>
                  <a:cubicBezTo>
                    <a:pt x="499" y="1589"/>
                    <a:pt x="1" y="2087"/>
                    <a:pt x="1" y="2701"/>
                  </a:cubicBezTo>
                  <a:cubicBezTo>
                    <a:pt x="1" y="3312"/>
                    <a:pt x="499" y="3810"/>
                    <a:pt x="1112" y="3810"/>
                  </a:cubicBezTo>
                  <a:lnTo>
                    <a:pt x="1123" y="3810"/>
                  </a:lnTo>
                  <a:cubicBezTo>
                    <a:pt x="1416" y="4343"/>
                    <a:pt x="1982" y="4702"/>
                    <a:pt x="2633" y="4702"/>
                  </a:cubicBezTo>
                  <a:cubicBezTo>
                    <a:pt x="2988" y="4702"/>
                    <a:pt x="3320" y="4591"/>
                    <a:pt x="3596" y="4405"/>
                  </a:cubicBezTo>
                  <a:cubicBezTo>
                    <a:pt x="3950" y="5170"/>
                    <a:pt x="4719" y="5699"/>
                    <a:pt x="5614" y="5699"/>
                  </a:cubicBezTo>
                  <a:cubicBezTo>
                    <a:pt x="6331" y="5699"/>
                    <a:pt x="6967" y="5358"/>
                    <a:pt x="7372" y="4833"/>
                  </a:cubicBezTo>
                  <a:cubicBezTo>
                    <a:pt x="7465" y="4842"/>
                    <a:pt x="7557" y="4849"/>
                    <a:pt x="7649" y="4849"/>
                  </a:cubicBezTo>
                  <a:cubicBezTo>
                    <a:pt x="8041" y="4849"/>
                    <a:pt x="8410" y="4755"/>
                    <a:pt x="8736" y="4591"/>
                  </a:cubicBezTo>
                  <a:cubicBezTo>
                    <a:pt x="9033" y="4755"/>
                    <a:pt x="9377" y="4849"/>
                    <a:pt x="9740" y="4849"/>
                  </a:cubicBezTo>
                  <a:cubicBezTo>
                    <a:pt x="10597" y="4849"/>
                    <a:pt x="11335" y="4332"/>
                    <a:pt x="11657" y="3591"/>
                  </a:cubicBezTo>
                  <a:cubicBezTo>
                    <a:pt x="11828" y="3681"/>
                    <a:pt x="12024" y="3733"/>
                    <a:pt x="12230" y="3733"/>
                  </a:cubicBezTo>
                  <a:cubicBezTo>
                    <a:pt x="12916" y="3733"/>
                    <a:pt x="13470" y="3176"/>
                    <a:pt x="13470" y="2498"/>
                  </a:cubicBezTo>
                  <a:cubicBezTo>
                    <a:pt x="13470" y="1812"/>
                    <a:pt x="12916" y="1258"/>
                    <a:pt x="12230" y="1258"/>
                  </a:cubicBezTo>
                  <a:cubicBezTo>
                    <a:pt x="11930" y="1258"/>
                    <a:pt x="11653" y="1365"/>
                    <a:pt x="11438" y="1543"/>
                  </a:cubicBezTo>
                  <a:cubicBezTo>
                    <a:pt x="11058" y="1014"/>
                    <a:pt x="10439" y="668"/>
                    <a:pt x="9739" y="668"/>
                  </a:cubicBezTo>
                  <a:cubicBezTo>
                    <a:pt x="9606" y="668"/>
                    <a:pt x="9481" y="683"/>
                    <a:pt x="9355" y="705"/>
                  </a:cubicBezTo>
                  <a:cubicBezTo>
                    <a:pt x="8919" y="270"/>
                    <a:pt x="8312" y="1"/>
                    <a:pt x="76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61"/>
            <p:cNvSpPr/>
            <p:nvPr/>
          </p:nvSpPr>
          <p:spPr>
            <a:xfrm flipH="1">
              <a:off x="3518743" y="-78463"/>
              <a:ext cx="1220134" cy="369508"/>
            </a:xfrm>
            <a:custGeom>
              <a:rect b="b" l="l" r="r" t="t"/>
              <a:pathLst>
                <a:path extrusionOk="0" h="6138" w="20268">
                  <a:moveTo>
                    <a:pt x="9839" y="1"/>
                  </a:moveTo>
                  <a:cubicBezTo>
                    <a:pt x="8936" y="1"/>
                    <a:pt x="8151" y="500"/>
                    <a:pt x="7742" y="1235"/>
                  </a:cubicBezTo>
                  <a:cubicBezTo>
                    <a:pt x="7497" y="1117"/>
                    <a:pt x="7239" y="1060"/>
                    <a:pt x="6992" y="1060"/>
                  </a:cubicBezTo>
                  <a:cubicBezTo>
                    <a:pt x="5997" y="1060"/>
                    <a:pt x="5190" y="1860"/>
                    <a:pt x="5177" y="2850"/>
                  </a:cubicBezTo>
                  <a:cubicBezTo>
                    <a:pt x="5134" y="2846"/>
                    <a:pt x="5094" y="2842"/>
                    <a:pt x="5049" y="2842"/>
                  </a:cubicBezTo>
                  <a:cubicBezTo>
                    <a:pt x="4309" y="2842"/>
                    <a:pt x="3706" y="3443"/>
                    <a:pt x="3706" y="4186"/>
                  </a:cubicBezTo>
                  <a:cubicBezTo>
                    <a:pt x="3706" y="4280"/>
                    <a:pt x="3715" y="4376"/>
                    <a:pt x="3737" y="4464"/>
                  </a:cubicBezTo>
                  <a:lnTo>
                    <a:pt x="837" y="4464"/>
                  </a:lnTo>
                  <a:cubicBezTo>
                    <a:pt x="374" y="4464"/>
                    <a:pt x="0" y="4840"/>
                    <a:pt x="0" y="5301"/>
                  </a:cubicBezTo>
                  <a:cubicBezTo>
                    <a:pt x="0" y="5763"/>
                    <a:pt x="376" y="6137"/>
                    <a:pt x="837" y="6137"/>
                  </a:cubicBezTo>
                  <a:lnTo>
                    <a:pt x="19431" y="6137"/>
                  </a:lnTo>
                  <a:cubicBezTo>
                    <a:pt x="19894" y="6137"/>
                    <a:pt x="20268" y="5761"/>
                    <a:pt x="20268" y="5301"/>
                  </a:cubicBezTo>
                  <a:cubicBezTo>
                    <a:pt x="20264" y="4840"/>
                    <a:pt x="19890" y="4464"/>
                    <a:pt x="19426" y="4464"/>
                  </a:cubicBezTo>
                  <a:lnTo>
                    <a:pt x="16527" y="4464"/>
                  </a:lnTo>
                  <a:cubicBezTo>
                    <a:pt x="16545" y="4376"/>
                    <a:pt x="16556" y="4283"/>
                    <a:pt x="16556" y="4186"/>
                  </a:cubicBezTo>
                  <a:cubicBezTo>
                    <a:pt x="16556" y="3445"/>
                    <a:pt x="15956" y="2842"/>
                    <a:pt x="15213" y="2842"/>
                  </a:cubicBezTo>
                  <a:cubicBezTo>
                    <a:pt x="15169" y="2842"/>
                    <a:pt x="15128" y="2844"/>
                    <a:pt x="15086" y="2850"/>
                  </a:cubicBezTo>
                  <a:cubicBezTo>
                    <a:pt x="15073" y="1860"/>
                    <a:pt x="14266" y="1060"/>
                    <a:pt x="13270" y="1060"/>
                  </a:cubicBezTo>
                  <a:cubicBezTo>
                    <a:pt x="13022" y="1060"/>
                    <a:pt x="12767" y="1117"/>
                    <a:pt x="12520" y="1235"/>
                  </a:cubicBezTo>
                  <a:cubicBezTo>
                    <a:pt x="12109" y="498"/>
                    <a:pt x="11324" y="1"/>
                    <a:pt x="10423" y="1"/>
                  </a:cubicBezTo>
                  <a:cubicBezTo>
                    <a:pt x="10326" y="1"/>
                    <a:pt x="10228" y="8"/>
                    <a:pt x="10132" y="19"/>
                  </a:cubicBezTo>
                  <a:cubicBezTo>
                    <a:pt x="10034" y="8"/>
                    <a:pt x="9939" y="1"/>
                    <a:pt x="98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61"/>
            <p:cNvSpPr/>
            <p:nvPr/>
          </p:nvSpPr>
          <p:spPr>
            <a:xfrm flipH="1">
              <a:off x="5071868" y="1950"/>
              <a:ext cx="1220134" cy="369508"/>
            </a:xfrm>
            <a:custGeom>
              <a:rect b="b" l="l" r="r" t="t"/>
              <a:pathLst>
                <a:path extrusionOk="0" h="6138" w="20268">
                  <a:moveTo>
                    <a:pt x="9839" y="1"/>
                  </a:moveTo>
                  <a:cubicBezTo>
                    <a:pt x="8936" y="1"/>
                    <a:pt x="8151" y="500"/>
                    <a:pt x="7742" y="1235"/>
                  </a:cubicBezTo>
                  <a:cubicBezTo>
                    <a:pt x="7497" y="1117"/>
                    <a:pt x="7239" y="1060"/>
                    <a:pt x="6992" y="1060"/>
                  </a:cubicBezTo>
                  <a:cubicBezTo>
                    <a:pt x="5997" y="1060"/>
                    <a:pt x="5190" y="1860"/>
                    <a:pt x="5177" y="2850"/>
                  </a:cubicBezTo>
                  <a:cubicBezTo>
                    <a:pt x="5134" y="2846"/>
                    <a:pt x="5094" y="2842"/>
                    <a:pt x="5049" y="2842"/>
                  </a:cubicBezTo>
                  <a:cubicBezTo>
                    <a:pt x="4309" y="2842"/>
                    <a:pt x="3706" y="3443"/>
                    <a:pt x="3706" y="4186"/>
                  </a:cubicBezTo>
                  <a:cubicBezTo>
                    <a:pt x="3706" y="4280"/>
                    <a:pt x="3715" y="4376"/>
                    <a:pt x="3737" y="4464"/>
                  </a:cubicBezTo>
                  <a:lnTo>
                    <a:pt x="837" y="4464"/>
                  </a:lnTo>
                  <a:cubicBezTo>
                    <a:pt x="374" y="4464"/>
                    <a:pt x="0" y="4840"/>
                    <a:pt x="0" y="5301"/>
                  </a:cubicBezTo>
                  <a:cubicBezTo>
                    <a:pt x="0" y="5763"/>
                    <a:pt x="376" y="6137"/>
                    <a:pt x="837" y="6137"/>
                  </a:cubicBezTo>
                  <a:lnTo>
                    <a:pt x="19431" y="6137"/>
                  </a:lnTo>
                  <a:cubicBezTo>
                    <a:pt x="19894" y="6137"/>
                    <a:pt x="20268" y="5761"/>
                    <a:pt x="20268" y="5301"/>
                  </a:cubicBezTo>
                  <a:cubicBezTo>
                    <a:pt x="20264" y="4840"/>
                    <a:pt x="19890" y="4464"/>
                    <a:pt x="19426" y="4464"/>
                  </a:cubicBezTo>
                  <a:lnTo>
                    <a:pt x="16527" y="4464"/>
                  </a:lnTo>
                  <a:cubicBezTo>
                    <a:pt x="16545" y="4376"/>
                    <a:pt x="16556" y="4283"/>
                    <a:pt x="16556" y="4186"/>
                  </a:cubicBezTo>
                  <a:cubicBezTo>
                    <a:pt x="16556" y="3445"/>
                    <a:pt x="15956" y="2842"/>
                    <a:pt x="15213" y="2842"/>
                  </a:cubicBezTo>
                  <a:cubicBezTo>
                    <a:pt x="15169" y="2842"/>
                    <a:pt x="15128" y="2844"/>
                    <a:pt x="15086" y="2850"/>
                  </a:cubicBezTo>
                  <a:cubicBezTo>
                    <a:pt x="15073" y="1860"/>
                    <a:pt x="14266" y="1060"/>
                    <a:pt x="13270" y="1060"/>
                  </a:cubicBezTo>
                  <a:cubicBezTo>
                    <a:pt x="13022" y="1060"/>
                    <a:pt x="12767" y="1117"/>
                    <a:pt x="12520" y="1235"/>
                  </a:cubicBezTo>
                  <a:cubicBezTo>
                    <a:pt x="12109" y="498"/>
                    <a:pt x="11324" y="1"/>
                    <a:pt x="10423" y="1"/>
                  </a:cubicBezTo>
                  <a:cubicBezTo>
                    <a:pt x="10326" y="1"/>
                    <a:pt x="10228" y="8"/>
                    <a:pt x="10132" y="19"/>
                  </a:cubicBezTo>
                  <a:cubicBezTo>
                    <a:pt x="10034" y="8"/>
                    <a:pt x="9939" y="1"/>
                    <a:pt x="98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0" name="Google Shape;1480;p61"/>
          <p:cNvGrpSpPr/>
          <p:nvPr/>
        </p:nvGrpSpPr>
        <p:grpSpPr>
          <a:xfrm>
            <a:off x="-24918" y="3682025"/>
            <a:ext cx="9683725" cy="1627579"/>
            <a:chOff x="-24918" y="3682025"/>
            <a:chExt cx="9683725" cy="1627579"/>
          </a:xfrm>
        </p:grpSpPr>
        <p:grpSp>
          <p:nvGrpSpPr>
            <p:cNvPr id="1481" name="Google Shape;1481;p61"/>
            <p:cNvGrpSpPr/>
            <p:nvPr/>
          </p:nvGrpSpPr>
          <p:grpSpPr>
            <a:xfrm flipH="1">
              <a:off x="-24918" y="4631699"/>
              <a:ext cx="9263285" cy="677904"/>
              <a:chOff x="-63379" y="4923731"/>
              <a:chExt cx="9263285" cy="969682"/>
            </a:xfrm>
          </p:grpSpPr>
          <p:sp>
            <p:nvSpPr>
              <p:cNvPr id="1482" name="Google Shape;1482;p61"/>
              <p:cNvSpPr/>
              <p:nvPr/>
            </p:nvSpPr>
            <p:spPr>
              <a:xfrm>
                <a:off x="-63379" y="4923731"/>
                <a:ext cx="9263285" cy="969682"/>
              </a:xfrm>
              <a:custGeom>
                <a:rect b="b" l="l" r="r" t="t"/>
                <a:pathLst>
                  <a:path extrusionOk="0" h="10859" w="103738">
                    <a:moveTo>
                      <a:pt x="1" y="0"/>
                    </a:moveTo>
                    <a:lnTo>
                      <a:pt x="1" y="10858"/>
                    </a:lnTo>
                    <a:lnTo>
                      <a:pt x="103737" y="10858"/>
                    </a:lnTo>
                    <a:lnTo>
                      <a:pt x="10373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3" name="Google Shape;1483;p61"/>
              <p:cNvSpPr/>
              <p:nvPr/>
            </p:nvSpPr>
            <p:spPr>
              <a:xfrm>
                <a:off x="120932" y="5321109"/>
                <a:ext cx="843034" cy="64919"/>
              </a:xfrm>
              <a:custGeom>
                <a:rect b="b" l="l" r="r" t="t"/>
                <a:pathLst>
                  <a:path extrusionOk="0" h="727" w="9441">
                    <a:moveTo>
                      <a:pt x="1" y="1"/>
                    </a:moveTo>
                    <a:lnTo>
                      <a:pt x="1" y="727"/>
                    </a:lnTo>
                    <a:lnTo>
                      <a:pt x="9440" y="727"/>
                    </a:lnTo>
                    <a:lnTo>
                      <a:pt x="944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4" name="Google Shape;1484;p61"/>
              <p:cNvSpPr/>
              <p:nvPr/>
            </p:nvSpPr>
            <p:spPr>
              <a:xfrm>
                <a:off x="1341010" y="5321109"/>
                <a:ext cx="842856" cy="64919"/>
              </a:xfrm>
              <a:custGeom>
                <a:rect b="b" l="l" r="r" t="t"/>
                <a:pathLst>
                  <a:path extrusionOk="0" h="727" w="9439">
                    <a:moveTo>
                      <a:pt x="1" y="1"/>
                    </a:moveTo>
                    <a:lnTo>
                      <a:pt x="1" y="727"/>
                    </a:lnTo>
                    <a:lnTo>
                      <a:pt x="9438" y="727"/>
                    </a:lnTo>
                    <a:lnTo>
                      <a:pt x="94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5" name="Google Shape;1485;p61"/>
              <p:cNvSpPr/>
              <p:nvPr/>
            </p:nvSpPr>
            <p:spPr>
              <a:xfrm>
                <a:off x="2439822" y="5321109"/>
                <a:ext cx="842945" cy="64919"/>
              </a:xfrm>
              <a:custGeom>
                <a:rect b="b" l="l" r="r" t="t"/>
                <a:pathLst>
                  <a:path extrusionOk="0" h="727" w="9440">
                    <a:moveTo>
                      <a:pt x="1" y="1"/>
                    </a:moveTo>
                    <a:lnTo>
                      <a:pt x="1" y="727"/>
                    </a:lnTo>
                    <a:lnTo>
                      <a:pt x="9440" y="727"/>
                    </a:lnTo>
                    <a:lnTo>
                      <a:pt x="944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61"/>
              <p:cNvSpPr/>
              <p:nvPr/>
            </p:nvSpPr>
            <p:spPr>
              <a:xfrm>
                <a:off x="3659900" y="5321109"/>
                <a:ext cx="842945" cy="64919"/>
              </a:xfrm>
              <a:custGeom>
                <a:rect b="b" l="l" r="r" t="t"/>
                <a:pathLst>
                  <a:path extrusionOk="0" h="727" w="9440">
                    <a:moveTo>
                      <a:pt x="1" y="1"/>
                    </a:moveTo>
                    <a:lnTo>
                      <a:pt x="1" y="727"/>
                    </a:lnTo>
                    <a:lnTo>
                      <a:pt x="9440" y="727"/>
                    </a:lnTo>
                    <a:lnTo>
                      <a:pt x="944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61"/>
              <p:cNvSpPr/>
              <p:nvPr/>
            </p:nvSpPr>
            <p:spPr>
              <a:xfrm>
                <a:off x="4807736" y="5321109"/>
                <a:ext cx="842766" cy="64919"/>
              </a:xfrm>
              <a:custGeom>
                <a:rect b="b" l="l" r="r" t="t"/>
                <a:pathLst>
                  <a:path extrusionOk="0" h="727" w="9438">
                    <a:moveTo>
                      <a:pt x="1" y="1"/>
                    </a:moveTo>
                    <a:lnTo>
                      <a:pt x="1" y="727"/>
                    </a:lnTo>
                    <a:lnTo>
                      <a:pt x="9438" y="727"/>
                    </a:lnTo>
                    <a:lnTo>
                      <a:pt x="94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61"/>
              <p:cNvSpPr/>
              <p:nvPr/>
            </p:nvSpPr>
            <p:spPr>
              <a:xfrm>
                <a:off x="6027814" y="5321109"/>
                <a:ext cx="842766" cy="64919"/>
              </a:xfrm>
              <a:custGeom>
                <a:rect b="b" l="l" r="r" t="t"/>
                <a:pathLst>
                  <a:path extrusionOk="0" h="727" w="9438">
                    <a:moveTo>
                      <a:pt x="1" y="1"/>
                    </a:moveTo>
                    <a:lnTo>
                      <a:pt x="1" y="727"/>
                    </a:lnTo>
                    <a:lnTo>
                      <a:pt x="9438" y="727"/>
                    </a:lnTo>
                    <a:lnTo>
                      <a:pt x="94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61"/>
              <p:cNvSpPr/>
              <p:nvPr/>
            </p:nvSpPr>
            <p:spPr>
              <a:xfrm>
                <a:off x="7126804" y="5321109"/>
                <a:ext cx="842766" cy="64919"/>
              </a:xfrm>
              <a:custGeom>
                <a:rect b="b" l="l" r="r" t="t"/>
                <a:pathLst>
                  <a:path extrusionOk="0" h="727" w="9438">
                    <a:moveTo>
                      <a:pt x="0" y="1"/>
                    </a:moveTo>
                    <a:lnTo>
                      <a:pt x="0" y="727"/>
                    </a:lnTo>
                    <a:lnTo>
                      <a:pt x="9437" y="727"/>
                    </a:lnTo>
                    <a:lnTo>
                      <a:pt x="943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61"/>
              <p:cNvSpPr/>
              <p:nvPr/>
            </p:nvSpPr>
            <p:spPr>
              <a:xfrm>
                <a:off x="8346703" y="5321109"/>
                <a:ext cx="842945" cy="64919"/>
              </a:xfrm>
              <a:custGeom>
                <a:rect b="b" l="l" r="r" t="t"/>
                <a:pathLst>
                  <a:path extrusionOk="0" h="727" w="9440">
                    <a:moveTo>
                      <a:pt x="0" y="1"/>
                    </a:moveTo>
                    <a:lnTo>
                      <a:pt x="0" y="727"/>
                    </a:lnTo>
                    <a:lnTo>
                      <a:pt x="9439" y="727"/>
                    </a:lnTo>
                    <a:lnTo>
                      <a:pt x="943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1" name="Google Shape;1491;p61"/>
            <p:cNvGrpSpPr/>
            <p:nvPr/>
          </p:nvGrpSpPr>
          <p:grpSpPr>
            <a:xfrm>
              <a:off x="-24886" y="3682025"/>
              <a:ext cx="9683693" cy="949677"/>
              <a:chOff x="-24886" y="3682025"/>
              <a:chExt cx="9683693" cy="949677"/>
            </a:xfrm>
          </p:grpSpPr>
          <p:sp>
            <p:nvSpPr>
              <p:cNvPr id="1492" name="Google Shape;1492;p61"/>
              <p:cNvSpPr/>
              <p:nvPr/>
            </p:nvSpPr>
            <p:spPr>
              <a:xfrm flipH="1">
                <a:off x="-24886" y="4309950"/>
                <a:ext cx="9263374" cy="321751"/>
              </a:xfrm>
              <a:custGeom>
                <a:rect b="b" l="l" r="r" t="t"/>
                <a:pathLst>
                  <a:path extrusionOk="0" h="5154" w="103739">
                    <a:moveTo>
                      <a:pt x="80339" y="0"/>
                    </a:moveTo>
                    <a:cubicBezTo>
                      <a:pt x="69397" y="0"/>
                      <a:pt x="55260" y="1698"/>
                      <a:pt x="43777" y="1698"/>
                    </a:cubicBezTo>
                    <a:cubicBezTo>
                      <a:pt x="43306" y="1698"/>
                      <a:pt x="42839" y="1695"/>
                      <a:pt x="42377" y="1689"/>
                    </a:cubicBezTo>
                    <a:cubicBezTo>
                      <a:pt x="33262" y="1571"/>
                      <a:pt x="25137" y="473"/>
                      <a:pt x="19763" y="473"/>
                    </a:cubicBezTo>
                    <a:cubicBezTo>
                      <a:pt x="14822" y="473"/>
                      <a:pt x="0" y="1680"/>
                      <a:pt x="0" y="1680"/>
                    </a:cubicBezTo>
                    <a:lnTo>
                      <a:pt x="0" y="5154"/>
                    </a:lnTo>
                    <a:lnTo>
                      <a:pt x="103739" y="5154"/>
                    </a:lnTo>
                    <a:lnTo>
                      <a:pt x="103739" y="722"/>
                    </a:lnTo>
                    <a:cubicBezTo>
                      <a:pt x="103739" y="722"/>
                      <a:pt x="95368" y="244"/>
                      <a:pt x="81989" y="14"/>
                    </a:cubicBezTo>
                    <a:cubicBezTo>
                      <a:pt x="81448" y="5"/>
                      <a:pt x="80897" y="0"/>
                      <a:pt x="803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61"/>
              <p:cNvSpPr/>
              <p:nvPr/>
            </p:nvSpPr>
            <p:spPr>
              <a:xfrm flipH="1">
                <a:off x="7826077" y="3682025"/>
                <a:ext cx="1832730" cy="904354"/>
              </a:xfrm>
              <a:custGeom>
                <a:rect b="b" l="l" r="r" t="t"/>
                <a:pathLst>
                  <a:path extrusionOk="0" h="9413" w="14639">
                    <a:moveTo>
                      <a:pt x="7352" y="0"/>
                    </a:moveTo>
                    <a:cubicBezTo>
                      <a:pt x="3689" y="0"/>
                      <a:pt x="3750" y="4136"/>
                      <a:pt x="3974" y="5115"/>
                    </a:cubicBezTo>
                    <a:cubicBezTo>
                      <a:pt x="3722" y="4296"/>
                      <a:pt x="3031" y="2450"/>
                      <a:pt x="1920" y="2450"/>
                    </a:cubicBezTo>
                    <a:cubicBezTo>
                      <a:pt x="1828" y="2450"/>
                      <a:pt x="1734" y="2462"/>
                      <a:pt x="1637" y="2489"/>
                    </a:cubicBezTo>
                    <a:cubicBezTo>
                      <a:pt x="80" y="2916"/>
                      <a:pt x="2287" y="5640"/>
                      <a:pt x="2444" y="5832"/>
                    </a:cubicBezTo>
                    <a:cubicBezTo>
                      <a:pt x="2364" y="5738"/>
                      <a:pt x="1776" y="5099"/>
                      <a:pt x="1036" y="5099"/>
                    </a:cubicBezTo>
                    <a:cubicBezTo>
                      <a:pt x="730" y="5099"/>
                      <a:pt x="398" y="5208"/>
                      <a:pt x="65" y="5509"/>
                    </a:cubicBezTo>
                    <a:cubicBezTo>
                      <a:pt x="43" y="5530"/>
                      <a:pt x="21" y="5550"/>
                      <a:pt x="0" y="5570"/>
                    </a:cubicBezTo>
                    <a:lnTo>
                      <a:pt x="0" y="6840"/>
                    </a:lnTo>
                    <a:cubicBezTo>
                      <a:pt x="358" y="7336"/>
                      <a:pt x="984" y="7747"/>
                      <a:pt x="1246" y="7907"/>
                    </a:cubicBezTo>
                    <a:cubicBezTo>
                      <a:pt x="1046" y="7797"/>
                      <a:pt x="616" y="7603"/>
                      <a:pt x="115" y="7603"/>
                    </a:cubicBezTo>
                    <a:cubicBezTo>
                      <a:pt x="77" y="7603"/>
                      <a:pt x="39" y="7604"/>
                      <a:pt x="0" y="7606"/>
                    </a:cubicBezTo>
                    <a:lnTo>
                      <a:pt x="0" y="9412"/>
                    </a:lnTo>
                    <a:lnTo>
                      <a:pt x="6788" y="8920"/>
                    </a:lnTo>
                    <a:lnTo>
                      <a:pt x="6935" y="8909"/>
                    </a:lnTo>
                    <a:lnTo>
                      <a:pt x="7189" y="8891"/>
                    </a:lnTo>
                    <a:lnTo>
                      <a:pt x="7446" y="8872"/>
                    </a:lnTo>
                    <a:lnTo>
                      <a:pt x="8043" y="8828"/>
                    </a:lnTo>
                    <a:lnTo>
                      <a:pt x="11590" y="8570"/>
                    </a:lnTo>
                    <a:lnTo>
                      <a:pt x="13216" y="8452"/>
                    </a:lnTo>
                    <a:lnTo>
                      <a:pt x="13814" y="8408"/>
                    </a:lnTo>
                    <a:lnTo>
                      <a:pt x="14284" y="8375"/>
                    </a:lnTo>
                    <a:lnTo>
                      <a:pt x="14638" y="8349"/>
                    </a:lnTo>
                    <a:lnTo>
                      <a:pt x="14638" y="8344"/>
                    </a:lnTo>
                    <a:cubicBezTo>
                      <a:pt x="14633" y="8312"/>
                      <a:pt x="14609" y="8104"/>
                      <a:pt x="14502" y="7879"/>
                    </a:cubicBezTo>
                    <a:cubicBezTo>
                      <a:pt x="14439" y="7748"/>
                      <a:pt x="14349" y="7606"/>
                      <a:pt x="14218" y="7492"/>
                    </a:cubicBezTo>
                    <a:cubicBezTo>
                      <a:pt x="14089" y="7382"/>
                      <a:pt x="13925" y="7291"/>
                      <a:pt x="13709" y="7254"/>
                    </a:cubicBezTo>
                    <a:cubicBezTo>
                      <a:pt x="13636" y="7241"/>
                      <a:pt x="13556" y="7234"/>
                      <a:pt x="13470" y="7234"/>
                    </a:cubicBezTo>
                    <a:cubicBezTo>
                      <a:pt x="13231" y="7234"/>
                      <a:pt x="12942" y="7289"/>
                      <a:pt x="12596" y="7422"/>
                    </a:cubicBezTo>
                    <a:cubicBezTo>
                      <a:pt x="12945" y="6847"/>
                      <a:pt x="13087" y="6175"/>
                      <a:pt x="12375" y="5697"/>
                    </a:cubicBezTo>
                    <a:cubicBezTo>
                      <a:pt x="11963" y="5421"/>
                      <a:pt x="11631" y="5322"/>
                      <a:pt x="11365" y="5322"/>
                    </a:cubicBezTo>
                    <a:cubicBezTo>
                      <a:pt x="10714" y="5322"/>
                      <a:pt x="10465" y="5923"/>
                      <a:pt x="10436" y="6003"/>
                    </a:cubicBezTo>
                    <a:cubicBezTo>
                      <a:pt x="10448" y="5957"/>
                      <a:pt x="10503" y="5740"/>
                      <a:pt x="10562" y="5410"/>
                    </a:cubicBezTo>
                    <a:cubicBezTo>
                      <a:pt x="10615" y="5117"/>
                      <a:pt x="10671" y="4737"/>
                      <a:pt x="10698" y="4313"/>
                    </a:cubicBezTo>
                    <a:cubicBezTo>
                      <a:pt x="10707" y="4182"/>
                      <a:pt x="10713" y="4048"/>
                      <a:pt x="10715" y="3912"/>
                    </a:cubicBezTo>
                    <a:cubicBezTo>
                      <a:pt x="10718" y="3606"/>
                      <a:pt x="10706" y="3283"/>
                      <a:pt x="10667" y="2966"/>
                    </a:cubicBezTo>
                    <a:cubicBezTo>
                      <a:pt x="10641" y="2773"/>
                      <a:pt x="10608" y="2581"/>
                      <a:pt x="10562" y="2395"/>
                    </a:cubicBezTo>
                    <a:cubicBezTo>
                      <a:pt x="10464" y="1986"/>
                      <a:pt x="10307" y="1590"/>
                      <a:pt x="10070" y="1245"/>
                    </a:cubicBezTo>
                    <a:cubicBezTo>
                      <a:pt x="9589" y="534"/>
                      <a:pt x="8771" y="23"/>
                      <a:pt x="7434" y="1"/>
                    </a:cubicBezTo>
                    <a:cubicBezTo>
                      <a:pt x="7407" y="1"/>
                      <a:pt x="7379" y="0"/>
                      <a:pt x="73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94" name="Google Shape;1494;p61"/>
          <p:cNvGrpSpPr/>
          <p:nvPr/>
        </p:nvGrpSpPr>
        <p:grpSpPr>
          <a:xfrm>
            <a:off x="103849" y="-11"/>
            <a:ext cx="497501" cy="721626"/>
            <a:chOff x="8752549" y="1771614"/>
            <a:chExt cx="497501" cy="721626"/>
          </a:xfrm>
        </p:grpSpPr>
        <p:sp>
          <p:nvSpPr>
            <p:cNvPr id="1495" name="Google Shape;1495;p61"/>
            <p:cNvSpPr/>
            <p:nvPr/>
          </p:nvSpPr>
          <p:spPr>
            <a:xfrm>
              <a:off x="8752549" y="1771614"/>
              <a:ext cx="370707" cy="193599"/>
            </a:xfrm>
            <a:custGeom>
              <a:rect b="b" l="l" r="r" t="t"/>
              <a:pathLst>
                <a:path extrusionOk="0" h="2194" w="4201">
                  <a:moveTo>
                    <a:pt x="303" y="0"/>
                  </a:moveTo>
                  <a:cubicBezTo>
                    <a:pt x="262" y="0"/>
                    <a:pt x="219" y="11"/>
                    <a:pt x="177" y="35"/>
                  </a:cubicBezTo>
                  <a:cubicBezTo>
                    <a:pt x="67" y="97"/>
                    <a:pt x="0" y="278"/>
                    <a:pt x="85" y="389"/>
                  </a:cubicBezTo>
                  <a:cubicBezTo>
                    <a:pt x="332" y="718"/>
                    <a:pt x="619" y="1002"/>
                    <a:pt x="964" y="1233"/>
                  </a:cubicBezTo>
                  <a:cubicBezTo>
                    <a:pt x="1123" y="1338"/>
                    <a:pt x="1296" y="1417"/>
                    <a:pt x="1456" y="1516"/>
                  </a:cubicBezTo>
                  <a:cubicBezTo>
                    <a:pt x="1583" y="1592"/>
                    <a:pt x="1721" y="1706"/>
                    <a:pt x="1670" y="1867"/>
                  </a:cubicBezTo>
                  <a:cubicBezTo>
                    <a:pt x="1668" y="1891"/>
                    <a:pt x="1661" y="1914"/>
                    <a:pt x="1661" y="1942"/>
                  </a:cubicBezTo>
                  <a:cubicBezTo>
                    <a:pt x="1661" y="2108"/>
                    <a:pt x="1784" y="2194"/>
                    <a:pt x="1911" y="2194"/>
                  </a:cubicBezTo>
                  <a:cubicBezTo>
                    <a:pt x="2018" y="2194"/>
                    <a:pt x="2127" y="2134"/>
                    <a:pt x="2171" y="2010"/>
                  </a:cubicBezTo>
                  <a:cubicBezTo>
                    <a:pt x="2182" y="1977"/>
                    <a:pt x="2186" y="1944"/>
                    <a:pt x="2191" y="1913"/>
                  </a:cubicBezTo>
                  <a:cubicBezTo>
                    <a:pt x="2226" y="1765"/>
                    <a:pt x="2462" y="1697"/>
                    <a:pt x="2580" y="1647"/>
                  </a:cubicBezTo>
                  <a:cubicBezTo>
                    <a:pt x="2785" y="1559"/>
                    <a:pt x="2982" y="1454"/>
                    <a:pt x="3166" y="1328"/>
                  </a:cubicBezTo>
                  <a:cubicBezTo>
                    <a:pt x="3537" y="1083"/>
                    <a:pt x="3848" y="779"/>
                    <a:pt x="4119" y="425"/>
                  </a:cubicBezTo>
                  <a:cubicBezTo>
                    <a:pt x="4200" y="315"/>
                    <a:pt x="4130" y="136"/>
                    <a:pt x="4023" y="72"/>
                  </a:cubicBezTo>
                  <a:cubicBezTo>
                    <a:pt x="3981" y="46"/>
                    <a:pt x="3938" y="35"/>
                    <a:pt x="3897" y="35"/>
                  </a:cubicBezTo>
                  <a:cubicBezTo>
                    <a:pt x="3808" y="35"/>
                    <a:pt x="3726" y="88"/>
                    <a:pt x="3667" y="164"/>
                  </a:cubicBezTo>
                  <a:cubicBezTo>
                    <a:pt x="3382" y="534"/>
                    <a:pt x="3013" y="838"/>
                    <a:pt x="2604" y="1059"/>
                  </a:cubicBezTo>
                  <a:cubicBezTo>
                    <a:pt x="2422" y="1157"/>
                    <a:pt x="2208" y="1236"/>
                    <a:pt x="2027" y="1347"/>
                  </a:cubicBezTo>
                  <a:cubicBezTo>
                    <a:pt x="1906" y="1198"/>
                    <a:pt x="1738" y="1076"/>
                    <a:pt x="1572" y="986"/>
                  </a:cubicBezTo>
                  <a:cubicBezTo>
                    <a:pt x="1167" y="770"/>
                    <a:pt x="809" y="497"/>
                    <a:pt x="533" y="127"/>
                  </a:cubicBezTo>
                  <a:cubicBezTo>
                    <a:pt x="475" y="50"/>
                    <a:pt x="392" y="0"/>
                    <a:pt x="3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61"/>
            <p:cNvSpPr/>
            <p:nvPr/>
          </p:nvSpPr>
          <p:spPr>
            <a:xfrm>
              <a:off x="8752550" y="2352145"/>
              <a:ext cx="270552" cy="141096"/>
            </a:xfrm>
            <a:custGeom>
              <a:rect b="b" l="l" r="r" t="t"/>
              <a:pathLst>
                <a:path extrusionOk="0" h="1599" w="3066">
                  <a:moveTo>
                    <a:pt x="221" y="1"/>
                  </a:moveTo>
                  <a:cubicBezTo>
                    <a:pt x="191" y="1"/>
                    <a:pt x="160" y="9"/>
                    <a:pt x="130" y="27"/>
                  </a:cubicBezTo>
                  <a:cubicBezTo>
                    <a:pt x="49" y="73"/>
                    <a:pt x="1" y="203"/>
                    <a:pt x="64" y="285"/>
                  </a:cubicBezTo>
                  <a:cubicBezTo>
                    <a:pt x="242" y="524"/>
                    <a:pt x="452" y="731"/>
                    <a:pt x="701" y="896"/>
                  </a:cubicBezTo>
                  <a:cubicBezTo>
                    <a:pt x="817" y="974"/>
                    <a:pt x="943" y="1033"/>
                    <a:pt x="1061" y="1105"/>
                  </a:cubicBezTo>
                  <a:cubicBezTo>
                    <a:pt x="1153" y="1160"/>
                    <a:pt x="1254" y="1243"/>
                    <a:pt x="1217" y="1361"/>
                  </a:cubicBezTo>
                  <a:cubicBezTo>
                    <a:pt x="1215" y="1379"/>
                    <a:pt x="1210" y="1394"/>
                    <a:pt x="1210" y="1416"/>
                  </a:cubicBezTo>
                  <a:cubicBezTo>
                    <a:pt x="1210" y="1536"/>
                    <a:pt x="1299" y="1598"/>
                    <a:pt x="1392" y="1598"/>
                  </a:cubicBezTo>
                  <a:cubicBezTo>
                    <a:pt x="1470" y="1598"/>
                    <a:pt x="1550" y="1555"/>
                    <a:pt x="1582" y="1466"/>
                  </a:cubicBezTo>
                  <a:cubicBezTo>
                    <a:pt x="1591" y="1440"/>
                    <a:pt x="1593" y="1418"/>
                    <a:pt x="1597" y="1392"/>
                  </a:cubicBezTo>
                  <a:cubicBezTo>
                    <a:pt x="1623" y="1283"/>
                    <a:pt x="1796" y="1235"/>
                    <a:pt x="1881" y="1199"/>
                  </a:cubicBezTo>
                  <a:cubicBezTo>
                    <a:pt x="2030" y="1134"/>
                    <a:pt x="2172" y="1059"/>
                    <a:pt x="2306" y="968"/>
                  </a:cubicBezTo>
                  <a:cubicBezTo>
                    <a:pt x="2577" y="789"/>
                    <a:pt x="2804" y="568"/>
                    <a:pt x="3003" y="310"/>
                  </a:cubicBezTo>
                  <a:cubicBezTo>
                    <a:pt x="3066" y="231"/>
                    <a:pt x="3014" y="100"/>
                    <a:pt x="2933" y="54"/>
                  </a:cubicBezTo>
                  <a:cubicBezTo>
                    <a:pt x="2903" y="36"/>
                    <a:pt x="2873" y="29"/>
                    <a:pt x="2844" y="29"/>
                  </a:cubicBezTo>
                  <a:cubicBezTo>
                    <a:pt x="2779" y="29"/>
                    <a:pt x="2718" y="67"/>
                    <a:pt x="2675" y="121"/>
                  </a:cubicBezTo>
                  <a:cubicBezTo>
                    <a:pt x="2469" y="390"/>
                    <a:pt x="2200" y="611"/>
                    <a:pt x="1899" y="773"/>
                  </a:cubicBezTo>
                  <a:cubicBezTo>
                    <a:pt x="1768" y="845"/>
                    <a:pt x="1612" y="902"/>
                    <a:pt x="1481" y="983"/>
                  </a:cubicBezTo>
                  <a:cubicBezTo>
                    <a:pt x="1391" y="874"/>
                    <a:pt x="1269" y="784"/>
                    <a:pt x="1145" y="719"/>
                  </a:cubicBezTo>
                  <a:cubicBezTo>
                    <a:pt x="851" y="563"/>
                    <a:pt x="591" y="366"/>
                    <a:pt x="388" y="93"/>
                  </a:cubicBezTo>
                  <a:cubicBezTo>
                    <a:pt x="345" y="37"/>
                    <a:pt x="285" y="1"/>
                    <a:pt x="2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61"/>
            <p:cNvSpPr/>
            <p:nvPr/>
          </p:nvSpPr>
          <p:spPr>
            <a:xfrm>
              <a:off x="9023090" y="2143896"/>
              <a:ext cx="226960" cy="118506"/>
            </a:xfrm>
            <a:custGeom>
              <a:rect b="b" l="l" r="r" t="t"/>
              <a:pathLst>
                <a:path extrusionOk="0" h="1343" w="2572">
                  <a:moveTo>
                    <a:pt x="186" y="0"/>
                  </a:moveTo>
                  <a:cubicBezTo>
                    <a:pt x="161" y="0"/>
                    <a:pt x="135" y="7"/>
                    <a:pt x="110" y="21"/>
                  </a:cubicBezTo>
                  <a:cubicBezTo>
                    <a:pt x="41" y="60"/>
                    <a:pt x="1" y="170"/>
                    <a:pt x="53" y="238"/>
                  </a:cubicBezTo>
                  <a:cubicBezTo>
                    <a:pt x="202" y="441"/>
                    <a:pt x="379" y="613"/>
                    <a:pt x="589" y="754"/>
                  </a:cubicBezTo>
                  <a:cubicBezTo>
                    <a:pt x="686" y="819"/>
                    <a:pt x="791" y="867"/>
                    <a:pt x="891" y="930"/>
                  </a:cubicBezTo>
                  <a:cubicBezTo>
                    <a:pt x="968" y="976"/>
                    <a:pt x="1055" y="1046"/>
                    <a:pt x="1022" y="1143"/>
                  </a:cubicBezTo>
                  <a:cubicBezTo>
                    <a:pt x="1020" y="1160"/>
                    <a:pt x="1014" y="1173"/>
                    <a:pt x="1014" y="1189"/>
                  </a:cubicBezTo>
                  <a:cubicBezTo>
                    <a:pt x="1014" y="1290"/>
                    <a:pt x="1089" y="1343"/>
                    <a:pt x="1167" y="1343"/>
                  </a:cubicBezTo>
                  <a:cubicBezTo>
                    <a:pt x="1233" y="1343"/>
                    <a:pt x="1301" y="1306"/>
                    <a:pt x="1328" y="1230"/>
                  </a:cubicBezTo>
                  <a:cubicBezTo>
                    <a:pt x="1335" y="1210"/>
                    <a:pt x="1337" y="1189"/>
                    <a:pt x="1343" y="1169"/>
                  </a:cubicBezTo>
                  <a:cubicBezTo>
                    <a:pt x="1363" y="1079"/>
                    <a:pt x="1508" y="1036"/>
                    <a:pt x="1580" y="1005"/>
                  </a:cubicBezTo>
                  <a:cubicBezTo>
                    <a:pt x="1704" y="950"/>
                    <a:pt x="1823" y="887"/>
                    <a:pt x="1936" y="812"/>
                  </a:cubicBezTo>
                  <a:cubicBezTo>
                    <a:pt x="2163" y="659"/>
                    <a:pt x="2356" y="473"/>
                    <a:pt x="2522" y="259"/>
                  </a:cubicBezTo>
                  <a:cubicBezTo>
                    <a:pt x="2572" y="189"/>
                    <a:pt x="2531" y="82"/>
                    <a:pt x="2465" y="41"/>
                  </a:cubicBezTo>
                  <a:cubicBezTo>
                    <a:pt x="2439" y="26"/>
                    <a:pt x="2414" y="20"/>
                    <a:pt x="2389" y="20"/>
                  </a:cubicBezTo>
                  <a:cubicBezTo>
                    <a:pt x="2334" y="20"/>
                    <a:pt x="2283" y="52"/>
                    <a:pt x="2247" y="100"/>
                  </a:cubicBezTo>
                  <a:cubicBezTo>
                    <a:pt x="2072" y="325"/>
                    <a:pt x="1847" y="511"/>
                    <a:pt x="1595" y="648"/>
                  </a:cubicBezTo>
                  <a:cubicBezTo>
                    <a:pt x="1484" y="708"/>
                    <a:pt x="1354" y="756"/>
                    <a:pt x="1243" y="825"/>
                  </a:cubicBezTo>
                  <a:cubicBezTo>
                    <a:pt x="1167" y="732"/>
                    <a:pt x="1066" y="659"/>
                    <a:pt x="963" y="603"/>
                  </a:cubicBezTo>
                  <a:cubicBezTo>
                    <a:pt x="714" y="471"/>
                    <a:pt x="495" y="305"/>
                    <a:pt x="327" y="78"/>
                  </a:cubicBezTo>
                  <a:cubicBezTo>
                    <a:pt x="292" y="31"/>
                    <a:pt x="241" y="0"/>
                    <a:pt x="1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498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62"/>
          <p:cNvSpPr txBox="1"/>
          <p:nvPr>
            <p:ph type="title"/>
          </p:nvPr>
        </p:nvSpPr>
        <p:spPr>
          <a:xfrm>
            <a:off x="796200" y="1412271"/>
            <a:ext cx="3196800" cy="148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00" name="Google Shape;1500;p62"/>
          <p:cNvSpPr txBox="1"/>
          <p:nvPr>
            <p:ph idx="1" type="subTitle"/>
          </p:nvPr>
        </p:nvSpPr>
        <p:spPr>
          <a:xfrm>
            <a:off x="796200" y="2896888"/>
            <a:ext cx="3196800" cy="9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01" name="Google Shape;1501;p62"/>
          <p:cNvSpPr/>
          <p:nvPr>
            <p:ph idx="2" type="pic"/>
          </p:nvPr>
        </p:nvSpPr>
        <p:spPr>
          <a:xfrm>
            <a:off x="5000025" y="381000"/>
            <a:ext cx="3196800" cy="4381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grpSp>
        <p:nvGrpSpPr>
          <p:cNvPr id="1502" name="Google Shape;1502;p62"/>
          <p:cNvGrpSpPr/>
          <p:nvPr/>
        </p:nvGrpSpPr>
        <p:grpSpPr>
          <a:xfrm>
            <a:off x="-2054700" y="3606575"/>
            <a:ext cx="11459686" cy="1245892"/>
            <a:chOff x="-2054700" y="3606575"/>
            <a:chExt cx="11459686" cy="1245892"/>
          </a:xfrm>
        </p:grpSpPr>
        <p:sp>
          <p:nvSpPr>
            <p:cNvPr id="1503" name="Google Shape;1503;p62"/>
            <p:cNvSpPr/>
            <p:nvPr/>
          </p:nvSpPr>
          <p:spPr>
            <a:xfrm>
              <a:off x="-2054700" y="3606575"/>
              <a:ext cx="2700633" cy="1245892"/>
            </a:xfrm>
            <a:custGeom>
              <a:rect b="b" l="l" r="r" t="t"/>
              <a:pathLst>
                <a:path extrusionOk="0" h="34099" w="73914">
                  <a:moveTo>
                    <a:pt x="0" y="34099"/>
                  </a:moveTo>
                  <a:lnTo>
                    <a:pt x="73914" y="33147"/>
                  </a:lnTo>
                  <a:lnTo>
                    <a:pt x="73724" y="7810"/>
                  </a:lnTo>
                  <a:lnTo>
                    <a:pt x="70104" y="7620"/>
                  </a:lnTo>
                  <a:lnTo>
                    <a:pt x="70104" y="16192"/>
                  </a:lnTo>
                  <a:lnTo>
                    <a:pt x="59627" y="14287"/>
                  </a:lnTo>
                  <a:lnTo>
                    <a:pt x="59436" y="25146"/>
                  </a:lnTo>
                  <a:lnTo>
                    <a:pt x="48197" y="24574"/>
                  </a:lnTo>
                  <a:lnTo>
                    <a:pt x="48006" y="15240"/>
                  </a:lnTo>
                  <a:lnTo>
                    <a:pt x="42863" y="16764"/>
                  </a:lnTo>
                  <a:lnTo>
                    <a:pt x="42672" y="24765"/>
                  </a:lnTo>
                  <a:lnTo>
                    <a:pt x="35243" y="24003"/>
                  </a:lnTo>
                  <a:lnTo>
                    <a:pt x="35624" y="0"/>
                  </a:lnTo>
                  <a:lnTo>
                    <a:pt x="22098" y="381"/>
                  </a:lnTo>
                  <a:lnTo>
                    <a:pt x="22479" y="22098"/>
                  </a:lnTo>
                  <a:lnTo>
                    <a:pt x="9144" y="28194"/>
                  </a:lnTo>
                  <a:lnTo>
                    <a:pt x="8763" y="21907"/>
                  </a:lnTo>
                  <a:lnTo>
                    <a:pt x="2858" y="24384"/>
                  </a:lnTo>
                  <a:close/>
                </a:path>
              </a:pathLst>
            </a:custGeom>
            <a:solidFill>
              <a:srgbClr val="91CB91">
                <a:alpha val="40880"/>
              </a:srgbClr>
            </a:solidFill>
            <a:ln>
              <a:noFill/>
            </a:ln>
          </p:spPr>
        </p:sp>
        <p:sp>
          <p:nvSpPr>
            <p:cNvPr id="1504" name="Google Shape;1504;p62"/>
            <p:cNvSpPr/>
            <p:nvPr/>
          </p:nvSpPr>
          <p:spPr>
            <a:xfrm>
              <a:off x="8040701" y="3801525"/>
              <a:ext cx="1364285" cy="948604"/>
            </a:xfrm>
            <a:custGeom>
              <a:rect b="b" l="l" r="r" t="t"/>
              <a:pathLst>
                <a:path extrusionOk="0" h="33909" w="48768">
                  <a:moveTo>
                    <a:pt x="48768" y="1143"/>
                  </a:moveTo>
                  <a:lnTo>
                    <a:pt x="46863" y="33337"/>
                  </a:lnTo>
                  <a:lnTo>
                    <a:pt x="0" y="33909"/>
                  </a:lnTo>
                  <a:lnTo>
                    <a:pt x="381" y="29718"/>
                  </a:lnTo>
                  <a:lnTo>
                    <a:pt x="11621" y="29337"/>
                  </a:lnTo>
                  <a:lnTo>
                    <a:pt x="16002" y="20383"/>
                  </a:lnTo>
                  <a:lnTo>
                    <a:pt x="15050" y="8001"/>
                  </a:lnTo>
                  <a:lnTo>
                    <a:pt x="25527" y="8382"/>
                  </a:lnTo>
                  <a:lnTo>
                    <a:pt x="25718" y="17526"/>
                  </a:lnTo>
                  <a:lnTo>
                    <a:pt x="31242" y="16764"/>
                  </a:lnTo>
                  <a:lnTo>
                    <a:pt x="31242" y="4000"/>
                  </a:lnTo>
                  <a:lnTo>
                    <a:pt x="37910" y="3810"/>
                  </a:lnTo>
                  <a:lnTo>
                    <a:pt x="37719" y="0"/>
                  </a:lnTo>
                  <a:close/>
                </a:path>
              </a:pathLst>
            </a:custGeom>
            <a:solidFill>
              <a:srgbClr val="91CB91">
                <a:alpha val="40880"/>
              </a:srgbClr>
            </a:solidFill>
            <a:ln>
              <a:noFill/>
            </a:ln>
          </p:spPr>
        </p:sp>
      </p:grpSp>
      <p:grpSp>
        <p:nvGrpSpPr>
          <p:cNvPr id="1505" name="Google Shape;1505;p62"/>
          <p:cNvGrpSpPr/>
          <p:nvPr/>
        </p:nvGrpSpPr>
        <p:grpSpPr>
          <a:xfrm>
            <a:off x="-181230" y="-325706"/>
            <a:ext cx="10129775" cy="3047376"/>
            <a:chOff x="-181230" y="-325706"/>
            <a:chExt cx="10129775" cy="3047376"/>
          </a:xfrm>
        </p:grpSpPr>
        <p:sp>
          <p:nvSpPr>
            <p:cNvPr id="1506" name="Google Shape;1506;p62"/>
            <p:cNvSpPr/>
            <p:nvPr/>
          </p:nvSpPr>
          <p:spPr>
            <a:xfrm>
              <a:off x="-181230" y="1765548"/>
              <a:ext cx="385942" cy="207509"/>
            </a:xfrm>
            <a:custGeom>
              <a:rect b="b" l="l" r="r" t="t"/>
              <a:pathLst>
                <a:path extrusionOk="0" h="3447" w="6411">
                  <a:moveTo>
                    <a:pt x="2159" y="0"/>
                  </a:moveTo>
                  <a:cubicBezTo>
                    <a:pt x="1702" y="0"/>
                    <a:pt x="1300" y="222"/>
                    <a:pt x="1046" y="561"/>
                  </a:cubicBezTo>
                  <a:cubicBezTo>
                    <a:pt x="977" y="542"/>
                    <a:pt x="906" y="529"/>
                    <a:pt x="832" y="529"/>
                  </a:cubicBezTo>
                  <a:cubicBezTo>
                    <a:pt x="375" y="529"/>
                    <a:pt x="4" y="902"/>
                    <a:pt x="4" y="1357"/>
                  </a:cubicBezTo>
                  <a:cubicBezTo>
                    <a:pt x="1" y="1817"/>
                    <a:pt x="371" y="2186"/>
                    <a:pt x="826" y="2186"/>
                  </a:cubicBezTo>
                  <a:cubicBezTo>
                    <a:pt x="887" y="2186"/>
                    <a:pt x="944" y="2181"/>
                    <a:pt x="1001" y="2168"/>
                  </a:cubicBezTo>
                  <a:cubicBezTo>
                    <a:pt x="1182" y="2435"/>
                    <a:pt x="1453" y="2636"/>
                    <a:pt x="1770" y="2728"/>
                  </a:cubicBezTo>
                  <a:cubicBezTo>
                    <a:pt x="1993" y="3154"/>
                    <a:pt x="2443" y="3447"/>
                    <a:pt x="2959" y="3447"/>
                  </a:cubicBezTo>
                  <a:cubicBezTo>
                    <a:pt x="3388" y="3447"/>
                    <a:pt x="3769" y="3244"/>
                    <a:pt x="4015" y="2929"/>
                  </a:cubicBezTo>
                  <a:cubicBezTo>
                    <a:pt x="4153" y="3065"/>
                    <a:pt x="4343" y="3150"/>
                    <a:pt x="4549" y="3150"/>
                  </a:cubicBezTo>
                  <a:cubicBezTo>
                    <a:pt x="4847" y="3150"/>
                    <a:pt x="5102" y="2978"/>
                    <a:pt x="5227" y="2733"/>
                  </a:cubicBezTo>
                  <a:cubicBezTo>
                    <a:pt x="5255" y="2735"/>
                    <a:pt x="5281" y="2737"/>
                    <a:pt x="5308" y="2737"/>
                  </a:cubicBezTo>
                  <a:cubicBezTo>
                    <a:pt x="5916" y="2737"/>
                    <a:pt x="6410" y="2245"/>
                    <a:pt x="6410" y="1633"/>
                  </a:cubicBezTo>
                  <a:cubicBezTo>
                    <a:pt x="6410" y="1025"/>
                    <a:pt x="5918" y="529"/>
                    <a:pt x="5308" y="529"/>
                  </a:cubicBezTo>
                  <a:cubicBezTo>
                    <a:pt x="5072" y="529"/>
                    <a:pt x="4855" y="603"/>
                    <a:pt x="4678" y="728"/>
                  </a:cubicBezTo>
                  <a:cubicBezTo>
                    <a:pt x="4543" y="356"/>
                    <a:pt x="4182" y="87"/>
                    <a:pt x="3764" y="87"/>
                  </a:cubicBezTo>
                  <a:cubicBezTo>
                    <a:pt x="3502" y="87"/>
                    <a:pt x="3264" y="192"/>
                    <a:pt x="3089" y="360"/>
                  </a:cubicBezTo>
                  <a:cubicBezTo>
                    <a:pt x="2842" y="137"/>
                    <a:pt x="2516" y="0"/>
                    <a:pt x="21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62"/>
            <p:cNvSpPr/>
            <p:nvPr/>
          </p:nvSpPr>
          <p:spPr>
            <a:xfrm>
              <a:off x="-8" y="1000298"/>
              <a:ext cx="452403" cy="211844"/>
            </a:xfrm>
            <a:custGeom>
              <a:rect b="b" l="l" r="r" t="t"/>
              <a:pathLst>
                <a:path extrusionOk="0" h="3519" w="7515">
                  <a:moveTo>
                    <a:pt x="3620" y="0"/>
                  </a:moveTo>
                  <a:cubicBezTo>
                    <a:pt x="3091" y="0"/>
                    <a:pt x="2636" y="297"/>
                    <a:pt x="2408" y="736"/>
                  </a:cubicBezTo>
                  <a:cubicBezTo>
                    <a:pt x="2085" y="830"/>
                    <a:pt x="1809" y="1032"/>
                    <a:pt x="1625" y="1307"/>
                  </a:cubicBezTo>
                  <a:cubicBezTo>
                    <a:pt x="1567" y="1294"/>
                    <a:pt x="1507" y="1289"/>
                    <a:pt x="1448" y="1289"/>
                  </a:cubicBezTo>
                  <a:cubicBezTo>
                    <a:pt x="980" y="1289"/>
                    <a:pt x="602" y="1664"/>
                    <a:pt x="602" y="2133"/>
                  </a:cubicBezTo>
                  <a:cubicBezTo>
                    <a:pt x="602" y="2158"/>
                    <a:pt x="604" y="2182"/>
                    <a:pt x="607" y="2204"/>
                  </a:cubicBezTo>
                  <a:lnTo>
                    <a:pt x="417" y="2204"/>
                  </a:lnTo>
                  <a:cubicBezTo>
                    <a:pt x="187" y="2204"/>
                    <a:pt x="1" y="2391"/>
                    <a:pt x="1" y="2621"/>
                  </a:cubicBezTo>
                  <a:cubicBezTo>
                    <a:pt x="1" y="2851"/>
                    <a:pt x="187" y="3039"/>
                    <a:pt x="417" y="3039"/>
                  </a:cubicBezTo>
                  <a:lnTo>
                    <a:pt x="1744" y="3039"/>
                  </a:lnTo>
                  <a:cubicBezTo>
                    <a:pt x="2004" y="3330"/>
                    <a:pt x="2380" y="3518"/>
                    <a:pt x="2802" y="3518"/>
                  </a:cubicBezTo>
                  <a:cubicBezTo>
                    <a:pt x="3169" y="3518"/>
                    <a:pt x="3501" y="3376"/>
                    <a:pt x="3753" y="3150"/>
                  </a:cubicBezTo>
                  <a:cubicBezTo>
                    <a:pt x="3934" y="3321"/>
                    <a:pt x="4175" y="3428"/>
                    <a:pt x="4442" y="3428"/>
                  </a:cubicBezTo>
                  <a:cubicBezTo>
                    <a:pt x="4763" y="3428"/>
                    <a:pt x="5049" y="3275"/>
                    <a:pt x="5229" y="3039"/>
                  </a:cubicBezTo>
                  <a:lnTo>
                    <a:pt x="7098" y="3039"/>
                  </a:lnTo>
                  <a:cubicBezTo>
                    <a:pt x="7328" y="3039"/>
                    <a:pt x="7514" y="2851"/>
                    <a:pt x="7514" y="2621"/>
                  </a:cubicBezTo>
                  <a:cubicBezTo>
                    <a:pt x="7512" y="2389"/>
                    <a:pt x="7326" y="2203"/>
                    <a:pt x="7096" y="2203"/>
                  </a:cubicBezTo>
                  <a:lnTo>
                    <a:pt x="7087" y="2203"/>
                  </a:lnTo>
                  <a:cubicBezTo>
                    <a:pt x="7124" y="2092"/>
                    <a:pt x="7144" y="1972"/>
                    <a:pt x="7144" y="1849"/>
                  </a:cubicBezTo>
                  <a:cubicBezTo>
                    <a:pt x="7144" y="1228"/>
                    <a:pt x="6639" y="723"/>
                    <a:pt x="6018" y="723"/>
                  </a:cubicBezTo>
                  <a:cubicBezTo>
                    <a:pt x="5990" y="723"/>
                    <a:pt x="5963" y="726"/>
                    <a:pt x="5935" y="728"/>
                  </a:cubicBezTo>
                  <a:cubicBezTo>
                    <a:pt x="5808" y="474"/>
                    <a:pt x="5546" y="303"/>
                    <a:pt x="5244" y="303"/>
                  </a:cubicBezTo>
                  <a:cubicBezTo>
                    <a:pt x="5030" y="303"/>
                    <a:pt x="4839" y="387"/>
                    <a:pt x="4698" y="527"/>
                  </a:cubicBezTo>
                  <a:cubicBezTo>
                    <a:pt x="4446" y="207"/>
                    <a:pt x="4057" y="0"/>
                    <a:pt x="36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62"/>
            <p:cNvSpPr/>
            <p:nvPr/>
          </p:nvSpPr>
          <p:spPr>
            <a:xfrm>
              <a:off x="333072" y="-325706"/>
              <a:ext cx="1065474" cy="572704"/>
            </a:xfrm>
            <a:custGeom>
              <a:rect b="b" l="l" r="r" t="t"/>
              <a:pathLst>
                <a:path extrusionOk="0" h="4925" w="9163">
                  <a:moveTo>
                    <a:pt x="4937" y="0"/>
                  </a:moveTo>
                  <a:cubicBezTo>
                    <a:pt x="4322" y="0"/>
                    <a:pt x="3776" y="292"/>
                    <a:pt x="3426" y="741"/>
                  </a:cubicBezTo>
                  <a:cubicBezTo>
                    <a:pt x="3231" y="544"/>
                    <a:pt x="2962" y="424"/>
                    <a:pt x="2661" y="424"/>
                  </a:cubicBezTo>
                  <a:cubicBezTo>
                    <a:pt x="2238" y="424"/>
                    <a:pt x="1874" y="669"/>
                    <a:pt x="1694" y="1021"/>
                  </a:cubicBezTo>
                  <a:cubicBezTo>
                    <a:pt x="1655" y="1019"/>
                    <a:pt x="1618" y="1014"/>
                    <a:pt x="1576" y="1014"/>
                  </a:cubicBezTo>
                  <a:cubicBezTo>
                    <a:pt x="706" y="1014"/>
                    <a:pt x="0" y="1720"/>
                    <a:pt x="0" y="2590"/>
                  </a:cubicBezTo>
                  <a:cubicBezTo>
                    <a:pt x="0" y="3461"/>
                    <a:pt x="706" y="4165"/>
                    <a:pt x="1576" y="4165"/>
                  </a:cubicBezTo>
                  <a:cubicBezTo>
                    <a:pt x="1911" y="4165"/>
                    <a:pt x="2221" y="4060"/>
                    <a:pt x="2477" y="3883"/>
                  </a:cubicBezTo>
                  <a:cubicBezTo>
                    <a:pt x="2672" y="4416"/>
                    <a:pt x="3185" y="4799"/>
                    <a:pt x="3786" y="4799"/>
                  </a:cubicBezTo>
                  <a:cubicBezTo>
                    <a:pt x="4161" y="4799"/>
                    <a:pt x="4501" y="4650"/>
                    <a:pt x="4751" y="4410"/>
                  </a:cubicBezTo>
                  <a:cubicBezTo>
                    <a:pt x="5103" y="4727"/>
                    <a:pt x="5569" y="4924"/>
                    <a:pt x="6082" y="4924"/>
                  </a:cubicBezTo>
                  <a:cubicBezTo>
                    <a:pt x="6734" y="4924"/>
                    <a:pt x="7311" y="4608"/>
                    <a:pt x="7674" y="4125"/>
                  </a:cubicBezTo>
                  <a:cubicBezTo>
                    <a:pt x="7773" y="4150"/>
                    <a:pt x="7875" y="4165"/>
                    <a:pt x="7982" y="4165"/>
                  </a:cubicBezTo>
                  <a:cubicBezTo>
                    <a:pt x="8636" y="4165"/>
                    <a:pt x="9163" y="3636"/>
                    <a:pt x="9163" y="2984"/>
                  </a:cubicBezTo>
                  <a:cubicBezTo>
                    <a:pt x="9163" y="2332"/>
                    <a:pt x="8636" y="1801"/>
                    <a:pt x="7982" y="1801"/>
                  </a:cubicBezTo>
                  <a:cubicBezTo>
                    <a:pt x="7895" y="1801"/>
                    <a:pt x="7812" y="1810"/>
                    <a:pt x="7733" y="1828"/>
                  </a:cubicBezTo>
                  <a:cubicBezTo>
                    <a:pt x="7475" y="1445"/>
                    <a:pt x="7088" y="1160"/>
                    <a:pt x="6635" y="1029"/>
                  </a:cubicBezTo>
                  <a:cubicBezTo>
                    <a:pt x="6316" y="419"/>
                    <a:pt x="5674" y="0"/>
                    <a:pt x="49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62"/>
            <p:cNvSpPr/>
            <p:nvPr/>
          </p:nvSpPr>
          <p:spPr>
            <a:xfrm>
              <a:off x="8317416" y="33157"/>
              <a:ext cx="810834" cy="343080"/>
            </a:xfrm>
            <a:custGeom>
              <a:rect b="b" l="l" r="r" t="t"/>
              <a:pathLst>
                <a:path extrusionOk="0" h="5699" w="13469">
                  <a:moveTo>
                    <a:pt x="5824" y="0"/>
                  </a:moveTo>
                  <a:cubicBezTo>
                    <a:pt x="5157" y="0"/>
                    <a:pt x="4553" y="269"/>
                    <a:pt x="4114" y="704"/>
                  </a:cubicBezTo>
                  <a:cubicBezTo>
                    <a:pt x="3991" y="682"/>
                    <a:pt x="3864" y="668"/>
                    <a:pt x="3733" y="668"/>
                  </a:cubicBezTo>
                  <a:cubicBezTo>
                    <a:pt x="3032" y="668"/>
                    <a:pt x="2411" y="1014"/>
                    <a:pt x="2032" y="1543"/>
                  </a:cubicBezTo>
                  <a:cubicBezTo>
                    <a:pt x="1818" y="1364"/>
                    <a:pt x="1542" y="1257"/>
                    <a:pt x="1239" y="1257"/>
                  </a:cubicBezTo>
                  <a:cubicBezTo>
                    <a:pt x="556" y="1257"/>
                    <a:pt x="1" y="1812"/>
                    <a:pt x="1" y="2497"/>
                  </a:cubicBezTo>
                  <a:cubicBezTo>
                    <a:pt x="3" y="3176"/>
                    <a:pt x="556" y="3732"/>
                    <a:pt x="1239" y="3732"/>
                  </a:cubicBezTo>
                  <a:cubicBezTo>
                    <a:pt x="1448" y="3732"/>
                    <a:pt x="1643" y="3681"/>
                    <a:pt x="1812" y="3590"/>
                  </a:cubicBezTo>
                  <a:cubicBezTo>
                    <a:pt x="2135" y="4331"/>
                    <a:pt x="2872" y="4849"/>
                    <a:pt x="3729" y="4849"/>
                  </a:cubicBezTo>
                  <a:cubicBezTo>
                    <a:pt x="4094" y="4849"/>
                    <a:pt x="4437" y="4755"/>
                    <a:pt x="4733" y="4591"/>
                  </a:cubicBezTo>
                  <a:cubicBezTo>
                    <a:pt x="5061" y="4755"/>
                    <a:pt x="5430" y="4849"/>
                    <a:pt x="5821" y="4849"/>
                  </a:cubicBezTo>
                  <a:cubicBezTo>
                    <a:pt x="5913" y="4849"/>
                    <a:pt x="6005" y="4842"/>
                    <a:pt x="6097" y="4832"/>
                  </a:cubicBezTo>
                  <a:cubicBezTo>
                    <a:pt x="6503" y="5358"/>
                    <a:pt x="7138" y="5698"/>
                    <a:pt x="7855" y="5698"/>
                  </a:cubicBezTo>
                  <a:cubicBezTo>
                    <a:pt x="8751" y="5698"/>
                    <a:pt x="9521" y="5170"/>
                    <a:pt x="9873" y="4405"/>
                  </a:cubicBezTo>
                  <a:cubicBezTo>
                    <a:pt x="10150" y="4591"/>
                    <a:pt x="10481" y="4702"/>
                    <a:pt x="10839" y="4702"/>
                  </a:cubicBezTo>
                  <a:cubicBezTo>
                    <a:pt x="11487" y="4702"/>
                    <a:pt x="12055" y="4342"/>
                    <a:pt x="12348" y="3810"/>
                  </a:cubicBezTo>
                  <a:lnTo>
                    <a:pt x="12359" y="3810"/>
                  </a:lnTo>
                  <a:cubicBezTo>
                    <a:pt x="12971" y="3810"/>
                    <a:pt x="13469" y="3312"/>
                    <a:pt x="13469" y="2700"/>
                  </a:cubicBezTo>
                  <a:cubicBezTo>
                    <a:pt x="13469" y="2086"/>
                    <a:pt x="12971" y="1589"/>
                    <a:pt x="12359" y="1589"/>
                  </a:cubicBezTo>
                  <a:cubicBezTo>
                    <a:pt x="12215" y="1589"/>
                    <a:pt x="12079" y="1617"/>
                    <a:pt x="11954" y="1668"/>
                  </a:cubicBezTo>
                  <a:cubicBezTo>
                    <a:pt x="11653" y="1412"/>
                    <a:pt x="11264" y="1257"/>
                    <a:pt x="10839" y="1257"/>
                  </a:cubicBezTo>
                  <a:cubicBezTo>
                    <a:pt x="10822" y="1257"/>
                    <a:pt x="10806" y="1259"/>
                    <a:pt x="10789" y="1259"/>
                  </a:cubicBezTo>
                  <a:cubicBezTo>
                    <a:pt x="10430" y="714"/>
                    <a:pt x="9814" y="352"/>
                    <a:pt x="9110" y="352"/>
                  </a:cubicBezTo>
                  <a:cubicBezTo>
                    <a:pt x="8570" y="352"/>
                    <a:pt x="8082" y="566"/>
                    <a:pt x="7719" y="914"/>
                  </a:cubicBezTo>
                  <a:cubicBezTo>
                    <a:pt x="7275" y="356"/>
                    <a:pt x="6591" y="0"/>
                    <a:pt x="58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62"/>
            <p:cNvSpPr/>
            <p:nvPr/>
          </p:nvSpPr>
          <p:spPr>
            <a:xfrm>
              <a:off x="7295750" y="-323734"/>
              <a:ext cx="1432641" cy="606089"/>
            </a:xfrm>
            <a:custGeom>
              <a:rect b="b" l="l" r="r" t="t"/>
              <a:pathLst>
                <a:path extrusionOk="0" h="5699" w="13471">
                  <a:moveTo>
                    <a:pt x="7647" y="1"/>
                  </a:moveTo>
                  <a:cubicBezTo>
                    <a:pt x="6879" y="1"/>
                    <a:pt x="6195" y="356"/>
                    <a:pt x="5751" y="915"/>
                  </a:cubicBezTo>
                  <a:cubicBezTo>
                    <a:pt x="5389" y="567"/>
                    <a:pt x="4901" y="353"/>
                    <a:pt x="4359" y="353"/>
                  </a:cubicBezTo>
                  <a:cubicBezTo>
                    <a:pt x="3657" y="353"/>
                    <a:pt x="3040" y="714"/>
                    <a:pt x="2680" y="1259"/>
                  </a:cubicBezTo>
                  <a:cubicBezTo>
                    <a:pt x="2664" y="1259"/>
                    <a:pt x="2647" y="1258"/>
                    <a:pt x="2633" y="1258"/>
                  </a:cubicBezTo>
                  <a:cubicBezTo>
                    <a:pt x="2205" y="1258"/>
                    <a:pt x="1816" y="1412"/>
                    <a:pt x="1518" y="1669"/>
                  </a:cubicBezTo>
                  <a:cubicBezTo>
                    <a:pt x="1390" y="1617"/>
                    <a:pt x="1254" y="1589"/>
                    <a:pt x="1112" y="1589"/>
                  </a:cubicBezTo>
                  <a:cubicBezTo>
                    <a:pt x="499" y="1589"/>
                    <a:pt x="1" y="2087"/>
                    <a:pt x="1" y="2701"/>
                  </a:cubicBezTo>
                  <a:cubicBezTo>
                    <a:pt x="1" y="3312"/>
                    <a:pt x="499" y="3810"/>
                    <a:pt x="1112" y="3810"/>
                  </a:cubicBezTo>
                  <a:lnTo>
                    <a:pt x="1123" y="3810"/>
                  </a:lnTo>
                  <a:cubicBezTo>
                    <a:pt x="1416" y="4343"/>
                    <a:pt x="1982" y="4702"/>
                    <a:pt x="2633" y="4702"/>
                  </a:cubicBezTo>
                  <a:cubicBezTo>
                    <a:pt x="2988" y="4702"/>
                    <a:pt x="3320" y="4591"/>
                    <a:pt x="3596" y="4405"/>
                  </a:cubicBezTo>
                  <a:cubicBezTo>
                    <a:pt x="3950" y="5170"/>
                    <a:pt x="4719" y="5699"/>
                    <a:pt x="5614" y="5699"/>
                  </a:cubicBezTo>
                  <a:cubicBezTo>
                    <a:pt x="6331" y="5699"/>
                    <a:pt x="6967" y="5358"/>
                    <a:pt x="7372" y="4833"/>
                  </a:cubicBezTo>
                  <a:cubicBezTo>
                    <a:pt x="7465" y="4842"/>
                    <a:pt x="7557" y="4849"/>
                    <a:pt x="7649" y="4849"/>
                  </a:cubicBezTo>
                  <a:cubicBezTo>
                    <a:pt x="8041" y="4849"/>
                    <a:pt x="8410" y="4755"/>
                    <a:pt x="8736" y="4591"/>
                  </a:cubicBezTo>
                  <a:cubicBezTo>
                    <a:pt x="9033" y="4755"/>
                    <a:pt x="9377" y="4849"/>
                    <a:pt x="9740" y="4849"/>
                  </a:cubicBezTo>
                  <a:cubicBezTo>
                    <a:pt x="10597" y="4849"/>
                    <a:pt x="11335" y="4332"/>
                    <a:pt x="11657" y="3591"/>
                  </a:cubicBezTo>
                  <a:cubicBezTo>
                    <a:pt x="11828" y="3681"/>
                    <a:pt x="12024" y="3733"/>
                    <a:pt x="12230" y="3733"/>
                  </a:cubicBezTo>
                  <a:cubicBezTo>
                    <a:pt x="12916" y="3733"/>
                    <a:pt x="13470" y="3176"/>
                    <a:pt x="13470" y="2498"/>
                  </a:cubicBezTo>
                  <a:cubicBezTo>
                    <a:pt x="13470" y="1812"/>
                    <a:pt x="12916" y="1258"/>
                    <a:pt x="12230" y="1258"/>
                  </a:cubicBezTo>
                  <a:cubicBezTo>
                    <a:pt x="11930" y="1258"/>
                    <a:pt x="11653" y="1365"/>
                    <a:pt x="11438" y="1543"/>
                  </a:cubicBezTo>
                  <a:cubicBezTo>
                    <a:pt x="11058" y="1014"/>
                    <a:pt x="10439" y="668"/>
                    <a:pt x="9739" y="668"/>
                  </a:cubicBezTo>
                  <a:cubicBezTo>
                    <a:pt x="9606" y="668"/>
                    <a:pt x="9481" y="683"/>
                    <a:pt x="9355" y="705"/>
                  </a:cubicBezTo>
                  <a:cubicBezTo>
                    <a:pt x="8919" y="270"/>
                    <a:pt x="8312" y="1"/>
                    <a:pt x="76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62"/>
            <p:cNvSpPr/>
            <p:nvPr/>
          </p:nvSpPr>
          <p:spPr>
            <a:xfrm>
              <a:off x="8728412" y="2352162"/>
              <a:ext cx="1220134" cy="369508"/>
            </a:xfrm>
            <a:custGeom>
              <a:rect b="b" l="l" r="r" t="t"/>
              <a:pathLst>
                <a:path extrusionOk="0" h="6138" w="20268">
                  <a:moveTo>
                    <a:pt x="9839" y="1"/>
                  </a:moveTo>
                  <a:cubicBezTo>
                    <a:pt x="8936" y="1"/>
                    <a:pt x="8151" y="500"/>
                    <a:pt x="7742" y="1235"/>
                  </a:cubicBezTo>
                  <a:cubicBezTo>
                    <a:pt x="7497" y="1117"/>
                    <a:pt x="7239" y="1060"/>
                    <a:pt x="6992" y="1060"/>
                  </a:cubicBezTo>
                  <a:cubicBezTo>
                    <a:pt x="5997" y="1060"/>
                    <a:pt x="5190" y="1860"/>
                    <a:pt x="5177" y="2850"/>
                  </a:cubicBezTo>
                  <a:cubicBezTo>
                    <a:pt x="5134" y="2846"/>
                    <a:pt x="5094" y="2842"/>
                    <a:pt x="5049" y="2842"/>
                  </a:cubicBezTo>
                  <a:cubicBezTo>
                    <a:pt x="4309" y="2842"/>
                    <a:pt x="3706" y="3443"/>
                    <a:pt x="3706" y="4186"/>
                  </a:cubicBezTo>
                  <a:cubicBezTo>
                    <a:pt x="3706" y="4280"/>
                    <a:pt x="3715" y="4376"/>
                    <a:pt x="3737" y="4464"/>
                  </a:cubicBezTo>
                  <a:lnTo>
                    <a:pt x="837" y="4464"/>
                  </a:lnTo>
                  <a:cubicBezTo>
                    <a:pt x="374" y="4464"/>
                    <a:pt x="0" y="4840"/>
                    <a:pt x="0" y="5301"/>
                  </a:cubicBezTo>
                  <a:cubicBezTo>
                    <a:pt x="0" y="5763"/>
                    <a:pt x="376" y="6137"/>
                    <a:pt x="837" y="6137"/>
                  </a:cubicBezTo>
                  <a:lnTo>
                    <a:pt x="19431" y="6137"/>
                  </a:lnTo>
                  <a:cubicBezTo>
                    <a:pt x="19894" y="6137"/>
                    <a:pt x="20268" y="5761"/>
                    <a:pt x="20268" y="5301"/>
                  </a:cubicBezTo>
                  <a:cubicBezTo>
                    <a:pt x="20264" y="4840"/>
                    <a:pt x="19890" y="4464"/>
                    <a:pt x="19426" y="4464"/>
                  </a:cubicBezTo>
                  <a:lnTo>
                    <a:pt x="16527" y="4464"/>
                  </a:lnTo>
                  <a:cubicBezTo>
                    <a:pt x="16545" y="4376"/>
                    <a:pt x="16556" y="4283"/>
                    <a:pt x="16556" y="4186"/>
                  </a:cubicBezTo>
                  <a:cubicBezTo>
                    <a:pt x="16556" y="3445"/>
                    <a:pt x="15956" y="2842"/>
                    <a:pt x="15213" y="2842"/>
                  </a:cubicBezTo>
                  <a:cubicBezTo>
                    <a:pt x="15169" y="2842"/>
                    <a:pt x="15128" y="2844"/>
                    <a:pt x="15086" y="2850"/>
                  </a:cubicBezTo>
                  <a:cubicBezTo>
                    <a:pt x="15073" y="1860"/>
                    <a:pt x="14266" y="1060"/>
                    <a:pt x="13270" y="1060"/>
                  </a:cubicBezTo>
                  <a:cubicBezTo>
                    <a:pt x="13022" y="1060"/>
                    <a:pt x="12767" y="1117"/>
                    <a:pt x="12520" y="1235"/>
                  </a:cubicBezTo>
                  <a:cubicBezTo>
                    <a:pt x="12109" y="498"/>
                    <a:pt x="11324" y="1"/>
                    <a:pt x="10423" y="1"/>
                  </a:cubicBezTo>
                  <a:cubicBezTo>
                    <a:pt x="10326" y="1"/>
                    <a:pt x="10228" y="8"/>
                    <a:pt x="10132" y="19"/>
                  </a:cubicBezTo>
                  <a:cubicBezTo>
                    <a:pt x="10034" y="8"/>
                    <a:pt x="9939" y="1"/>
                    <a:pt x="98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2" name="Google Shape;1512;p62"/>
          <p:cNvGrpSpPr/>
          <p:nvPr/>
        </p:nvGrpSpPr>
        <p:grpSpPr>
          <a:xfrm>
            <a:off x="8504819" y="4057471"/>
            <a:ext cx="695071" cy="727849"/>
            <a:chOff x="-1562181" y="-54429"/>
            <a:chExt cx="695071" cy="727849"/>
          </a:xfrm>
        </p:grpSpPr>
        <p:sp>
          <p:nvSpPr>
            <p:cNvPr id="1513" name="Google Shape;1513;p62"/>
            <p:cNvSpPr/>
            <p:nvPr/>
          </p:nvSpPr>
          <p:spPr>
            <a:xfrm>
              <a:off x="-1562181" y="-54429"/>
              <a:ext cx="695071" cy="381141"/>
            </a:xfrm>
            <a:custGeom>
              <a:rect b="b" l="l" r="r" t="t"/>
              <a:pathLst>
                <a:path extrusionOk="0" h="5512" w="10052">
                  <a:moveTo>
                    <a:pt x="7240" y="0"/>
                  </a:moveTo>
                  <a:cubicBezTo>
                    <a:pt x="6612" y="0"/>
                    <a:pt x="6455" y="546"/>
                    <a:pt x="5038" y="546"/>
                  </a:cubicBezTo>
                  <a:cubicBezTo>
                    <a:pt x="4763" y="546"/>
                    <a:pt x="4441" y="526"/>
                    <a:pt x="4059" y="477"/>
                  </a:cubicBezTo>
                  <a:cubicBezTo>
                    <a:pt x="3933" y="460"/>
                    <a:pt x="3811" y="453"/>
                    <a:pt x="3692" y="453"/>
                  </a:cubicBezTo>
                  <a:cubicBezTo>
                    <a:pt x="1119" y="453"/>
                    <a:pt x="1" y="4067"/>
                    <a:pt x="1230" y="4794"/>
                  </a:cubicBezTo>
                  <a:cubicBezTo>
                    <a:pt x="2269" y="5408"/>
                    <a:pt x="3528" y="5511"/>
                    <a:pt x="4426" y="5511"/>
                  </a:cubicBezTo>
                  <a:cubicBezTo>
                    <a:pt x="4626" y="5511"/>
                    <a:pt x="4808" y="5506"/>
                    <a:pt x="4965" y="5500"/>
                  </a:cubicBezTo>
                  <a:cubicBezTo>
                    <a:pt x="6025" y="5464"/>
                    <a:pt x="5809" y="4571"/>
                    <a:pt x="7170" y="4571"/>
                  </a:cubicBezTo>
                  <a:cubicBezTo>
                    <a:pt x="7381" y="4571"/>
                    <a:pt x="7629" y="4592"/>
                    <a:pt x="7927" y="4641"/>
                  </a:cubicBezTo>
                  <a:cubicBezTo>
                    <a:pt x="8015" y="4656"/>
                    <a:pt x="8097" y="4663"/>
                    <a:pt x="8175" y="4663"/>
                  </a:cubicBezTo>
                  <a:cubicBezTo>
                    <a:pt x="10051" y="4663"/>
                    <a:pt x="8975" y="515"/>
                    <a:pt x="7803" y="112"/>
                  </a:cubicBezTo>
                  <a:cubicBezTo>
                    <a:pt x="7572" y="32"/>
                    <a:pt x="7392" y="0"/>
                    <a:pt x="72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62"/>
            <p:cNvSpPr/>
            <p:nvPr/>
          </p:nvSpPr>
          <p:spPr>
            <a:xfrm>
              <a:off x="-1316081" y="126187"/>
              <a:ext cx="161667" cy="547233"/>
            </a:xfrm>
            <a:custGeom>
              <a:rect b="b" l="l" r="r" t="t"/>
              <a:pathLst>
                <a:path extrusionOk="0" h="7914" w="2338">
                  <a:moveTo>
                    <a:pt x="979" y="1"/>
                  </a:moveTo>
                  <a:cubicBezTo>
                    <a:pt x="979" y="1"/>
                    <a:pt x="1172" y="1373"/>
                    <a:pt x="850" y="1982"/>
                  </a:cubicBezTo>
                  <a:cubicBezTo>
                    <a:pt x="825" y="2029"/>
                    <a:pt x="798" y="2050"/>
                    <a:pt x="770" y="2050"/>
                  </a:cubicBezTo>
                  <a:cubicBezTo>
                    <a:pt x="542" y="2050"/>
                    <a:pt x="255" y="598"/>
                    <a:pt x="255" y="598"/>
                  </a:cubicBezTo>
                  <a:lnTo>
                    <a:pt x="0" y="754"/>
                  </a:lnTo>
                  <a:cubicBezTo>
                    <a:pt x="0" y="754"/>
                    <a:pt x="1451" y="5155"/>
                    <a:pt x="142" y="7914"/>
                  </a:cubicBezTo>
                  <a:lnTo>
                    <a:pt x="2282" y="7846"/>
                  </a:lnTo>
                  <a:cubicBezTo>
                    <a:pt x="2282" y="7846"/>
                    <a:pt x="1478" y="5881"/>
                    <a:pt x="1738" y="3865"/>
                  </a:cubicBezTo>
                  <a:cubicBezTo>
                    <a:pt x="1930" y="2369"/>
                    <a:pt x="2337" y="1082"/>
                    <a:pt x="2337" y="1082"/>
                  </a:cubicBezTo>
                  <a:lnTo>
                    <a:pt x="2059" y="907"/>
                  </a:lnTo>
                  <a:cubicBezTo>
                    <a:pt x="2059" y="907"/>
                    <a:pt x="1932" y="2026"/>
                    <a:pt x="1598" y="2081"/>
                  </a:cubicBezTo>
                  <a:cubicBezTo>
                    <a:pt x="1589" y="2083"/>
                    <a:pt x="1580" y="2083"/>
                    <a:pt x="1571" y="2083"/>
                  </a:cubicBezTo>
                  <a:cubicBezTo>
                    <a:pt x="1138" y="2083"/>
                    <a:pt x="1427" y="176"/>
                    <a:pt x="1427" y="176"/>
                  </a:cubicBezTo>
                  <a:lnTo>
                    <a:pt x="9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5" name="Google Shape;1515;p62"/>
          <p:cNvGrpSpPr/>
          <p:nvPr/>
        </p:nvGrpSpPr>
        <p:grpSpPr>
          <a:xfrm>
            <a:off x="-63500" y="4595386"/>
            <a:ext cx="9263410" cy="562284"/>
            <a:chOff x="-63500" y="4595386"/>
            <a:chExt cx="9263410" cy="562284"/>
          </a:xfrm>
        </p:grpSpPr>
        <p:sp>
          <p:nvSpPr>
            <p:cNvPr id="1516" name="Google Shape;1516;p62"/>
            <p:cNvSpPr/>
            <p:nvPr/>
          </p:nvSpPr>
          <p:spPr>
            <a:xfrm>
              <a:off x="-63500" y="4697598"/>
              <a:ext cx="9263374" cy="197076"/>
            </a:xfrm>
            <a:custGeom>
              <a:rect b="b" l="l" r="r" t="t"/>
              <a:pathLst>
                <a:path extrusionOk="0" h="5154" w="103739">
                  <a:moveTo>
                    <a:pt x="80339" y="0"/>
                  </a:moveTo>
                  <a:cubicBezTo>
                    <a:pt x="69397" y="0"/>
                    <a:pt x="55260" y="1698"/>
                    <a:pt x="43777" y="1698"/>
                  </a:cubicBezTo>
                  <a:cubicBezTo>
                    <a:pt x="43306" y="1698"/>
                    <a:pt x="42839" y="1695"/>
                    <a:pt x="42377" y="1689"/>
                  </a:cubicBezTo>
                  <a:cubicBezTo>
                    <a:pt x="33262" y="1571"/>
                    <a:pt x="25137" y="473"/>
                    <a:pt x="19763" y="473"/>
                  </a:cubicBezTo>
                  <a:cubicBezTo>
                    <a:pt x="14822" y="473"/>
                    <a:pt x="0" y="1680"/>
                    <a:pt x="0" y="1680"/>
                  </a:cubicBezTo>
                  <a:lnTo>
                    <a:pt x="0" y="5154"/>
                  </a:lnTo>
                  <a:lnTo>
                    <a:pt x="103739" y="5154"/>
                  </a:lnTo>
                  <a:lnTo>
                    <a:pt x="103739" y="722"/>
                  </a:lnTo>
                  <a:cubicBezTo>
                    <a:pt x="103739" y="722"/>
                    <a:pt x="95368" y="244"/>
                    <a:pt x="81989" y="14"/>
                  </a:cubicBezTo>
                  <a:cubicBezTo>
                    <a:pt x="81448" y="5"/>
                    <a:pt x="80897" y="0"/>
                    <a:pt x="803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17" name="Google Shape;1517;p62"/>
            <p:cNvGrpSpPr/>
            <p:nvPr/>
          </p:nvGrpSpPr>
          <p:grpSpPr>
            <a:xfrm>
              <a:off x="-63375" y="4861142"/>
              <a:ext cx="9263285" cy="296529"/>
              <a:chOff x="-63379" y="4923731"/>
              <a:chExt cx="9263285" cy="969682"/>
            </a:xfrm>
          </p:grpSpPr>
          <p:sp>
            <p:nvSpPr>
              <p:cNvPr id="1518" name="Google Shape;1518;p62"/>
              <p:cNvSpPr/>
              <p:nvPr/>
            </p:nvSpPr>
            <p:spPr>
              <a:xfrm>
                <a:off x="-63379" y="4923731"/>
                <a:ext cx="9263285" cy="969682"/>
              </a:xfrm>
              <a:custGeom>
                <a:rect b="b" l="l" r="r" t="t"/>
                <a:pathLst>
                  <a:path extrusionOk="0" h="10859" w="103738">
                    <a:moveTo>
                      <a:pt x="1" y="0"/>
                    </a:moveTo>
                    <a:lnTo>
                      <a:pt x="1" y="10858"/>
                    </a:lnTo>
                    <a:lnTo>
                      <a:pt x="103737" y="10858"/>
                    </a:lnTo>
                    <a:lnTo>
                      <a:pt x="10373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62"/>
              <p:cNvSpPr/>
              <p:nvPr/>
            </p:nvSpPr>
            <p:spPr>
              <a:xfrm>
                <a:off x="120932" y="5321109"/>
                <a:ext cx="843034" cy="64919"/>
              </a:xfrm>
              <a:custGeom>
                <a:rect b="b" l="l" r="r" t="t"/>
                <a:pathLst>
                  <a:path extrusionOk="0" h="727" w="9441">
                    <a:moveTo>
                      <a:pt x="1" y="1"/>
                    </a:moveTo>
                    <a:lnTo>
                      <a:pt x="1" y="727"/>
                    </a:lnTo>
                    <a:lnTo>
                      <a:pt x="9440" y="727"/>
                    </a:lnTo>
                    <a:lnTo>
                      <a:pt x="944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62"/>
              <p:cNvSpPr/>
              <p:nvPr/>
            </p:nvSpPr>
            <p:spPr>
              <a:xfrm>
                <a:off x="1341010" y="5321109"/>
                <a:ext cx="842856" cy="64919"/>
              </a:xfrm>
              <a:custGeom>
                <a:rect b="b" l="l" r="r" t="t"/>
                <a:pathLst>
                  <a:path extrusionOk="0" h="727" w="9439">
                    <a:moveTo>
                      <a:pt x="1" y="1"/>
                    </a:moveTo>
                    <a:lnTo>
                      <a:pt x="1" y="727"/>
                    </a:lnTo>
                    <a:lnTo>
                      <a:pt x="9438" y="727"/>
                    </a:lnTo>
                    <a:lnTo>
                      <a:pt x="94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62"/>
              <p:cNvSpPr/>
              <p:nvPr/>
            </p:nvSpPr>
            <p:spPr>
              <a:xfrm>
                <a:off x="2439822" y="5321109"/>
                <a:ext cx="842945" cy="64919"/>
              </a:xfrm>
              <a:custGeom>
                <a:rect b="b" l="l" r="r" t="t"/>
                <a:pathLst>
                  <a:path extrusionOk="0" h="727" w="9440">
                    <a:moveTo>
                      <a:pt x="1" y="1"/>
                    </a:moveTo>
                    <a:lnTo>
                      <a:pt x="1" y="727"/>
                    </a:lnTo>
                    <a:lnTo>
                      <a:pt x="9440" y="727"/>
                    </a:lnTo>
                    <a:lnTo>
                      <a:pt x="944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2" name="Google Shape;1522;p62"/>
              <p:cNvSpPr/>
              <p:nvPr/>
            </p:nvSpPr>
            <p:spPr>
              <a:xfrm>
                <a:off x="3659900" y="5321109"/>
                <a:ext cx="842945" cy="64919"/>
              </a:xfrm>
              <a:custGeom>
                <a:rect b="b" l="l" r="r" t="t"/>
                <a:pathLst>
                  <a:path extrusionOk="0" h="727" w="9440">
                    <a:moveTo>
                      <a:pt x="1" y="1"/>
                    </a:moveTo>
                    <a:lnTo>
                      <a:pt x="1" y="727"/>
                    </a:lnTo>
                    <a:lnTo>
                      <a:pt x="9440" y="727"/>
                    </a:lnTo>
                    <a:lnTo>
                      <a:pt x="944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3" name="Google Shape;1523;p62"/>
              <p:cNvSpPr/>
              <p:nvPr/>
            </p:nvSpPr>
            <p:spPr>
              <a:xfrm>
                <a:off x="4807736" y="5321109"/>
                <a:ext cx="842766" cy="64919"/>
              </a:xfrm>
              <a:custGeom>
                <a:rect b="b" l="l" r="r" t="t"/>
                <a:pathLst>
                  <a:path extrusionOk="0" h="727" w="9438">
                    <a:moveTo>
                      <a:pt x="1" y="1"/>
                    </a:moveTo>
                    <a:lnTo>
                      <a:pt x="1" y="727"/>
                    </a:lnTo>
                    <a:lnTo>
                      <a:pt x="9438" y="727"/>
                    </a:lnTo>
                    <a:lnTo>
                      <a:pt x="94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62"/>
              <p:cNvSpPr/>
              <p:nvPr/>
            </p:nvSpPr>
            <p:spPr>
              <a:xfrm>
                <a:off x="6027814" y="5321109"/>
                <a:ext cx="842766" cy="64919"/>
              </a:xfrm>
              <a:custGeom>
                <a:rect b="b" l="l" r="r" t="t"/>
                <a:pathLst>
                  <a:path extrusionOk="0" h="727" w="9438">
                    <a:moveTo>
                      <a:pt x="1" y="1"/>
                    </a:moveTo>
                    <a:lnTo>
                      <a:pt x="1" y="727"/>
                    </a:lnTo>
                    <a:lnTo>
                      <a:pt x="9438" y="727"/>
                    </a:lnTo>
                    <a:lnTo>
                      <a:pt x="94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62"/>
              <p:cNvSpPr/>
              <p:nvPr/>
            </p:nvSpPr>
            <p:spPr>
              <a:xfrm>
                <a:off x="7126804" y="5321109"/>
                <a:ext cx="842766" cy="64919"/>
              </a:xfrm>
              <a:custGeom>
                <a:rect b="b" l="l" r="r" t="t"/>
                <a:pathLst>
                  <a:path extrusionOk="0" h="727" w="9438">
                    <a:moveTo>
                      <a:pt x="0" y="1"/>
                    </a:moveTo>
                    <a:lnTo>
                      <a:pt x="0" y="727"/>
                    </a:lnTo>
                    <a:lnTo>
                      <a:pt x="9437" y="727"/>
                    </a:lnTo>
                    <a:lnTo>
                      <a:pt x="943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62"/>
              <p:cNvSpPr/>
              <p:nvPr/>
            </p:nvSpPr>
            <p:spPr>
              <a:xfrm>
                <a:off x="8346703" y="5321109"/>
                <a:ext cx="842945" cy="64919"/>
              </a:xfrm>
              <a:custGeom>
                <a:rect b="b" l="l" r="r" t="t"/>
                <a:pathLst>
                  <a:path extrusionOk="0" h="727" w="9440">
                    <a:moveTo>
                      <a:pt x="0" y="1"/>
                    </a:moveTo>
                    <a:lnTo>
                      <a:pt x="0" y="727"/>
                    </a:lnTo>
                    <a:lnTo>
                      <a:pt x="9439" y="727"/>
                    </a:lnTo>
                    <a:lnTo>
                      <a:pt x="943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27" name="Google Shape;1527;p62"/>
            <p:cNvSpPr/>
            <p:nvPr/>
          </p:nvSpPr>
          <p:spPr>
            <a:xfrm>
              <a:off x="115500" y="4595386"/>
              <a:ext cx="221410" cy="257090"/>
            </a:xfrm>
            <a:custGeom>
              <a:rect b="b" l="l" r="r" t="t"/>
              <a:pathLst>
                <a:path extrusionOk="0" h="3718" w="3202">
                  <a:moveTo>
                    <a:pt x="2103" y="1"/>
                  </a:moveTo>
                  <a:cubicBezTo>
                    <a:pt x="1307" y="1"/>
                    <a:pt x="1613" y="1628"/>
                    <a:pt x="1613" y="1628"/>
                  </a:cubicBezTo>
                  <a:cubicBezTo>
                    <a:pt x="1613" y="1628"/>
                    <a:pt x="1374" y="950"/>
                    <a:pt x="986" y="950"/>
                  </a:cubicBezTo>
                  <a:cubicBezTo>
                    <a:pt x="923" y="950"/>
                    <a:pt x="856" y="968"/>
                    <a:pt x="785" y="1009"/>
                  </a:cubicBezTo>
                  <a:cubicBezTo>
                    <a:pt x="130" y="1396"/>
                    <a:pt x="725" y="2303"/>
                    <a:pt x="969" y="2626"/>
                  </a:cubicBezTo>
                  <a:lnTo>
                    <a:pt x="969" y="2626"/>
                  </a:lnTo>
                  <a:cubicBezTo>
                    <a:pt x="852" y="2488"/>
                    <a:pt x="646" y="2276"/>
                    <a:pt x="483" y="2276"/>
                  </a:cubicBezTo>
                  <a:cubicBezTo>
                    <a:pt x="408" y="2276"/>
                    <a:pt x="341" y="2322"/>
                    <a:pt x="297" y="2443"/>
                  </a:cubicBezTo>
                  <a:cubicBezTo>
                    <a:pt x="0" y="3255"/>
                    <a:pt x="1062" y="3718"/>
                    <a:pt x="1062" y="3718"/>
                  </a:cubicBezTo>
                  <a:lnTo>
                    <a:pt x="2225" y="3718"/>
                  </a:lnTo>
                  <a:cubicBezTo>
                    <a:pt x="2225" y="3718"/>
                    <a:pt x="3201" y="2021"/>
                    <a:pt x="2684" y="1632"/>
                  </a:cubicBezTo>
                  <a:cubicBezTo>
                    <a:pt x="2596" y="1566"/>
                    <a:pt x="2520" y="1539"/>
                    <a:pt x="2454" y="1539"/>
                  </a:cubicBezTo>
                  <a:cubicBezTo>
                    <a:pt x="2354" y="1539"/>
                    <a:pt x="2277" y="1601"/>
                    <a:pt x="2217" y="1688"/>
                  </a:cubicBezTo>
                  <a:lnTo>
                    <a:pt x="2217" y="1688"/>
                  </a:lnTo>
                  <a:cubicBezTo>
                    <a:pt x="2416" y="1036"/>
                    <a:pt x="2647" y="1"/>
                    <a:pt x="21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28" name="Google Shape;1528;p62"/>
            <p:cNvGrpSpPr/>
            <p:nvPr/>
          </p:nvGrpSpPr>
          <p:grpSpPr>
            <a:xfrm>
              <a:off x="126720" y="4724849"/>
              <a:ext cx="586509" cy="142582"/>
              <a:chOff x="-994955" y="1628924"/>
              <a:chExt cx="586509" cy="142582"/>
            </a:xfrm>
          </p:grpSpPr>
          <p:sp>
            <p:nvSpPr>
              <p:cNvPr id="1529" name="Google Shape;1529;p62"/>
              <p:cNvSpPr/>
              <p:nvPr/>
            </p:nvSpPr>
            <p:spPr>
              <a:xfrm>
                <a:off x="-994955" y="1628924"/>
                <a:ext cx="586509" cy="142582"/>
              </a:xfrm>
              <a:custGeom>
                <a:rect b="b" l="l" r="r" t="t"/>
                <a:pathLst>
                  <a:path extrusionOk="0" h="2062" w="8482">
                    <a:moveTo>
                      <a:pt x="5971" y="0"/>
                    </a:moveTo>
                    <a:cubicBezTo>
                      <a:pt x="5919" y="0"/>
                      <a:pt x="5868" y="2"/>
                      <a:pt x="5816" y="7"/>
                    </a:cubicBezTo>
                    <a:cubicBezTo>
                      <a:pt x="5393" y="44"/>
                      <a:pt x="4987" y="222"/>
                      <a:pt x="4637" y="466"/>
                    </a:cubicBezTo>
                    <a:cubicBezTo>
                      <a:pt x="4464" y="585"/>
                      <a:pt x="4298" y="718"/>
                      <a:pt x="4250" y="921"/>
                    </a:cubicBezTo>
                    <a:cubicBezTo>
                      <a:pt x="3961" y="646"/>
                      <a:pt x="3562" y="491"/>
                      <a:pt x="3162" y="491"/>
                    </a:cubicBezTo>
                    <a:cubicBezTo>
                      <a:pt x="3074" y="491"/>
                      <a:pt x="2986" y="498"/>
                      <a:pt x="2899" y="514"/>
                    </a:cubicBezTo>
                    <a:cubicBezTo>
                      <a:pt x="2418" y="598"/>
                      <a:pt x="2005" y="925"/>
                      <a:pt x="1792" y="1361"/>
                    </a:cubicBezTo>
                    <a:cubicBezTo>
                      <a:pt x="1618" y="1284"/>
                      <a:pt x="1428" y="1245"/>
                      <a:pt x="1239" y="1245"/>
                    </a:cubicBezTo>
                    <a:cubicBezTo>
                      <a:pt x="1072" y="1245"/>
                      <a:pt x="906" y="1275"/>
                      <a:pt x="750" y="1335"/>
                    </a:cubicBezTo>
                    <a:cubicBezTo>
                      <a:pt x="419" y="1464"/>
                      <a:pt x="142" y="1728"/>
                      <a:pt x="0" y="2054"/>
                    </a:cubicBezTo>
                    <a:lnTo>
                      <a:pt x="8481" y="2062"/>
                    </a:lnTo>
                    <a:cubicBezTo>
                      <a:pt x="8453" y="1940"/>
                      <a:pt x="8428" y="1813"/>
                      <a:pt x="8369" y="1702"/>
                    </a:cubicBezTo>
                    <a:cubicBezTo>
                      <a:pt x="8312" y="1590"/>
                      <a:pt x="8214" y="1492"/>
                      <a:pt x="8092" y="1461"/>
                    </a:cubicBezTo>
                    <a:cubicBezTo>
                      <a:pt x="8057" y="1451"/>
                      <a:pt x="8021" y="1447"/>
                      <a:pt x="7985" y="1447"/>
                    </a:cubicBezTo>
                    <a:cubicBezTo>
                      <a:pt x="7864" y="1447"/>
                      <a:pt x="7744" y="1496"/>
                      <a:pt x="7632" y="1553"/>
                    </a:cubicBezTo>
                    <a:cubicBezTo>
                      <a:pt x="7515" y="1114"/>
                      <a:pt x="7350" y="665"/>
                      <a:pt x="7009" y="366"/>
                    </a:cubicBezTo>
                    <a:cubicBezTo>
                      <a:pt x="6729" y="118"/>
                      <a:pt x="6347" y="0"/>
                      <a:pt x="59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62"/>
              <p:cNvSpPr/>
              <p:nvPr/>
            </p:nvSpPr>
            <p:spPr>
              <a:xfrm>
                <a:off x="-801547" y="1679195"/>
                <a:ext cx="55041" cy="79105"/>
              </a:xfrm>
              <a:custGeom>
                <a:rect b="b" l="l" r="r" t="t"/>
                <a:pathLst>
                  <a:path extrusionOk="0" h="1144" w="796">
                    <a:moveTo>
                      <a:pt x="98" y="0"/>
                    </a:moveTo>
                    <a:cubicBezTo>
                      <a:pt x="49" y="0"/>
                      <a:pt x="1" y="51"/>
                      <a:pt x="34" y="105"/>
                    </a:cubicBezTo>
                    <a:cubicBezTo>
                      <a:pt x="250" y="432"/>
                      <a:pt x="452" y="765"/>
                      <a:pt x="644" y="1108"/>
                    </a:cubicBezTo>
                    <a:cubicBezTo>
                      <a:pt x="658" y="1133"/>
                      <a:pt x="680" y="1143"/>
                      <a:pt x="702" y="1143"/>
                    </a:cubicBezTo>
                    <a:cubicBezTo>
                      <a:pt x="749" y="1143"/>
                      <a:pt x="796" y="1094"/>
                      <a:pt x="766" y="1038"/>
                    </a:cubicBezTo>
                    <a:cubicBezTo>
                      <a:pt x="576" y="697"/>
                      <a:pt x="369" y="360"/>
                      <a:pt x="156" y="34"/>
                    </a:cubicBezTo>
                    <a:cubicBezTo>
                      <a:pt x="141" y="10"/>
                      <a:pt x="120" y="0"/>
                      <a:pt x="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62"/>
              <p:cNvSpPr/>
              <p:nvPr/>
            </p:nvSpPr>
            <p:spPr>
              <a:xfrm>
                <a:off x="-601154" y="1644966"/>
                <a:ext cx="30563" cy="111742"/>
              </a:xfrm>
              <a:custGeom>
                <a:rect b="b" l="l" r="r" t="t"/>
                <a:pathLst>
                  <a:path extrusionOk="0" h="1616" w="442">
                    <a:moveTo>
                      <a:pt x="356" y="0"/>
                    </a:moveTo>
                    <a:cubicBezTo>
                      <a:pt x="329" y="0"/>
                      <a:pt x="304" y="15"/>
                      <a:pt x="296" y="51"/>
                    </a:cubicBezTo>
                    <a:cubicBezTo>
                      <a:pt x="202" y="545"/>
                      <a:pt x="107" y="1035"/>
                      <a:pt x="11" y="1527"/>
                    </a:cubicBezTo>
                    <a:cubicBezTo>
                      <a:pt x="1" y="1581"/>
                      <a:pt x="45" y="1616"/>
                      <a:pt x="87" y="1616"/>
                    </a:cubicBezTo>
                    <a:cubicBezTo>
                      <a:pt x="114" y="1616"/>
                      <a:pt x="140" y="1600"/>
                      <a:pt x="147" y="1564"/>
                    </a:cubicBezTo>
                    <a:cubicBezTo>
                      <a:pt x="241" y="1072"/>
                      <a:pt x="335" y="582"/>
                      <a:pt x="433" y="88"/>
                    </a:cubicBezTo>
                    <a:cubicBezTo>
                      <a:pt x="442" y="36"/>
                      <a:pt x="397" y="0"/>
                      <a:pt x="3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2" name="Google Shape;1532;p62"/>
              <p:cNvSpPr/>
              <p:nvPr/>
            </p:nvSpPr>
            <p:spPr>
              <a:xfrm>
                <a:off x="-448682" y="1737210"/>
                <a:ext cx="16388" cy="23787"/>
              </a:xfrm>
              <a:custGeom>
                <a:rect b="b" l="l" r="r" t="t"/>
                <a:pathLst>
                  <a:path extrusionOk="0" h="344" w="237">
                    <a:moveTo>
                      <a:pt x="160" y="0"/>
                    </a:moveTo>
                    <a:cubicBezTo>
                      <a:pt x="147" y="0"/>
                      <a:pt x="135" y="3"/>
                      <a:pt x="126" y="9"/>
                    </a:cubicBezTo>
                    <a:lnTo>
                      <a:pt x="111" y="22"/>
                    </a:lnTo>
                    <a:cubicBezTo>
                      <a:pt x="102" y="31"/>
                      <a:pt x="98" y="40"/>
                      <a:pt x="93" y="51"/>
                    </a:cubicBezTo>
                    <a:cubicBezTo>
                      <a:pt x="65" y="120"/>
                      <a:pt x="36" y="190"/>
                      <a:pt x="8" y="256"/>
                    </a:cubicBezTo>
                    <a:cubicBezTo>
                      <a:pt x="1" y="273"/>
                      <a:pt x="8" y="295"/>
                      <a:pt x="15" y="309"/>
                    </a:cubicBezTo>
                    <a:cubicBezTo>
                      <a:pt x="25" y="322"/>
                      <a:pt x="39" y="337"/>
                      <a:pt x="56" y="341"/>
                    </a:cubicBezTo>
                    <a:cubicBezTo>
                      <a:pt x="63" y="343"/>
                      <a:pt x="70" y="344"/>
                      <a:pt x="77" y="344"/>
                    </a:cubicBezTo>
                    <a:cubicBezTo>
                      <a:pt x="89" y="344"/>
                      <a:pt x="100" y="341"/>
                      <a:pt x="109" y="335"/>
                    </a:cubicBezTo>
                    <a:cubicBezTo>
                      <a:pt x="113" y="330"/>
                      <a:pt x="119" y="328"/>
                      <a:pt x="122" y="322"/>
                    </a:cubicBezTo>
                    <a:cubicBezTo>
                      <a:pt x="131" y="313"/>
                      <a:pt x="137" y="304"/>
                      <a:pt x="141" y="293"/>
                    </a:cubicBezTo>
                    <a:cubicBezTo>
                      <a:pt x="168" y="225"/>
                      <a:pt x="200" y="155"/>
                      <a:pt x="227" y="88"/>
                    </a:cubicBezTo>
                    <a:cubicBezTo>
                      <a:pt x="237" y="72"/>
                      <a:pt x="231" y="50"/>
                      <a:pt x="222" y="35"/>
                    </a:cubicBezTo>
                    <a:cubicBezTo>
                      <a:pt x="213" y="22"/>
                      <a:pt x="196" y="7"/>
                      <a:pt x="181" y="4"/>
                    </a:cubicBezTo>
                    <a:cubicBezTo>
                      <a:pt x="174" y="1"/>
                      <a:pt x="167" y="0"/>
                      <a:pt x="1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3" name="Google Shape;1533;p62"/>
              <p:cNvSpPr/>
              <p:nvPr/>
            </p:nvSpPr>
            <p:spPr>
              <a:xfrm>
                <a:off x="-932514" y="1729742"/>
                <a:ext cx="30909" cy="31739"/>
              </a:xfrm>
              <a:custGeom>
                <a:rect b="b" l="l" r="r" t="t"/>
                <a:pathLst>
                  <a:path extrusionOk="0" h="459" w="447">
                    <a:moveTo>
                      <a:pt x="77" y="0"/>
                    </a:moveTo>
                    <a:cubicBezTo>
                      <a:pt x="58" y="0"/>
                      <a:pt x="40" y="7"/>
                      <a:pt x="28" y="21"/>
                    </a:cubicBezTo>
                    <a:cubicBezTo>
                      <a:pt x="0" y="51"/>
                      <a:pt x="0" y="91"/>
                      <a:pt x="28" y="121"/>
                    </a:cubicBezTo>
                    <a:cubicBezTo>
                      <a:pt x="124" y="226"/>
                      <a:pt x="223" y="331"/>
                      <a:pt x="319" y="438"/>
                    </a:cubicBezTo>
                    <a:cubicBezTo>
                      <a:pt x="332" y="452"/>
                      <a:pt x="350" y="458"/>
                      <a:pt x="369" y="458"/>
                    </a:cubicBezTo>
                    <a:cubicBezTo>
                      <a:pt x="387" y="458"/>
                      <a:pt x="406" y="452"/>
                      <a:pt x="419" y="438"/>
                    </a:cubicBezTo>
                    <a:cubicBezTo>
                      <a:pt x="446" y="410"/>
                      <a:pt x="446" y="370"/>
                      <a:pt x="419" y="338"/>
                    </a:cubicBezTo>
                    <a:cubicBezTo>
                      <a:pt x="323" y="233"/>
                      <a:pt x="223" y="126"/>
                      <a:pt x="126" y="21"/>
                    </a:cubicBezTo>
                    <a:cubicBezTo>
                      <a:pt x="114" y="7"/>
                      <a:pt x="95" y="0"/>
                      <a:pt x="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534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p63"/>
          <p:cNvSpPr txBox="1"/>
          <p:nvPr>
            <p:ph type="title"/>
          </p:nvPr>
        </p:nvSpPr>
        <p:spPr>
          <a:xfrm>
            <a:off x="720000" y="1565225"/>
            <a:ext cx="3432900" cy="62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36" name="Google Shape;1536;p63"/>
          <p:cNvSpPr txBox="1"/>
          <p:nvPr>
            <p:ph idx="1" type="subTitle"/>
          </p:nvPr>
        </p:nvSpPr>
        <p:spPr>
          <a:xfrm>
            <a:off x="720000" y="2114625"/>
            <a:ext cx="34329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37" name="Google Shape;1537;p63"/>
          <p:cNvGrpSpPr/>
          <p:nvPr/>
        </p:nvGrpSpPr>
        <p:grpSpPr>
          <a:xfrm>
            <a:off x="-181230" y="-196197"/>
            <a:ext cx="9461248" cy="2169254"/>
            <a:chOff x="-181230" y="-196197"/>
            <a:chExt cx="9461248" cy="2169254"/>
          </a:xfrm>
        </p:grpSpPr>
        <p:sp>
          <p:nvSpPr>
            <p:cNvPr id="1538" name="Google Shape;1538;p63"/>
            <p:cNvSpPr/>
            <p:nvPr/>
          </p:nvSpPr>
          <p:spPr>
            <a:xfrm>
              <a:off x="-181230" y="1765548"/>
              <a:ext cx="385942" cy="207509"/>
            </a:xfrm>
            <a:custGeom>
              <a:rect b="b" l="l" r="r" t="t"/>
              <a:pathLst>
                <a:path extrusionOk="0" h="3447" w="6411">
                  <a:moveTo>
                    <a:pt x="2159" y="0"/>
                  </a:moveTo>
                  <a:cubicBezTo>
                    <a:pt x="1702" y="0"/>
                    <a:pt x="1300" y="222"/>
                    <a:pt x="1046" y="561"/>
                  </a:cubicBezTo>
                  <a:cubicBezTo>
                    <a:pt x="977" y="542"/>
                    <a:pt x="906" y="529"/>
                    <a:pt x="832" y="529"/>
                  </a:cubicBezTo>
                  <a:cubicBezTo>
                    <a:pt x="375" y="529"/>
                    <a:pt x="4" y="902"/>
                    <a:pt x="4" y="1357"/>
                  </a:cubicBezTo>
                  <a:cubicBezTo>
                    <a:pt x="1" y="1817"/>
                    <a:pt x="371" y="2186"/>
                    <a:pt x="826" y="2186"/>
                  </a:cubicBezTo>
                  <a:cubicBezTo>
                    <a:pt x="887" y="2186"/>
                    <a:pt x="944" y="2181"/>
                    <a:pt x="1001" y="2168"/>
                  </a:cubicBezTo>
                  <a:cubicBezTo>
                    <a:pt x="1182" y="2435"/>
                    <a:pt x="1453" y="2636"/>
                    <a:pt x="1770" y="2728"/>
                  </a:cubicBezTo>
                  <a:cubicBezTo>
                    <a:pt x="1993" y="3154"/>
                    <a:pt x="2443" y="3447"/>
                    <a:pt x="2959" y="3447"/>
                  </a:cubicBezTo>
                  <a:cubicBezTo>
                    <a:pt x="3388" y="3447"/>
                    <a:pt x="3769" y="3244"/>
                    <a:pt x="4015" y="2929"/>
                  </a:cubicBezTo>
                  <a:cubicBezTo>
                    <a:pt x="4153" y="3065"/>
                    <a:pt x="4343" y="3150"/>
                    <a:pt x="4549" y="3150"/>
                  </a:cubicBezTo>
                  <a:cubicBezTo>
                    <a:pt x="4847" y="3150"/>
                    <a:pt x="5102" y="2978"/>
                    <a:pt x="5227" y="2733"/>
                  </a:cubicBezTo>
                  <a:cubicBezTo>
                    <a:pt x="5255" y="2735"/>
                    <a:pt x="5281" y="2737"/>
                    <a:pt x="5308" y="2737"/>
                  </a:cubicBezTo>
                  <a:cubicBezTo>
                    <a:pt x="5916" y="2737"/>
                    <a:pt x="6410" y="2245"/>
                    <a:pt x="6410" y="1633"/>
                  </a:cubicBezTo>
                  <a:cubicBezTo>
                    <a:pt x="6410" y="1025"/>
                    <a:pt x="5918" y="529"/>
                    <a:pt x="5308" y="529"/>
                  </a:cubicBezTo>
                  <a:cubicBezTo>
                    <a:pt x="5072" y="529"/>
                    <a:pt x="4855" y="603"/>
                    <a:pt x="4678" y="728"/>
                  </a:cubicBezTo>
                  <a:cubicBezTo>
                    <a:pt x="4543" y="356"/>
                    <a:pt x="4182" y="87"/>
                    <a:pt x="3764" y="87"/>
                  </a:cubicBezTo>
                  <a:cubicBezTo>
                    <a:pt x="3502" y="87"/>
                    <a:pt x="3264" y="192"/>
                    <a:pt x="3089" y="360"/>
                  </a:cubicBezTo>
                  <a:cubicBezTo>
                    <a:pt x="2842" y="137"/>
                    <a:pt x="2516" y="0"/>
                    <a:pt x="21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63"/>
            <p:cNvSpPr/>
            <p:nvPr/>
          </p:nvSpPr>
          <p:spPr>
            <a:xfrm>
              <a:off x="-8" y="1000298"/>
              <a:ext cx="452403" cy="211844"/>
            </a:xfrm>
            <a:custGeom>
              <a:rect b="b" l="l" r="r" t="t"/>
              <a:pathLst>
                <a:path extrusionOk="0" h="3519" w="7515">
                  <a:moveTo>
                    <a:pt x="3620" y="0"/>
                  </a:moveTo>
                  <a:cubicBezTo>
                    <a:pt x="3091" y="0"/>
                    <a:pt x="2636" y="297"/>
                    <a:pt x="2408" y="736"/>
                  </a:cubicBezTo>
                  <a:cubicBezTo>
                    <a:pt x="2085" y="830"/>
                    <a:pt x="1809" y="1032"/>
                    <a:pt x="1625" y="1307"/>
                  </a:cubicBezTo>
                  <a:cubicBezTo>
                    <a:pt x="1567" y="1294"/>
                    <a:pt x="1507" y="1289"/>
                    <a:pt x="1448" y="1289"/>
                  </a:cubicBezTo>
                  <a:cubicBezTo>
                    <a:pt x="980" y="1289"/>
                    <a:pt x="602" y="1664"/>
                    <a:pt x="602" y="2133"/>
                  </a:cubicBezTo>
                  <a:cubicBezTo>
                    <a:pt x="602" y="2158"/>
                    <a:pt x="604" y="2182"/>
                    <a:pt x="607" y="2204"/>
                  </a:cubicBezTo>
                  <a:lnTo>
                    <a:pt x="417" y="2204"/>
                  </a:lnTo>
                  <a:cubicBezTo>
                    <a:pt x="187" y="2204"/>
                    <a:pt x="1" y="2391"/>
                    <a:pt x="1" y="2621"/>
                  </a:cubicBezTo>
                  <a:cubicBezTo>
                    <a:pt x="1" y="2851"/>
                    <a:pt x="187" y="3039"/>
                    <a:pt x="417" y="3039"/>
                  </a:cubicBezTo>
                  <a:lnTo>
                    <a:pt x="1744" y="3039"/>
                  </a:lnTo>
                  <a:cubicBezTo>
                    <a:pt x="2004" y="3330"/>
                    <a:pt x="2380" y="3518"/>
                    <a:pt x="2802" y="3518"/>
                  </a:cubicBezTo>
                  <a:cubicBezTo>
                    <a:pt x="3169" y="3518"/>
                    <a:pt x="3501" y="3376"/>
                    <a:pt x="3753" y="3150"/>
                  </a:cubicBezTo>
                  <a:cubicBezTo>
                    <a:pt x="3934" y="3321"/>
                    <a:pt x="4175" y="3428"/>
                    <a:pt x="4442" y="3428"/>
                  </a:cubicBezTo>
                  <a:cubicBezTo>
                    <a:pt x="4763" y="3428"/>
                    <a:pt x="5049" y="3275"/>
                    <a:pt x="5229" y="3039"/>
                  </a:cubicBezTo>
                  <a:lnTo>
                    <a:pt x="7098" y="3039"/>
                  </a:lnTo>
                  <a:cubicBezTo>
                    <a:pt x="7328" y="3039"/>
                    <a:pt x="7514" y="2851"/>
                    <a:pt x="7514" y="2621"/>
                  </a:cubicBezTo>
                  <a:cubicBezTo>
                    <a:pt x="7512" y="2389"/>
                    <a:pt x="7326" y="2203"/>
                    <a:pt x="7096" y="2203"/>
                  </a:cubicBezTo>
                  <a:lnTo>
                    <a:pt x="7087" y="2203"/>
                  </a:lnTo>
                  <a:cubicBezTo>
                    <a:pt x="7124" y="2092"/>
                    <a:pt x="7144" y="1972"/>
                    <a:pt x="7144" y="1849"/>
                  </a:cubicBezTo>
                  <a:cubicBezTo>
                    <a:pt x="7144" y="1228"/>
                    <a:pt x="6639" y="723"/>
                    <a:pt x="6018" y="723"/>
                  </a:cubicBezTo>
                  <a:cubicBezTo>
                    <a:pt x="5990" y="723"/>
                    <a:pt x="5963" y="726"/>
                    <a:pt x="5935" y="728"/>
                  </a:cubicBezTo>
                  <a:cubicBezTo>
                    <a:pt x="5808" y="474"/>
                    <a:pt x="5546" y="303"/>
                    <a:pt x="5244" y="303"/>
                  </a:cubicBezTo>
                  <a:cubicBezTo>
                    <a:pt x="5030" y="303"/>
                    <a:pt x="4839" y="387"/>
                    <a:pt x="4698" y="527"/>
                  </a:cubicBezTo>
                  <a:cubicBezTo>
                    <a:pt x="4446" y="207"/>
                    <a:pt x="4057" y="0"/>
                    <a:pt x="36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63"/>
            <p:cNvSpPr/>
            <p:nvPr/>
          </p:nvSpPr>
          <p:spPr>
            <a:xfrm>
              <a:off x="8728406" y="1296433"/>
              <a:ext cx="551613" cy="296485"/>
            </a:xfrm>
            <a:custGeom>
              <a:rect b="b" l="l" r="r" t="t"/>
              <a:pathLst>
                <a:path extrusionOk="0" h="4925" w="9163">
                  <a:moveTo>
                    <a:pt x="4937" y="0"/>
                  </a:moveTo>
                  <a:cubicBezTo>
                    <a:pt x="4322" y="0"/>
                    <a:pt x="3776" y="292"/>
                    <a:pt x="3426" y="741"/>
                  </a:cubicBezTo>
                  <a:cubicBezTo>
                    <a:pt x="3231" y="544"/>
                    <a:pt x="2962" y="424"/>
                    <a:pt x="2661" y="424"/>
                  </a:cubicBezTo>
                  <a:cubicBezTo>
                    <a:pt x="2238" y="424"/>
                    <a:pt x="1874" y="669"/>
                    <a:pt x="1694" y="1021"/>
                  </a:cubicBezTo>
                  <a:cubicBezTo>
                    <a:pt x="1655" y="1019"/>
                    <a:pt x="1618" y="1014"/>
                    <a:pt x="1576" y="1014"/>
                  </a:cubicBezTo>
                  <a:cubicBezTo>
                    <a:pt x="706" y="1014"/>
                    <a:pt x="0" y="1720"/>
                    <a:pt x="0" y="2590"/>
                  </a:cubicBezTo>
                  <a:cubicBezTo>
                    <a:pt x="0" y="3461"/>
                    <a:pt x="706" y="4165"/>
                    <a:pt x="1576" y="4165"/>
                  </a:cubicBezTo>
                  <a:cubicBezTo>
                    <a:pt x="1911" y="4165"/>
                    <a:pt x="2221" y="4060"/>
                    <a:pt x="2477" y="3883"/>
                  </a:cubicBezTo>
                  <a:cubicBezTo>
                    <a:pt x="2672" y="4416"/>
                    <a:pt x="3185" y="4799"/>
                    <a:pt x="3786" y="4799"/>
                  </a:cubicBezTo>
                  <a:cubicBezTo>
                    <a:pt x="4161" y="4799"/>
                    <a:pt x="4501" y="4650"/>
                    <a:pt x="4751" y="4410"/>
                  </a:cubicBezTo>
                  <a:cubicBezTo>
                    <a:pt x="5103" y="4727"/>
                    <a:pt x="5569" y="4924"/>
                    <a:pt x="6082" y="4924"/>
                  </a:cubicBezTo>
                  <a:cubicBezTo>
                    <a:pt x="6734" y="4924"/>
                    <a:pt x="7311" y="4608"/>
                    <a:pt x="7674" y="4125"/>
                  </a:cubicBezTo>
                  <a:cubicBezTo>
                    <a:pt x="7773" y="4150"/>
                    <a:pt x="7875" y="4165"/>
                    <a:pt x="7982" y="4165"/>
                  </a:cubicBezTo>
                  <a:cubicBezTo>
                    <a:pt x="8636" y="4165"/>
                    <a:pt x="9163" y="3636"/>
                    <a:pt x="9163" y="2984"/>
                  </a:cubicBezTo>
                  <a:cubicBezTo>
                    <a:pt x="9163" y="2332"/>
                    <a:pt x="8636" y="1801"/>
                    <a:pt x="7982" y="1801"/>
                  </a:cubicBezTo>
                  <a:cubicBezTo>
                    <a:pt x="7895" y="1801"/>
                    <a:pt x="7812" y="1810"/>
                    <a:pt x="7733" y="1828"/>
                  </a:cubicBezTo>
                  <a:cubicBezTo>
                    <a:pt x="7475" y="1445"/>
                    <a:pt x="7088" y="1160"/>
                    <a:pt x="6635" y="1029"/>
                  </a:cubicBezTo>
                  <a:cubicBezTo>
                    <a:pt x="6316" y="419"/>
                    <a:pt x="5674" y="0"/>
                    <a:pt x="49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63"/>
            <p:cNvSpPr/>
            <p:nvPr/>
          </p:nvSpPr>
          <p:spPr>
            <a:xfrm>
              <a:off x="8244879" y="194132"/>
              <a:ext cx="810834" cy="343080"/>
            </a:xfrm>
            <a:custGeom>
              <a:rect b="b" l="l" r="r" t="t"/>
              <a:pathLst>
                <a:path extrusionOk="0" h="5699" w="13469">
                  <a:moveTo>
                    <a:pt x="5824" y="0"/>
                  </a:moveTo>
                  <a:cubicBezTo>
                    <a:pt x="5157" y="0"/>
                    <a:pt x="4553" y="269"/>
                    <a:pt x="4114" y="704"/>
                  </a:cubicBezTo>
                  <a:cubicBezTo>
                    <a:pt x="3991" y="682"/>
                    <a:pt x="3864" y="668"/>
                    <a:pt x="3733" y="668"/>
                  </a:cubicBezTo>
                  <a:cubicBezTo>
                    <a:pt x="3032" y="668"/>
                    <a:pt x="2411" y="1014"/>
                    <a:pt x="2032" y="1543"/>
                  </a:cubicBezTo>
                  <a:cubicBezTo>
                    <a:pt x="1818" y="1364"/>
                    <a:pt x="1542" y="1257"/>
                    <a:pt x="1239" y="1257"/>
                  </a:cubicBezTo>
                  <a:cubicBezTo>
                    <a:pt x="556" y="1257"/>
                    <a:pt x="1" y="1812"/>
                    <a:pt x="1" y="2497"/>
                  </a:cubicBezTo>
                  <a:cubicBezTo>
                    <a:pt x="3" y="3176"/>
                    <a:pt x="556" y="3732"/>
                    <a:pt x="1239" y="3732"/>
                  </a:cubicBezTo>
                  <a:cubicBezTo>
                    <a:pt x="1448" y="3732"/>
                    <a:pt x="1643" y="3681"/>
                    <a:pt x="1812" y="3590"/>
                  </a:cubicBezTo>
                  <a:cubicBezTo>
                    <a:pt x="2135" y="4331"/>
                    <a:pt x="2872" y="4849"/>
                    <a:pt x="3729" y="4849"/>
                  </a:cubicBezTo>
                  <a:cubicBezTo>
                    <a:pt x="4094" y="4849"/>
                    <a:pt x="4437" y="4755"/>
                    <a:pt x="4733" y="4591"/>
                  </a:cubicBezTo>
                  <a:cubicBezTo>
                    <a:pt x="5061" y="4755"/>
                    <a:pt x="5430" y="4849"/>
                    <a:pt x="5821" y="4849"/>
                  </a:cubicBezTo>
                  <a:cubicBezTo>
                    <a:pt x="5913" y="4849"/>
                    <a:pt x="6005" y="4842"/>
                    <a:pt x="6097" y="4832"/>
                  </a:cubicBezTo>
                  <a:cubicBezTo>
                    <a:pt x="6503" y="5358"/>
                    <a:pt x="7138" y="5698"/>
                    <a:pt x="7855" y="5698"/>
                  </a:cubicBezTo>
                  <a:cubicBezTo>
                    <a:pt x="8751" y="5698"/>
                    <a:pt x="9521" y="5170"/>
                    <a:pt x="9873" y="4405"/>
                  </a:cubicBezTo>
                  <a:cubicBezTo>
                    <a:pt x="10150" y="4591"/>
                    <a:pt x="10481" y="4702"/>
                    <a:pt x="10839" y="4702"/>
                  </a:cubicBezTo>
                  <a:cubicBezTo>
                    <a:pt x="11487" y="4702"/>
                    <a:pt x="12055" y="4342"/>
                    <a:pt x="12348" y="3810"/>
                  </a:cubicBezTo>
                  <a:lnTo>
                    <a:pt x="12359" y="3810"/>
                  </a:lnTo>
                  <a:cubicBezTo>
                    <a:pt x="12971" y="3810"/>
                    <a:pt x="13469" y="3312"/>
                    <a:pt x="13469" y="2700"/>
                  </a:cubicBezTo>
                  <a:cubicBezTo>
                    <a:pt x="13469" y="2086"/>
                    <a:pt x="12971" y="1589"/>
                    <a:pt x="12359" y="1589"/>
                  </a:cubicBezTo>
                  <a:cubicBezTo>
                    <a:pt x="12215" y="1589"/>
                    <a:pt x="12079" y="1617"/>
                    <a:pt x="11954" y="1668"/>
                  </a:cubicBezTo>
                  <a:cubicBezTo>
                    <a:pt x="11653" y="1412"/>
                    <a:pt x="11264" y="1257"/>
                    <a:pt x="10839" y="1257"/>
                  </a:cubicBezTo>
                  <a:cubicBezTo>
                    <a:pt x="10822" y="1257"/>
                    <a:pt x="10806" y="1259"/>
                    <a:pt x="10789" y="1259"/>
                  </a:cubicBezTo>
                  <a:cubicBezTo>
                    <a:pt x="10430" y="714"/>
                    <a:pt x="9814" y="352"/>
                    <a:pt x="9110" y="352"/>
                  </a:cubicBezTo>
                  <a:cubicBezTo>
                    <a:pt x="8570" y="352"/>
                    <a:pt x="8082" y="566"/>
                    <a:pt x="7719" y="914"/>
                  </a:cubicBezTo>
                  <a:cubicBezTo>
                    <a:pt x="7275" y="356"/>
                    <a:pt x="6591" y="0"/>
                    <a:pt x="58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63"/>
            <p:cNvSpPr/>
            <p:nvPr/>
          </p:nvSpPr>
          <p:spPr>
            <a:xfrm>
              <a:off x="4784900" y="-196197"/>
              <a:ext cx="1432641" cy="606089"/>
            </a:xfrm>
            <a:custGeom>
              <a:rect b="b" l="l" r="r" t="t"/>
              <a:pathLst>
                <a:path extrusionOk="0" h="5699" w="13471">
                  <a:moveTo>
                    <a:pt x="7647" y="1"/>
                  </a:moveTo>
                  <a:cubicBezTo>
                    <a:pt x="6879" y="1"/>
                    <a:pt x="6195" y="356"/>
                    <a:pt x="5751" y="915"/>
                  </a:cubicBezTo>
                  <a:cubicBezTo>
                    <a:pt x="5389" y="567"/>
                    <a:pt x="4901" y="353"/>
                    <a:pt x="4359" y="353"/>
                  </a:cubicBezTo>
                  <a:cubicBezTo>
                    <a:pt x="3657" y="353"/>
                    <a:pt x="3040" y="714"/>
                    <a:pt x="2680" y="1259"/>
                  </a:cubicBezTo>
                  <a:cubicBezTo>
                    <a:pt x="2664" y="1259"/>
                    <a:pt x="2647" y="1258"/>
                    <a:pt x="2633" y="1258"/>
                  </a:cubicBezTo>
                  <a:cubicBezTo>
                    <a:pt x="2205" y="1258"/>
                    <a:pt x="1816" y="1412"/>
                    <a:pt x="1518" y="1669"/>
                  </a:cubicBezTo>
                  <a:cubicBezTo>
                    <a:pt x="1390" y="1617"/>
                    <a:pt x="1254" y="1589"/>
                    <a:pt x="1112" y="1589"/>
                  </a:cubicBezTo>
                  <a:cubicBezTo>
                    <a:pt x="499" y="1589"/>
                    <a:pt x="1" y="2087"/>
                    <a:pt x="1" y="2701"/>
                  </a:cubicBezTo>
                  <a:cubicBezTo>
                    <a:pt x="1" y="3312"/>
                    <a:pt x="499" y="3810"/>
                    <a:pt x="1112" y="3810"/>
                  </a:cubicBezTo>
                  <a:lnTo>
                    <a:pt x="1123" y="3810"/>
                  </a:lnTo>
                  <a:cubicBezTo>
                    <a:pt x="1416" y="4343"/>
                    <a:pt x="1982" y="4702"/>
                    <a:pt x="2633" y="4702"/>
                  </a:cubicBezTo>
                  <a:cubicBezTo>
                    <a:pt x="2988" y="4702"/>
                    <a:pt x="3320" y="4591"/>
                    <a:pt x="3596" y="4405"/>
                  </a:cubicBezTo>
                  <a:cubicBezTo>
                    <a:pt x="3950" y="5170"/>
                    <a:pt x="4719" y="5699"/>
                    <a:pt x="5614" y="5699"/>
                  </a:cubicBezTo>
                  <a:cubicBezTo>
                    <a:pt x="6331" y="5699"/>
                    <a:pt x="6967" y="5358"/>
                    <a:pt x="7372" y="4833"/>
                  </a:cubicBezTo>
                  <a:cubicBezTo>
                    <a:pt x="7465" y="4842"/>
                    <a:pt x="7557" y="4849"/>
                    <a:pt x="7649" y="4849"/>
                  </a:cubicBezTo>
                  <a:cubicBezTo>
                    <a:pt x="8041" y="4849"/>
                    <a:pt x="8410" y="4755"/>
                    <a:pt x="8736" y="4591"/>
                  </a:cubicBezTo>
                  <a:cubicBezTo>
                    <a:pt x="9033" y="4755"/>
                    <a:pt x="9377" y="4849"/>
                    <a:pt x="9740" y="4849"/>
                  </a:cubicBezTo>
                  <a:cubicBezTo>
                    <a:pt x="10597" y="4849"/>
                    <a:pt x="11335" y="4332"/>
                    <a:pt x="11657" y="3591"/>
                  </a:cubicBezTo>
                  <a:cubicBezTo>
                    <a:pt x="11828" y="3681"/>
                    <a:pt x="12024" y="3733"/>
                    <a:pt x="12230" y="3733"/>
                  </a:cubicBezTo>
                  <a:cubicBezTo>
                    <a:pt x="12916" y="3733"/>
                    <a:pt x="13470" y="3176"/>
                    <a:pt x="13470" y="2498"/>
                  </a:cubicBezTo>
                  <a:cubicBezTo>
                    <a:pt x="13470" y="1812"/>
                    <a:pt x="12916" y="1258"/>
                    <a:pt x="12230" y="1258"/>
                  </a:cubicBezTo>
                  <a:cubicBezTo>
                    <a:pt x="11930" y="1258"/>
                    <a:pt x="11653" y="1365"/>
                    <a:pt x="11438" y="1543"/>
                  </a:cubicBezTo>
                  <a:cubicBezTo>
                    <a:pt x="11058" y="1014"/>
                    <a:pt x="10439" y="668"/>
                    <a:pt x="9739" y="668"/>
                  </a:cubicBezTo>
                  <a:cubicBezTo>
                    <a:pt x="9606" y="668"/>
                    <a:pt x="9481" y="683"/>
                    <a:pt x="9355" y="705"/>
                  </a:cubicBezTo>
                  <a:cubicBezTo>
                    <a:pt x="8919" y="270"/>
                    <a:pt x="8312" y="1"/>
                    <a:pt x="76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63"/>
            <p:cNvSpPr/>
            <p:nvPr/>
          </p:nvSpPr>
          <p:spPr>
            <a:xfrm>
              <a:off x="103162" y="12"/>
              <a:ext cx="1220134" cy="369508"/>
            </a:xfrm>
            <a:custGeom>
              <a:rect b="b" l="l" r="r" t="t"/>
              <a:pathLst>
                <a:path extrusionOk="0" h="6138" w="20268">
                  <a:moveTo>
                    <a:pt x="9839" y="1"/>
                  </a:moveTo>
                  <a:cubicBezTo>
                    <a:pt x="8936" y="1"/>
                    <a:pt x="8151" y="500"/>
                    <a:pt x="7742" y="1235"/>
                  </a:cubicBezTo>
                  <a:cubicBezTo>
                    <a:pt x="7497" y="1117"/>
                    <a:pt x="7239" y="1060"/>
                    <a:pt x="6992" y="1060"/>
                  </a:cubicBezTo>
                  <a:cubicBezTo>
                    <a:pt x="5997" y="1060"/>
                    <a:pt x="5190" y="1860"/>
                    <a:pt x="5177" y="2850"/>
                  </a:cubicBezTo>
                  <a:cubicBezTo>
                    <a:pt x="5134" y="2846"/>
                    <a:pt x="5094" y="2842"/>
                    <a:pt x="5049" y="2842"/>
                  </a:cubicBezTo>
                  <a:cubicBezTo>
                    <a:pt x="4309" y="2842"/>
                    <a:pt x="3706" y="3443"/>
                    <a:pt x="3706" y="4186"/>
                  </a:cubicBezTo>
                  <a:cubicBezTo>
                    <a:pt x="3706" y="4280"/>
                    <a:pt x="3715" y="4376"/>
                    <a:pt x="3737" y="4464"/>
                  </a:cubicBezTo>
                  <a:lnTo>
                    <a:pt x="837" y="4464"/>
                  </a:lnTo>
                  <a:cubicBezTo>
                    <a:pt x="374" y="4464"/>
                    <a:pt x="0" y="4840"/>
                    <a:pt x="0" y="5301"/>
                  </a:cubicBezTo>
                  <a:cubicBezTo>
                    <a:pt x="0" y="5763"/>
                    <a:pt x="376" y="6137"/>
                    <a:pt x="837" y="6137"/>
                  </a:cubicBezTo>
                  <a:lnTo>
                    <a:pt x="19431" y="6137"/>
                  </a:lnTo>
                  <a:cubicBezTo>
                    <a:pt x="19894" y="6137"/>
                    <a:pt x="20268" y="5761"/>
                    <a:pt x="20268" y="5301"/>
                  </a:cubicBezTo>
                  <a:cubicBezTo>
                    <a:pt x="20264" y="4840"/>
                    <a:pt x="19890" y="4464"/>
                    <a:pt x="19426" y="4464"/>
                  </a:cubicBezTo>
                  <a:lnTo>
                    <a:pt x="16527" y="4464"/>
                  </a:lnTo>
                  <a:cubicBezTo>
                    <a:pt x="16545" y="4376"/>
                    <a:pt x="16556" y="4283"/>
                    <a:pt x="16556" y="4186"/>
                  </a:cubicBezTo>
                  <a:cubicBezTo>
                    <a:pt x="16556" y="3445"/>
                    <a:pt x="15956" y="2842"/>
                    <a:pt x="15213" y="2842"/>
                  </a:cubicBezTo>
                  <a:cubicBezTo>
                    <a:pt x="15169" y="2842"/>
                    <a:pt x="15128" y="2844"/>
                    <a:pt x="15086" y="2850"/>
                  </a:cubicBezTo>
                  <a:cubicBezTo>
                    <a:pt x="15073" y="1860"/>
                    <a:pt x="14266" y="1060"/>
                    <a:pt x="13270" y="1060"/>
                  </a:cubicBezTo>
                  <a:cubicBezTo>
                    <a:pt x="13022" y="1060"/>
                    <a:pt x="12767" y="1117"/>
                    <a:pt x="12520" y="1235"/>
                  </a:cubicBezTo>
                  <a:cubicBezTo>
                    <a:pt x="12109" y="498"/>
                    <a:pt x="11324" y="1"/>
                    <a:pt x="10423" y="1"/>
                  </a:cubicBezTo>
                  <a:cubicBezTo>
                    <a:pt x="10326" y="1"/>
                    <a:pt x="10228" y="8"/>
                    <a:pt x="10132" y="19"/>
                  </a:cubicBezTo>
                  <a:cubicBezTo>
                    <a:pt x="10034" y="8"/>
                    <a:pt x="9939" y="1"/>
                    <a:pt x="98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4" name="Google Shape;1544;p63"/>
          <p:cNvGrpSpPr/>
          <p:nvPr/>
        </p:nvGrpSpPr>
        <p:grpSpPr>
          <a:xfrm>
            <a:off x="-4882950" y="2782800"/>
            <a:ext cx="17364564" cy="1414667"/>
            <a:chOff x="-4882950" y="2630400"/>
            <a:chExt cx="17364564" cy="1414667"/>
          </a:xfrm>
        </p:grpSpPr>
        <p:sp>
          <p:nvSpPr>
            <p:cNvPr id="1545" name="Google Shape;1545;p63"/>
            <p:cNvSpPr/>
            <p:nvPr/>
          </p:nvSpPr>
          <p:spPr>
            <a:xfrm>
              <a:off x="6493627" y="2630400"/>
              <a:ext cx="5987987" cy="1414667"/>
            </a:xfrm>
            <a:custGeom>
              <a:rect b="b" l="l" r="r" t="t"/>
              <a:pathLst>
                <a:path extrusionOk="0" h="18746" w="89097">
                  <a:moveTo>
                    <a:pt x="25513" y="0"/>
                  </a:moveTo>
                  <a:lnTo>
                    <a:pt x="24746" y="16175"/>
                  </a:lnTo>
                  <a:lnTo>
                    <a:pt x="9902" y="16851"/>
                  </a:lnTo>
                  <a:lnTo>
                    <a:pt x="9902" y="3933"/>
                  </a:lnTo>
                  <a:lnTo>
                    <a:pt x="6218" y="3933"/>
                  </a:lnTo>
                  <a:lnTo>
                    <a:pt x="6059" y="7005"/>
                  </a:lnTo>
                  <a:lnTo>
                    <a:pt x="4797" y="7005"/>
                  </a:lnTo>
                  <a:lnTo>
                    <a:pt x="2166" y="7374"/>
                  </a:lnTo>
                  <a:lnTo>
                    <a:pt x="0" y="18746"/>
                  </a:lnTo>
                  <a:lnTo>
                    <a:pt x="89097" y="17847"/>
                  </a:lnTo>
                  <a:lnTo>
                    <a:pt x="86756" y="4178"/>
                  </a:lnTo>
                  <a:lnTo>
                    <a:pt x="79085" y="4178"/>
                  </a:lnTo>
                  <a:lnTo>
                    <a:pt x="78980" y="8536"/>
                  </a:lnTo>
                  <a:lnTo>
                    <a:pt x="76143" y="7742"/>
                  </a:lnTo>
                  <a:lnTo>
                    <a:pt x="76143" y="13396"/>
                  </a:lnTo>
                  <a:lnTo>
                    <a:pt x="69026" y="12781"/>
                  </a:lnTo>
                  <a:lnTo>
                    <a:pt x="69026" y="9342"/>
                  </a:lnTo>
                  <a:lnTo>
                    <a:pt x="69026" y="0"/>
                  </a:lnTo>
                  <a:lnTo>
                    <a:pt x="65470" y="0"/>
                  </a:lnTo>
                  <a:lnTo>
                    <a:pt x="65470" y="12043"/>
                  </a:lnTo>
                  <a:lnTo>
                    <a:pt x="59355" y="17076"/>
                  </a:lnTo>
                  <a:lnTo>
                    <a:pt x="59829" y="612"/>
                  </a:lnTo>
                  <a:lnTo>
                    <a:pt x="56611" y="0"/>
                  </a:lnTo>
                  <a:lnTo>
                    <a:pt x="56611" y="1965"/>
                  </a:lnTo>
                  <a:lnTo>
                    <a:pt x="54768" y="1965"/>
                  </a:lnTo>
                  <a:lnTo>
                    <a:pt x="54768" y="8970"/>
                  </a:lnTo>
                  <a:lnTo>
                    <a:pt x="53170" y="9342"/>
                  </a:lnTo>
                  <a:lnTo>
                    <a:pt x="53170" y="4423"/>
                  </a:lnTo>
                  <a:lnTo>
                    <a:pt x="50096" y="4055"/>
                  </a:lnTo>
                  <a:lnTo>
                    <a:pt x="50096" y="4055"/>
                  </a:lnTo>
                  <a:lnTo>
                    <a:pt x="50353" y="10811"/>
                  </a:lnTo>
                  <a:lnTo>
                    <a:pt x="49169" y="15676"/>
                  </a:lnTo>
                  <a:lnTo>
                    <a:pt x="43084" y="16175"/>
                  </a:lnTo>
                  <a:lnTo>
                    <a:pt x="31904" y="13520"/>
                  </a:lnTo>
                  <a:lnTo>
                    <a:pt x="32068" y="1965"/>
                  </a:lnTo>
                  <a:lnTo>
                    <a:pt x="29327" y="1965"/>
                  </a:lnTo>
                  <a:lnTo>
                    <a:pt x="29327" y="0"/>
                  </a:lnTo>
                  <a:close/>
                </a:path>
              </a:pathLst>
            </a:custGeom>
            <a:solidFill>
              <a:srgbClr val="91CB91">
                <a:alpha val="2766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63"/>
            <p:cNvSpPr/>
            <p:nvPr/>
          </p:nvSpPr>
          <p:spPr>
            <a:xfrm>
              <a:off x="-4882950" y="3000026"/>
              <a:ext cx="9263106" cy="1045036"/>
            </a:xfrm>
            <a:custGeom>
              <a:rect b="b" l="l" r="r" t="t"/>
              <a:pathLst>
                <a:path extrusionOk="0" h="17687" w="103736">
                  <a:moveTo>
                    <a:pt x="92693" y="0"/>
                  </a:moveTo>
                  <a:cubicBezTo>
                    <a:pt x="92444" y="0"/>
                    <a:pt x="92247" y="207"/>
                    <a:pt x="92262" y="456"/>
                  </a:cubicBezTo>
                  <a:lnTo>
                    <a:pt x="92920" y="11712"/>
                  </a:lnTo>
                  <a:cubicBezTo>
                    <a:pt x="92934" y="11957"/>
                    <a:pt x="92739" y="12167"/>
                    <a:pt x="92490" y="12167"/>
                  </a:cubicBezTo>
                  <a:lnTo>
                    <a:pt x="85097" y="12167"/>
                  </a:lnTo>
                  <a:cubicBezTo>
                    <a:pt x="84855" y="12167"/>
                    <a:pt x="84662" y="11970"/>
                    <a:pt x="84667" y="11726"/>
                  </a:cubicBezTo>
                  <a:lnTo>
                    <a:pt x="84802" y="4589"/>
                  </a:lnTo>
                  <a:cubicBezTo>
                    <a:pt x="84807" y="4359"/>
                    <a:pt x="84631" y="4167"/>
                    <a:pt x="84400" y="4150"/>
                  </a:cubicBezTo>
                  <a:lnTo>
                    <a:pt x="81619" y="3964"/>
                  </a:lnTo>
                  <a:cubicBezTo>
                    <a:pt x="81610" y="3964"/>
                    <a:pt x="81600" y="3963"/>
                    <a:pt x="81590" y="3963"/>
                  </a:cubicBezTo>
                  <a:cubicBezTo>
                    <a:pt x="81354" y="3963"/>
                    <a:pt x="81159" y="4156"/>
                    <a:pt x="81159" y="4396"/>
                  </a:cubicBezTo>
                  <a:lnTo>
                    <a:pt x="81159" y="7816"/>
                  </a:lnTo>
                  <a:cubicBezTo>
                    <a:pt x="81159" y="8048"/>
                    <a:pt x="80972" y="8240"/>
                    <a:pt x="80738" y="8247"/>
                  </a:cubicBezTo>
                  <a:lnTo>
                    <a:pt x="77320" y="8345"/>
                  </a:lnTo>
                  <a:cubicBezTo>
                    <a:pt x="77315" y="8345"/>
                    <a:pt x="77311" y="8345"/>
                    <a:pt x="77307" y="8345"/>
                  </a:cubicBezTo>
                  <a:cubicBezTo>
                    <a:pt x="77069" y="8345"/>
                    <a:pt x="76876" y="8154"/>
                    <a:pt x="76876" y="7915"/>
                  </a:cubicBezTo>
                  <a:lnTo>
                    <a:pt x="76876" y="6823"/>
                  </a:lnTo>
                  <a:cubicBezTo>
                    <a:pt x="76876" y="6585"/>
                    <a:pt x="76682" y="6391"/>
                    <a:pt x="76445" y="6391"/>
                  </a:cubicBezTo>
                  <a:lnTo>
                    <a:pt x="74663" y="6391"/>
                  </a:lnTo>
                  <a:cubicBezTo>
                    <a:pt x="74425" y="6391"/>
                    <a:pt x="74231" y="6198"/>
                    <a:pt x="74231" y="5962"/>
                  </a:cubicBezTo>
                  <a:lnTo>
                    <a:pt x="74231" y="1460"/>
                  </a:lnTo>
                  <a:cubicBezTo>
                    <a:pt x="74231" y="1222"/>
                    <a:pt x="74037" y="1030"/>
                    <a:pt x="73803" y="1030"/>
                  </a:cubicBezTo>
                  <a:cubicBezTo>
                    <a:pt x="73789" y="1030"/>
                    <a:pt x="73774" y="1031"/>
                    <a:pt x="73760" y="1032"/>
                  </a:cubicBezTo>
                  <a:lnTo>
                    <a:pt x="70833" y="1318"/>
                  </a:lnTo>
                  <a:cubicBezTo>
                    <a:pt x="70612" y="1338"/>
                    <a:pt x="70444" y="1524"/>
                    <a:pt x="70444" y="1746"/>
                  </a:cubicBezTo>
                  <a:lnTo>
                    <a:pt x="70444" y="10387"/>
                  </a:lnTo>
                  <a:cubicBezTo>
                    <a:pt x="70444" y="10624"/>
                    <a:pt x="70251" y="10818"/>
                    <a:pt x="70013" y="10818"/>
                  </a:cubicBezTo>
                  <a:lnTo>
                    <a:pt x="68611" y="10818"/>
                  </a:lnTo>
                  <a:cubicBezTo>
                    <a:pt x="68373" y="10818"/>
                    <a:pt x="68179" y="10624"/>
                    <a:pt x="68179" y="10387"/>
                  </a:cubicBezTo>
                  <a:lnTo>
                    <a:pt x="68179" y="8102"/>
                  </a:lnTo>
                  <a:cubicBezTo>
                    <a:pt x="68179" y="7956"/>
                    <a:pt x="68106" y="7820"/>
                    <a:pt x="67984" y="7740"/>
                  </a:cubicBezTo>
                  <a:lnTo>
                    <a:pt x="66593" y="6830"/>
                  </a:lnTo>
                  <a:cubicBezTo>
                    <a:pt x="66518" y="6782"/>
                    <a:pt x="66437" y="6760"/>
                    <a:pt x="66358" y="6760"/>
                  </a:cubicBezTo>
                  <a:cubicBezTo>
                    <a:pt x="66133" y="6760"/>
                    <a:pt x="65926" y="6938"/>
                    <a:pt x="65926" y="7191"/>
                  </a:cubicBezTo>
                  <a:cubicBezTo>
                    <a:pt x="65926" y="7429"/>
                    <a:pt x="65732" y="7622"/>
                    <a:pt x="65494" y="7622"/>
                  </a:cubicBezTo>
                  <a:lnTo>
                    <a:pt x="63699" y="7622"/>
                  </a:lnTo>
                  <a:cubicBezTo>
                    <a:pt x="63462" y="7622"/>
                    <a:pt x="63268" y="7816"/>
                    <a:pt x="63268" y="8054"/>
                  </a:cubicBezTo>
                  <a:lnTo>
                    <a:pt x="63268" y="9661"/>
                  </a:lnTo>
                  <a:cubicBezTo>
                    <a:pt x="63268" y="9893"/>
                    <a:pt x="63082" y="10084"/>
                    <a:pt x="62850" y="10092"/>
                  </a:cubicBezTo>
                  <a:lnTo>
                    <a:pt x="59693" y="10188"/>
                  </a:lnTo>
                  <a:cubicBezTo>
                    <a:pt x="59689" y="10188"/>
                    <a:pt x="59684" y="10188"/>
                    <a:pt x="59680" y="10188"/>
                  </a:cubicBezTo>
                  <a:cubicBezTo>
                    <a:pt x="59442" y="10188"/>
                    <a:pt x="59249" y="9997"/>
                    <a:pt x="59249" y="9758"/>
                  </a:cubicBezTo>
                  <a:lnTo>
                    <a:pt x="59249" y="6736"/>
                  </a:lnTo>
                  <a:cubicBezTo>
                    <a:pt x="59249" y="6535"/>
                    <a:pt x="59111" y="6362"/>
                    <a:pt x="58915" y="6316"/>
                  </a:cubicBezTo>
                  <a:lnTo>
                    <a:pt x="56088" y="5658"/>
                  </a:lnTo>
                  <a:cubicBezTo>
                    <a:pt x="56054" y="5650"/>
                    <a:pt x="56021" y="5646"/>
                    <a:pt x="55987" y="5646"/>
                  </a:cubicBezTo>
                  <a:cubicBezTo>
                    <a:pt x="55757" y="5646"/>
                    <a:pt x="55559" y="5833"/>
                    <a:pt x="55559" y="6076"/>
                  </a:cubicBezTo>
                  <a:lnTo>
                    <a:pt x="55559" y="11505"/>
                  </a:lnTo>
                  <a:cubicBezTo>
                    <a:pt x="55559" y="11739"/>
                    <a:pt x="55375" y="11929"/>
                    <a:pt x="55141" y="11937"/>
                  </a:cubicBezTo>
                  <a:lnTo>
                    <a:pt x="52311" y="12031"/>
                  </a:lnTo>
                  <a:cubicBezTo>
                    <a:pt x="52305" y="12031"/>
                    <a:pt x="52300" y="12031"/>
                    <a:pt x="52294" y="12031"/>
                  </a:cubicBezTo>
                  <a:cubicBezTo>
                    <a:pt x="52060" y="12031"/>
                    <a:pt x="51866" y="11839"/>
                    <a:pt x="51866" y="11601"/>
                  </a:cubicBezTo>
                  <a:lnTo>
                    <a:pt x="51866" y="5206"/>
                  </a:lnTo>
                  <a:cubicBezTo>
                    <a:pt x="51866" y="4976"/>
                    <a:pt x="51684" y="4786"/>
                    <a:pt x="51454" y="4775"/>
                  </a:cubicBezTo>
                  <a:lnTo>
                    <a:pt x="49579" y="4687"/>
                  </a:lnTo>
                  <a:cubicBezTo>
                    <a:pt x="49369" y="4678"/>
                    <a:pt x="49198" y="4519"/>
                    <a:pt x="49170" y="4313"/>
                  </a:cubicBezTo>
                  <a:lnTo>
                    <a:pt x="48789" y="1359"/>
                  </a:lnTo>
                  <a:cubicBezTo>
                    <a:pt x="48761" y="1145"/>
                    <a:pt x="48577" y="983"/>
                    <a:pt x="48359" y="983"/>
                  </a:cubicBezTo>
                  <a:lnTo>
                    <a:pt x="44893" y="983"/>
                  </a:lnTo>
                  <a:cubicBezTo>
                    <a:pt x="44655" y="983"/>
                    <a:pt x="44462" y="1176"/>
                    <a:pt x="44462" y="1414"/>
                  </a:cubicBezTo>
                  <a:lnTo>
                    <a:pt x="44462" y="9550"/>
                  </a:lnTo>
                  <a:cubicBezTo>
                    <a:pt x="44462" y="9779"/>
                    <a:pt x="44285" y="9967"/>
                    <a:pt x="44056" y="9981"/>
                  </a:cubicBezTo>
                  <a:lnTo>
                    <a:pt x="42954" y="10049"/>
                  </a:lnTo>
                  <a:cubicBezTo>
                    <a:pt x="42945" y="10050"/>
                    <a:pt x="42935" y="10050"/>
                    <a:pt x="42925" y="10050"/>
                  </a:cubicBezTo>
                  <a:cubicBezTo>
                    <a:pt x="42689" y="10050"/>
                    <a:pt x="42495" y="9859"/>
                    <a:pt x="42495" y="9620"/>
                  </a:cubicBezTo>
                  <a:lnTo>
                    <a:pt x="42495" y="4821"/>
                  </a:lnTo>
                  <a:cubicBezTo>
                    <a:pt x="42495" y="4595"/>
                    <a:pt x="42324" y="4408"/>
                    <a:pt x="42101" y="4390"/>
                  </a:cubicBezTo>
                  <a:lnTo>
                    <a:pt x="37317" y="3974"/>
                  </a:lnTo>
                  <a:cubicBezTo>
                    <a:pt x="37305" y="3973"/>
                    <a:pt x="37293" y="3972"/>
                    <a:pt x="37282" y="3972"/>
                  </a:cubicBezTo>
                  <a:cubicBezTo>
                    <a:pt x="37046" y="3972"/>
                    <a:pt x="36849" y="4163"/>
                    <a:pt x="36849" y="4405"/>
                  </a:cubicBezTo>
                  <a:lnTo>
                    <a:pt x="36849" y="8186"/>
                  </a:lnTo>
                  <a:cubicBezTo>
                    <a:pt x="36849" y="8419"/>
                    <a:pt x="36665" y="8608"/>
                    <a:pt x="36432" y="8618"/>
                  </a:cubicBezTo>
                  <a:lnTo>
                    <a:pt x="33781" y="8710"/>
                  </a:lnTo>
                  <a:cubicBezTo>
                    <a:pt x="33775" y="8710"/>
                    <a:pt x="33770" y="8710"/>
                    <a:pt x="33764" y="8710"/>
                  </a:cubicBezTo>
                  <a:cubicBezTo>
                    <a:pt x="33523" y="8710"/>
                    <a:pt x="33327" y="8511"/>
                    <a:pt x="33335" y="8267"/>
                  </a:cubicBezTo>
                  <a:lnTo>
                    <a:pt x="33550" y="444"/>
                  </a:lnTo>
                  <a:cubicBezTo>
                    <a:pt x="33558" y="201"/>
                    <a:pt x="33362" y="2"/>
                    <a:pt x="33119" y="2"/>
                  </a:cubicBezTo>
                  <a:lnTo>
                    <a:pt x="27699" y="2"/>
                  </a:lnTo>
                  <a:cubicBezTo>
                    <a:pt x="27460" y="2"/>
                    <a:pt x="27264" y="199"/>
                    <a:pt x="27268" y="439"/>
                  </a:cubicBezTo>
                  <a:lnTo>
                    <a:pt x="27415" y="10285"/>
                  </a:lnTo>
                  <a:cubicBezTo>
                    <a:pt x="27421" y="10516"/>
                    <a:pt x="27244" y="10709"/>
                    <a:pt x="27014" y="10722"/>
                  </a:cubicBezTo>
                  <a:lnTo>
                    <a:pt x="25969" y="10788"/>
                  </a:lnTo>
                  <a:cubicBezTo>
                    <a:pt x="25959" y="10789"/>
                    <a:pt x="25949" y="10789"/>
                    <a:pt x="25939" y="10789"/>
                  </a:cubicBezTo>
                  <a:cubicBezTo>
                    <a:pt x="25704" y="10789"/>
                    <a:pt x="25512" y="10598"/>
                    <a:pt x="25512" y="10359"/>
                  </a:cubicBezTo>
                  <a:lnTo>
                    <a:pt x="25512" y="7256"/>
                  </a:lnTo>
                  <a:cubicBezTo>
                    <a:pt x="25512" y="7018"/>
                    <a:pt x="25318" y="6824"/>
                    <a:pt x="25080" y="6824"/>
                  </a:cubicBezTo>
                  <a:lnTo>
                    <a:pt x="22652" y="6824"/>
                  </a:lnTo>
                  <a:cubicBezTo>
                    <a:pt x="22416" y="6824"/>
                    <a:pt x="22222" y="7018"/>
                    <a:pt x="22222" y="7256"/>
                  </a:cubicBezTo>
                  <a:lnTo>
                    <a:pt x="22222" y="12353"/>
                  </a:lnTo>
                  <a:cubicBezTo>
                    <a:pt x="22222" y="12591"/>
                    <a:pt x="22029" y="12784"/>
                    <a:pt x="21791" y="12784"/>
                  </a:cubicBezTo>
                  <a:lnTo>
                    <a:pt x="12125" y="12784"/>
                  </a:lnTo>
                  <a:cubicBezTo>
                    <a:pt x="11891" y="12784"/>
                    <a:pt x="11699" y="12598"/>
                    <a:pt x="11694" y="12362"/>
                  </a:cubicBezTo>
                  <a:lnTo>
                    <a:pt x="11443" y="1285"/>
                  </a:lnTo>
                  <a:cubicBezTo>
                    <a:pt x="11440" y="1051"/>
                    <a:pt x="11248" y="863"/>
                    <a:pt x="11012" y="863"/>
                  </a:cubicBezTo>
                  <a:lnTo>
                    <a:pt x="5684" y="863"/>
                  </a:lnTo>
                  <a:cubicBezTo>
                    <a:pt x="5456" y="863"/>
                    <a:pt x="5268" y="1042"/>
                    <a:pt x="5253" y="1268"/>
                  </a:cubicBezTo>
                  <a:lnTo>
                    <a:pt x="4783" y="9345"/>
                  </a:lnTo>
                  <a:cubicBezTo>
                    <a:pt x="4770" y="9556"/>
                    <a:pt x="4606" y="9727"/>
                    <a:pt x="4396" y="9749"/>
                  </a:cubicBezTo>
                  <a:lnTo>
                    <a:pt x="1" y="10202"/>
                  </a:lnTo>
                  <a:lnTo>
                    <a:pt x="1" y="17686"/>
                  </a:lnTo>
                  <a:lnTo>
                    <a:pt x="103735" y="17686"/>
                  </a:lnTo>
                  <a:lnTo>
                    <a:pt x="103735" y="1843"/>
                  </a:lnTo>
                  <a:lnTo>
                    <a:pt x="101036" y="1226"/>
                  </a:lnTo>
                  <a:cubicBezTo>
                    <a:pt x="101003" y="1219"/>
                    <a:pt x="100971" y="1215"/>
                    <a:pt x="100940" y="1215"/>
                  </a:cubicBezTo>
                  <a:cubicBezTo>
                    <a:pt x="100709" y="1215"/>
                    <a:pt x="100509" y="1403"/>
                    <a:pt x="100509" y="1646"/>
                  </a:cubicBezTo>
                  <a:lnTo>
                    <a:pt x="100509" y="4484"/>
                  </a:lnTo>
                  <a:cubicBezTo>
                    <a:pt x="100509" y="4722"/>
                    <a:pt x="100315" y="4915"/>
                    <a:pt x="100077" y="4915"/>
                  </a:cubicBezTo>
                  <a:lnTo>
                    <a:pt x="97254" y="4915"/>
                  </a:lnTo>
                  <a:cubicBezTo>
                    <a:pt x="97016" y="4915"/>
                    <a:pt x="96823" y="4722"/>
                    <a:pt x="96823" y="4484"/>
                  </a:cubicBezTo>
                  <a:lnTo>
                    <a:pt x="96823" y="430"/>
                  </a:lnTo>
                  <a:cubicBezTo>
                    <a:pt x="96823" y="194"/>
                    <a:pt x="96629" y="0"/>
                    <a:pt x="96392" y="0"/>
                  </a:cubicBezTo>
                  <a:close/>
                </a:path>
              </a:pathLst>
            </a:custGeom>
            <a:solidFill>
              <a:srgbClr val="91CB91">
                <a:alpha val="40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7" name="Google Shape;1547;p63"/>
          <p:cNvGrpSpPr/>
          <p:nvPr/>
        </p:nvGrpSpPr>
        <p:grpSpPr>
          <a:xfrm>
            <a:off x="-63379" y="4479299"/>
            <a:ext cx="9263285" cy="677904"/>
            <a:chOff x="-63379" y="4923731"/>
            <a:chExt cx="9263285" cy="969682"/>
          </a:xfrm>
        </p:grpSpPr>
        <p:sp>
          <p:nvSpPr>
            <p:cNvPr id="1548" name="Google Shape;1548;p63"/>
            <p:cNvSpPr/>
            <p:nvPr/>
          </p:nvSpPr>
          <p:spPr>
            <a:xfrm>
              <a:off x="-63379" y="4923731"/>
              <a:ext cx="9263285" cy="969682"/>
            </a:xfrm>
            <a:custGeom>
              <a:rect b="b" l="l" r="r" t="t"/>
              <a:pathLst>
                <a:path extrusionOk="0" h="10859" w="103738">
                  <a:moveTo>
                    <a:pt x="1" y="0"/>
                  </a:moveTo>
                  <a:lnTo>
                    <a:pt x="1" y="10858"/>
                  </a:lnTo>
                  <a:lnTo>
                    <a:pt x="103737" y="10858"/>
                  </a:lnTo>
                  <a:lnTo>
                    <a:pt x="1037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63"/>
            <p:cNvSpPr/>
            <p:nvPr/>
          </p:nvSpPr>
          <p:spPr>
            <a:xfrm>
              <a:off x="120932" y="5321109"/>
              <a:ext cx="843034" cy="64919"/>
            </a:xfrm>
            <a:custGeom>
              <a:rect b="b" l="l" r="r" t="t"/>
              <a:pathLst>
                <a:path extrusionOk="0" h="727" w="9441">
                  <a:moveTo>
                    <a:pt x="1" y="1"/>
                  </a:moveTo>
                  <a:lnTo>
                    <a:pt x="1" y="727"/>
                  </a:lnTo>
                  <a:lnTo>
                    <a:pt x="9440" y="727"/>
                  </a:lnTo>
                  <a:lnTo>
                    <a:pt x="94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63"/>
            <p:cNvSpPr/>
            <p:nvPr/>
          </p:nvSpPr>
          <p:spPr>
            <a:xfrm>
              <a:off x="1341010" y="5321109"/>
              <a:ext cx="842856" cy="64919"/>
            </a:xfrm>
            <a:custGeom>
              <a:rect b="b" l="l" r="r" t="t"/>
              <a:pathLst>
                <a:path extrusionOk="0" h="727" w="9439">
                  <a:moveTo>
                    <a:pt x="1" y="1"/>
                  </a:moveTo>
                  <a:lnTo>
                    <a:pt x="1" y="727"/>
                  </a:lnTo>
                  <a:lnTo>
                    <a:pt x="9438" y="727"/>
                  </a:lnTo>
                  <a:lnTo>
                    <a:pt x="94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63"/>
            <p:cNvSpPr/>
            <p:nvPr/>
          </p:nvSpPr>
          <p:spPr>
            <a:xfrm>
              <a:off x="2439822" y="5321109"/>
              <a:ext cx="842945" cy="64919"/>
            </a:xfrm>
            <a:custGeom>
              <a:rect b="b" l="l" r="r" t="t"/>
              <a:pathLst>
                <a:path extrusionOk="0" h="727" w="9440">
                  <a:moveTo>
                    <a:pt x="1" y="1"/>
                  </a:moveTo>
                  <a:lnTo>
                    <a:pt x="1" y="727"/>
                  </a:lnTo>
                  <a:lnTo>
                    <a:pt x="9440" y="727"/>
                  </a:lnTo>
                  <a:lnTo>
                    <a:pt x="94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63"/>
            <p:cNvSpPr/>
            <p:nvPr/>
          </p:nvSpPr>
          <p:spPr>
            <a:xfrm>
              <a:off x="3659900" y="5321109"/>
              <a:ext cx="842945" cy="64919"/>
            </a:xfrm>
            <a:custGeom>
              <a:rect b="b" l="l" r="r" t="t"/>
              <a:pathLst>
                <a:path extrusionOk="0" h="727" w="9440">
                  <a:moveTo>
                    <a:pt x="1" y="1"/>
                  </a:moveTo>
                  <a:lnTo>
                    <a:pt x="1" y="727"/>
                  </a:lnTo>
                  <a:lnTo>
                    <a:pt x="9440" y="727"/>
                  </a:lnTo>
                  <a:lnTo>
                    <a:pt x="94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63"/>
            <p:cNvSpPr/>
            <p:nvPr/>
          </p:nvSpPr>
          <p:spPr>
            <a:xfrm>
              <a:off x="4807736" y="5321109"/>
              <a:ext cx="842766" cy="64919"/>
            </a:xfrm>
            <a:custGeom>
              <a:rect b="b" l="l" r="r" t="t"/>
              <a:pathLst>
                <a:path extrusionOk="0" h="727" w="9438">
                  <a:moveTo>
                    <a:pt x="1" y="1"/>
                  </a:moveTo>
                  <a:lnTo>
                    <a:pt x="1" y="727"/>
                  </a:lnTo>
                  <a:lnTo>
                    <a:pt x="9438" y="727"/>
                  </a:lnTo>
                  <a:lnTo>
                    <a:pt x="94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63"/>
            <p:cNvSpPr/>
            <p:nvPr/>
          </p:nvSpPr>
          <p:spPr>
            <a:xfrm>
              <a:off x="6027814" y="5321109"/>
              <a:ext cx="842766" cy="64919"/>
            </a:xfrm>
            <a:custGeom>
              <a:rect b="b" l="l" r="r" t="t"/>
              <a:pathLst>
                <a:path extrusionOk="0" h="727" w="9438">
                  <a:moveTo>
                    <a:pt x="1" y="1"/>
                  </a:moveTo>
                  <a:lnTo>
                    <a:pt x="1" y="727"/>
                  </a:lnTo>
                  <a:lnTo>
                    <a:pt x="9438" y="727"/>
                  </a:lnTo>
                  <a:lnTo>
                    <a:pt x="94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63"/>
            <p:cNvSpPr/>
            <p:nvPr/>
          </p:nvSpPr>
          <p:spPr>
            <a:xfrm>
              <a:off x="7126804" y="5321109"/>
              <a:ext cx="842766" cy="64919"/>
            </a:xfrm>
            <a:custGeom>
              <a:rect b="b" l="l" r="r" t="t"/>
              <a:pathLst>
                <a:path extrusionOk="0" h="727" w="9438">
                  <a:moveTo>
                    <a:pt x="0" y="1"/>
                  </a:moveTo>
                  <a:lnTo>
                    <a:pt x="0" y="727"/>
                  </a:lnTo>
                  <a:lnTo>
                    <a:pt x="9437" y="727"/>
                  </a:lnTo>
                  <a:lnTo>
                    <a:pt x="94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63"/>
            <p:cNvSpPr/>
            <p:nvPr/>
          </p:nvSpPr>
          <p:spPr>
            <a:xfrm>
              <a:off x="8346703" y="5321109"/>
              <a:ext cx="842945" cy="64919"/>
            </a:xfrm>
            <a:custGeom>
              <a:rect b="b" l="l" r="r" t="t"/>
              <a:pathLst>
                <a:path extrusionOk="0" h="727" w="9440">
                  <a:moveTo>
                    <a:pt x="0" y="1"/>
                  </a:moveTo>
                  <a:lnTo>
                    <a:pt x="0" y="727"/>
                  </a:lnTo>
                  <a:lnTo>
                    <a:pt x="9439" y="727"/>
                  </a:lnTo>
                  <a:lnTo>
                    <a:pt x="94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7" name="Google Shape;1557;p63"/>
          <p:cNvGrpSpPr/>
          <p:nvPr/>
        </p:nvGrpSpPr>
        <p:grpSpPr>
          <a:xfrm>
            <a:off x="6999949" y="-196211"/>
            <a:ext cx="497501" cy="721626"/>
            <a:chOff x="8752549" y="1771614"/>
            <a:chExt cx="497501" cy="721626"/>
          </a:xfrm>
        </p:grpSpPr>
        <p:sp>
          <p:nvSpPr>
            <p:cNvPr id="1558" name="Google Shape;1558;p63"/>
            <p:cNvSpPr/>
            <p:nvPr/>
          </p:nvSpPr>
          <p:spPr>
            <a:xfrm>
              <a:off x="8752549" y="1771614"/>
              <a:ext cx="370707" cy="193599"/>
            </a:xfrm>
            <a:custGeom>
              <a:rect b="b" l="l" r="r" t="t"/>
              <a:pathLst>
                <a:path extrusionOk="0" h="2194" w="4201">
                  <a:moveTo>
                    <a:pt x="303" y="0"/>
                  </a:moveTo>
                  <a:cubicBezTo>
                    <a:pt x="262" y="0"/>
                    <a:pt x="219" y="11"/>
                    <a:pt x="177" y="35"/>
                  </a:cubicBezTo>
                  <a:cubicBezTo>
                    <a:pt x="67" y="97"/>
                    <a:pt x="0" y="278"/>
                    <a:pt x="85" y="389"/>
                  </a:cubicBezTo>
                  <a:cubicBezTo>
                    <a:pt x="332" y="718"/>
                    <a:pt x="619" y="1002"/>
                    <a:pt x="964" y="1233"/>
                  </a:cubicBezTo>
                  <a:cubicBezTo>
                    <a:pt x="1123" y="1338"/>
                    <a:pt x="1296" y="1417"/>
                    <a:pt x="1456" y="1516"/>
                  </a:cubicBezTo>
                  <a:cubicBezTo>
                    <a:pt x="1583" y="1592"/>
                    <a:pt x="1721" y="1706"/>
                    <a:pt x="1670" y="1867"/>
                  </a:cubicBezTo>
                  <a:cubicBezTo>
                    <a:pt x="1668" y="1891"/>
                    <a:pt x="1661" y="1914"/>
                    <a:pt x="1661" y="1942"/>
                  </a:cubicBezTo>
                  <a:cubicBezTo>
                    <a:pt x="1661" y="2108"/>
                    <a:pt x="1784" y="2194"/>
                    <a:pt x="1911" y="2194"/>
                  </a:cubicBezTo>
                  <a:cubicBezTo>
                    <a:pt x="2018" y="2194"/>
                    <a:pt x="2127" y="2134"/>
                    <a:pt x="2171" y="2010"/>
                  </a:cubicBezTo>
                  <a:cubicBezTo>
                    <a:pt x="2182" y="1977"/>
                    <a:pt x="2186" y="1944"/>
                    <a:pt x="2191" y="1913"/>
                  </a:cubicBezTo>
                  <a:cubicBezTo>
                    <a:pt x="2226" y="1765"/>
                    <a:pt x="2462" y="1697"/>
                    <a:pt x="2580" y="1647"/>
                  </a:cubicBezTo>
                  <a:cubicBezTo>
                    <a:pt x="2785" y="1559"/>
                    <a:pt x="2982" y="1454"/>
                    <a:pt x="3166" y="1328"/>
                  </a:cubicBezTo>
                  <a:cubicBezTo>
                    <a:pt x="3537" y="1083"/>
                    <a:pt x="3848" y="779"/>
                    <a:pt x="4119" y="425"/>
                  </a:cubicBezTo>
                  <a:cubicBezTo>
                    <a:pt x="4200" y="315"/>
                    <a:pt x="4130" y="136"/>
                    <a:pt x="4023" y="72"/>
                  </a:cubicBezTo>
                  <a:cubicBezTo>
                    <a:pt x="3981" y="46"/>
                    <a:pt x="3938" y="35"/>
                    <a:pt x="3897" y="35"/>
                  </a:cubicBezTo>
                  <a:cubicBezTo>
                    <a:pt x="3808" y="35"/>
                    <a:pt x="3726" y="88"/>
                    <a:pt x="3667" y="164"/>
                  </a:cubicBezTo>
                  <a:cubicBezTo>
                    <a:pt x="3382" y="534"/>
                    <a:pt x="3013" y="838"/>
                    <a:pt x="2604" y="1059"/>
                  </a:cubicBezTo>
                  <a:cubicBezTo>
                    <a:pt x="2422" y="1157"/>
                    <a:pt x="2208" y="1236"/>
                    <a:pt x="2027" y="1347"/>
                  </a:cubicBezTo>
                  <a:cubicBezTo>
                    <a:pt x="1906" y="1198"/>
                    <a:pt x="1738" y="1076"/>
                    <a:pt x="1572" y="986"/>
                  </a:cubicBezTo>
                  <a:cubicBezTo>
                    <a:pt x="1167" y="770"/>
                    <a:pt x="809" y="497"/>
                    <a:pt x="533" y="127"/>
                  </a:cubicBezTo>
                  <a:cubicBezTo>
                    <a:pt x="475" y="50"/>
                    <a:pt x="392" y="0"/>
                    <a:pt x="3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63"/>
            <p:cNvSpPr/>
            <p:nvPr/>
          </p:nvSpPr>
          <p:spPr>
            <a:xfrm>
              <a:off x="8752550" y="2352145"/>
              <a:ext cx="270552" cy="141096"/>
            </a:xfrm>
            <a:custGeom>
              <a:rect b="b" l="l" r="r" t="t"/>
              <a:pathLst>
                <a:path extrusionOk="0" h="1599" w="3066">
                  <a:moveTo>
                    <a:pt x="221" y="1"/>
                  </a:moveTo>
                  <a:cubicBezTo>
                    <a:pt x="191" y="1"/>
                    <a:pt x="160" y="9"/>
                    <a:pt x="130" y="27"/>
                  </a:cubicBezTo>
                  <a:cubicBezTo>
                    <a:pt x="49" y="73"/>
                    <a:pt x="1" y="203"/>
                    <a:pt x="64" y="285"/>
                  </a:cubicBezTo>
                  <a:cubicBezTo>
                    <a:pt x="242" y="524"/>
                    <a:pt x="452" y="731"/>
                    <a:pt x="701" y="896"/>
                  </a:cubicBezTo>
                  <a:cubicBezTo>
                    <a:pt x="817" y="974"/>
                    <a:pt x="943" y="1033"/>
                    <a:pt x="1061" y="1105"/>
                  </a:cubicBezTo>
                  <a:cubicBezTo>
                    <a:pt x="1153" y="1160"/>
                    <a:pt x="1254" y="1243"/>
                    <a:pt x="1217" y="1361"/>
                  </a:cubicBezTo>
                  <a:cubicBezTo>
                    <a:pt x="1215" y="1379"/>
                    <a:pt x="1210" y="1394"/>
                    <a:pt x="1210" y="1416"/>
                  </a:cubicBezTo>
                  <a:cubicBezTo>
                    <a:pt x="1210" y="1536"/>
                    <a:pt x="1299" y="1598"/>
                    <a:pt x="1392" y="1598"/>
                  </a:cubicBezTo>
                  <a:cubicBezTo>
                    <a:pt x="1470" y="1598"/>
                    <a:pt x="1550" y="1555"/>
                    <a:pt x="1582" y="1466"/>
                  </a:cubicBezTo>
                  <a:cubicBezTo>
                    <a:pt x="1591" y="1440"/>
                    <a:pt x="1593" y="1418"/>
                    <a:pt x="1597" y="1392"/>
                  </a:cubicBezTo>
                  <a:cubicBezTo>
                    <a:pt x="1623" y="1283"/>
                    <a:pt x="1796" y="1235"/>
                    <a:pt x="1881" y="1199"/>
                  </a:cubicBezTo>
                  <a:cubicBezTo>
                    <a:pt x="2030" y="1134"/>
                    <a:pt x="2172" y="1059"/>
                    <a:pt x="2306" y="968"/>
                  </a:cubicBezTo>
                  <a:cubicBezTo>
                    <a:pt x="2577" y="789"/>
                    <a:pt x="2804" y="568"/>
                    <a:pt x="3003" y="310"/>
                  </a:cubicBezTo>
                  <a:cubicBezTo>
                    <a:pt x="3066" y="231"/>
                    <a:pt x="3014" y="100"/>
                    <a:pt x="2933" y="54"/>
                  </a:cubicBezTo>
                  <a:cubicBezTo>
                    <a:pt x="2903" y="36"/>
                    <a:pt x="2873" y="29"/>
                    <a:pt x="2844" y="29"/>
                  </a:cubicBezTo>
                  <a:cubicBezTo>
                    <a:pt x="2779" y="29"/>
                    <a:pt x="2718" y="67"/>
                    <a:pt x="2675" y="121"/>
                  </a:cubicBezTo>
                  <a:cubicBezTo>
                    <a:pt x="2469" y="390"/>
                    <a:pt x="2200" y="611"/>
                    <a:pt x="1899" y="773"/>
                  </a:cubicBezTo>
                  <a:cubicBezTo>
                    <a:pt x="1768" y="845"/>
                    <a:pt x="1612" y="902"/>
                    <a:pt x="1481" y="983"/>
                  </a:cubicBezTo>
                  <a:cubicBezTo>
                    <a:pt x="1391" y="874"/>
                    <a:pt x="1269" y="784"/>
                    <a:pt x="1145" y="719"/>
                  </a:cubicBezTo>
                  <a:cubicBezTo>
                    <a:pt x="851" y="563"/>
                    <a:pt x="591" y="366"/>
                    <a:pt x="388" y="93"/>
                  </a:cubicBezTo>
                  <a:cubicBezTo>
                    <a:pt x="345" y="37"/>
                    <a:pt x="285" y="1"/>
                    <a:pt x="2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63"/>
            <p:cNvSpPr/>
            <p:nvPr/>
          </p:nvSpPr>
          <p:spPr>
            <a:xfrm>
              <a:off x="9023090" y="2143896"/>
              <a:ext cx="226960" cy="118506"/>
            </a:xfrm>
            <a:custGeom>
              <a:rect b="b" l="l" r="r" t="t"/>
              <a:pathLst>
                <a:path extrusionOk="0" h="1343" w="2572">
                  <a:moveTo>
                    <a:pt x="186" y="0"/>
                  </a:moveTo>
                  <a:cubicBezTo>
                    <a:pt x="161" y="0"/>
                    <a:pt x="135" y="7"/>
                    <a:pt x="110" y="21"/>
                  </a:cubicBezTo>
                  <a:cubicBezTo>
                    <a:pt x="41" y="60"/>
                    <a:pt x="1" y="170"/>
                    <a:pt x="53" y="238"/>
                  </a:cubicBezTo>
                  <a:cubicBezTo>
                    <a:pt x="202" y="441"/>
                    <a:pt x="379" y="613"/>
                    <a:pt x="589" y="754"/>
                  </a:cubicBezTo>
                  <a:cubicBezTo>
                    <a:pt x="686" y="819"/>
                    <a:pt x="791" y="867"/>
                    <a:pt x="891" y="930"/>
                  </a:cubicBezTo>
                  <a:cubicBezTo>
                    <a:pt x="968" y="976"/>
                    <a:pt x="1055" y="1046"/>
                    <a:pt x="1022" y="1143"/>
                  </a:cubicBezTo>
                  <a:cubicBezTo>
                    <a:pt x="1020" y="1160"/>
                    <a:pt x="1014" y="1173"/>
                    <a:pt x="1014" y="1189"/>
                  </a:cubicBezTo>
                  <a:cubicBezTo>
                    <a:pt x="1014" y="1290"/>
                    <a:pt x="1089" y="1343"/>
                    <a:pt x="1167" y="1343"/>
                  </a:cubicBezTo>
                  <a:cubicBezTo>
                    <a:pt x="1233" y="1343"/>
                    <a:pt x="1301" y="1306"/>
                    <a:pt x="1328" y="1230"/>
                  </a:cubicBezTo>
                  <a:cubicBezTo>
                    <a:pt x="1335" y="1210"/>
                    <a:pt x="1337" y="1189"/>
                    <a:pt x="1343" y="1169"/>
                  </a:cubicBezTo>
                  <a:cubicBezTo>
                    <a:pt x="1363" y="1079"/>
                    <a:pt x="1508" y="1036"/>
                    <a:pt x="1580" y="1005"/>
                  </a:cubicBezTo>
                  <a:cubicBezTo>
                    <a:pt x="1704" y="950"/>
                    <a:pt x="1823" y="887"/>
                    <a:pt x="1936" y="812"/>
                  </a:cubicBezTo>
                  <a:cubicBezTo>
                    <a:pt x="2163" y="659"/>
                    <a:pt x="2356" y="473"/>
                    <a:pt x="2522" y="259"/>
                  </a:cubicBezTo>
                  <a:cubicBezTo>
                    <a:pt x="2572" y="189"/>
                    <a:pt x="2531" y="82"/>
                    <a:pt x="2465" y="41"/>
                  </a:cubicBezTo>
                  <a:cubicBezTo>
                    <a:pt x="2439" y="26"/>
                    <a:pt x="2414" y="20"/>
                    <a:pt x="2389" y="20"/>
                  </a:cubicBezTo>
                  <a:cubicBezTo>
                    <a:pt x="2334" y="20"/>
                    <a:pt x="2283" y="52"/>
                    <a:pt x="2247" y="100"/>
                  </a:cubicBezTo>
                  <a:cubicBezTo>
                    <a:pt x="2072" y="325"/>
                    <a:pt x="1847" y="511"/>
                    <a:pt x="1595" y="648"/>
                  </a:cubicBezTo>
                  <a:cubicBezTo>
                    <a:pt x="1484" y="708"/>
                    <a:pt x="1354" y="756"/>
                    <a:pt x="1243" y="825"/>
                  </a:cubicBezTo>
                  <a:cubicBezTo>
                    <a:pt x="1167" y="732"/>
                    <a:pt x="1066" y="659"/>
                    <a:pt x="963" y="603"/>
                  </a:cubicBezTo>
                  <a:cubicBezTo>
                    <a:pt x="714" y="471"/>
                    <a:pt x="495" y="305"/>
                    <a:pt x="327" y="78"/>
                  </a:cubicBezTo>
                  <a:cubicBezTo>
                    <a:pt x="292" y="31"/>
                    <a:pt x="241" y="0"/>
                    <a:pt x="1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1" name="Google Shape;1561;p63"/>
          <p:cNvGrpSpPr/>
          <p:nvPr/>
        </p:nvGrpSpPr>
        <p:grpSpPr>
          <a:xfrm>
            <a:off x="-63500" y="3082097"/>
            <a:ext cx="9263374" cy="1397198"/>
            <a:chOff x="-63500" y="3082097"/>
            <a:chExt cx="9263374" cy="1397198"/>
          </a:xfrm>
        </p:grpSpPr>
        <p:grpSp>
          <p:nvGrpSpPr>
            <p:cNvPr id="1562" name="Google Shape;1562;p63"/>
            <p:cNvGrpSpPr/>
            <p:nvPr/>
          </p:nvGrpSpPr>
          <p:grpSpPr>
            <a:xfrm>
              <a:off x="-63500" y="3082097"/>
              <a:ext cx="9263374" cy="1397198"/>
              <a:chOff x="-63500" y="3082097"/>
              <a:chExt cx="9263374" cy="1397198"/>
            </a:xfrm>
          </p:grpSpPr>
          <p:sp>
            <p:nvSpPr>
              <p:cNvPr id="1563" name="Google Shape;1563;p63"/>
              <p:cNvSpPr/>
              <p:nvPr/>
            </p:nvSpPr>
            <p:spPr>
              <a:xfrm>
                <a:off x="-63500" y="3873197"/>
                <a:ext cx="9263374" cy="606098"/>
              </a:xfrm>
              <a:custGeom>
                <a:rect b="b" l="l" r="r" t="t"/>
                <a:pathLst>
                  <a:path extrusionOk="0" h="5154" w="103739">
                    <a:moveTo>
                      <a:pt x="80339" y="0"/>
                    </a:moveTo>
                    <a:cubicBezTo>
                      <a:pt x="69397" y="0"/>
                      <a:pt x="55260" y="1698"/>
                      <a:pt x="43777" y="1698"/>
                    </a:cubicBezTo>
                    <a:cubicBezTo>
                      <a:pt x="43306" y="1698"/>
                      <a:pt x="42839" y="1695"/>
                      <a:pt x="42377" y="1689"/>
                    </a:cubicBezTo>
                    <a:cubicBezTo>
                      <a:pt x="33262" y="1571"/>
                      <a:pt x="25137" y="473"/>
                      <a:pt x="19763" y="473"/>
                    </a:cubicBezTo>
                    <a:cubicBezTo>
                      <a:pt x="14822" y="473"/>
                      <a:pt x="0" y="1680"/>
                      <a:pt x="0" y="1680"/>
                    </a:cubicBezTo>
                    <a:lnTo>
                      <a:pt x="0" y="5154"/>
                    </a:lnTo>
                    <a:lnTo>
                      <a:pt x="103739" y="5154"/>
                    </a:lnTo>
                    <a:lnTo>
                      <a:pt x="103739" y="722"/>
                    </a:lnTo>
                    <a:cubicBezTo>
                      <a:pt x="103739" y="722"/>
                      <a:pt x="95368" y="244"/>
                      <a:pt x="81989" y="14"/>
                    </a:cubicBezTo>
                    <a:cubicBezTo>
                      <a:pt x="81448" y="5"/>
                      <a:pt x="80897" y="0"/>
                      <a:pt x="803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4" name="Google Shape;1564;p63"/>
              <p:cNvSpPr/>
              <p:nvPr/>
            </p:nvSpPr>
            <p:spPr>
              <a:xfrm>
                <a:off x="5118099" y="3082097"/>
                <a:ext cx="2505684" cy="1236421"/>
              </a:xfrm>
              <a:custGeom>
                <a:rect b="b" l="l" r="r" t="t"/>
                <a:pathLst>
                  <a:path extrusionOk="0" h="9413" w="14639">
                    <a:moveTo>
                      <a:pt x="7352" y="0"/>
                    </a:moveTo>
                    <a:cubicBezTo>
                      <a:pt x="3689" y="0"/>
                      <a:pt x="3750" y="4136"/>
                      <a:pt x="3974" y="5115"/>
                    </a:cubicBezTo>
                    <a:cubicBezTo>
                      <a:pt x="3722" y="4296"/>
                      <a:pt x="3031" y="2450"/>
                      <a:pt x="1920" y="2450"/>
                    </a:cubicBezTo>
                    <a:cubicBezTo>
                      <a:pt x="1828" y="2450"/>
                      <a:pt x="1734" y="2462"/>
                      <a:pt x="1637" y="2489"/>
                    </a:cubicBezTo>
                    <a:cubicBezTo>
                      <a:pt x="80" y="2916"/>
                      <a:pt x="2287" y="5640"/>
                      <a:pt x="2444" y="5832"/>
                    </a:cubicBezTo>
                    <a:cubicBezTo>
                      <a:pt x="2364" y="5738"/>
                      <a:pt x="1776" y="5099"/>
                      <a:pt x="1036" y="5099"/>
                    </a:cubicBezTo>
                    <a:cubicBezTo>
                      <a:pt x="730" y="5099"/>
                      <a:pt x="398" y="5208"/>
                      <a:pt x="65" y="5509"/>
                    </a:cubicBezTo>
                    <a:cubicBezTo>
                      <a:pt x="43" y="5530"/>
                      <a:pt x="21" y="5550"/>
                      <a:pt x="0" y="5570"/>
                    </a:cubicBezTo>
                    <a:lnTo>
                      <a:pt x="0" y="6840"/>
                    </a:lnTo>
                    <a:cubicBezTo>
                      <a:pt x="358" y="7336"/>
                      <a:pt x="984" y="7747"/>
                      <a:pt x="1246" y="7907"/>
                    </a:cubicBezTo>
                    <a:cubicBezTo>
                      <a:pt x="1046" y="7797"/>
                      <a:pt x="616" y="7603"/>
                      <a:pt x="115" y="7603"/>
                    </a:cubicBezTo>
                    <a:cubicBezTo>
                      <a:pt x="77" y="7603"/>
                      <a:pt x="39" y="7604"/>
                      <a:pt x="0" y="7606"/>
                    </a:cubicBezTo>
                    <a:lnTo>
                      <a:pt x="0" y="9412"/>
                    </a:lnTo>
                    <a:lnTo>
                      <a:pt x="6788" y="8920"/>
                    </a:lnTo>
                    <a:lnTo>
                      <a:pt x="6935" y="8909"/>
                    </a:lnTo>
                    <a:lnTo>
                      <a:pt x="7189" y="8891"/>
                    </a:lnTo>
                    <a:lnTo>
                      <a:pt x="7446" y="8872"/>
                    </a:lnTo>
                    <a:lnTo>
                      <a:pt x="8043" y="8828"/>
                    </a:lnTo>
                    <a:lnTo>
                      <a:pt x="11590" y="8570"/>
                    </a:lnTo>
                    <a:lnTo>
                      <a:pt x="13216" y="8452"/>
                    </a:lnTo>
                    <a:lnTo>
                      <a:pt x="13814" y="8408"/>
                    </a:lnTo>
                    <a:lnTo>
                      <a:pt x="14284" y="8375"/>
                    </a:lnTo>
                    <a:lnTo>
                      <a:pt x="14638" y="8349"/>
                    </a:lnTo>
                    <a:lnTo>
                      <a:pt x="14638" y="8344"/>
                    </a:lnTo>
                    <a:cubicBezTo>
                      <a:pt x="14633" y="8312"/>
                      <a:pt x="14609" y="8104"/>
                      <a:pt x="14502" y="7879"/>
                    </a:cubicBezTo>
                    <a:cubicBezTo>
                      <a:pt x="14439" y="7748"/>
                      <a:pt x="14349" y="7606"/>
                      <a:pt x="14218" y="7492"/>
                    </a:cubicBezTo>
                    <a:cubicBezTo>
                      <a:pt x="14089" y="7382"/>
                      <a:pt x="13925" y="7291"/>
                      <a:pt x="13709" y="7254"/>
                    </a:cubicBezTo>
                    <a:cubicBezTo>
                      <a:pt x="13636" y="7241"/>
                      <a:pt x="13556" y="7234"/>
                      <a:pt x="13470" y="7234"/>
                    </a:cubicBezTo>
                    <a:cubicBezTo>
                      <a:pt x="13231" y="7234"/>
                      <a:pt x="12942" y="7289"/>
                      <a:pt x="12596" y="7422"/>
                    </a:cubicBezTo>
                    <a:cubicBezTo>
                      <a:pt x="12945" y="6847"/>
                      <a:pt x="13087" y="6175"/>
                      <a:pt x="12375" y="5697"/>
                    </a:cubicBezTo>
                    <a:cubicBezTo>
                      <a:pt x="11963" y="5421"/>
                      <a:pt x="11631" y="5322"/>
                      <a:pt x="11365" y="5322"/>
                    </a:cubicBezTo>
                    <a:cubicBezTo>
                      <a:pt x="10714" y="5322"/>
                      <a:pt x="10465" y="5923"/>
                      <a:pt x="10436" y="6003"/>
                    </a:cubicBezTo>
                    <a:cubicBezTo>
                      <a:pt x="10448" y="5957"/>
                      <a:pt x="10503" y="5740"/>
                      <a:pt x="10562" y="5410"/>
                    </a:cubicBezTo>
                    <a:cubicBezTo>
                      <a:pt x="10615" y="5117"/>
                      <a:pt x="10671" y="4737"/>
                      <a:pt x="10698" y="4313"/>
                    </a:cubicBezTo>
                    <a:cubicBezTo>
                      <a:pt x="10707" y="4182"/>
                      <a:pt x="10713" y="4048"/>
                      <a:pt x="10715" y="3912"/>
                    </a:cubicBezTo>
                    <a:cubicBezTo>
                      <a:pt x="10718" y="3606"/>
                      <a:pt x="10706" y="3283"/>
                      <a:pt x="10667" y="2966"/>
                    </a:cubicBezTo>
                    <a:cubicBezTo>
                      <a:pt x="10641" y="2773"/>
                      <a:pt x="10608" y="2581"/>
                      <a:pt x="10562" y="2395"/>
                    </a:cubicBezTo>
                    <a:cubicBezTo>
                      <a:pt x="10464" y="1986"/>
                      <a:pt x="10307" y="1590"/>
                      <a:pt x="10070" y="1245"/>
                    </a:cubicBezTo>
                    <a:cubicBezTo>
                      <a:pt x="9589" y="534"/>
                      <a:pt x="8771" y="23"/>
                      <a:pt x="7434" y="1"/>
                    </a:cubicBezTo>
                    <a:cubicBezTo>
                      <a:pt x="7407" y="1"/>
                      <a:pt x="7379" y="0"/>
                      <a:pt x="73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65" name="Google Shape;1565;p63"/>
            <p:cNvSpPr/>
            <p:nvPr/>
          </p:nvSpPr>
          <p:spPr>
            <a:xfrm rot="-597038">
              <a:off x="5072655" y="3787972"/>
              <a:ext cx="243056" cy="21203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1566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Google Shape;1567;p64"/>
          <p:cNvSpPr txBox="1"/>
          <p:nvPr>
            <p:ph type="title"/>
          </p:nvPr>
        </p:nvSpPr>
        <p:spPr>
          <a:xfrm>
            <a:off x="4488175" y="1555775"/>
            <a:ext cx="3391200" cy="83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68" name="Google Shape;1568;p64"/>
          <p:cNvSpPr txBox="1"/>
          <p:nvPr>
            <p:ph idx="1" type="subTitle"/>
          </p:nvPr>
        </p:nvSpPr>
        <p:spPr>
          <a:xfrm>
            <a:off x="4488350" y="2394150"/>
            <a:ext cx="33912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69" name="Google Shape;1569;p64"/>
          <p:cNvGrpSpPr/>
          <p:nvPr/>
        </p:nvGrpSpPr>
        <p:grpSpPr>
          <a:xfrm>
            <a:off x="-181230" y="-196197"/>
            <a:ext cx="9461248" cy="2169254"/>
            <a:chOff x="-181230" y="-196197"/>
            <a:chExt cx="9461248" cy="2169254"/>
          </a:xfrm>
        </p:grpSpPr>
        <p:sp>
          <p:nvSpPr>
            <p:cNvPr id="1570" name="Google Shape;1570;p64"/>
            <p:cNvSpPr/>
            <p:nvPr/>
          </p:nvSpPr>
          <p:spPr>
            <a:xfrm>
              <a:off x="-181230" y="1765548"/>
              <a:ext cx="385942" cy="207509"/>
            </a:xfrm>
            <a:custGeom>
              <a:rect b="b" l="l" r="r" t="t"/>
              <a:pathLst>
                <a:path extrusionOk="0" h="3447" w="6411">
                  <a:moveTo>
                    <a:pt x="2159" y="0"/>
                  </a:moveTo>
                  <a:cubicBezTo>
                    <a:pt x="1702" y="0"/>
                    <a:pt x="1300" y="222"/>
                    <a:pt x="1046" y="561"/>
                  </a:cubicBezTo>
                  <a:cubicBezTo>
                    <a:pt x="977" y="542"/>
                    <a:pt x="906" y="529"/>
                    <a:pt x="832" y="529"/>
                  </a:cubicBezTo>
                  <a:cubicBezTo>
                    <a:pt x="375" y="529"/>
                    <a:pt x="4" y="902"/>
                    <a:pt x="4" y="1357"/>
                  </a:cubicBezTo>
                  <a:cubicBezTo>
                    <a:pt x="1" y="1817"/>
                    <a:pt x="371" y="2186"/>
                    <a:pt x="826" y="2186"/>
                  </a:cubicBezTo>
                  <a:cubicBezTo>
                    <a:pt x="887" y="2186"/>
                    <a:pt x="944" y="2181"/>
                    <a:pt x="1001" y="2168"/>
                  </a:cubicBezTo>
                  <a:cubicBezTo>
                    <a:pt x="1182" y="2435"/>
                    <a:pt x="1453" y="2636"/>
                    <a:pt x="1770" y="2728"/>
                  </a:cubicBezTo>
                  <a:cubicBezTo>
                    <a:pt x="1993" y="3154"/>
                    <a:pt x="2443" y="3447"/>
                    <a:pt x="2959" y="3447"/>
                  </a:cubicBezTo>
                  <a:cubicBezTo>
                    <a:pt x="3388" y="3447"/>
                    <a:pt x="3769" y="3244"/>
                    <a:pt x="4015" y="2929"/>
                  </a:cubicBezTo>
                  <a:cubicBezTo>
                    <a:pt x="4153" y="3065"/>
                    <a:pt x="4343" y="3150"/>
                    <a:pt x="4549" y="3150"/>
                  </a:cubicBezTo>
                  <a:cubicBezTo>
                    <a:pt x="4847" y="3150"/>
                    <a:pt x="5102" y="2978"/>
                    <a:pt x="5227" y="2733"/>
                  </a:cubicBezTo>
                  <a:cubicBezTo>
                    <a:pt x="5255" y="2735"/>
                    <a:pt x="5281" y="2737"/>
                    <a:pt x="5308" y="2737"/>
                  </a:cubicBezTo>
                  <a:cubicBezTo>
                    <a:pt x="5916" y="2737"/>
                    <a:pt x="6410" y="2245"/>
                    <a:pt x="6410" y="1633"/>
                  </a:cubicBezTo>
                  <a:cubicBezTo>
                    <a:pt x="6410" y="1025"/>
                    <a:pt x="5918" y="529"/>
                    <a:pt x="5308" y="529"/>
                  </a:cubicBezTo>
                  <a:cubicBezTo>
                    <a:pt x="5072" y="529"/>
                    <a:pt x="4855" y="603"/>
                    <a:pt x="4678" y="728"/>
                  </a:cubicBezTo>
                  <a:cubicBezTo>
                    <a:pt x="4543" y="356"/>
                    <a:pt x="4182" y="87"/>
                    <a:pt x="3764" y="87"/>
                  </a:cubicBezTo>
                  <a:cubicBezTo>
                    <a:pt x="3502" y="87"/>
                    <a:pt x="3264" y="192"/>
                    <a:pt x="3089" y="360"/>
                  </a:cubicBezTo>
                  <a:cubicBezTo>
                    <a:pt x="2842" y="137"/>
                    <a:pt x="2516" y="0"/>
                    <a:pt x="21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64"/>
            <p:cNvSpPr/>
            <p:nvPr/>
          </p:nvSpPr>
          <p:spPr>
            <a:xfrm>
              <a:off x="-8" y="1000298"/>
              <a:ext cx="452403" cy="211844"/>
            </a:xfrm>
            <a:custGeom>
              <a:rect b="b" l="l" r="r" t="t"/>
              <a:pathLst>
                <a:path extrusionOk="0" h="3519" w="7515">
                  <a:moveTo>
                    <a:pt x="3620" y="0"/>
                  </a:moveTo>
                  <a:cubicBezTo>
                    <a:pt x="3091" y="0"/>
                    <a:pt x="2636" y="297"/>
                    <a:pt x="2408" y="736"/>
                  </a:cubicBezTo>
                  <a:cubicBezTo>
                    <a:pt x="2085" y="830"/>
                    <a:pt x="1809" y="1032"/>
                    <a:pt x="1625" y="1307"/>
                  </a:cubicBezTo>
                  <a:cubicBezTo>
                    <a:pt x="1567" y="1294"/>
                    <a:pt x="1507" y="1289"/>
                    <a:pt x="1448" y="1289"/>
                  </a:cubicBezTo>
                  <a:cubicBezTo>
                    <a:pt x="980" y="1289"/>
                    <a:pt x="602" y="1664"/>
                    <a:pt x="602" y="2133"/>
                  </a:cubicBezTo>
                  <a:cubicBezTo>
                    <a:pt x="602" y="2158"/>
                    <a:pt x="604" y="2182"/>
                    <a:pt x="607" y="2204"/>
                  </a:cubicBezTo>
                  <a:lnTo>
                    <a:pt x="417" y="2204"/>
                  </a:lnTo>
                  <a:cubicBezTo>
                    <a:pt x="187" y="2204"/>
                    <a:pt x="1" y="2391"/>
                    <a:pt x="1" y="2621"/>
                  </a:cubicBezTo>
                  <a:cubicBezTo>
                    <a:pt x="1" y="2851"/>
                    <a:pt x="187" y="3039"/>
                    <a:pt x="417" y="3039"/>
                  </a:cubicBezTo>
                  <a:lnTo>
                    <a:pt x="1744" y="3039"/>
                  </a:lnTo>
                  <a:cubicBezTo>
                    <a:pt x="2004" y="3330"/>
                    <a:pt x="2380" y="3518"/>
                    <a:pt x="2802" y="3518"/>
                  </a:cubicBezTo>
                  <a:cubicBezTo>
                    <a:pt x="3169" y="3518"/>
                    <a:pt x="3501" y="3376"/>
                    <a:pt x="3753" y="3150"/>
                  </a:cubicBezTo>
                  <a:cubicBezTo>
                    <a:pt x="3934" y="3321"/>
                    <a:pt x="4175" y="3428"/>
                    <a:pt x="4442" y="3428"/>
                  </a:cubicBezTo>
                  <a:cubicBezTo>
                    <a:pt x="4763" y="3428"/>
                    <a:pt x="5049" y="3275"/>
                    <a:pt x="5229" y="3039"/>
                  </a:cubicBezTo>
                  <a:lnTo>
                    <a:pt x="7098" y="3039"/>
                  </a:lnTo>
                  <a:cubicBezTo>
                    <a:pt x="7328" y="3039"/>
                    <a:pt x="7514" y="2851"/>
                    <a:pt x="7514" y="2621"/>
                  </a:cubicBezTo>
                  <a:cubicBezTo>
                    <a:pt x="7512" y="2389"/>
                    <a:pt x="7326" y="2203"/>
                    <a:pt x="7096" y="2203"/>
                  </a:cubicBezTo>
                  <a:lnTo>
                    <a:pt x="7087" y="2203"/>
                  </a:lnTo>
                  <a:cubicBezTo>
                    <a:pt x="7124" y="2092"/>
                    <a:pt x="7144" y="1972"/>
                    <a:pt x="7144" y="1849"/>
                  </a:cubicBezTo>
                  <a:cubicBezTo>
                    <a:pt x="7144" y="1228"/>
                    <a:pt x="6639" y="723"/>
                    <a:pt x="6018" y="723"/>
                  </a:cubicBezTo>
                  <a:cubicBezTo>
                    <a:pt x="5990" y="723"/>
                    <a:pt x="5963" y="726"/>
                    <a:pt x="5935" y="728"/>
                  </a:cubicBezTo>
                  <a:cubicBezTo>
                    <a:pt x="5808" y="474"/>
                    <a:pt x="5546" y="303"/>
                    <a:pt x="5244" y="303"/>
                  </a:cubicBezTo>
                  <a:cubicBezTo>
                    <a:pt x="5030" y="303"/>
                    <a:pt x="4839" y="387"/>
                    <a:pt x="4698" y="527"/>
                  </a:cubicBezTo>
                  <a:cubicBezTo>
                    <a:pt x="4446" y="207"/>
                    <a:pt x="4057" y="0"/>
                    <a:pt x="36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64"/>
            <p:cNvSpPr/>
            <p:nvPr/>
          </p:nvSpPr>
          <p:spPr>
            <a:xfrm>
              <a:off x="8728406" y="1296433"/>
              <a:ext cx="551613" cy="296485"/>
            </a:xfrm>
            <a:custGeom>
              <a:rect b="b" l="l" r="r" t="t"/>
              <a:pathLst>
                <a:path extrusionOk="0" h="4925" w="9163">
                  <a:moveTo>
                    <a:pt x="4937" y="0"/>
                  </a:moveTo>
                  <a:cubicBezTo>
                    <a:pt x="4322" y="0"/>
                    <a:pt x="3776" y="292"/>
                    <a:pt x="3426" y="741"/>
                  </a:cubicBezTo>
                  <a:cubicBezTo>
                    <a:pt x="3231" y="544"/>
                    <a:pt x="2962" y="424"/>
                    <a:pt x="2661" y="424"/>
                  </a:cubicBezTo>
                  <a:cubicBezTo>
                    <a:pt x="2238" y="424"/>
                    <a:pt x="1874" y="669"/>
                    <a:pt x="1694" y="1021"/>
                  </a:cubicBezTo>
                  <a:cubicBezTo>
                    <a:pt x="1655" y="1019"/>
                    <a:pt x="1618" y="1014"/>
                    <a:pt x="1576" y="1014"/>
                  </a:cubicBezTo>
                  <a:cubicBezTo>
                    <a:pt x="706" y="1014"/>
                    <a:pt x="0" y="1720"/>
                    <a:pt x="0" y="2590"/>
                  </a:cubicBezTo>
                  <a:cubicBezTo>
                    <a:pt x="0" y="3461"/>
                    <a:pt x="706" y="4165"/>
                    <a:pt x="1576" y="4165"/>
                  </a:cubicBezTo>
                  <a:cubicBezTo>
                    <a:pt x="1911" y="4165"/>
                    <a:pt x="2221" y="4060"/>
                    <a:pt x="2477" y="3883"/>
                  </a:cubicBezTo>
                  <a:cubicBezTo>
                    <a:pt x="2672" y="4416"/>
                    <a:pt x="3185" y="4799"/>
                    <a:pt x="3786" y="4799"/>
                  </a:cubicBezTo>
                  <a:cubicBezTo>
                    <a:pt x="4161" y="4799"/>
                    <a:pt x="4501" y="4650"/>
                    <a:pt x="4751" y="4410"/>
                  </a:cubicBezTo>
                  <a:cubicBezTo>
                    <a:pt x="5103" y="4727"/>
                    <a:pt x="5569" y="4924"/>
                    <a:pt x="6082" y="4924"/>
                  </a:cubicBezTo>
                  <a:cubicBezTo>
                    <a:pt x="6734" y="4924"/>
                    <a:pt x="7311" y="4608"/>
                    <a:pt x="7674" y="4125"/>
                  </a:cubicBezTo>
                  <a:cubicBezTo>
                    <a:pt x="7773" y="4150"/>
                    <a:pt x="7875" y="4165"/>
                    <a:pt x="7982" y="4165"/>
                  </a:cubicBezTo>
                  <a:cubicBezTo>
                    <a:pt x="8636" y="4165"/>
                    <a:pt x="9163" y="3636"/>
                    <a:pt x="9163" y="2984"/>
                  </a:cubicBezTo>
                  <a:cubicBezTo>
                    <a:pt x="9163" y="2332"/>
                    <a:pt x="8636" y="1801"/>
                    <a:pt x="7982" y="1801"/>
                  </a:cubicBezTo>
                  <a:cubicBezTo>
                    <a:pt x="7895" y="1801"/>
                    <a:pt x="7812" y="1810"/>
                    <a:pt x="7733" y="1828"/>
                  </a:cubicBezTo>
                  <a:cubicBezTo>
                    <a:pt x="7475" y="1445"/>
                    <a:pt x="7088" y="1160"/>
                    <a:pt x="6635" y="1029"/>
                  </a:cubicBezTo>
                  <a:cubicBezTo>
                    <a:pt x="6316" y="419"/>
                    <a:pt x="5674" y="0"/>
                    <a:pt x="49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64"/>
            <p:cNvSpPr/>
            <p:nvPr/>
          </p:nvSpPr>
          <p:spPr>
            <a:xfrm>
              <a:off x="8244879" y="194132"/>
              <a:ext cx="810834" cy="343080"/>
            </a:xfrm>
            <a:custGeom>
              <a:rect b="b" l="l" r="r" t="t"/>
              <a:pathLst>
                <a:path extrusionOk="0" h="5699" w="13469">
                  <a:moveTo>
                    <a:pt x="5824" y="0"/>
                  </a:moveTo>
                  <a:cubicBezTo>
                    <a:pt x="5157" y="0"/>
                    <a:pt x="4553" y="269"/>
                    <a:pt x="4114" y="704"/>
                  </a:cubicBezTo>
                  <a:cubicBezTo>
                    <a:pt x="3991" y="682"/>
                    <a:pt x="3864" y="668"/>
                    <a:pt x="3733" y="668"/>
                  </a:cubicBezTo>
                  <a:cubicBezTo>
                    <a:pt x="3032" y="668"/>
                    <a:pt x="2411" y="1014"/>
                    <a:pt x="2032" y="1543"/>
                  </a:cubicBezTo>
                  <a:cubicBezTo>
                    <a:pt x="1818" y="1364"/>
                    <a:pt x="1542" y="1257"/>
                    <a:pt x="1239" y="1257"/>
                  </a:cubicBezTo>
                  <a:cubicBezTo>
                    <a:pt x="556" y="1257"/>
                    <a:pt x="1" y="1812"/>
                    <a:pt x="1" y="2497"/>
                  </a:cubicBezTo>
                  <a:cubicBezTo>
                    <a:pt x="3" y="3176"/>
                    <a:pt x="556" y="3732"/>
                    <a:pt x="1239" y="3732"/>
                  </a:cubicBezTo>
                  <a:cubicBezTo>
                    <a:pt x="1448" y="3732"/>
                    <a:pt x="1643" y="3681"/>
                    <a:pt x="1812" y="3590"/>
                  </a:cubicBezTo>
                  <a:cubicBezTo>
                    <a:pt x="2135" y="4331"/>
                    <a:pt x="2872" y="4849"/>
                    <a:pt x="3729" y="4849"/>
                  </a:cubicBezTo>
                  <a:cubicBezTo>
                    <a:pt x="4094" y="4849"/>
                    <a:pt x="4437" y="4755"/>
                    <a:pt x="4733" y="4591"/>
                  </a:cubicBezTo>
                  <a:cubicBezTo>
                    <a:pt x="5061" y="4755"/>
                    <a:pt x="5430" y="4849"/>
                    <a:pt x="5821" y="4849"/>
                  </a:cubicBezTo>
                  <a:cubicBezTo>
                    <a:pt x="5913" y="4849"/>
                    <a:pt x="6005" y="4842"/>
                    <a:pt x="6097" y="4832"/>
                  </a:cubicBezTo>
                  <a:cubicBezTo>
                    <a:pt x="6503" y="5358"/>
                    <a:pt x="7138" y="5698"/>
                    <a:pt x="7855" y="5698"/>
                  </a:cubicBezTo>
                  <a:cubicBezTo>
                    <a:pt x="8751" y="5698"/>
                    <a:pt x="9521" y="5170"/>
                    <a:pt x="9873" y="4405"/>
                  </a:cubicBezTo>
                  <a:cubicBezTo>
                    <a:pt x="10150" y="4591"/>
                    <a:pt x="10481" y="4702"/>
                    <a:pt x="10839" y="4702"/>
                  </a:cubicBezTo>
                  <a:cubicBezTo>
                    <a:pt x="11487" y="4702"/>
                    <a:pt x="12055" y="4342"/>
                    <a:pt x="12348" y="3810"/>
                  </a:cubicBezTo>
                  <a:lnTo>
                    <a:pt x="12359" y="3810"/>
                  </a:lnTo>
                  <a:cubicBezTo>
                    <a:pt x="12971" y="3810"/>
                    <a:pt x="13469" y="3312"/>
                    <a:pt x="13469" y="2700"/>
                  </a:cubicBezTo>
                  <a:cubicBezTo>
                    <a:pt x="13469" y="2086"/>
                    <a:pt x="12971" y="1589"/>
                    <a:pt x="12359" y="1589"/>
                  </a:cubicBezTo>
                  <a:cubicBezTo>
                    <a:pt x="12215" y="1589"/>
                    <a:pt x="12079" y="1617"/>
                    <a:pt x="11954" y="1668"/>
                  </a:cubicBezTo>
                  <a:cubicBezTo>
                    <a:pt x="11653" y="1412"/>
                    <a:pt x="11264" y="1257"/>
                    <a:pt x="10839" y="1257"/>
                  </a:cubicBezTo>
                  <a:cubicBezTo>
                    <a:pt x="10822" y="1257"/>
                    <a:pt x="10806" y="1259"/>
                    <a:pt x="10789" y="1259"/>
                  </a:cubicBezTo>
                  <a:cubicBezTo>
                    <a:pt x="10430" y="714"/>
                    <a:pt x="9814" y="352"/>
                    <a:pt x="9110" y="352"/>
                  </a:cubicBezTo>
                  <a:cubicBezTo>
                    <a:pt x="8570" y="352"/>
                    <a:pt x="8082" y="566"/>
                    <a:pt x="7719" y="914"/>
                  </a:cubicBezTo>
                  <a:cubicBezTo>
                    <a:pt x="7275" y="356"/>
                    <a:pt x="6591" y="0"/>
                    <a:pt x="58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64"/>
            <p:cNvSpPr/>
            <p:nvPr/>
          </p:nvSpPr>
          <p:spPr>
            <a:xfrm>
              <a:off x="4784900" y="-196197"/>
              <a:ext cx="1432641" cy="606089"/>
            </a:xfrm>
            <a:custGeom>
              <a:rect b="b" l="l" r="r" t="t"/>
              <a:pathLst>
                <a:path extrusionOk="0" h="5699" w="13471">
                  <a:moveTo>
                    <a:pt x="7647" y="1"/>
                  </a:moveTo>
                  <a:cubicBezTo>
                    <a:pt x="6879" y="1"/>
                    <a:pt x="6195" y="356"/>
                    <a:pt x="5751" y="915"/>
                  </a:cubicBezTo>
                  <a:cubicBezTo>
                    <a:pt x="5389" y="567"/>
                    <a:pt x="4901" y="353"/>
                    <a:pt x="4359" y="353"/>
                  </a:cubicBezTo>
                  <a:cubicBezTo>
                    <a:pt x="3657" y="353"/>
                    <a:pt x="3040" y="714"/>
                    <a:pt x="2680" y="1259"/>
                  </a:cubicBezTo>
                  <a:cubicBezTo>
                    <a:pt x="2664" y="1259"/>
                    <a:pt x="2647" y="1258"/>
                    <a:pt x="2633" y="1258"/>
                  </a:cubicBezTo>
                  <a:cubicBezTo>
                    <a:pt x="2205" y="1258"/>
                    <a:pt x="1816" y="1412"/>
                    <a:pt x="1518" y="1669"/>
                  </a:cubicBezTo>
                  <a:cubicBezTo>
                    <a:pt x="1390" y="1617"/>
                    <a:pt x="1254" y="1589"/>
                    <a:pt x="1112" y="1589"/>
                  </a:cubicBezTo>
                  <a:cubicBezTo>
                    <a:pt x="499" y="1589"/>
                    <a:pt x="1" y="2087"/>
                    <a:pt x="1" y="2701"/>
                  </a:cubicBezTo>
                  <a:cubicBezTo>
                    <a:pt x="1" y="3312"/>
                    <a:pt x="499" y="3810"/>
                    <a:pt x="1112" y="3810"/>
                  </a:cubicBezTo>
                  <a:lnTo>
                    <a:pt x="1123" y="3810"/>
                  </a:lnTo>
                  <a:cubicBezTo>
                    <a:pt x="1416" y="4343"/>
                    <a:pt x="1982" y="4702"/>
                    <a:pt x="2633" y="4702"/>
                  </a:cubicBezTo>
                  <a:cubicBezTo>
                    <a:pt x="2988" y="4702"/>
                    <a:pt x="3320" y="4591"/>
                    <a:pt x="3596" y="4405"/>
                  </a:cubicBezTo>
                  <a:cubicBezTo>
                    <a:pt x="3950" y="5170"/>
                    <a:pt x="4719" y="5699"/>
                    <a:pt x="5614" y="5699"/>
                  </a:cubicBezTo>
                  <a:cubicBezTo>
                    <a:pt x="6331" y="5699"/>
                    <a:pt x="6967" y="5358"/>
                    <a:pt x="7372" y="4833"/>
                  </a:cubicBezTo>
                  <a:cubicBezTo>
                    <a:pt x="7465" y="4842"/>
                    <a:pt x="7557" y="4849"/>
                    <a:pt x="7649" y="4849"/>
                  </a:cubicBezTo>
                  <a:cubicBezTo>
                    <a:pt x="8041" y="4849"/>
                    <a:pt x="8410" y="4755"/>
                    <a:pt x="8736" y="4591"/>
                  </a:cubicBezTo>
                  <a:cubicBezTo>
                    <a:pt x="9033" y="4755"/>
                    <a:pt x="9377" y="4849"/>
                    <a:pt x="9740" y="4849"/>
                  </a:cubicBezTo>
                  <a:cubicBezTo>
                    <a:pt x="10597" y="4849"/>
                    <a:pt x="11335" y="4332"/>
                    <a:pt x="11657" y="3591"/>
                  </a:cubicBezTo>
                  <a:cubicBezTo>
                    <a:pt x="11828" y="3681"/>
                    <a:pt x="12024" y="3733"/>
                    <a:pt x="12230" y="3733"/>
                  </a:cubicBezTo>
                  <a:cubicBezTo>
                    <a:pt x="12916" y="3733"/>
                    <a:pt x="13470" y="3176"/>
                    <a:pt x="13470" y="2498"/>
                  </a:cubicBezTo>
                  <a:cubicBezTo>
                    <a:pt x="13470" y="1812"/>
                    <a:pt x="12916" y="1258"/>
                    <a:pt x="12230" y="1258"/>
                  </a:cubicBezTo>
                  <a:cubicBezTo>
                    <a:pt x="11930" y="1258"/>
                    <a:pt x="11653" y="1365"/>
                    <a:pt x="11438" y="1543"/>
                  </a:cubicBezTo>
                  <a:cubicBezTo>
                    <a:pt x="11058" y="1014"/>
                    <a:pt x="10439" y="668"/>
                    <a:pt x="9739" y="668"/>
                  </a:cubicBezTo>
                  <a:cubicBezTo>
                    <a:pt x="9606" y="668"/>
                    <a:pt x="9481" y="683"/>
                    <a:pt x="9355" y="705"/>
                  </a:cubicBezTo>
                  <a:cubicBezTo>
                    <a:pt x="8919" y="270"/>
                    <a:pt x="8312" y="1"/>
                    <a:pt x="76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64"/>
            <p:cNvSpPr/>
            <p:nvPr/>
          </p:nvSpPr>
          <p:spPr>
            <a:xfrm>
              <a:off x="103162" y="12"/>
              <a:ext cx="1220134" cy="369508"/>
            </a:xfrm>
            <a:custGeom>
              <a:rect b="b" l="l" r="r" t="t"/>
              <a:pathLst>
                <a:path extrusionOk="0" h="6138" w="20268">
                  <a:moveTo>
                    <a:pt x="9839" y="1"/>
                  </a:moveTo>
                  <a:cubicBezTo>
                    <a:pt x="8936" y="1"/>
                    <a:pt x="8151" y="500"/>
                    <a:pt x="7742" y="1235"/>
                  </a:cubicBezTo>
                  <a:cubicBezTo>
                    <a:pt x="7497" y="1117"/>
                    <a:pt x="7239" y="1060"/>
                    <a:pt x="6992" y="1060"/>
                  </a:cubicBezTo>
                  <a:cubicBezTo>
                    <a:pt x="5997" y="1060"/>
                    <a:pt x="5190" y="1860"/>
                    <a:pt x="5177" y="2850"/>
                  </a:cubicBezTo>
                  <a:cubicBezTo>
                    <a:pt x="5134" y="2846"/>
                    <a:pt x="5094" y="2842"/>
                    <a:pt x="5049" y="2842"/>
                  </a:cubicBezTo>
                  <a:cubicBezTo>
                    <a:pt x="4309" y="2842"/>
                    <a:pt x="3706" y="3443"/>
                    <a:pt x="3706" y="4186"/>
                  </a:cubicBezTo>
                  <a:cubicBezTo>
                    <a:pt x="3706" y="4280"/>
                    <a:pt x="3715" y="4376"/>
                    <a:pt x="3737" y="4464"/>
                  </a:cubicBezTo>
                  <a:lnTo>
                    <a:pt x="837" y="4464"/>
                  </a:lnTo>
                  <a:cubicBezTo>
                    <a:pt x="374" y="4464"/>
                    <a:pt x="0" y="4840"/>
                    <a:pt x="0" y="5301"/>
                  </a:cubicBezTo>
                  <a:cubicBezTo>
                    <a:pt x="0" y="5763"/>
                    <a:pt x="376" y="6137"/>
                    <a:pt x="837" y="6137"/>
                  </a:cubicBezTo>
                  <a:lnTo>
                    <a:pt x="19431" y="6137"/>
                  </a:lnTo>
                  <a:cubicBezTo>
                    <a:pt x="19894" y="6137"/>
                    <a:pt x="20268" y="5761"/>
                    <a:pt x="20268" y="5301"/>
                  </a:cubicBezTo>
                  <a:cubicBezTo>
                    <a:pt x="20264" y="4840"/>
                    <a:pt x="19890" y="4464"/>
                    <a:pt x="19426" y="4464"/>
                  </a:cubicBezTo>
                  <a:lnTo>
                    <a:pt x="16527" y="4464"/>
                  </a:lnTo>
                  <a:cubicBezTo>
                    <a:pt x="16545" y="4376"/>
                    <a:pt x="16556" y="4283"/>
                    <a:pt x="16556" y="4186"/>
                  </a:cubicBezTo>
                  <a:cubicBezTo>
                    <a:pt x="16556" y="3445"/>
                    <a:pt x="15956" y="2842"/>
                    <a:pt x="15213" y="2842"/>
                  </a:cubicBezTo>
                  <a:cubicBezTo>
                    <a:pt x="15169" y="2842"/>
                    <a:pt x="15128" y="2844"/>
                    <a:pt x="15086" y="2850"/>
                  </a:cubicBezTo>
                  <a:cubicBezTo>
                    <a:pt x="15073" y="1860"/>
                    <a:pt x="14266" y="1060"/>
                    <a:pt x="13270" y="1060"/>
                  </a:cubicBezTo>
                  <a:cubicBezTo>
                    <a:pt x="13022" y="1060"/>
                    <a:pt x="12767" y="1117"/>
                    <a:pt x="12520" y="1235"/>
                  </a:cubicBezTo>
                  <a:cubicBezTo>
                    <a:pt x="12109" y="498"/>
                    <a:pt x="11324" y="1"/>
                    <a:pt x="10423" y="1"/>
                  </a:cubicBezTo>
                  <a:cubicBezTo>
                    <a:pt x="10326" y="1"/>
                    <a:pt x="10228" y="8"/>
                    <a:pt x="10132" y="19"/>
                  </a:cubicBezTo>
                  <a:cubicBezTo>
                    <a:pt x="10034" y="8"/>
                    <a:pt x="9939" y="1"/>
                    <a:pt x="98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6" name="Google Shape;1576;p64"/>
          <p:cNvGrpSpPr/>
          <p:nvPr/>
        </p:nvGrpSpPr>
        <p:grpSpPr>
          <a:xfrm>
            <a:off x="-4882950" y="2782800"/>
            <a:ext cx="17364564" cy="1414667"/>
            <a:chOff x="-4882950" y="2630400"/>
            <a:chExt cx="17364564" cy="1414667"/>
          </a:xfrm>
        </p:grpSpPr>
        <p:sp>
          <p:nvSpPr>
            <p:cNvPr id="1577" name="Google Shape;1577;p64"/>
            <p:cNvSpPr/>
            <p:nvPr/>
          </p:nvSpPr>
          <p:spPr>
            <a:xfrm>
              <a:off x="6493627" y="2630400"/>
              <a:ext cx="5987987" cy="1414667"/>
            </a:xfrm>
            <a:custGeom>
              <a:rect b="b" l="l" r="r" t="t"/>
              <a:pathLst>
                <a:path extrusionOk="0" h="18746" w="89097">
                  <a:moveTo>
                    <a:pt x="25513" y="0"/>
                  </a:moveTo>
                  <a:lnTo>
                    <a:pt x="24746" y="16175"/>
                  </a:lnTo>
                  <a:lnTo>
                    <a:pt x="9902" y="16851"/>
                  </a:lnTo>
                  <a:lnTo>
                    <a:pt x="9902" y="3933"/>
                  </a:lnTo>
                  <a:lnTo>
                    <a:pt x="6218" y="3933"/>
                  </a:lnTo>
                  <a:lnTo>
                    <a:pt x="6059" y="7005"/>
                  </a:lnTo>
                  <a:lnTo>
                    <a:pt x="4797" y="7005"/>
                  </a:lnTo>
                  <a:lnTo>
                    <a:pt x="2166" y="7374"/>
                  </a:lnTo>
                  <a:lnTo>
                    <a:pt x="0" y="18746"/>
                  </a:lnTo>
                  <a:lnTo>
                    <a:pt x="89097" y="17847"/>
                  </a:lnTo>
                  <a:lnTo>
                    <a:pt x="86756" y="4178"/>
                  </a:lnTo>
                  <a:lnTo>
                    <a:pt x="79085" y="4178"/>
                  </a:lnTo>
                  <a:lnTo>
                    <a:pt x="78980" y="8536"/>
                  </a:lnTo>
                  <a:lnTo>
                    <a:pt x="76143" y="7742"/>
                  </a:lnTo>
                  <a:lnTo>
                    <a:pt x="76143" y="13396"/>
                  </a:lnTo>
                  <a:lnTo>
                    <a:pt x="69026" y="12781"/>
                  </a:lnTo>
                  <a:lnTo>
                    <a:pt x="69026" y="9342"/>
                  </a:lnTo>
                  <a:lnTo>
                    <a:pt x="69026" y="0"/>
                  </a:lnTo>
                  <a:lnTo>
                    <a:pt x="65470" y="0"/>
                  </a:lnTo>
                  <a:lnTo>
                    <a:pt x="65470" y="12043"/>
                  </a:lnTo>
                  <a:lnTo>
                    <a:pt x="59355" y="17076"/>
                  </a:lnTo>
                  <a:lnTo>
                    <a:pt x="59829" y="612"/>
                  </a:lnTo>
                  <a:lnTo>
                    <a:pt x="56611" y="0"/>
                  </a:lnTo>
                  <a:lnTo>
                    <a:pt x="56611" y="1965"/>
                  </a:lnTo>
                  <a:lnTo>
                    <a:pt x="54768" y="1965"/>
                  </a:lnTo>
                  <a:lnTo>
                    <a:pt x="54768" y="8970"/>
                  </a:lnTo>
                  <a:lnTo>
                    <a:pt x="53170" y="9342"/>
                  </a:lnTo>
                  <a:lnTo>
                    <a:pt x="53170" y="4423"/>
                  </a:lnTo>
                  <a:lnTo>
                    <a:pt x="50096" y="4055"/>
                  </a:lnTo>
                  <a:lnTo>
                    <a:pt x="50096" y="4055"/>
                  </a:lnTo>
                  <a:lnTo>
                    <a:pt x="50353" y="10811"/>
                  </a:lnTo>
                  <a:lnTo>
                    <a:pt x="49169" y="15676"/>
                  </a:lnTo>
                  <a:lnTo>
                    <a:pt x="43084" y="16175"/>
                  </a:lnTo>
                  <a:lnTo>
                    <a:pt x="31904" y="13520"/>
                  </a:lnTo>
                  <a:lnTo>
                    <a:pt x="32068" y="1965"/>
                  </a:lnTo>
                  <a:lnTo>
                    <a:pt x="29327" y="1965"/>
                  </a:lnTo>
                  <a:lnTo>
                    <a:pt x="29327" y="0"/>
                  </a:lnTo>
                  <a:close/>
                </a:path>
              </a:pathLst>
            </a:custGeom>
            <a:solidFill>
              <a:srgbClr val="91CB91">
                <a:alpha val="2766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64"/>
            <p:cNvSpPr/>
            <p:nvPr/>
          </p:nvSpPr>
          <p:spPr>
            <a:xfrm>
              <a:off x="-4882950" y="3000026"/>
              <a:ext cx="9263106" cy="1045036"/>
            </a:xfrm>
            <a:custGeom>
              <a:rect b="b" l="l" r="r" t="t"/>
              <a:pathLst>
                <a:path extrusionOk="0" h="17687" w="103736">
                  <a:moveTo>
                    <a:pt x="92693" y="0"/>
                  </a:moveTo>
                  <a:cubicBezTo>
                    <a:pt x="92444" y="0"/>
                    <a:pt x="92247" y="207"/>
                    <a:pt x="92262" y="456"/>
                  </a:cubicBezTo>
                  <a:lnTo>
                    <a:pt x="92920" y="11712"/>
                  </a:lnTo>
                  <a:cubicBezTo>
                    <a:pt x="92934" y="11957"/>
                    <a:pt x="92739" y="12167"/>
                    <a:pt x="92490" y="12167"/>
                  </a:cubicBezTo>
                  <a:lnTo>
                    <a:pt x="85097" y="12167"/>
                  </a:lnTo>
                  <a:cubicBezTo>
                    <a:pt x="84855" y="12167"/>
                    <a:pt x="84662" y="11970"/>
                    <a:pt x="84667" y="11726"/>
                  </a:cubicBezTo>
                  <a:lnTo>
                    <a:pt x="84802" y="4589"/>
                  </a:lnTo>
                  <a:cubicBezTo>
                    <a:pt x="84807" y="4359"/>
                    <a:pt x="84631" y="4167"/>
                    <a:pt x="84400" y="4150"/>
                  </a:cubicBezTo>
                  <a:lnTo>
                    <a:pt x="81619" y="3964"/>
                  </a:lnTo>
                  <a:cubicBezTo>
                    <a:pt x="81610" y="3964"/>
                    <a:pt x="81600" y="3963"/>
                    <a:pt x="81590" y="3963"/>
                  </a:cubicBezTo>
                  <a:cubicBezTo>
                    <a:pt x="81354" y="3963"/>
                    <a:pt x="81159" y="4156"/>
                    <a:pt x="81159" y="4396"/>
                  </a:cubicBezTo>
                  <a:lnTo>
                    <a:pt x="81159" y="7816"/>
                  </a:lnTo>
                  <a:cubicBezTo>
                    <a:pt x="81159" y="8048"/>
                    <a:pt x="80972" y="8240"/>
                    <a:pt x="80738" y="8247"/>
                  </a:cubicBezTo>
                  <a:lnTo>
                    <a:pt x="77320" y="8345"/>
                  </a:lnTo>
                  <a:cubicBezTo>
                    <a:pt x="77315" y="8345"/>
                    <a:pt x="77311" y="8345"/>
                    <a:pt x="77307" y="8345"/>
                  </a:cubicBezTo>
                  <a:cubicBezTo>
                    <a:pt x="77069" y="8345"/>
                    <a:pt x="76876" y="8154"/>
                    <a:pt x="76876" y="7915"/>
                  </a:cubicBezTo>
                  <a:lnTo>
                    <a:pt x="76876" y="6823"/>
                  </a:lnTo>
                  <a:cubicBezTo>
                    <a:pt x="76876" y="6585"/>
                    <a:pt x="76682" y="6391"/>
                    <a:pt x="76445" y="6391"/>
                  </a:cubicBezTo>
                  <a:lnTo>
                    <a:pt x="74663" y="6391"/>
                  </a:lnTo>
                  <a:cubicBezTo>
                    <a:pt x="74425" y="6391"/>
                    <a:pt x="74231" y="6198"/>
                    <a:pt x="74231" y="5962"/>
                  </a:cubicBezTo>
                  <a:lnTo>
                    <a:pt x="74231" y="1460"/>
                  </a:lnTo>
                  <a:cubicBezTo>
                    <a:pt x="74231" y="1222"/>
                    <a:pt x="74037" y="1030"/>
                    <a:pt x="73803" y="1030"/>
                  </a:cubicBezTo>
                  <a:cubicBezTo>
                    <a:pt x="73789" y="1030"/>
                    <a:pt x="73774" y="1031"/>
                    <a:pt x="73760" y="1032"/>
                  </a:cubicBezTo>
                  <a:lnTo>
                    <a:pt x="70833" y="1318"/>
                  </a:lnTo>
                  <a:cubicBezTo>
                    <a:pt x="70612" y="1338"/>
                    <a:pt x="70444" y="1524"/>
                    <a:pt x="70444" y="1746"/>
                  </a:cubicBezTo>
                  <a:lnTo>
                    <a:pt x="70444" y="10387"/>
                  </a:lnTo>
                  <a:cubicBezTo>
                    <a:pt x="70444" y="10624"/>
                    <a:pt x="70251" y="10818"/>
                    <a:pt x="70013" y="10818"/>
                  </a:cubicBezTo>
                  <a:lnTo>
                    <a:pt x="68611" y="10818"/>
                  </a:lnTo>
                  <a:cubicBezTo>
                    <a:pt x="68373" y="10818"/>
                    <a:pt x="68179" y="10624"/>
                    <a:pt x="68179" y="10387"/>
                  </a:cubicBezTo>
                  <a:lnTo>
                    <a:pt x="68179" y="8102"/>
                  </a:lnTo>
                  <a:cubicBezTo>
                    <a:pt x="68179" y="7956"/>
                    <a:pt x="68106" y="7820"/>
                    <a:pt x="67984" y="7740"/>
                  </a:cubicBezTo>
                  <a:lnTo>
                    <a:pt x="66593" y="6830"/>
                  </a:lnTo>
                  <a:cubicBezTo>
                    <a:pt x="66518" y="6782"/>
                    <a:pt x="66437" y="6760"/>
                    <a:pt x="66358" y="6760"/>
                  </a:cubicBezTo>
                  <a:cubicBezTo>
                    <a:pt x="66133" y="6760"/>
                    <a:pt x="65926" y="6938"/>
                    <a:pt x="65926" y="7191"/>
                  </a:cubicBezTo>
                  <a:cubicBezTo>
                    <a:pt x="65926" y="7429"/>
                    <a:pt x="65732" y="7622"/>
                    <a:pt x="65494" y="7622"/>
                  </a:cubicBezTo>
                  <a:lnTo>
                    <a:pt x="63699" y="7622"/>
                  </a:lnTo>
                  <a:cubicBezTo>
                    <a:pt x="63462" y="7622"/>
                    <a:pt x="63268" y="7816"/>
                    <a:pt x="63268" y="8054"/>
                  </a:cubicBezTo>
                  <a:lnTo>
                    <a:pt x="63268" y="9661"/>
                  </a:lnTo>
                  <a:cubicBezTo>
                    <a:pt x="63268" y="9893"/>
                    <a:pt x="63082" y="10084"/>
                    <a:pt x="62850" y="10092"/>
                  </a:cubicBezTo>
                  <a:lnTo>
                    <a:pt x="59693" y="10188"/>
                  </a:lnTo>
                  <a:cubicBezTo>
                    <a:pt x="59689" y="10188"/>
                    <a:pt x="59684" y="10188"/>
                    <a:pt x="59680" y="10188"/>
                  </a:cubicBezTo>
                  <a:cubicBezTo>
                    <a:pt x="59442" y="10188"/>
                    <a:pt x="59249" y="9997"/>
                    <a:pt x="59249" y="9758"/>
                  </a:cubicBezTo>
                  <a:lnTo>
                    <a:pt x="59249" y="6736"/>
                  </a:lnTo>
                  <a:cubicBezTo>
                    <a:pt x="59249" y="6535"/>
                    <a:pt x="59111" y="6362"/>
                    <a:pt x="58915" y="6316"/>
                  </a:cubicBezTo>
                  <a:lnTo>
                    <a:pt x="56088" y="5658"/>
                  </a:lnTo>
                  <a:cubicBezTo>
                    <a:pt x="56054" y="5650"/>
                    <a:pt x="56021" y="5646"/>
                    <a:pt x="55987" y="5646"/>
                  </a:cubicBezTo>
                  <a:cubicBezTo>
                    <a:pt x="55757" y="5646"/>
                    <a:pt x="55559" y="5833"/>
                    <a:pt x="55559" y="6076"/>
                  </a:cubicBezTo>
                  <a:lnTo>
                    <a:pt x="55559" y="11505"/>
                  </a:lnTo>
                  <a:cubicBezTo>
                    <a:pt x="55559" y="11739"/>
                    <a:pt x="55375" y="11929"/>
                    <a:pt x="55141" y="11937"/>
                  </a:cubicBezTo>
                  <a:lnTo>
                    <a:pt x="52311" y="12031"/>
                  </a:lnTo>
                  <a:cubicBezTo>
                    <a:pt x="52305" y="12031"/>
                    <a:pt x="52300" y="12031"/>
                    <a:pt x="52294" y="12031"/>
                  </a:cubicBezTo>
                  <a:cubicBezTo>
                    <a:pt x="52060" y="12031"/>
                    <a:pt x="51866" y="11839"/>
                    <a:pt x="51866" y="11601"/>
                  </a:cubicBezTo>
                  <a:lnTo>
                    <a:pt x="51866" y="5206"/>
                  </a:lnTo>
                  <a:cubicBezTo>
                    <a:pt x="51866" y="4976"/>
                    <a:pt x="51684" y="4786"/>
                    <a:pt x="51454" y="4775"/>
                  </a:cubicBezTo>
                  <a:lnTo>
                    <a:pt x="49579" y="4687"/>
                  </a:lnTo>
                  <a:cubicBezTo>
                    <a:pt x="49369" y="4678"/>
                    <a:pt x="49198" y="4519"/>
                    <a:pt x="49170" y="4313"/>
                  </a:cubicBezTo>
                  <a:lnTo>
                    <a:pt x="48789" y="1359"/>
                  </a:lnTo>
                  <a:cubicBezTo>
                    <a:pt x="48761" y="1145"/>
                    <a:pt x="48577" y="983"/>
                    <a:pt x="48359" y="983"/>
                  </a:cubicBezTo>
                  <a:lnTo>
                    <a:pt x="44893" y="983"/>
                  </a:lnTo>
                  <a:cubicBezTo>
                    <a:pt x="44655" y="983"/>
                    <a:pt x="44462" y="1176"/>
                    <a:pt x="44462" y="1414"/>
                  </a:cubicBezTo>
                  <a:lnTo>
                    <a:pt x="44462" y="9550"/>
                  </a:lnTo>
                  <a:cubicBezTo>
                    <a:pt x="44462" y="9779"/>
                    <a:pt x="44285" y="9967"/>
                    <a:pt x="44056" y="9981"/>
                  </a:cubicBezTo>
                  <a:lnTo>
                    <a:pt x="42954" y="10049"/>
                  </a:lnTo>
                  <a:cubicBezTo>
                    <a:pt x="42945" y="10050"/>
                    <a:pt x="42935" y="10050"/>
                    <a:pt x="42925" y="10050"/>
                  </a:cubicBezTo>
                  <a:cubicBezTo>
                    <a:pt x="42689" y="10050"/>
                    <a:pt x="42495" y="9859"/>
                    <a:pt x="42495" y="9620"/>
                  </a:cubicBezTo>
                  <a:lnTo>
                    <a:pt x="42495" y="4821"/>
                  </a:lnTo>
                  <a:cubicBezTo>
                    <a:pt x="42495" y="4595"/>
                    <a:pt x="42324" y="4408"/>
                    <a:pt x="42101" y="4390"/>
                  </a:cubicBezTo>
                  <a:lnTo>
                    <a:pt x="37317" y="3974"/>
                  </a:lnTo>
                  <a:cubicBezTo>
                    <a:pt x="37305" y="3973"/>
                    <a:pt x="37293" y="3972"/>
                    <a:pt x="37282" y="3972"/>
                  </a:cubicBezTo>
                  <a:cubicBezTo>
                    <a:pt x="37046" y="3972"/>
                    <a:pt x="36849" y="4163"/>
                    <a:pt x="36849" y="4405"/>
                  </a:cubicBezTo>
                  <a:lnTo>
                    <a:pt x="36849" y="8186"/>
                  </a:lnTo>
                  <a:cubicBezTo>
                    <a:pt x="36849" y="8419"/>
                    <a:pt x="36665" y="8608"/>
                    <a:pt x="36432" y="8618"/>
                  </a:cubicBezTo>
                  <a:lnTo>
                    <a:pt x="33781" y="8710"/>
                  </a:lnTo>
                  <a:cubicBezTo>
                    <a:pt x="33775" y="8710"/>
                    <a:pt x="33770" y="8710"/>
                    <a:pt x="33764" y="8710"/>
                  </a:cubicBezTo>
                  <a:cubicBezTo>
                    <a:pt x="33523" y="8710"/>
                    <a:pt x="33327" y="8511"/>
                    <a:pt x="33335" y="8267"/>
                  </a:cubicBezTo>
                  <a:lnTo>
                    <a:pt x="33550" y="444"/>
                  </a:lnTo>
                  <a:cubicBezTo>
                    <a:pt x="33558" y="201"/>
                    <a:pt x="33362" y="2"/>
                    <a:pt x="33119" y="2"/>
                  </a:cubicBezTo>
                  <a:lnTo>
                    <a:pt x="27699" y="2"/>
                  </a:lnTo>
                  <a:cubicBezTo>
                    <a:pt x="27460" y="2"/>
                    <a:pt x="27264" y="199"/>
                    <a:pt x="27268" y="439"/>
                  </a:cubicBezTo>
                  <a:lnTo>
                    <a:pt x="27415" y="10285"/>
                  </a:lnTo>
                  <a:cubicBezTo>
                    <a:pt x="27421" y="10516"/>
                    <a:pt x="27244" y="10709"/>
                    <a:pt x="27014" y="10722"/>
                  </a:cubicBezTo>
                  <a:lnTo>
                    <a:pt x="25969" y="10788"/>
                  </a:lnTo>
                  <a:cubicBezTo>
                    <a:pt x="25959" y="10789"/>
                    <a:pt x="25949" y="10789"/>
                    <a:pt x="25939" y="10789"/>
                  </a:cubicBezTo>
                  <a:cubicBezTo>
                    <a:pt x="25704" y="10789"/>
                    <a:pt x="25512" y="10598"/>
                    <a:pt x="25512" y="10359"/>
                  </a:cubicBezTo>
                  <a:lnTo>
                    <a:pt x="25512" y="7256"/>
                  </a:lnTo>
                  <a:cubicBezTo>
                    <a:pt x="25512" y="7018"/>
                    <a:pt x="25318" y="6824"/>
                    <a:pt x="25080" y="6824"/>
                  </a:cubicBezTo>
                  <a:lnTo>
                    <a:pt x="22652" y="6824"/>
                  </a:lnTo>
                  <a:cubicBezTo>
                    <a:pt x="22416" y="6824"/>
                    <a:pt x="22222" y="7018"/>
                    <a:pt x="22222" y="7256"/>
                  </a:cubicBezTo>
                  <a:lnTo>
                    <a:pt x="22222" y="12353"/>
                  </a:lnTo>
                  <a:cubicBezTo>
                    <a:pt x="22222" y="12591"/>
                    <a:pt x="22029" y="12784"/>
                    <a:pt x="21791" y="12784"/>
                  </a:cubicBezTo>
                  <a:lnTo>
                    <a:pt x="12125" y="12784"/>
                  </a:lnTo>
                  <a:cubicBezTo>
                    <a:pt x="11891" y="12784"/>
                    <a:pt x="11699" y="12598"/>
                    <a:pt x="11694" y="12362"/>
                  </a:cubicBezTo>
                  <a:lnTo>
                    <a:pt x="11443" y="1285"/>
                  </a:lnTo>
                  <a:cubicBezTo>
                    <a:pt x="11440" y="1051"/>
                    <a:pt x="11248" y="863"/>
                    <a:pt x="11012" y="863"/>
                  </a:cubicBezTo>
                  <a:lnTo>
                    <a:pt x="5684" y="863"/>
                  </a:lnTo>
                  <a:cubicBezTo>
                    <a:pt x="5456" y="863"/>
                    <a:pt x="5268" y="1042"/>
                    <a:pt x="5253" y="1268"/>
                  </a:cubicBezTo>
                  <a:lnTo>
                    <a:pt x="4783" y="9345"/>
                  </a:lnTo>
                  <a:cubicBezTo>
                    <a:pt x="4770" y="9556"/>
                    <a:pt x="4606" y="9727"/>
                    <a:pt x="4396" y="9749"/>
                  </a:cubicBezTo>
                  <a:lnTo>
                    <a:pt x="1" y="10202"/>
                  </a:lnTo>
                  <a:lnTo>
                    <a:pt x="1" y="17686"/>
                  </a:lnTo>
                  <a:lnTo>
                    <a:pt x="103735" y="17686"/>
                  </a:lnTo>
                  <a:lnTo>
                    <a:pt x="103735" y="1843"/>
                  </a:lnTo>
                  <a:lnTo>
                    <a:pt x="101036" y="1226"/>
                  </a:lnTo>
                  <a:cubicBezTo>
                    <a:pt x="101003" y="1219"/>
                    <a:pt x="100971" y="1215"/>
                    <a:pt x="100940" y="1215"/>
                  </a:cubicBezTo>
                  <a:cubicBezTo>
                    <a:pt x="100709" y="1215"/>
                    <a:pt x="100509" y="1403"/>
                    <a:pt x="100509" y="1646"/>
                  </a:cubicBezTo>
                  <a:lnTo>
                    <a:pt x="100509" y="4484"/>
                  </a:lnTo>
                  <a:cubicBezTo>
                    <a:pt x="100509" y="4722"/>
                    <a:pt x="100315" y="4915"/>
                    <a:pt x="100077" y="4915"/>
                  </a:cubicBezTo>
                  <a:lnTo>
                    <a:pt x="97254" y="4915"/>
                  </a:lnTo>
                  <a:cubicBezTo>
                    <a:pt x="97016" y="4915"/>
                    <a:pt x="96823" y="4722"/>
                    <a:pt x="96823" y="4484"/>
                  </a:cubicBezTo>
                  <a:lnTo>
                    <a:pt x="96823" y="430"/>
                  </a:lnTo>
                  <a:cubicBezTo>
                    <a:pt x="96823" y="194"/>
                    <a:pt x="96629" y="0"/>
                    <a:pt x="96392" y="0"/>
                  </a:cubicBezTo>
                  <a:close/>
                </a:path>
              </a:pathLst>
            </a:custGeom>
            <a:solidFill>
              <a:srgbClr val="91CB91">
                <a:alpha val="40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9" name="Google Shape;1579;p64"/>
          <p:cNvGrpSpPr/>
          <p:nvPr/>
        </p:nvGrpSpPr>
        <p:grpSpPr>
          <a:xfrm>
            <a:off x="-63379" y="4479299"/>
            <a:ext cx="9263285" cy="677904"/>
            <a:chOff x="-63379" y="4923731"/>
            <a:chExt cx="9263285" cy="969682"/>
          </a:xfrm>
        </p:grpSpPr>
        <p:sp>
          <p:nvSpPr>
            <p:cNvPr id="1580" name="Google Shape;1580;p64"/>
            <p:cNvSpPr/>
            <p:nvPr/>
          </p:nvSpPr>
          <p:spPr>
            <a:xfrm>
              <a:off x="-63379" y="4923731"/>
              <a:ext cx="9263285" cy="969682"/>
            </a:xfrm>
            <a:custGeom>
              <a:rect b="b" l="l" r="r" t="t"/>
              <a:pathLst>
                <a:path extrusionOk="0" h="10859" w="103738">
                  <a:moveTo>
                    <a:pt x="1" y="0"/>
                  </a:moveTo>
                  <a:lnTo>
                    <a:pt x="1" y="10858"/>
                  </a:lnTo>
                  <a:lnTo>
                    <a:pt x="103737" y="10858"/>
                  </a:lnTo>
                  <a:lnTo>
                    <a:pt x="1037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64"/>
            <p:cNvSpPr/>
            <p:nvPr/>
          </p:nvSpPr>
          <p:spPr>
            <a:xfrm>
              <a:off x="120932" y="5321109"/>
              <a:ext cx="843034" cy="64919"/>
            </a:xfrm>
            <a:custGeom>
              <a:rect b="b" l="l" r="r" t="t"/>
              <a:pathLst>
                <a:path extrusionOk="0" h="727" w="9441">
                  <a:moveTo>
                    <a:pt x="1" y="1"/>
                  </a:moveTo>
                  <a:lnTo>
                    <a:pt x="1" y="727"/>
                  </a:lnTo>
                  <a:lnTo>
                    <a:pt x="9440" y="727"/>
                  </a:lnTo>
                  <a:lnTo>
                    <a:pt x="94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64"/>
            <p:cNvSpPr/>
            <p:nvPr/>
          </p:nvSpPr>
          <p:spPr>
            <a:xfrm>
              <a:off x="1341010" y="5321109"/>
              <a:ext cx="842856" cy="64919"/>
            </a:xfrm>
            <a:custGeom>
              <a:rect b="b" l="l" r="r" t="t"/>
              <a:pathLst>
                <a:path extrusionOk="0" h="727" w="9439">
                  <a:moveTo>
                    <a:pt x="1" y="1"/>
                  </a:moveTo>
                  <a:lnTo>
                    <a:pt x="1" y="727"/>
                  </a:lnTo>
                  <a:lnTo>
                    <a:pt x="9438" y="727"/>
                  </a:lnTo>
                  <a:lnTo>
                    <a:pt x="94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64"/>
            <p:cNvSpPr/>
            <p:nvPr/>
          </p:nvSpPr>
          <p:spPr>
            <a:xfrm>
              <a:off x="2439822" y="5321109"/>
              <a:ext cx="842945" cy="64919"/>
            </a:xfrm>
            <a:custGeom>
              <a:rect b="b" l="l" r="r" t="t"/>
              <a:pathLst>
                <a:path extrusionOk="0" h="727" w="9440">
                  <a:moveTo>
                    <a:pt x="1" y="1"/>
                  </a:moveTo>
                  <a:lnTo>
                    <a:pt x="1" y="727"/>
                  </a:lnTo>
                  <a:lnTo>
                    <a:pt x="9440" y="727"/>
                  </a:lnTo>
                  <a:lnTo>
                    <a:pt x="94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64"/>
            <p:cNvSpPr/>
            <p:nvPr/>
          </p:nvSpPr>
          <p:spPr>
            <a:xfrm>
              <a:off x="3659900" y="5321109"/>
              <a:ext cx="842945" cy="64919"/>
            </a:xfrm>
            <a:custGeom>
              <a:rect b="b" l="l" r="r" t="t"/>
              <a:pathLst>
                <a:path extrusionOk="0" h="727" w="9440">
                  <a:moveTo>
                    <a:pt x="1" y="1"/>
                  </a:moveTo>
                  <a:lnTo>
                    <a:pt x="1" y="727"/>
                  </a:lnTo>
                  <a:lnTo>
                    <a:pt x="9440" y="727"/>
                  </a:lnTo>
                  <a:lnTo>
                    <a:pt x="94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64"/>
            <p:cNvSpPr/>
            <p:nvPr/>
          </p:nvSpPr>
          <p:spPr>
            <a:xfrm>
              <a:off x="4807736" y="5321109"/>
              <a:ext cx="842766" cy="64919"/>
            </a:xfrm>
            <a:custGeom>
              <a:rect b="b" l="l" r="r" t="t"/>
              <a:pathLst>
                <a:path extrusionOk="0" h="727" w="9438">
                  <a:moveTo>
                    <a:pt x="1" y="1"/>
                  </a:moveTo>
                  <a:lnTo>
                    <a:pt x="1" y="727"/>
                  </a:lnTo>
                  <a:lnTo>
                    <a:pt x="9438" y="727"/>
                  </a:lnTo>
                  <a:lnTo>
                    <a:pt x="94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64"/>
            <p:cNvSpPr/>
            <p:nvPr/>
          </p:nvSpPr>
          <p:spPr>
            <a:xfrm>
              <a:off x="6027814" y="5321109"/>
              <a:ext cx="842766" cy="64919"/>
            </a:xfrm>
            <a:custGeom>
              <a:rect b="b" l="l" r="r" t="t"/>
              <a:pathLst>
                <a:path extrusionOk="0" h="727" w="9438">
                  <a:moveTo>
                    <a:pt x="1" y="1"/>
                  </a:moveTo>
                  <a:lnTo>
                    <a:pt x="1" y="727"/>
                  </a:lnTo>
                  <a:lnTo>
                    <a:pt x="9438" y="727"/>
                  </a:lnTo>
                  <a:lnTo>
                    <a:pt x="94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64"/>
            <p:cNvSpPr/>
            <p:nvPr/>
          </p:nvSpPr>
          <p:spPr>
            <a:xfrm>
              <a:off x="7126804" y="5321109"/>
              <a:ext cx="842766" cy="64919"/>
            </a:xfrm>
            <a:custGeom>
              <a:rect b="b" l="l" r="r" t="t"/>
              <a:pathLst>
                <a:path extrusionOk="0" h="727" w="9438">
                  <a:moveTo>
                    <a:pt x="0" y="1"/>
                  </a:moveTo>
                  <a:lnTo>
                    <a:pt x="0" y="727"/>
                  </a:lnTo>
                  <a:lnTo>
                    <a:pt x="9437" y="727"/>
                  </a:lnTo>
                  <a:lnTo>
                    <a:pt x="94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64"/>
            <p:cNvSpPr/>
            <p:nvPr/>
          </p:nvSpPr>
          <p:spPr>
            <a:xfrm>
              <a:off x="8346703" y="5321109"/>
              <a:ext cx="842945" cy="64919"/>
            </a:xfrm>
            <a:custGeom>
              <a:rect b="b" l="l" r="r" t="t"/>
              <a:pathLst>
                <a:path extrusionOk="0" h="727" w="9440">
                  <a:moveTo>
                    <a:pt x="0" y="1"/>
                  </a:moveTo>
                  <a:lnTo>
                    <a:pt x="0" y="727"/>
                  </a:lnTo>
                  <a:lnTo>
                    <a:pt x="9439" y="727"/>
                  </a:lnTo>
                  <a:lnTo>
                    <a:pt x="94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9" name="Google Shape;1589;p64"/>
          <p:cNvGrpSpPr/>
          <p:nvPr/>
        </p:nvGrpSpPr>
        <p:grpSpPr>
          <a:xfrm>
            <a:off x="-63500" y="3147008"/>
            <a:ext cx="10605128" cy="1332286"/>
            <a:chOff x="-63500" y="3147008"/>
            <a:chExt cx="10605128" cy="1332286"/>
          </a:xfrm>
        </p:grpSpPr>
        <p:sp>
          <p:nvSpPr>
            <p:cNvPr id="1590" name="Google Shape;1590;p64"/>
            <p:cNvSpPr/>
            <p:nvPr/>
          </p:nvSpPr>
          <p:spPr>
            <a:xfrm>
              <a:off x="-63500" y="3873197"/>
              <a:ext cx="9263374" cy="606098"/>
            </a:xfrm>
            <a:custGeom>
              <a:rect b="b" l="l" r="r" t="t"/>
              <a:pathLst>
                <a:path extrusionOk="0" h="5154" w="103739">
                  <a:moveTo>
                    <a:pt x="80339" y="0"/>
                  </a:moveTo>
                  <a:cubicBezTo>
                    <a:pt x="69397" y="0"/>
                    <a:pt x="55260" y="1698"/>
                    <a:pt x="43777" y="1698"/>
                  </a:cubicBezTo>
                  <a:cubicBezTo>
                    <a:pt x="43306" y="1698"/>
                    <a:pt x="42839" y="1695"/>
                    <a:pt x="42377" y="1689"/>
                  </a:cubicBezTo>
                  <a:cubicBezTo>
                    <a:pt x="33262" y="1571"/>
                    <a:pt x="25137" y="473"/>
                    <a:pt x="19763" y="473"/>
                  </a:cubicBezTo>
                  <a:cubicBezTo>
                    <a:pt x="14822" y="473"/>
                    <a:pt x="0" y="1680"/>
                    <a:pt x="0" y="1680"/>
                  </a:cubicBezTo>
                  <a:lnTo>
                    <a:pt x="0" y="5154"/>
                  </a:lnTo>
                  <a:lnTo>
                    <a:pt x="103739" y="5154"/>
                  </a:lnTo>
                  <a:lnTo>
                    <a:pt x="103739" y="722"/>
                  </a:lnTo>
                  <a:cubicBezTo>
                    <a:pt x="103739" y="722"/>
                    <a:pt x="95368" y="244"/>
                    <a:pt x="81989" y="14"/>
                  </a:cubicBezTo>
                  <a:cubicBezTo>
                    <a:pt x="81448" y="5"/>
                    <a:pt x="80897" y="0"/>
                    <a:pt x="803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64"/>
            <p:cNvSpPr/>
            <p:nvPr/>
          </p:nvSpPr>
          <p:spPr>
            <a:xfrm>
              <a:off x="7574025" y="3147008"/>
              <a:ext cx="2967603" cy="1260836"/>
            </a:xfrm>
            <a:custGeom>
              <a:rect b="b" l="l" r="r" t="t"/>
              <a:pathLst>
                <a:path extrusionOk="0" h="18234" w="42917">
                  <a:moveTo>
                    <a:pt x="23851" y="0"/>
                  </a:moveTo>
                  <a:cubicBezTo>
                    <a:pt x="23710" y="0"/>
                    <a:pt x="23562" y="11"/>
                    <a:pt x="23407" y="34"/>
                  </a:cubicBezTo>
                  <a:cubicBezTo>
                    <a:pt x="23237" y="60"/>
                    <a:pt x="23077" y="93"/>
                    <a:pt x="22933" y="139"/>
                  </a:cubicBezTo>
                  <a:cubicBezTo>
                    <a:pt x="21361" y="633"/>
                    <a:pt x="21271" y="2273"/>
                    <a:pt x="22006" y="3685"/>
                  </a:cubicBezTo>
                  <a:cubicBezTo>
                    <a:pt x="21720" y="3325"/>
                    <a:pt x="21398" y="3023"/>
                    <a:pt x="21048" y="2774"/>
                  </a:cubicBezTo>
                  <a:cubicBezTo>
                    <a:pt x="20349" y="2277"/>
                    <a:pt x="19544" y="2004"/>
                    <a:pt x="18718" y="1962"/>
                  </a:cubicBezTo>
                  <a:cubicBezTo>
                    <a:pt x="18611" y="1954"/>
                    <a:pt x="18505" y="1954"/>
                    <a:pt x="18396" y="1954"/>
                  </a:cubicBezTo>
                  <a:cubicBezTo>
                    <a:pt x="17554" y="1969"/>
                    <a:pt x="16699" y="2218"/>
                    <a:pt x="15921" y="2713"/>
                  </a:cubicBezTo>
                  <a:cubicBezTo>
                    <a:pt x="15843" y="2761"/>
                    <a:pt x="15773" y="2811"/>
                    <a:pt x="15702" y="2865"/>
                  </a:cubicBezTo>
                  <a:lnTo>
                    <a:pt x="15681" y="2879"/>
                  </a:lnTo>
                  <a:cubicBezTo>
                    <a:pt x="15678" y="2881"/>
                    <a:pt x="15676" y="2883"/>
                    <a:pt x="15674" y="2883"/>
                  </a:cubicBezTo>
                  <a:cubicBezTo>
                    <a:pt x="15657" y="2885"/>
                    <a:pt x="15641" y="2885"/>
                    <a:pt x="15626" y="2889"/>
                  </a:cubicBezTo>
                  <a:cubicBezTo>
                    <a:pt x="15455" y="2909"/>
                    <a:pt x="15296" y="2936"/>
                    <a:pt x="15151" y="2973"/>
                  </a:cubicBezTo>
                  <a:cubicBezTo>
                    <a:pt x="14821" y="3058"/>
                    <a:pt x="14557" y="3185"/>
                    <a:pt x="14351" y="3342"/>
                  </a:cubicBezTo>
                  <a:cubicBezTo>
                    <a:pt x="14308" y="3377"/>
                    <a:pt x="14266" y="3410"/>
                    <a:pt x="14227" y="3447"/>
                  </a:cubicBezTo>
                  <a:cubicBezTo>
                    <a:pt x="13778" y="3871"/>
                    <a:pt x="13687" y="4475"/>
                    <a:pt x="13866" y="5096"/>
                  </a:cubicBezTo>
                  <a:cubicBezTo>
                    <a:pt x="13888" y="5177"/>
                    <a:pt x="13916" y="5257"/>
                    <a:pt x="13945" y="5336"/>
                  </a:cubicBezTo>
                  <a:cubicBezTo>
                    <a:pt x="14017" y="5518"/>
                    <a:pt x="14111" y="5701"/>
                    <a:pt x="14225" y="5878"/>
                  </a:cubicBezTo>
                  <a:cubicBezTo>
                    <a:pt x="14054" y="5703"/>
                    <a:pt x="13872" y="5546"/>
                    <a:pt x="13682" y="5404"/>
                  </a:cubicBezTo>
                  <a:cubicBezTo>
                    <a:pt x="13590" y="5336"/>
                    <a:pt x="13497" y="5271"/>
                    <a:pt x="13400" y="5212"/>
                  </a:cubicBezTo>
                  <a:cubicBezTo>
                    <a:pt x="12908" y="4903"/>
                    <a:pt x="12359" y="4689"/>
                    <a:pt x="11784" y="4569"/>
                  </a:cubicBezTo>
                  <a:cubicBezTo>
                    <a:pt x="11684" y="4549"/>
                    <a:pt x="11585" y="4530"/>
                    <a:pt x="11483" y="4516"/>
                  </a:cubicBezTo>
                  <a:cubicBezTo>
                    <a:pt x="11332" y="4494"/>
                    <a:pt x="11177" y="4479"/>
                    <a:pt x="11023" y="4470"/>
                  </a:cubicBezTo>
                  <a:cubicBezTo>
                    <a:pt x="10921" y="4463"/>
                    <a:pt x="10820" y="4460"/>
                    <a:pt x="10717" y="4460"/>
                  </a:cubicBezTo>
                  <a:cubicBezTo>
                    <a:pt x="10688" y="4460"/>
                    <a:pt x="10658" y="4460"/>
                    <a:pt x="10628" y="4460"/>
                  </a:cubicBezTo>
                  <a:lnTo>
                    <a:pt x="10613" y="4460"/>
                  </a:lnTo>
                  <a:cubicBezTo>
                    <a:pt x="9769" y="4473"/>
                    <a:pt x="8914" y="4678"/>
                    <a:pt x="8138" y="5082"/>
                  </a:cubicBezTo>
                  <a:cubicBezTo>
                    <a:pt x="8063" y="5120"/>
                    <a:pt x="7991" y="5161"/>
                    <a:pt x="7919" y="5205"/>
                  </a:cubicBezTo>
                  <a:cubicBezTo>
                    <a:pt x="7914" y="5207"/>
                    <a:pt x="7906" y="5212"/>
                    <a:pt x="7899" y="5216"/>
                  </a:cubicBezTo>
                  <a:cubicBezTo>
                    <a:pt x="6642" y="5996"/>
                    <a:pt x="6332" y="7293"/>
                    <a:pt x="6799" y="8448"/>
                  </a:cubicBezTo>
                  <a:cubicBezTo>
                    <a:pt x="6882" y="8658"/>
                    <a:pt x="6989" y="8861"/>
                    <a:pt x="7123" y="9057"/>
                  </a:cubicBezTo>
                  <a:cubicBezTo>
                    <a:pt x="7182" y="9147"/>
                    <a:pt x="7250" y="9237"/>
                    <a:pt x="7320" y="9322"/>
                  </a:cubicBezTo>
                  <a:cubicBezTo>
                    <a:pt x="7286" y="9307"/>
                    <a:pt x="6719" y="9074"/>
                    <a:pt x="6178" y="9074"/>
                  </a:cubicBezTo>
                  <a:cubicBezTo>
                    <a:pt x="5833" y="9074"/>
                    <a:pt x="5500" y="9169"/>
                    <a:pt x="5321" y="9473"/>
                  </a:cubicBezTo>
                  <a:cubicBezTo>
                    <a:pt x="4858" y="10256"/>
                    <a:pt x="6154" y="10886"/>
                    <a:pt x="6200" y="10910"/>
                  </a:cubicBezTo>
                  <a:cubicBezTo>
                    <a:pt x="6038" y="10872"/>
                    <a:pt x="5874" y="10837"/>
                    <a:pt x="5711" y="10815"/>
                  </a:cubicBezTo>
                  <a:cubicBezTo>
                    <a:pt x="5408" y="10766"/>
                    <a:pt x="5103" y="10743"/>
                    <a:pt x="4799" y="10743"/>
                  </a:cubicBezTo>
                  <a:cubicBezTo>
                    <a:pt x="4537" y="10743"/>
                    <a:pt x="4277" y="10760"/>
                    <a:pt x="4020" y="10794"/>
                  </a:cubicBezTo>
                  <a:cubicBezTo>
                    <a:pt x="3631" y="10844"/>
                    <a:pt x="3248" y="10934"/>
                    <a:pt x="2886" y="11062"/>
                  </a:cubicBezTo>
                  <a:cubicBezTo>
                    <a:pt x="2518" y="11187"/>
                    <a:pt x="2168" y="11353"/>
                    <a:pt x="1851" y="11552"/>
                  </a:cubicBezTo>
                  <a:cubicBezTo>
                    <a:pt x="1788" y="11590"/>
                    <a:pt x="1725" y="11629"/>
                    <a:pt x="1666" y="11672"/>
                  </a:cubicBezTo>
                  <a:cubicBezTo>
                    <a:pt x="1445" y="11823"/>
                    <a:pt x="1242" y="11992"/>
                    <a:pt x="1060" y="12173"/>
                  </a:cubicBezTo>
                  <a:cubicBezTo>
                    <a:pt x="791" y="12440"/>
                    <a:pt x="564" y="12742"/>
                    <a:pt x="391" y="13076"/>
                  </a:cubicBezTo>
                  <a:cubicBezTo>
                    <a:pt x="290" y="13267"/>
                    <a:pt x="214" y="13459"/>
                    <a:pt x="157" y="13651"/>
                  </a:cubicBezTo>
                  <a:cubicBezTo>
                    <a:pt x="0" y="14176"/>
                    <a:pt x="2" y="14688"/>
                    <a:pt x="128" y="15182"/>
                  </a:cubicBezTo>
                  <a:lnTo>
                    <a:pt x="2040" y="15263"/>
                  </a:lnTo>
                  <a:lnTo>
                    <a:pt x="3810" y="15339"/>
                  </a:lnTo>
                  <a:lnTo>
                    <a:pt x="7355" y="15490"/>
                  </a:lnTo>
                  <a:lnTo>
                    <a:pt x="7821" y="15512"/>
                  </a:lnTo>
                  <a:lnTo>
                    <a:pt x="8255" y="15530"/>
                  </a:lnTo>
                  <a:lnTo>
                    <a:pt x="8811" y="15553"/>
                  </a:lnTo>
                  <a:lnTo>
                    <a:pt x="17474" y="15921"/>
                  </a:lnTo>
                  <a:lnTo>
                    <a:pt x="17474" y="15543"/>
                  </a:lnTo>
                  <a:lnTo>
                    <a:pt x="22201" y="15790"/>
                  </a:lnTo>
                  <a:lnTo>
                    <a:pt x="22367" y="15798"/>
                  </a:lnTo>
                  <a:lnTo>
                    <a:pt x="22680" y="15812"/>
                  </a:lnTo>
                  <a:lnTo>
                    <a:pt x="22929" y="15825"/>
                  </a:lnTo>
                  <a:lnTo>
                    <a:pt x="23510" y="15855"/>
                  </a:lnTo>
                  <a:lnTo>
                    <a:pt x="28537" y="16115"/>
                  </a:lnTo>
                  <a:lnTo>
                    <a:pt x="29099" y="16144"/>
                  </a:lnTo>
                  <a:lnTo>
                    <a:pt x="29536" y="16168"/>
                  </a:lnTo>
                  <a:lnTo>
                    <a:pt x="29917" y="16188"/>
                  </a:lnTo>
                  <a:cubicBezTo>
                    <a:pt x="29936" y="16225"/>
                    <a:pt x="29954" y="16260"/>
                    <a:pt x="29973" y="16297"/>
                  </a:cubicBezTo>
                  <a:cubicBezTo>
                    <a:pt x="29976" y="16297"/>
                    <a:pt x="29978" y="16295"/>
                    <a:pt x="29984" y="16292"/>
                  </a:cubicBezTo>
                  <a:cubicBezTo>
                    <a:pt x="30059" y="16264"/>
                    <a:pt x="30135" y="16234"/>
                    <a:pt x="30207" y="16203"/>
                  </a:cubicBezTo>
                  <a:lnTo>
                    <a:pt x="33563" y="16376"/>
                  </a:lnTo>
                  <a:lnTo>
                    <a:pt x="33717" y="16384"/>
                  </a:lnTo>
                  <a:lnTo>
                    <a:pt x="33994" y="16398"/>
                  </a:lnTo>
                  <a:lnTo>
                    <a:pt x="34038" y="16612"/>
                  </a:lnTo>
                  <a:lnTo>
                    <a:pt x="34125" y="17049"/>
                  </a:lnTo>
                  <a:lnTo>
                    <a:pt x="34132" y="17080"/>
                  </a:lnTo>
                  <a:lnTo>
                    <a:pt x="34231" y="17571"/>
                  </a:lnTo>
                  <a:lnTo>
                    <a:pt x="34243" y="17624"/>
                  </a:lnTo>
                  <a:lnTo>
                    <a:pt x="34243" y="17626"/>
                  </a:lnTo>
                  <a:lnTo>
                    <a:pt x="34307" y="17950"/>
                  </a:lnTo>
                  <a:lnTo>
                    <a:pt x="34349" y="18164"/>
                  </a:lnTo>
                  <a:lnTo>
                    <a:pt x="34355" y="18192"/>
                  </a:lnTo>
                  <a:cubicBezTo>
                    <a:pt x="34355" y="18192"/>
                    <a:pt x="34407" y="18195"/>
                    <a:pt x="34499" y="18199"/>
                  </a:cubicBezTo>
                  <a:lnTo>
                    <a:pt x="34506" y="18199"/>
                  </a:lnTo>
                  <a:cubicBezTo>
                    <a:pt x="34690" y="18210"/>
                    <a:pt x="35037" y="18225"/>
                    <a:pt x="35488" y="18232"/>
                  </a:cubicBezTo>
                  <a:lnTo>
                    <a:pt x="35494" y="18232"/>
                  </a:lnTo>
                  <a:cubicBezTo>
                    <a:pt x="35613" y="18233"/>
                    <a:pt x="35739" y="18234"/>
                    <a:pt x="35872" y="18234"/>
                  </a:cubicBezTo>
                  <a:cubicBezTo>
                    <a:pt x="36374" y="18234"/>
                    <a:pt x="36965" y="18223"/>
                    <a:pt x="37587" y="18182"/>
                  </a:cubicBezTo>
                  <a:lnTo>
                    <a:pt x="37593" y="18182"/>
                  </a:lnTo>
                  <a:cubicBezTo>
                    <a:pt x="37952" y="18160"/>
                    <a:pt x="38323" y="18127"/>
                    <a:pt x="38693" y="18081"/>
                  </a:cubicBezTo>
                  <a:cubicBezTo>
                    <a:pt x="38857" y="18061"/>
                    <a:pt x="39021" y="18040"/>
                    <a:pt x="39181" y="18015"/>
                  </a:cubicBezTo>
                  <a:cubicBezTo>
                    <a:pt x="39327" y="17993"/>
                    <a:pt x="39473" y="17969"/>
                    <a:pt x="39614" y="17943"/>
                  </a:cubicBezTo>
                  <a:lnTo>
                    <a:pt x="39616" y="17943"/>
                  </a:lnTo>
                  <a:cubicBezTo>
                    <a:pt x="39620" y="17943"/>
                    <a:pt x="39622" y="17943"/>
                    <a:pt x="39624" y="17941"/>
                  </a:cubicBezTo>
                  <a:cubicBezTo>
                    <a:pt x="39629" y="17941"/>
                    <a:pt x="39631" y="17941"/>
                    <a:pt x="39635" y="17939"/>
                  </a:cubicBezTo>
                  <a:cubicBezTo>
                    <a:pt x="39834" y="17902"/>
                    <a:pt x="40027" y="17860"/>
                    <a:pt x="40215" y="17814"/>
                  </a:cubicBezTo>
                  <a:cubicBezTo>
                    <a:pt x="40639" y="17712"/>
                    <a:pt x="41043" y="17587"/>
                    <a:pt x="41398" y="17427"/>
                  </a:cubicBezTo>
                  <a:lnTo>
                    <a:pt x="41459" y="17399"/>
                  </a:lnTo>
                  <a:cubicBezTo>
                    <a:pt x="41492" y="17386"/>
                    <a:pt x="41522" y="17370"/>
                    <a:pt x="41555" y="17357"/>
                  </a:cubicBezTo>
                  <a:lnTo>
                    <a:pt x="41557" y="17357"/>
                  </a:lnTo>
                  <a:cubicBezTo>
                    <a:pt x="41561" y="17353"/>
                    <a:pt x="41566" y="17351"/>
                    <a:pt x="41573" y="17349"/>
                  </a:cubicBezTo>
                  <a:lnTo>
                    <a:pt x="41642" y="17314"/>
                  </a:lnTo>
                  <a:lnTo>
                    <a:pt x="41712" y="17279"/>
                  </a:lnTo>
                  <a:cubicBezTo>
                    <a:pt x="41717" y="17276"/>
                    <a:pt x="41726" y="17270"/>
                    <a:pt x="41736" y="17266"/>
                  </a:cubicBezTo>
                  <a:cubicBezTo>
                    <a:pt x="41795" y="17237"/>
                    <a:pt x="41846" y="17204"/>
                    <a:pt x="41900" y="17172"/>
                  </a:cubicBezTo>
                  <a:cubicBezTo>
                    <a:pt x="41964" y="17132"/>
                    <a:pt x="42025" y="17093"/>
                    <a:pt x="42084" y="17053"/>
                  </a:cubicBezTo>
                  <a:lnTo>
                    <a:pt x="42091" y="17045"/>
                  </a:lnTo>
                  <a:cubicBezTo>
                    <a:pt x="42148" y="17003"/>
                    <a:pt x="42202" y="16962"/>
                    <a:pt x="42255" y="16918"/>
                  </a:cubicBezTo>
                  <a:cubicBezTo>
                    <a:pt x="42331" y="16855"/>
                    <a:pt x="42399" y="16787"/>
                    <a:pt x="42464" y="16717"/>
                  </a:cubicBezTo>
                  <a:cubicBezTo>
                    <a:pt x="42648" y="16518"/>
                    <a:pt x="42784" y="16290"/>
                    <a:pt x="42854" y="16032"/>
                  </a:cubicBezTo>
                  <a:cubicBezTo>
                    <a:pt x="42884" y="15925"/>
                    <a:pt x="42900" y="15814"/>
                    <a:pt x="42906" y="15700"/>
                  </a:cubicBezTo>
                  <a:cubicBezTo>
                    <a:pt x="42917" y="15588"/>
                    <a:pt x="42911" y="15475"/>
                    <a:pt x="42895" y="15359"/>
                  </a:cubicBezTo>
                  <a:cubicBezTo>
                    <a:pt x="42880" y="15236"/>
                    <a:pt x="42852" y="15103"/>
                    <a:pt x="42810" y="14965"/>
                  </a:cubicBezTo>
                  <a:cubicBezTo>
                    <a:pt x="42757" y="14784"/>
                    <a:pt x="42677" y="14592"/>
                    <a:pt x="42570" y="14390"/>
                  </a:cubicBezTo>
                  <a:cubicBezTo>
                    <a:pt x="42443" y="14143"/>
                    <a:pt x="42277" y="13881"/>
                    <a:pt x="42069" y="13601"/>
                  </a:cubicBezTo>
                  <a:cubicBezTo>
                    <a:pt x="41918" y="13402"/>
                    <a:pt x="41769" y="13214"/>
                    <a:pt x="41618" y="13043"/>
                  </a:cubicBezTo>
                  <a:cubicBezTo>
                    <a:pt x="41384" y="12772"/>
                    <a:pt x="41148" y="12536"/>
                    <a:pt x="40910" y="12326"/>
                  </a:cubicBezTo>
                  <a:cubicBezTo>
                    <a:pt x="40645" y="12090"/>
                    <a:pt x="40377" y="11893"/>
                    <a:pt x="40112" y="11727"/>
                  </a:cubicBezTo>
                  <a:cubicBezTo>
                    <a:pt x="39832" y="11550"/>
                    <a:pt x="39548" y="11408"/>
                    <a:pt x="39272" y="11297"/>
                  </a:cubicBezTo>
                  <a:cubicBezTo>
                    <a:pt x="39181" y="11264"/>
                    <a:pt x="39095" y="11231"/>
                    <a:pt x="39006" y="11203"/>
                  </a:cubicBezTo>
                  <a:cubicBezTo>
                    <a:pt x="38890" y="11165"/>
                    <a:pt x="38774" y="11132"/>
                    <a:pt x="38660" y="11104"/>
                  </a:cubicBezTo>
                  <a:cubicBezTo>
                    <a:pt x="38632" y="11098"/>
                    <a:pt x="38606" y="11091"/>
                    <a:pt x="38581" y="11086"/>
                  </a:cubicBezTo>
                  <a:cubicBezTo>
                    <a:pt x="38240" y="11010"/>
                    <a:pt x="37907" y="10977"/>
                    <a:pt x="37582" y="10977"/>
                  </a:cubicBezTo>
                  <a:cubicBezTo>
                    <a:pt x="37425" y="10977"/>
                    <a:pt x="37270" y="10984"/>
                    <a:pt x="37117" y="10999"/>
                  </a:cubicBezTo>
                  <a:cubicBezTo>
                    <a:pt x="37106" y="10831"/>
                    <a:pt x="37095" y="10667"/>
                    <a:pt x="37075" y="10509"/>
                  </a:cubicBezTo>
                  <a:cubicBezTo>
                    <a:pt x="37068" y="10459"/>
                    <a:pt x="37060" y="10409"/>
                    <a:pt x="37053" y="10363"/>
                  </a:cubicBezTo>
                  <a:cubicBezTo>
                    <a:pt x="37049" y="10343"/>
                    <a:pt x="37047" y="10321"/>
                    <a:pt x="37044" y="10300"/>
                  </a:cubicBezTo>
                  <a:cubicBezTo>
                    <a:pt x="37029" y="10201"/>
                    <a:pt x="37014" y="10107"/>
                    <a:pt x="36996" y="10013"/>
                  </a:cubicBezTo>
                  <a:cubicBezTo>
                    <a:pt x="36976" y="9904"/>
                    <a:pt x="36952" y="9799"/>
                    <a:pt x="36928" y="9694"/>
                  </a:cubicBezTo>
                  <a:cubicBezTo>
                    <a:pt x="36928" y="9692"/>
                    <a:pt x="36924" y="9689"/>
                    <a:pt x="36928" y="9685"/>
                  </a:cubicBezTo>
                  <a:cubicBezTo>
                    <a:pt x="36826" y="9278"/>
                    <a:pt x="36681" y="8902"/>
                    <a:pt x="36498" y="8557"/>
                  </a:cubicBezTo>
                  <a:cubicBezTo>
                    <a:pt x="36467" y="8494"/>
                    <a:pt x="36434" y="8437"/>
                    <a:pt x="36399" y="8377"/>
                  </a:cubicBezTo>
                  <a:cubicBezTo>
                    <a:pt x="36299" y="8209"/>
                    <a:pt x="36196" y="8049"/>
                    <a:pt x="36082" y="7896"/>
                  </a:cubicBezTo>
                  <a:cubicBezTo>
                    <a:pt x="36023" y="7818"/>
                    <a:pt x="35966" y="7744"/>
                    <a:pt x="35905" y="7673"/>
                  </a:cubicBezTo>
                  <a:cubicBezTo>
                    <a:pt x="35899" y="7665"/>
                    <a:pt x="35896" y="7662"/>
                    <a:pt x="35888" y="7654"/>
                  </a:cubicBezTo>
                  <a:cubicBezTo>
                    <a:pt x="35853" y="7612"/>
                    <a:pt x="35818" y="7573"/>
                    <a:pt x="35781" y="7533"/>
                  </a:cubicBezTo>
                  <a:cubicBezTo>
                    <a:pt x="35614" y="7348"/>
                    <a:pt x="35437" y="7177"/>
                    <a:pt x="35245" y="7017"/>
                  </a:cubicBezTo>
                  <a:cubicBezTo>
                    <a:pt x="35116" y="6908"/>
                    <a:pt x="34983" y="6805"/>
                    <a:pt x="34845" y="6707"/>
                  </a:cubicBezTo>
                  <a:cubicBezTo>
                    <a:pt x="34652" y="6571"/>
                    <a:pt x="34449" y="6447"/>
                    <a:pt x="34239" y="6331"/>
                  </a:cubicBezTo>
                  <a:cubicBezTo>
                    <a:pt x="33793" y="6090"/>
                    <a:pt x="33317" y="5896"/>
                    <a:pt x="32824" y="5750"/>
                  </a:cubicBezTo>
                  <a:cubicBezTo>
                    <a:pt x="32785" y="5738"/>
                    <a:pt x="32742" y="5728"/>
                    <a:pt x="32702" y="5717"/>
                  </a:cubicBezTo>
                  <a:lnTo>
                    <a:pt x="32700" y="5717"/>
                  </a:lnTo>
                  <a:cubicBezTo>
                    <a:pt x="32475" y="5655"/>
                    <a:pt x="32252" y="5603"/>
                    <a:pt x="32024" y="5562"/>
                  </a:cubicBezTo>
                  <a:cubicBezTo>
                    <a:pt x="31932" y="5544"/>
                    <a:pt x="31839" y="5527"/>
                    <a:pt x="31745" y="5515"/>
                  </a:cubicBezTo>
                  <a:cubicBezTo>
                    <a:pt x="31430" y="5465"/>
                    <a:pt x="31112" y="5433"/>
                    <a:pt x="30795" y="5419"/>
                  </a:cubicBezTo>
                  <a:cubicBezTo>
                    <a:pt x="30701" y="5415"/>
                    <a:pt x="30605" y="5413"/>
                    <a:pt x="30513" y="5413"/>
                  </a:cubicBezTo>
                  <a:cubicBezTo>
                    <a:pt x="30478" y="5412"/>
                    <a:pt x="30443" y="5412"/>
                    <a:pt x="30408" y="5412"/>
                  </a:cubicBezTo>
                  <a:cubicBezTo>
                    <a:pt x="30330" y="5412"/>
                    <a:pt x="30252" y="5414"/>
                    <a:pt x="30172" y="5415"/>
                  </a:cubicBezTo>
                  <a:cubicBezTo>
                    <a:pt x="30131" y="5415"/>
                    <a:pt x="30092" y="5417"/>
                    <a:pt x="30050" y="5419"/>
                  </a:cubicBezTo>
                  <a:cubicBezTo>
                    <a:pt x="30080" y="5391"/>
                    <a:pt x="30107" y="5367"/>
                    <a:pt x="30135" y="5336"/>
                  </a:cubicBezTo>
                  <a:cubicBezTo>
                    <a:pt x="30334" y="5146"/>
                    <a:pt x="30527" y="4929"/>
                    <a:pt x="30710" y="4695"/>
                  </a:cubicBezTo>
                  <a:cubicBezTo>
                    <a:pt x="30824" y="4543"/>
                    <a:pt x="30935" y="4387"/>
                    <a:pt x="31036" y="4226"/>
                  </a:cubicBezTo>
                  <a:cubicBezTo>
                    <a:pt x="31226" y="3926"/>
                    <a:pt x="31382" y="3611"/>
                    <a:pt x="31486" y="3296"/>
                  </a:cubicBezTo>
                  <a:cubicBezTo>
                    <a:pt x="31497" y="3263"/>
                    <a:pt x="31506" y="3231"/>
                    <a:pt x="31515" y="3198"/>
                  </a:cubicBezTo>
                  <a:cubicBezTo>
                    <a:pt x="31628" y="2820"/>
                    <a:pt x="31663" y="2448"/>
                    <a:pt x="31585" y="2100"/>
                  </a:cubicBezTo>
                  <a:cubicBezTo>
                    <a:pt x="31570" y="2037"/>
                    <a:pt x="31552" y="1976"/>
                    <a:pt x="31532" y="1915"/>
                  </a:cubicBezTo>
                  <a:cubicBezTo>
                    <a:pt x="31499" y="1823"/>
                    <a:pt x="31456" y="1731"/>
                    <a:pt x="31403" y="1646"/>
                  </a:cubicBezTo>
                  <a:cubicBezTo>
                    <a:pt x="31312" y="1492"/>
                    <a:pt x="31191" y="1344"/>
                    <a:pt x="31034" y="1212"/>
                  </a:cubicBezTo>
                  <a:lnTo>
                    <a:pt x="31032" y="1212"/>
                  </a:lnTo>
                  <a:cubicBezTo>
                    <a:pt x="30898" y="1095"/>
                    <a:pt x="30734" y="990"/>
                    <a:pt x="30546" y="895"/>
                  </a:cubicBezTo>
                  <a:cubicBezTo>
                    <a:pt x="30251" y="747"/>
                    <a:pt x="29956" y="681"/>
                    <a:pt x="29661" y="681"/>
                  </a:cubicBezTo>
                  <a:cubicBezTo>
                    <a:pt x="29499" y="681"/>
                    <a:pt x="29341" y="699"/>
                    <a:pt x="29182" y="734"/>
                  </a:cubicBezTo>
                  <a:cubicBezTo>
                    <a:pt x="29090" y="754"/>
                    <a:pt x="28998" y="780"/>
                    <a:pt x="28907" y="812"/>
                  </a:cubicBezTo>
                  <a:cubicBezTo>
                    <a:pt x="28858" y="830"/>
                    <a:pt x="28808" y="848"/>
                    <a:pt x="28758" y="871"/>
                  </a:cubicBezTo>
                  <a:cubicBezTo>
                    <a:pt x="27739" y="1287"/>
                    <a:pt x="26823" y="2321"/>
                    <a:pt x="26263" y="3187"/>
                  </a:cubicBezTo>
                  <a:cubicBezTo>
                    <a:pt x="26333" y="1630"/>
                    <a:pt x="25601" y="148"/>
                    <a:pt x="24077" y="10"/>
                  </a:cubicBezTo>
                  <a:cubicBezTo>
                    <a:pt x="24004" y="3"/>
                    <a:pt x="23929" y="0"/>
                    <a:pt x="23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2" name="Google Shape;1592;p64"/>
          <p:cNvGrpSpPr/>
          <p:nvPr/>
        </p:nvGrpSpPr>
        <p:grpSpPr>
          <a:xfrm>
            <a:off x="8752549" y="1771614"/>
            <a:ext cx="497501" cy="721626"/>
            <a:chOff x="8752549" y="1771614"/>
            <a:chExt cx="497501" cy="721626"/>
          </a:xfrm>
        </p:grpSpPr>
        <p:sp>
          <p:nvSpPr>
            <p:cNvPr id="1593" name="Google Shape;1593;p64"/>
            <p:cNvSpPr/>
            <p:nvPr/>
          </p:nvSpPr>
          <p:spPr>
            <a:xfrm>
              <a:off x="8752549" y="1771614"/>
              <a:ext cx="370707" cy="193599"/>
            </a:xfrm>
            <a:custGeom>
              <a:rect b="b" l="l" r="r" t="t"/>
              <a:pathLst>
                <a:path extrusionOk="0" h="2194" w="4201">
                  <a:moveTo>
                    <a:pt x="303" y="0"/>
                  </a:moveTo>
                  <a:cubicBezTo>
                    <a:pt x="262" y="0"/>
                    <a:pt x="219" y="11"/>
                    <a:pt x="177" y="35"/>
                  </a:cubicBezTo>
                  <a:cubicBezTo>
                    <a:pt x="67" y="97"/>
                    <a:pt x="0" y="278"/>
                    <a:pt x="85" y="389"/>
                  </a:cubicBezTo>
                  <a:cubicBezTo>
                    <a:pt x="332" y="718"/>
                    <a:pt x="619" y="1002"/>
                    <a:pt x="964" y="1233"/>
                  </a:cubicBezTo>
                  <a:cubicBezTo>
                    <a:pt x="1123" y="1338"/>
                    <a:pt x="1296" y="1417"/>
                    <a:pt x="1456" y="1516"/>
                  </a:cubicBezTo>
                  <a:cubicBezTo>
                    <a:pt x="1583" y="1592"/>
                    <a:pt x="1721" y="1706"/>
                    <a:pt x="1670" y="1867"/>
                  </a:cubicBezTo>
                  <a:cubicBezTo>
                    <a:pt x="1668" y="1891"/>
                    <a:pt x="1661" y="1914"/>
                    <a:pt x="1661" y="1942"/>
                  </a:cubicBezTo>
                  <a:cubicBezTo>
                    <a:pt x="1661" y="2108"/>
                    <a:pt x="1784" y="2194"/>
                    <a:pt x="1911" y="2194"/>
                  </a:cubicBezTo>
                  <a:cubicBezTo>
                    <a:pt x="2018" y="2194"/>
                    <a:pt x="2127" y="2134"/>
                    <a:pt x="2171" y="2010"/>
                  </a:cubicBezTo>
                  <a:cubicBezTo>
                    <a:pt x="2182" y="1977"/>
                    <a:pt x="2186" y="1944"/>
                    <a:pt x="2191" y="1913"/>
                  </a:cubicBezTo>
                  <a:cubicBezTo>
                    <a:pt x="2226" y="1765"/>
                    <a:pt x="2462" y="1697"/>
                    <a:pt x="2580" y="1647"/>
                  </a:cubicBezTo>
                  <a:cubicBezTo>
                    <a:pt x="2785" y="1559"/>
                    <a:pt x="2982" y="1454"/>
                    <a:pt x="3166" y="1328"/>
                  </a:cubicBezTo>
                  <a:cubicBezTo>
                    <a:pt x="3537" y="1083"/>
                    <a:pt x="3848" y="779"/>
                    <a:pt x="4119" y="425"/>
                  </a:cubicBezTo>
                  <a:cubicBezTo>
                    <a:pt x="4200" y="315"/>
                    <a:pt x="4130" y="136"/>
                    <a:pt x="4023" y="72"/>
                  </a:cubicBezTo>
                  <a:cubicBezTo>
                    <a:pt x="3981" y="46"/>
                    <a:pt x="3938" y="35"/>
                    <a:pt x="3897" y="35"/>
                  </a:cubicBezTo>
                  <a:cubicBezTo>
                    <a:pt x="3808" y="35"/>
                    <a:pt x="3726" y="88"/>
                    <a:pt x="3667" y="164"/>
                  </a:cubicBezTo>
                  <a:cubicBezTo>
                    <a:pt x="3382" y="534"/>
                    <a:pt x="3013" y="838"/>
                    <a:pt x="2604" y="1059"/>
                  </a:cubicBezTo>
                  <a:cubicBezTo>
                    <a:pt x="2422" y="1157"/>
                    <a:pt x="2208" y="1236"/>
                    <a:pt x="2027" y="1347"/>
                  </a:cubicBezTo>
                  <a:cubicBezTo>
                    <a:pt x="1906" y="1198"/>
                    <a:pt x="1738" y="1076"/>
                    <a:pt x="1572" y="986"/>
                  </a:cubicBezTo>
                  <a:cubicBezTo>
                    <a:pt x="1167" y="770"/>
                    <a:pt x="809" y="497"/>
                    <a:pt x="533" y="127"/>
                  </a:cubicBezTo>
                  <a:cubicBezTo>
                    <a:pt x="475" y="50"/>
                    <a:pt x="392" y="0"/>
                    <a:pt x="3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64"/>
            <p:cNvSpPr/>
            <p:nvPr/>
          </p:nvSpPr>
          <p:spPr>
            <a:xfrm>
              <a:off x="8752550" y="2352145"/>
              <a:ext cx="270552" cy="141096"/>
            </a:xfrm>
            <a:custGeom>
              <a:rect b="b" l="l" r="r" t="t"/>
              <a:pathLst>
                <a:path extrusionOk="0" h="1599" w="3066">
                  <a:moveTo>
                    <a:pt x="221" y="1"/>
                  </a:moveTo>
                  <a:cubicBezTo>
                    <a:pt x="191" y="1"/>
                    <a:pt x="160" y="9"/>
                    <a:pt x="130" y="27"/>
                  </a:cubicBezTo>
                  <a:cubicBezTo>
                    <a:pt x="49" y="73"/>
                    <a:pt x="1" y="203"/>
                    <a:pt x="64" y="285"/>
                  </a:cubicBezTo>
                  <a:cubicBezTo>
                    <a:pt x="242" y="524"/>
                    <a:pt x="452" y="731"/>
                    <a:pt x="701" y="896"/>
                  </a:cubicBezTo>
                  <a:cubicBezTo>
                    <a:pt x="817" y="974"/>
                    <a:pt x="943" y="1033"/>
                    <a:pt x="1061" y="1105"/>
                  </a:cubicBezTo>
                  <a:cubicBezTo>
                    <a:pt x="1153" y="1160"/>
                    <a:pt x="1254" y="1243"/>
                    <a:pt x="1217" y="1361"/>
                  </a:cubicBezTo>
                  <a:cubicBezTo>
                    <a:pt x="1215" y="1379"/>
                    <a:pt x="1210" y="1394"/>
                    <a:pt x="1210" y="1416"/>
                  </a:cubicBezTo>
                  <a:cubicBezTo>
                    <a:pt x="1210" y="1536"/>
                    <a:pt x="1299" y="1598"/>
                    <a:pt x="1392" y="1598"/>
                  </a:cubicBezTo>
                  <a:cubicBezTo>
                    <a:pt x="1470" y="1598"/>
                    <a:pt x="1550" y="1555"/>
                    <a:pt x="1582" y="1466"/>
                  </a:cubicBezTo>
                  <a:cubicBezTo>
                    <a:pt x="1591" y="1440"/>
                    <a:pt x="1593" y="1418"/>
                    <a:pt x="1597" y="1392"/>
                  </a:cubicBezTo>
                  <a:cubicBezTo>
                    <a:pt x="1623" y="1283"/>
                    <a:pt x="1796" y="1235"/>
                    <a:pt x="1881" y="1199"/>
                  </a:cubicBezTo>
                  <a:cubicBezTo>
                    <a:pt x="2030" y="1134"/>
                    <a:pt x="2172" y="1059"/>
                    <a:pt x="2306" y="968"/>
                  </a:cubicBezTo>
                  <a:cubicBezTo>
                    <a:pt x="2577" y="789"/>
                    <a:pt x="2804" y="568"/>
                    <a:pt x="3003" y="310"/>
                  </a:cubicBezTo>
                  <a:cubicBezTo>
                    <a:pt x="3066" y="231"/>
                    <a:pt x="3014" y="100"/>
                    <a:pt x="2933" y="54"/>
                  </a:cubicBezTo>
                  <a:cubicBezTo>
                    <a:pt x="2903" y="36"/>
                    <a:pt x="2873" y="29"/>
                    <a:pt x="2844" y="29"/>
                  </a:cubicBezTo>
                  <a:cubicBezTo>
                    <a:pt x="2779" y="29"/>
                    <a:pt x="2718" y="67"/>
                    <a:pt x="2675" y="121"/>
                  </a:cubicBezTo>
                  <a:cubicBezTo>
                    <a:pt x="2469" y="390"/>
                    <a:pt x="2200" y="611"/>
                    <a:pt x="1899" y="773"/>
                  </a:cubicBezTo>
                  <a:cubicBezTo>
                    <a:pt x="1768" y="845"/>
                    <a:pt x="1612" y="902"/>
                    <a:pt x="1481" y="983"/>
                  </a:cubicBezTo>
                  <a:cubicBezTo>
                    <a:pt x="1391" y="874"/>
                    <a:pt x="1269" y="784"/>
                    <a:pt x="1145" y="719"/>
                  </a:cubicBezTo>
                  <a:cubicBezTo>
                    <a:pt x="851" y="563"/>
                    <a:pt x="591" y="366"/>
                    <a:pt x="388" y="93"/>
                  </a:cubicBezTo>
                  <a:cubicBezTo>
                    <a:pt x="345" y="37"/>
                    <a:pt x="285" y="1"/>
                    <a:pt x="2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64"/>
            <p:cNvSpPr/>
            <p:nvPr/>
          </p:nvSpPr>
          <p:spPr>
            <a:xfrm>
              <a:off x="9023090" y="2143896"/>
              <a:ext cx="226960" cy="118506"/>
            </a:xfrm>
            <a:custGeom>
              <a:rect b="b" l="l" r="r" t="t"/>
              <a:pathLst>
                <a:path extrusionOk="0" h="1343" w="2572">
                  <a:moveTo>
                    <a:pt x="186" y="0"/>
                  </a:moveTo>
                  <a:cubicBezTo>
                    <a:pt x="161" y="0"/>
                    <a:pt x="135" y="7"/>
                    <a:pt x="110" y="21"/>
                  </a:cubicBezTo>
                  <a:cubicBezTo>
                    <a:pt x="41" y="60"/>
                    <a:pt x="1" y="170"/>
                    <a:pt x="53" y="238"/>
                  </a:cubicBezTo>
                  <a:cubicBezTo>
                    <a:pt x="202" y="441"/>
                    <a:pt x="379" y="613"/>
                    <a:pt x="589" y="754"/>
                  </a:cubicBezTo>
                  <a:cubicBezTo>
                    <a:pt x="686" y="819"/>
                    <a:pt x="791" y="867"/>
                    <a:pt x="891" y="930"/>
                  </a:cubicBezTo>
                  <a:cubicBezTo>
                    <a:pt x="968" y="976"/>
                    <a:pt x="1055" y="1046"/>
                    <a:pt x="1022" y="1143"/>
                  </a:cubicBezTo>
                  <a:cubicBezTo>
                    <a:pt x="1020" y="1160"/>
                    <a:pt x="1014" y="1173"/>
                    <a:pt x="1014" y="1189"/>
                  </a:cubicBezTo>
                  <a:cubicBezTo>
                    <a:pt x="1014" y="1290"/>
                    <a:pt x="1089" y="1343"/>
                    <a:pt x="1167" y="1343"/>
                  </a:cubicBezTo>
                  <a:cubicBezTo>
                    <a:pt x="1233" y="1343"/>
                    <a:pt x="1301" y="1306"/>
                    <a:pt x="1328" y="1230"/>
                  </a:cubicBezTo>
                  <a:cubicBezTo>
                    <a:pt x="1335" y="1210"/>
                    <a:pt x="1337" y="1189"/>
                    <a:pt x="1343" y="1169"/>
                  </a:cubicBezTo>
                  <a:cubicBezTo>
                    <a:pt x="1363" y="1079"/>
                    <a:pt x="1508" y="1036"/>
                    <a:pt x="1580" y="1005"/>
                  </a:cubicBezTo>
                  <a:cubicBezTo>
                    <a:pt x="1704" y="950"/>
                    <a:pt x="1823" y="887"/>
                    <a:pt x="1936" y="812"/>
                  </a:cubicBezTo>
                  <a:cubicBezTo>
                    <a:pt x="2163" y="659"/>
                    <a:pt x="2356" y="473"/>
                    <a:pt x="2522" y="259"/>
                  </a:cubicBezTo>
                  <a:cubicBezTo>
                    <a:pt x="2572" y="189"/>
                    <a:pt x="2531" y="82"/>
                    <a:pt x="2465" y="41"/>
                  </a:cubicBezTo>
                  <a:cubicBezTo>
                    <a:pt x="2439" y="26"/>
                    <a:pt x="2414" y="20"/>
                    <a:pt x="2389" y="20"/>
                  </a:cubicBezTo>
                  <a:cubicBezTo>
                    <a:pt x="2334" y="20"/>
                    <a:pt x="2283" y="52"/>
                    <a:pt x="2247" y="100"/>
                  </a:cubicBezTo>
                  <a:cubicBezTo>
                    <a:pt x="2072" y="325"/>
                    <a:pt x="1847" y="511"/>
                    <a:pt x="1595" y="648"/>
                  </a:cubicBezTo>
                  <a:cubicBezTo>
                    <a:pt x="1484" y="708"/>
                    <a:pt x="1354" y="756"/>
                    <a:pt x="1243" y="825"/>
                  </a:cubicBezTo>
                  <a:cubicBezTo>
                    <a:pt x="1167" y="732"/>
                    <a:pt x="1066" y="659"/>
                    <a:pt x="963" y="603"/>
                  </a:cubicBezTo>
                  <a:cubicBezTo>
                    <a:pt x="714" y="471"/>
                    <a:pt x="495" y="305"/>
                    <a:pt x="327" y="78"/>
                  </a:cubicBezTo>
                  <a:cubicBezTo>
                    <a:pt x="292" y="31"/>
                    <a:pt x="241" y="0"/>
                    <a:pt x="1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_1">
    <p:spTree>
      <p:nvGrpSpPr>
        <p:cNvPr id="1596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7" name="Google Shape;1597;p65"/>
          <p:cNvGrpSpPr/>
          <p:nvPr/>
        </p:nvGrpSpPr>
        <p:grpSpPr>
          <a:xfrm>
            <a:off x="-1817650" y="3583625"/>
            <a:ext cx="11222636" cy="1245892"/>
            <a:chOff x="-1817650" y="3583625"/>
            <a:chExt cx="11222636" cy="1245892"/>
          </a:xfrm>
        </p:grpSpPr>
        <p:sp>
          <p:nvSpPr>
            <p:cNvPr id="1598" name="Google Shape;1598;p65"/>
            <p:cNvSpPr/>
            <p:nvPr/>
          </p:nvSpPr>
          <p:spPr>
            <a:xfrm flipH="1">
              <a:off x="-1817650" y="3583625"/>
              <a:ext cx="2700633" cy="1245892"/>
            </a:xfrm>
            <a:custGeom>
              <a:rect b="b" l="l" r="r" t="t"/>
              <a:pathLst>
                <a:path extrusionOk="0" h="34099" w="73914">
                  <a:moveTo>
                    <a:pt x="0" y="34099"/>
                  </a:moveTo>
                  <a:lnTo>
                    <a:pt x="73914" y="33147"/>
                  </a:lnTo>
                  <a:lnTo>
                    <a:pt x="73724" y="7810"/>
                  </a:lnTo>
                  <a:lnTo>
                    <a:pt x="70104" y="7620"/>
                  </a:lnTo>
                  <a:lnTo>
                    <a:pt x="70104" y="16192"/>
                  </a:lnTo>
                  <a:lnTo>
                    <a:pt x="59627" y="14287"/>
                  </a:lnTo>
                  <a:lnTo>
                    <a:pt x="59436" y="25146"/>
                  </a:lnTo>
                  <a:lnTo>
                    <a:pt x="48197" y="24574"/>
                  </a:lnTo>
                  <a:lnTo>
                    <a:pt x="48006" y="15240"/>
                  </a:lnTo>
                  <a:lnTo>
                    <a:pt x="42863" y="16764"/>
                  </a:lnTo>
                  <a:lnTo>
                    <a:pt x="42672" y="24765"/>
                  </a:lnTo>
                  <a:lnTo>
                    <a:pt x="35243" y="24003"/>
                  </a:lnTo>
                  <a:lnTo>
                    <a:pt x="35624" y="0"/>
                  </a:lnTo>
                  <a:lnTo>
                    <a:pt x="22098" y="381"/>
                  </a:lnTo>
                  <a:lnTo>
                    <a:pt x="22479" y="22098"/>
                  </a:lnTo>
                  <a:lnTo>
                    <a:pt x="9144" y="28194"/>
                  </a:lnTo>
                  <a:lnTo>
                    <a:pt x="8763" y="21907"/>
                  </a:lnTo>
                  <a:lnTo>
                    <a:pt x="2858" y="24384"/>
                  </a:lnTo>
                  <a:close/>
                </a:path>
              </a:pathLst>
            </a:custGeom>
            <a:solidFill>
              <a:srgbClr val="91CB91">
                <a:alpha val="40880"/>
              </a:srgbClr>
            </a:solidFill>
            <a:ln>
              <a:noFill/>
            </a:ln>
          </p:spPr>
        </p:sp>
        <p:sp>
          <p:nvSpPr>
            <p:cNvPr id="1599" name="Google Shape;1599;p65"/>
            <p:cNvSpPr/>
            <p:nvPr/>
          </p:nvSpPr>
          <p:spPr>
            <a:xfrm>
              <a:off x="8040701" y="3801525"/>
              <a:ext cx="1364285" cy="948604"/>
            </a:xfrm>
            <a:custGeom>
              <a:rect b="b" l="l" r="r" t="t"/>
              <a:pathLst>
                <a:path extrusionOk="0" h="33909" w="48768">
                  <a:moveTo>
                    <a:pt x="48768" y="1143"/>
                  </a:moveTo>
                  <a:lnTo>
                    <a:pt x="46863" y="33337"/>
                  </a:lnTo>
                  <a:lnTo>
                    <a:pt x="0" y="33909"/>
                  </a:lnTo>
                  <a:lnTo>
                    <a:pt x="381" y="29718"/>
                  </a:lnTo>
                  <a:lnTo>
                    <a:pt x="11621" y="29337"/>
                  </a:lnTo>
                  <a:lnTo>
                    <a:pt x="16002" y="20383"/>
                  </a:lnTo>
                  <a:lnTo>
                    <a:pt x="15050" y="8001"/>
                  </a:lnTo>
                  <a:lnTo>
                    <a:pt x="25527" y="8382"/>
                  </a:lnTo>
                  <a:lnTo>
                    <a:pt x="25718" y="17526"/>
                  </a:lnTo>
                  <a:lnTo>
                    <a:pt x="31242" y="16764"/>
                  </a:lnTo>
                  <a:lnTo>
                    <a:pt x="31242" y="4000"/>
                  </a:lnTo>
                  <a:lnTo>
                    <a:pt x="37910" y="3810"/>
                  </a:lnTo>
                  <a:lnTo>
                    <a:pt x="37719" y="0"/>
                  </a:lnTo>
                  <a:close/>
                </a:path>
              </a:pathLst>
            </a:custGeom>
            <a:solidFill>
              <a:srgbClr val="91CB91">
                <a:alpha val="40880"/>
              </a:srgbClr>
            </a:solidFill>
            <a:ln>
              <a:noFill/>
            </a:ln>
          </p:spPr>
        </p:sp>
      </p:grpSp>
      <p:sp>
        <p:nvSpPr>
          <p:cNvPr id="1600" name="Google Shape;1600;p6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01" name="Google Shape;1601;p65"/>
          <p:cNvSpPr txBox="1"/>
          <p:nvPr>
            <p:ph idx="1" type="subTitle"/>
          </p:nvPr>
        </p:nvSpPr>
        <p:spPr>
          <a:xfrm>
            <a:off x="713225" y="10896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602" name="Google Shape;1602;p65"/>
          <p:cNvGrpSpPr/>
          <p:nvPr/>
        </p:nvGrpSpPr>
        <p:grpSpPr>
          <a:xfrm>
            <a:off x="-43269" y="3936270"/>
            <a:ext cx="9243159" cy="849051"/>
            <a:chOff x="-43269" y="3936270"/>
            <a:chExt cx="9243159" cy="849051"/>
          </a:xfrm>
        </p:grpSpPr>
        <p:grpSp>
          <p:nvGrpSpPr>
            <p:cNvPr id="1603" name="Google Shape;1603;p65"/>
            <p:cNvGrpSpPr/>
            <p:nvPr/>
          </p:nvGrpSpPr>
          <p:grpSpPr>
            <a:xfrm>
              <a:off x="-43269" y="3936270"/>
              <a:ext cx="810800" cy="849036"/>
              <a:chOff x="-1562181" y="-54429"/>
              <a:chExt cx="695071" cy="727849"/>
            </a:xfrm>
          </p:grpSpPr>
          <p:sp>
            <p:nvSpPr>
              <p:cNvPr id="1604" name="Google Shape;1604;p65"/>
              <p:cNvSpPr/>
              <p:nvPr/>
            </p:nvSpPr>
            <p:spPr>
              <a:xfrm>
                <a:off x="-1562181" y="-54429"/>
                <a:ext cx="695071" cy="381141"/>
              </a:xfrm>
              <a:custGeom>
                <a:rect b="b" l="l" r="r" t="t"/>
                <a:pathLst>
                  <a:path extrusionOk="0" h="5512" w="10052">
                    <a:moveTo>
                      <a:pt x="7240" y="0"/>
                    </a:moveTo>
                    <a:cubicBezTo>
                      <a:pt x="6612" y="0"/>
                      <a:pt x="6455" y="546"/>
                      <a:pt x="5038" y="546"/>
                    </a:cubicBezTo>
                    <a:cubicBezTo>
                      <a:pt x="4763" y="546"/>
                      <a:pt x="4441" y="526"/>
                      <a:pt x="4059" y="477"/>
                    </a:cubicBezTo>
                    <a:cubicBezTo>
                      <a:pt x="3933" y="460"/>
                      <a:pt x="3811" y="453"/>
                      <a:pt x="3692" y="453"/>
                    </a:cubicBezTo>
                    <a:cubicBezTo>
                      <a:pt x="1119" y="453"/>
                      <a:pt x="1" y="4067"/>
                      <a:pt x="1230" y="4794"/>
                    </a:cubicBezTo>
                    <a:cubicBezTo>
                      <a:pt x="2269" y="5408"/>
                      <a:pt x="3528" y="5511"/>
                      <a:pt x="4426" y="5511"/>
                    </a:cubicBezTo>
                    <a:cubicBezTo>
                      <a:pt x="4626" y="5511"/>
                      <a:pt x="4808" y="5506"/>
                      <a:pt x="4965" y="5500"/>
                    </a:cubicBezTo>
                    <a:cubicBezTo>
                      <a:pt x="6025" y="5464"/>
                      <a:pt x="5809" y="4571"/>
                      <a:pt x="7170" y="4571"/>
                    </a:cubicBezTo>
                    <a:cubicBezTo>
                      <a:pt x="7381" y="4571"/>
                      <a:pt x="7629" y="4592"/>
                      <a:pt x="7927" y="4641"/>
                    </a:cubicBezTo>
                    <a:cubicBezTo>
                      <a:pt x="8015" y="4656"/>
                      <a:pt x="8097" y="4663"/>
                      <a:pt x="8175" y="4663"/>
                    </a:cubicBezTo>
                    <a:cubicBezTo>
                      <a:pt x="10051" y="4663"/>
                      <a:pt x="8975" y="515"/>
                      <a:pt x="7803" y="112"/>
                    </a:cubicBezTo>
                    <a:cubicBezTo>
                      <a:pt x="7572" y="32"/>
                      <a:pt x="7392" y="0"/>
                      <a:pt x="72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5" name="Google Shape;1605;p65"/>
              <p:cNvSpPr/>
              <p:nvPr/>
            </p:nvSpPr>
            <p:spPr>
              <a:xfrm>
                <a:off x="-1316081" y="126187"/>
                <a:ext cx="161667" cy="547233"/>
              </a:xfrm>
              <a:custGeom>
                <a:rect b="b" l="l" r="r" t="t"/>
                <a:pathLst>
                  <a:path extrusionOk="0" h="7914" w="2338">
                    <a:moveTo>
                      <a:pt x="979" y="1"/>
                    </a:moveTo>
                    <a:cubicBezTo>
                      <a:pt x="979" y="1"/>
                      <a:pt x="1172" y="1373"/>
                      <a:pt x="850" y="1982"/>
                    </a:cubicBezTo>
                    <a:cubicBezTo>
                      <a:pt x="825" y="2029"/>
                      <a:pt x="798" y="2050"/>
                      <a:pt x="770" y="2050"/>
                    </a:cubicBezTo>
                    <a:cubicBezTo>
                      <a:pt x="542" y="2050"/>
                      <a:pt x="255" y="598"/>
                      <a:pt x="255" y="598"/>
                    </a:cubicBezTo>
                    <a:lnTo>
                      <a:pt x="0" y="754"/>
                    </a:lnTo>
                    <a:cubicBezTo>
                      <a:pt x="0" y="754"/>
                      <a:pt x="1451" y="5155"/>
                      <a:pt x="142" y="7914"/>
                    </a:cubicBezTo>
                    <a:lnTo>
                      <a:pt x="2282" y="7846"/>
                    </a:lnTo>
                    <a:cubicBezTo>
                      <a:pt x="2282" y="7846"/>
                      <a:pt x="1478" y="5881"/>
                      <a:pt x="1738" y="3865"/>
                    </a:cubicBezTo>
                    <a:cubicBezTo>
                      <a:pt x="1930" y="2369"/>
                      <a:pt x="2337" y="1082"/>
                      <a:pt x="2337" y="1082"/>
                    </a:cubicBezTo>
                    <a:lnTo>
                      <a:pt x="2059" y="907"/>
                    </a:lnTo>
                    <a:cubicBezTo>
                      <a:pt x="2059" y="907"/>
                      <a:pt x="1932" y="2026"/>
                      <a:pt x="1598" y="2081"/>
                    </a:cubicBezTo>
                    <a:cubicBezTo>
                      <a:pt x="1589" y="2083"/>
                      <a:pt x="1580" y="2083"/>
                      <a:pt x="1571" y="2083"/>
                    </a:cubicBezTo>
                    <a:cubicBezTo>
                      <a:pt x="1138" y="2083"/>
                      <a:pt x="1427" y="176"/>
                      <a:pt x="1427" y="176"/>
                    </a:cubicBezTo>
                    <a:lnTo>
                      <a:pt x="9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06" name="Google Shape;1606;p65"/>
            <p:cNvGrpSpPr/>
            <p:nvPr/>
          </p:nvGrpSpPr>
          <p:grpSpPr>
            <a:xfrm>
              <a:off x="8504819" y="4057471"/>
              <a:ext cx="695071" cy="727849"/>
              <a:chOff x="-1562181" y="-54429"/>
              <a:chExt cx="695071" cy="727849"/>
            </a:xfrm>
          </p:grpSpPr>
          <p:sp>
            <p:nvSpPr>
              <p:cNvPr id="1607" name="Google Shape;1607;p65"/>
              <p:cNvSpPr/>
              <p:nvPr/>
            </p:nvSpPr>
            <p:spPr>
              <a:xfrm>
                <a:off x="-1562181" y="-54429"/>
                <a:ext cx="695071" cy="381141"/>
              </a:xfrm>
              <a:custGeom>
                <a:rect b="b" l="l" r="r" t="t"/>
                <a:pathLst>
                  <a:path extrusionOk="0" h="5512" w="10052">
                    <a:moveTo>
                      <a:pt x="7240" y="0"/>
                    </a:moveTo>
                    <a:cubicBezTo>
                      <a:pt x="6612" y="0"/>
                      <a:pt x="6455" y="546"/>
                      <a:pt x="5038" y="546"/>
                    </a:cubicBezTo>
                    <a:cubicBezTo>
                      <a:pt x="4763" y="546"/>
                      <a:pt x="4441" y="526"/>
                      <a:pt x="4059" y="477"/>
                    </a:cubicBezTo>
                    <a:cubicBezTo>
                      <a:pt x="3933" y="460"/>
                      <a:pt x="3811" y="453"/>
                      <a:pt x="3692" y="453"/>
                    </a:cubicBezTo>
                    <a:cubicBezTo>
                      <a:pt x="1119" y="453"/>
                      <a:pt x="1" y="4067"/>
                      <a:pt x="1230" y="4794"/>
                    </a:cubicBezTo>
                    <a:cubicBezTo>
                      <a:pt x="2269" y="5408"/>
                      <a:pt x="3528" y="5511"/>
                      <a:pt x="4426" y="5511"/>
                    </a:cubicBezTo>
                    <a:cubicBezTo>
                      <a:pt x="4626" y="5511"/>
                      <a:pt x="4808" y="5506"/>
                      <a:pt x="4965" y="5500"/>
                    </a:cubicBezTo>
                    <a:cubicBezTo>
                      <a:pt x="6025" y="5464"/>
                      <a:pt x="5809" y="4571"/>
                      <a:pt x="7170" y="4571"/>
                    </a:cubicBezTo>
                    <a:cubicBezTo>
                      <a:pt x="7381" y="4571"/>
                      <a:pt x="7629" y="4592"/>
                      <a:pt x="7927" y="4641"/>
                    </a:cubicBezTo>
                    <a:cubicBezTo>
                      <a:pt x="8015" y="4656"/>
                      <a:pt x="8097" y="4663"/>
                      <a:pt x="8175" y="4663"/>
                    </a:cubicBezTo>
                    <a:cubicBezTo>
                      <a:pt x="10051" y="4663"/>
                      <a:pt x="8975" y="515"/>
                      <a:pt x="7803" y="112"/>
                    </a:cubicBezTo>
                    <a:cubicBezTo>
                      <a:pt x="7572" y="32"/>
                      <a:pt x="7392" y="0"/>
                      <a:pt x="724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8" name="Google Shape;1608;p65"/>
              <p:cNvSpPr/>
              <p:nvPr/>
            </p:nvSpPr>
            <p:spPr>
              <a:xfrm>
                <a:off x="-1316081" y="126187"/>
                <a:ext cx="161667" cy="547233"/>
              </a:xfrm>
              <a:custGeom>
                <a:rect b="b" l="l" r="r" t="t"/>
                <a:pathLst>
                  <a:path extrusionOk="0" h="7914" w="2338">
                    <a:moveTo>
                      <a:pt x="979" y="1"/>
                    </a:moveTo>
                    <a:cubicBezTo>
                      <a:pt x="979" y="1"/>
                      <a:pt x="1172" y="1373"/>
                      <a:pt x="850" y="1982"/>
                    </a:cubicBezTo>
                    <a:cubicBezTo>
                      <a:pt x="825" y="2029"/>
                      <a:pt x="798" y="2050"/>
                      <a:pt x="770" y="2050"/>
                    </a:cubicBezTo>
                    <a:cubicBezTo>
                      <a:pt x="542" y="2050"/>
                      <a:pt x="255" y="598"/>
                      <a:pt x="255" y="598"/>
                    </a:cubicBezTo>
                    <a:lnTo>
                      <a:pt x="0" y="754"/>
                    </a:lnTo>
                    <a:cubicBezTo>
                      <a:pt x="0" y="754"/>
                      <a:pt x="1451" y="5155"/>
                      <a:pt x="142" y="7914"/>
                    </a:cubicBezTo>
                    <a:lnTo>
                      <a:pt x="2282" y="7846"/>
                    </a:lnTo>
                    <a:cubicBezTo>
                      <a:pt x="2282" y="7846"/>
                      <a:pt x="1478" y="5881"/>
                      <a:pt x="1738" y="3865"/>
                    </a:cubicBezTo>
                    <a:cubicBezTo>
                      <a:pt x="1930" y="2369"/>
                      <a:pt x="2337" y="1082"/>
                      <a:pt x="2337" y="1082"/>
                    </a:cubicBezTo>
                    <a:lnTo>
                      <a:pt x="2059" y="907"/>
                    </a:lnTo>
                    <a:cubicBezTo>
                      <a:pt x="2059" y="907"/>
                      <a:pt x="1932" y="2026"/>
                      <a:pt x="1598" y="2081"/>
                    </a:cubicBezTo>
                    <a:cubicBezTo>
                      <a:pt x="1589" y="2083"/>
                      <a:pt x="1580" y="2083"/>
                      <a:pt x="1571" y="2083"/>
                    </a:cubicBezTo>
                    <a:cubicBezTo>
                      <a:pt x="1138" y="2083"/>
                      <a:pt x="1427" y="176"/>
                      <a:pt x="1427" y="176"/>
                    </a:cubicBezTo>
                    <a:lnTo>
                      <a:pt x="9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09" name="Google Shape;1609;p65"/>
          <p:cNvGrpSpPr/>
          <p:nvPr/>
        </p:nvGrpSpPr>
        <p:grpSpPr>
          <a:xfrm>
            <a:off x="-63500" y="4595386"/>
            <a:ext cx="9263410" cy="562284"/>
            <a:chOff x="-63500" y="4595386"/>
            <a:chExt cx="9263410" cy="562284"/>
          </a:xfrm>
        </p:grpSpPr>
        <p:sp>
          <p:nvSpPr>
            <p:cNvPr id="1610" name="Google Shape;1610;p65"/>
            <p:cNvSpPr/>
            <p:nvPr/>
          </p:nvSpPr>
          <p:spPr>
            <a:xfrm>
              <a:off x="-63500" y="4697598"/>
              <a:ext cx="9263374" cy="197076"/>
            </a:xfrm>
            <a:custGeom>
              <a:rect b="b" l="l" r="r" t="t"/>
              <a:pathLst>
                <a:path extrusionOk="0" h="5154" w="103739">
                  <a:moveTo>
                    <a:pt x="80339" y="0"/>
                  </a:moveTo>
                  <a:cubicBezTo>
                    <a:pt x="69397" y="0"/>
                    <a:pt x="55260" y="1698"/>
                    <a:pt x="43777" y="1698"/>
                  </a:cubicBezTo>
                  <a:cubicBezTo>
                    <a:pt x="43306" y="1698"/>
                    <a:pt x="42839" y="1695"/>
                    <a:pt x="42377" y="1689"/>
                  </a:cubicBezTo>
                  <a:cubicBezTo>
                    <a:pt x="33262" y="1571"/>
                    <a:pt x="25137" y="473"/>
                    <a:pt x="19763" y="473"/>
                  </a:cubicBezTo>
                  <a:cubicBezTo>
                    <a:pt x="14822" y="473"/>
                    <a:pt x="0" y="1680"/>
                    <a:pt x="0" y="1680"/>
                  </a:cubicBezTo>
                  <a:lnTo>
                    <a:pt x="0" y="5154"/>
                  </a:lnTo>
                  <a:lnTo>
                    <a:pt x="103739" y="5154"/>
                  </a:lnTo>
                  <a:lnTo>
                    <a:pt x="103739" y="722"/>
                  </a:lnTo>
                  <a:cubicBezTo>
                    <a:pt x="103739" y="722"/>
                    <a:pt x="95368" y="244"/>
                    <a:pt x="81989" y="14"/>
                  </a:cubicBezTo>
                  <a:cubicBezTo>
                    <a:pt x="81448" y="5"/>
                    <a:pt x="80897" y="0"/>
                    <a:pt x="803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1" name="Google Shape;1611;p65"/>
            <p:cNvGrpSpPr/>
            <p:nvPr/>
          </p:nvGrpSpPr>
          <p:grpSpPr>
            <a:xfrm>
              <a:off x="-63375" y="4861142"/>
              <a:ext cx="9263285" cy="296529"/>
              <a:chOff x="-63379" y="4923731"/>
              <a:chExt cx="9263285" cy="969682"/>
            </a:xfrm>
          </p:grpSpPr>
          <p:sp>
            <p:nvSpPr>
              <p:cNvPr id="1612" name="Google Shape;1612;p65"/>
              <p:cNvSpPr/>
              <p:nvPr/>
            </p:nvSpPr>
            <p:spPr>
              <a:xfrm>
                <a:off x="-63379" y="4923731"/>
                <a:ext cx="9263285" cy="969682"/>
              </a:xfrm>
              <a:custGeom>
                <a:rect b="b" l="l" r="r" t="t"/>
                <a:pathLst>
                  <a:path extrusionOk="0" h="10859" w="103738">
                    <a:moveTo>
                      <a:pt x="1" y="0"/>
                    </a:moveTo>
                    <a:lnTo>
                      <a:pt x="1" y="10858"/>
                    </a:lnTo>
                    <a:lnTo>
                      <a:pt x="103737" y="10858"/>
                    </a:lnTo>
                    <a:lnTo>
                      <a:pt x="10373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65"/>
              <p:cNvSpPr/>
              <p:nvPr/>
            </p:nvSpPr>
            <p:spPr>
              <a:xfrm>
                <a:off x="120932" y="5321109"/>
                <a:ext cx="843034" cy="64919"/>
              </a:xfrm>
              <a:custGeom>
                <a:rect b="b" l="l" r="r" t="t"/>
                <a:pathLst>
                  <a:path extrusionOk="0" h="727" w="9441">
                    <a:moveTo>
                      <a:pt x="1" y="1"/>
                    </a:moveTo>
                    <a:lnTo>
                      <a:pt x="1" y="727"/>
                    </a:lnTo>
                    <a:lnTo>
                      <a:pt x="9440" y="727"/>
                    </a:lnTo>
                    <a:lnTo>
                      <a:pt x="944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4" name="Google Shape;1614;p65"/>
              <p:cNvSpPr/>
              <p:nvPr/>
            </p:nvSpPr>
            <p:spPr>
              <a:xfrm>
                <a:off x="1341010" y="5321109"/>
                <a:ext cx="842856" cy="64919"/>
              </a:xfrm>
              <a:custGeom>
                <a:rect b="b" l="l" r="r" t="t"/>
                <a:pathLst>
                  <a:path extrusionOk="0" h="727" w="9439">
                    <a:moveTo>
                      <a:pt x="1" y="1"/>
                    </a:moveTo>
                    <a:lnTo>
                      <a:pt x="1" y="727"/>
                    </a:lnTo>
                    <a:lnTo>
                      <a:pt x="9438" y="727"/>
                    </a:lnTo>
                    <a:lnTo>
                      <a:pt x="94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5" name="Google Shape;1615;p65"/>
              <p:cNvSpPr/>
              <p:nvPr/>
            </p:nvSpPr>
            <p:spPr>
              <a:xfrm>
                <a:off x="2439822" y="5321109"/>
                <a:ext cx="842945" cy="64919"/>
              </a:xfrm>
              <a:custGeom>
                <a:rect b="b" l="l" r="r" t="t"/>
                <a:pathLst>
                  <a:path extrusionOk="0" h="727" w="9440">
                    <a:moveTo>
                      <a:pt x="1" y="1"/>
                    </a:moveTo>
                    <a:lnTo>
                      <a:pt x="1" y="727"/>
                    </a:lnTo>
                    <a:lnTo>
                      <a:pt x="9440" y="727"/>
                    </a:lnTo>
                    <a:lnTo>
                      <a:pt x="944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65"/>
              <p:cNvSpPr/>
              <p:nvPr/>
            </p:nvSpPr>
            <p:spPr>
              <a:xfrm>
                <a:off x="3659900" y="5321109"/>
                <a:ext cx="842945" cy="64919"/>
              </a:xfrm>
              <a:custGeom>
                <a:rect b="b" l="l" r="r" t="t"/>
                <a:pathLst>
                  <a:path extrusionOk="0" h="727" w="9440">
                    <a:moveTo>
                      <a:pt x="1" y="1"/>
                    </a:moveTo>
                    <a:lnTo>
                      <a:pt x="1" y="727"/>
                    </a:lnTo>
                    <a:lnTo>
                      <a:pt x="9440" y="727"/>
                    </a:lnTo>
                    <a:lnTo>
                      <a:pt x="944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65"/>
              <p:cNvSpPr/>
              <p:nvPr/>
            </p:nvSpPr>
            <p:spPr>
              <a:xfrm>
                <a:off x="4807736" y="5321109"/>
                <a:ext cx="842766" cy="64919"/>
              </a:xfrm>
              <a:custGeom>
                <a:rect b="b" l="l" r="r" t="t"/>
                <a:pathLst>
                  <a:path extrusionOk="0" h="727" w="9438">
                    <a:moveTo>
                      <a:pt x="1" y="1"/>
                    </a:moveTo>
                    <a:lnTo>
                      <a:pt x="1" y="727"/>
                    </a:lnTo>
                    <a:lnTo>
                      <a:pt x="9438" y="727"/>
                    </a:lnTo>
                    <a:lnTo>
                      <a:pt x="94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8" name="Google Shape;1618;p65"/>
              <p:cNvSpPr/>
              <p:nvPr/>
            </p:nvSpPr>
            <p:spPr>
              <a:xfrm>
                <a:off x="6027814" y="5321109"/>
                <a:ext cx="842766" cy="64919"/>
              </a:xfrm>
              <a:custGeom>
                <a:rect b="b" l="l" r="r" t="t"/>
                <a:pathLst>
                  <a:path extrusionOk="0" h="727" w="9438">
                    <a:moveTo>
                      <a:pt x="1" y="1"/>
                    </a:moveTo>
                    <a:lnTo>
                      <a:pt x="1" y="727"/>
                    </a:lnTo>
                    <a:lnTo>
                      <a:pt x="9438" y="727"/>
                    </a:lnTo>
                    <a:lnTo>
                      <a:pt x="94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9" name="Google Shape;1619;p65"/>
              <p:cNvSpPr/>
              <p:nvPr/>
            </p:nvSpPr>
            <p:spPr>
              <a:xfrm>
                <a:off x="7126804" y="5321109"/>
                <a:ext cx="842766" cy="64919"/>
              </a:xfrm>
              <a:custGeom>
                <a:rect b="b" l="l" r="r" t="t"/>
                <a:pathLst>
                  <a:path extrusionOk="0" h="727" w="9438">
                    <a:moveTo>
                      <a:pt x="0" y="1"/>
                    </a:moveTo>
                    <a:lnTo>
                      <a:pt x="0" y="727"/>
                    </a:lnTo>
                    <a:lnTo>
                      <a:pt x="9437" y="727"/>
                    </a:lnTo>
                    <a:lnTo>
                      <a:pt x="943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0" name="Google Shape;1620;p65"/>
              <p:cNvSpPr/>
              <p:nvPr/>
            </p:nvSpPr>
            <p:spPr>
              <a:xfrm>
                <a:off x="8346703" y="5321109"/>
                <a:ext cx="842945" cy="64919"/>
              </a:xfrm>
              <a:custGeom>
                <a:rect b="b" l="l" r="r" t="t"/>
                <a:pathLst>
                  <a:path extrusionOk="0" h="727" w="9440">
                    <a:moveTo>
                      <a:pt x="0" y="1"/>
                    </a:moveTo>
                    <a:lnTo>
                      <a:pt x="0" y="727"/>
                    </a:lnTo>
                    <a:lnTo>
                      <a:pt x="9439" y="727"/>
                    </a:lnTo>
                    <a:lnTo>
                      <a:pt x="943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21" name="Google Shape;1621;p65"/>
            <p:cNvSpPr/>
            <p:nvPr/>
          </p:nvSpPr>
          <p:spPr>
            <a:xfrm>
              <a:off x="115500" y="4595386"/>
              <a:ext cx="221410" cy="257090"/>
            </a:xfrm>
            <a:custGeom>
              <a:rect b="b" l="l" r="r" t="t"/>
              <a:pathLst>
                <a:path extrusionOk="0" h="3718" w="3202">
                  <a:moveTo>
                    <a:pt x="2103" y="1"/>
                  </a:moveTo>
                  <a:cubicBezTo>
                    <a:pt x="1307" y="1"/>
                    <a:pt x="1613" y="1628"/>
                    <a:pt x="1613" y="1628"/>
                  </a:cubicBezTo>
                  <a:cubicBezTo>
                    <a:pt x="1613" y="1628"/>
                    <a:pt x="1374" y="950"/>
                    <a:pt x="986" y="950"/>
                  </a:cubicBezTo>
                  <a:cubicBezTo>
                    <a:pt x="923" y="950"/>
                    <a:pt x="856" y="968"/>
                    <a:pt x="785" y="1009"/>
                  </a:cubicBezTo>
                  <a:cubicBezTo>
                    <a:pt x="130" y="1396"/>
                    <a:pt x="725" y="2303"/>
                    <a:pt x="969" y="2626"/>
                  </a:cubicBezTo>
                  <a:lnTo>
                    <a:pt x="969" y="2626"/>
                  </a:lnTo>
                  <a:cubicBezTo>
                    <a:pt x="852" y="2488"/>
                    <a:pt x="646" y="2276"/>
                    <a:pt x="483" y="2276"/>
                  </a:cubicBezTo>
                  <a:cubicBezTo>
                    <a:pt x="408" y="2276"/>
                    <a:pt x="341" y="2322"/>
                    <a:pt x="297" y="2443"/>
                  </a:cubicBezTo>
                  <a:cubicBezTo>
                    <a:pt x="0" y="3255"/>
                    <a:pt x="1062" y="3718"/>
                    <a:pt x="1062" y="3718"/>
                  </a:cubicBezTo>
                  <a:lnTo>
                    <a:pt x="2225" y="3718"/>
                  </a:lnTo>
                  <a:cubicBezTo>
                    <a:pt x="2225" y="3718"/>
                    <a:pt x="3201" y="2021"/>
                    <a:pt x="2684" y="1632"/>
                  </a:cubicBezTo>
                  <a:cubicBezTo>
                    <a:pt x="2596" y="1566"/>
                    <a:pt x="2520" y="1539"/>
                    <a:pt x="2454" y="1539"/>
                  </a:cubicBezTo>
                  <a:cubicBezTo>
                    <a:pt x="2354" y="1539"/>
                    <a:pt x="2277" y="1601"/>
                    <a:pt x="2217" y="1688"/>
                  </a:cubicBezTo>
                  <a:lnTo>
                    <a:pt x="2217" y="1688"/>
                  </a:lnTo>
                  <a:cubicBezTo>
                    <a:pt x="2416" y="1036"/>
                    <a:pt x="2647" y="1"/>
                    <a:pt x="21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22" name="Google Shape;1622;p65"/>
            <p:cNvGrpSpPr/>
            <p:nvPr/>
          </p:nvGrpSpPr>
          <p:grpSpPr>
            <a:xfrm>
              <a:off x="126720" y="4724849"/>
              <a:ext cx="586509" cy="142582"/>
              <a:chOff x="-994955" y="1628924"/>
              <a:chExt cx="586509" cy="142582"/>
            </a:xfrm>
          </p:grpSpPr>
          <p:sp>
            <p:nvSpPr>
              <p:cNvPr id="1623" name="Google Shape;1623;p65"/>
              <p:cNvSpPr/>
              <p:nvPr/>
            </p:nvSpPr>
            <p:spPr>
              <a:xfrm>
                <a:off x="-994955" y="1628924"/>
                <a:ext cx="586509" cy="142582"/>
              </a:xfrm>
              <a:custGeom>
                <a:rect b="b" l="l" r="r" t="t"/>
                <a:pathLst>
                  <a:path extrusionOk="0" h="2062" w="8482">
                    <a:moveTo>
                      <a:pt x="5971" y="0"/>
                    </a:moveTo>
                    <a:cubicBezTo>
                      <a:pt x="5919" y="0"/>
                      <a:pt x="5868" y="2"/>
                      <a:pt x="5816" y="7"/>
                    </a:cubicBezTo>
                    <a:cubicBezTo>
                      <a:pt x="5393" y="44"/>
                      <a:pt x="4987" y="222"/>
                      <a:pt x="4637" y="466"/>
                    </a:cubicBezTo>
                    <a:cubicBezTo>
                      <a:pt x="4464" y="585"/>
                      <a:pt x="4298" y="718"/>
                      <a:pt x="4250" y="921"/>
                    </a:cubicBezTo>
                    <a:cubicBezTo>
                      <a:pt x="3961" y="646"/>
                      <a:pt x="3562" y="491"/>
                      <a:pt x="3162" y="491"/>
                    </a:cubicBezTo>
                    <a:cubicBezTo>
                      <a:pt x="3074" y="491"/>
                      <a:pt x="2986" y="498"/>
                      <a:pt x="2899" y="514"/>
                    </a:cubicBezTo>
                    <a:cubicBezTo>
                      <a:pt x="2418" y="598"/>
                      <a:pt x="2005" y="925"/>
                      <a:pt x="1792" y="1361"/>
                    </a:cubicBezTo>
                    <a:cubicBezTo>
                      <a:pt x="1618" y="1284"/>
                      <a:pt x="1428" y="1245"/>
                      <a:pt x="1239" y="1245"/>
                    </a:cubicBezTo>
                    <a:cubicBezTo>
                      <a:pt x="1072" y="1245"/>
                      <a:pt x="906" y="1275"/>
                      <a:pt x="750" y="1335"/>
                    </a:cubicBezTo>
                    <a:cubicBezTo>
                      <a:pt x="419" y="1464"/>
                      <a:pt x="142" y="1728"/>
                      <a:pt x="0" y="2054"/>
                    </a:cubicBezTo>
                    <a:lnTo>
                      <a:pt x="8481" y="2062"/>
                    </a:lnTo>
                    <a:cubicBezTo>
                      <a:pt x="8453" y="1940"/>
                      <a:pt x="8428" y="1813"/>
                      <a:pt x="8369" y="1702"/>
                    </a:cubicBezTo>
                    <a:cubicBezTo>
                      <a:pt x="8312" y="1590"/>
                      <a:pt x="8214" y="1492"/>
                      <a:pt x="8092" y="1461"/>
                    </a:cubicBezTo>
                    <a:cubicBezTo>
                      <a:pt x="8057" y="1451"/>
                      <a:pt x="8021" y="1447"/>
                      <a:pt x="7985" y="1447"/>
                    </a:cubicBezTo>
                    <a:cubicBezTo>
                      <a:pt x="7864" y="1447"/>
                      <a:pt x="7744" y="1496"/>
                      <a:pt x="7632" y="1553"/>
                    </a:cubicBezTo>
                    <a:cubicBezTo>
                      <a:pt x="7515" y="1114"/>
                      <a:pt x="7350" y="665"/>
                      <a:pt x="7009" y="366"/>
                    </a:cubicBezTo>
                    <a:cubicBezTo>
                      <a:pt x="6729" y="118"/>
                      <a:pt x="6347" y="0"/>
                      <a:pt x="59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4" name="Google Shape;1624;p65"/>
              <p:cNvSpPr/>
              <p:nvPr/>
            </p:nvSpPr>
            <p:spPr>
              <a:xfrm>
                <a:off x="-801547" y="1679195"/>
                <a:ext cx="55041" cy="79105"/>
              </a:xfrm>
              <a:custGeom>
                <a:rect b="b" l="l" r="r" t="t"/>
                <a:pathLst>
                  <a:path extrusionOk="0" h="1144" w="796">
                    <a:moveTo>
                      <a:pt x="98" y="0"/>
                    </a:moveTo>
                    <a:cubicBezTo>
                      <a:pt x="49" y="0"/>
                      <a:pt x="1" y="51"/>
                      <a:pt x="34" y="105"/>
                    </a:cubicBezTo>
                    <a:cubicBezTo>
                      <a:pt x="250" y="432"/>
                      <a:pt x="452" y="765"/>
                      <a:pt x="644" y="1108"/>
                    </a:cubicBezTo>
                    <a:cubicBezTo>
                      <a:pt x="658" y="1133"/>
                      <a:pt x="680" y="1143"/>
                      <a:pt x="702" y="1143"/>
                    </a:cubicBezTo>
                    <a:cubicBezTo>
                      <a:pt x="749" y="1143"/>
                      <a:pt x="796" y="1094"/>
                      <a:pt x="766" y="1038"/>
                    </a:cubicBezTo>
                    <a:cubicBezTo>
                      <a:pt x="576" y="697"/>
                      <a:pt x="369" y="360"/>
                      <a:pt x="156" y="34"/>
                    </a:cubicBezTo>
                    <a:cubicBezTo>
                      <a:pt x="141" y="10"/>
                      <a:pt x="120" y="0"/>
                      <a:pt x="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5" name="Google Shape;1625;p65"/>
              <p:cNvSpPr/>
              <p:nvPr/>
            </p:nvSpPr>
            <p:spPr>
              <a:xfrm>
                <a:off x="-601154" y="1644966"/>
                <a:ext cx="30563" cy="111742"/>
              </a:xfrm>
              <a:custGeom>
                <a:rect b="b" l="l" r="r" t="t"/>
                <a:pathLst>
                  <a:path extrusionOk="0" h="1616" w="442">
                    <a:moveTo>
                      <a:pt x="356" y="0"/>
                    </a:moveTo>
                    <a:cubicBezTo>
                      <a:pt x="329" y="0"/>
                      <a:pt x="304" y="15"/>
                      <a:pt x="296" y="51"/>
                    </a:cubicBezTo>
                    <a:cubicBezTo>
                      <a:pt x="202" y="545"/>
                      <a:pt x="107" y="1035"/>
                      <a:pt x="11" y="1527"/>
                    </a:cubicBezTo>
                    <a:cubicBezTo>
                      <a:pt x="1" y="1581"/>
                      <a:pt x="45" y="1616"/>
                      <a:pt x="87" y="1616"/>
                    </a:cubicBezTo>
                    <a:cubicBezTo>
                      <a:pt x="114" y="1616"/>
                      <a:pt x="140" y="1600"/>
                      <a:pt x="147" y="1564"/>
                    </a:cubicBezTo>
                    <a:cubicBezTo>
                      <a:pt x="241" y="1072"/>
                      <a:pt x="335" y="582"/>
                      <a:pt x="433" y="88"/>
                    </a:cubicBezTo>
                    <a:cubicBezTo>
                      <a:pt x="442" y="36"/>
                      <a:pt x="397" y="0"/>
                      <a:pt x="3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6" name="Google Shape;1626;p65"/>
              <p:cNvSpPr/>
              <p:nvPr/>
            </p:nvSpPr>
            <p:spPr>
              <a:xfrm>
                <a:off x="-448682" y="1737210"/>
                <a:ext cx="16388" cy="23787"/>
              </a:xfrm>
              <a:custGeom>
                <a:rect b="b" l="l" r="r" t="t"/>
                <a:pathLst>
                  <a:path extrusionOk="0" h="344" w="237">
                    <a:moveTo>
                      <a:pt x="160" y="0"/>
                    </a:moveTo>
                    <a:cubicBezTo>
                      <a:pt x="147" y="0"/>
                      <a:pt x="135" y="3"/>
                      <a:pt x="126" y="9"/>
                    </a:cubicBezTo>
                    <a:lnTo>
                      <a:pt x="111" y="22"/>
                    </a:lnTo>
                    <a:cubicBezTo>
                      <a:pt x="102" y="31"/>
                      <a:pt x="98" y="40"/>
                      <a:pt x="93" y="51"/>
                    </a:cubicBezTo>
                    <a:cubicBezTo>
                      <a:pt x="65" y="120"/>
                      <a:pt x="36" y="190"/>
                      <a:pt x="8" y="256"/>
                    </a:cubicBezTo>
                    <a:cubicBezTo>
                      <a:pt x="1" y="273"/>
                      <a:pt x="8" y="295"/>
                      <a:pt x="15" y="309"/>
                    </a:cubicBezTo>
                    <a:cubicBezTo>
                      <a:pt x="25" y="322"/>
                      <a:pt x="39" y="337"/>
                      <a:pt x="56" y="341"/>
                    </a:cubicBezTo>
                    <a:cubicBezTo>
                      <a:pt x="63" y="343"/>
                      <a:pt x="70" y="344"/>
                      <a:pt x="77" y="344"/>
                    </a:cubicBezTo>
                    <a:cubicBezTo>
                      <a:pt x="89" y="344"/>
                      <a:pt x="100" y="341"/>
                      <a:pt x="109" y="335"/>
                    </a:cubicBezTo>
                    <a:cubicBezTo>
                      <a:pt x="113" y="330"/>
                      <a:pt x="119" y="328"/>
                      <a:pt x="122" y="322"/>
                    </a:cubicBezTo>
                    <a:cubicBezTo>
                      <a:pt x="131" y="313"/>
                      <a:pt x="137" y="304"/>
                      <a:pt x="141" y="293"/>
                    </a:cubicBezTo>
                    <a:cubicBezTo>
                      <a:pt x="168" y="225"/>
                      <a:pt x="200" y="155"/>
                      <a:pt x="227" y="88"/>
                    </a:cubicBezTo>
                    <a:cubicBezTo>
                      <a:pt x="237" y="72"/>
                      <a:pt x="231" y="50"/>
                      <a:pt x="222" y="35"/>
                    </a:cubicBezTo>
                    <a:cubicBezTo>
                      <a:pt x="213" y="22"/>
                      <a:pt x="196" y="7"/>
                      <a:pt x="181" y="4"/>
                    </a:cubicBezTo>
                    <a:cubicBezTo>
                      <a:pt x="174" y="1"/>
                      <a:pt x="167" y="0"/>
                      <a:pt x="1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65"/>
              <p:cNvSpPr/>
              <p:nvPr/>
            </p:nvSpPr>
            <p:spPr>
              <a:xfrm>
                <a:off x="-932514" y="1729742"/>
                <a:ext cx="30909" cy="31739"/>
              </a:xfrm>
              <a:custGeom>
                <a:rect b="b" l="l" r="r" t="t"/>
                <a:pathLst>
                  <a:path extrusionOk="0" h="459" w="447">
                    <a:moveTo>
                      <a:pt x="77" y="0"/>
                    </a:moveTo>
                    <a:cubicBezTo>
                      <a:pt x="58" y="0"/>
                      <a:pt x="40" y="7"/>
                      <a:pt x="28" y="21"/>
                    </a:cubicBezTo>
                    <a:cubicBezTo>
                      <a:pt x="0" y="51"/>
                      <a:pt x="0" y="91"/>
                      <a:pt x="28" y="121"/>
                    </a:cubicBezTo>
                    <a:cubicBezTo>
                      <a:pt x="124" y="226"/>
                      <a:pt x="223" y="331"/>
                      <a:pt x="319" y="438"/>
                    </a:cubicBezTo>
                    <a:cubicBezTo>
                      <a:pt x="332" y="452"/>
                      <a:pt x="350" y="458"/>
                      <a:pt x="369" y="458"/>
                    </a:cubicBezTo>
                    <a:cubicBezTo>
                      <a:pt x="387" y="458"/>
                      <a:pt x="406" y="452"/>
                      <a:pt x="419" y="438"/>
                    </a:cubicBezTo>
                    <a:cubicBezTo>
                      <a:pt x="446" y="410"/>
                      <a:pt x="446" y="370"/>
                      <a:pt x="419" y="338"/>
                    </a:cubicBezTo>
                    <a:cubicBezTo>
                      <a:pt x="323" y="233"/>
                      <a:pt x="223" y="126"/>
                      <a:pt x="126" y="21"/>
                    </a:cubicBezTo>
                    <a:cubicBezTo>
                      <a:pt x="114" y="7"/>
                      <a:pt x="95" y="0"/>
                      <a:pt x="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28" name="Google Shape;1628;p65"/>
          <p:cNvGrpSpPr/>
          <p:nvPr/>
        </p:nvGrpSpPr>
        <p:grpSpPr>
          <a:xfrm>
            <a:off x="-335796" y="-325706"/>
            <a:ext cx="10267216" cy="1784876"/>
            <a:chOff x="-335796" y="-325706"/>
            <a:chExt cx="10267216" cy="1784876"/>
          </a:xfrm>
        </p:grpSpPr>
        <p:sp>
          <p:nvSpPr>
            <p:cNvPr id="1629" name="Google Shape;1629;p65"/>
            <p:cNvSpPr/>
            <p:nvPr/>
          </p:nvSpPr>
          <p:spPr>
            <a:xfrm>
              <a:off x="33233" y="1017723"/>
              <a:ext cx="385942" cy="207509"/>
            </a:xfrm>
            <a:custGeom>
              <a:rect b="b" l="l" r="r" t="t"/>
              <a:pathLst>
                <a:path extrusionOk="0" h="3447" w="6411">
                  <a:moveTo>
                    <a:pt x="2159" y="0"/>
                  </a:moveTo>
                  <a:cubicBezTo>
                    <a:pt x="1702" y="0"/>
                    <a:pt x="1300" y="222"/>
                    <a:pt x="1046" y="561"/>
                  </a:cubicBezTo>
                  <a:cubicBezTo>
                    <a:pt x="977" y="542"/>
                    <a:pt x="906" y="529"/>
                    <a:pt x="832" y="529"/>
                  </a:cubicBezTo>
                  <a:cubicBezTo>
                    <a:pt x="375" y="529"/>
                    <a:pt x="4" y="902"/>
                    <a:pt x="4" y="1357"/>
                  </a:cubicBezTo>
                  <a:cubicBezTo>
                    <a:pt x="1" y="1817"/>
                    <a:pt x="371" y="2186"/>
                    <a:pt x="826" y="2186"/>
                  </a:cubicBezTo>
                  <a:cubicBezTo>
                    <a:pt x="887" y="2186"/>
                    <a:pt x="944" y="2181"/>
                    <a:pt x="1001" y="2168"/>
                  </a:cubicBezTo>
                  <a:cubicBezTo>
                    <a:pt x="1182" y="2435"/>
                    <a:pt x="1453" y="2636"/>
                    <a:pt x="1770" y="2728"/>
                  </a:cubicBezTo>
                  <a:cubicBezTo>
                    <a:pt x="1993" y="3154"/>
                    <a:pt x="2443" y="3447"/>
                    <a:pt x="2959" y="3447"/>
                  </a:cubicBezTo>
                  <a:cubicBezTo>
                    <a:pt x="3388" y="3447"/>
                    <a:pt x="3769" y="3244"/>
                    <a:pt x="4015" y="2929"/>
                  </a:cubicBezTo>
                  <a:cubicBezTo>
                    <a:pt x="4153" y="3065"/>
                    <a:pt x="4343" y="3150"/>
                    <a:pt x="4549" y="3150"/>
                  </a:cubicBezTo>
                  <a:cubicBezTo>
                    <a:pt x="4847" y="3150"/>
                    <a:pt x="5102" y="2978"/>
                    <a:pt x="5227" y="2733"/>
                  </a:cubicBezTo>
                  <a:cubicBezTo>
                    <a:pt x="5255" y="2735"/>
                    <a:pt x="5281" y="2737"/>
                    <a:pt x="5308" y="2737"/>
                  </a:cubicBezTo>
                  <a:cubicBezTo>
                    <a:pt x="5916" y="2737"/>
                    <a:pt x="6410" y="2245"/>
                    <a:pt x="6410" y="1633"/>
                  </a:cubicBezTo>
                  <a:cubicBezTo>
                    <a:pt x="6410" y="1025"/>
                    <a:pt x="5918" y="529"/>
                    <a:pt x="5308" y="529"/>
                  </a:cubicBezTo>
                  <a:cubicBezTo>
                    <a:pt x="5072" y="529"/>
                    <a:pt x="4855" y="603"/>
                    <a:pt x="4678" y="728"/>
                  </a:cubicBezTo>
                  <a:cubicBezTo>
                    <a:pt x="4543" y="356"/>
                    <a:pt x="4182" y="87"/>
                    <a:pt x="3764" y="87"/>
                  </a:cubicBezTo>
                  <a:cubicBezTo>
                    <a:pt x="3502" y="87"/>
                    <a:pt x="3264" y="192"/>
                    <a:pt x="3089" y="360"/>
                  </a:cubicBezTo>
                  <a:cubicBezTo>
                    <a:pt x="2842" y="137"/>
                    <a:pt x="2516" y="0"/>
                    <a:pt x="21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65"/>
            <p:cNvSpPr/>
            <p:nvPr/>
          </p:nvSpPr>
          <p:spPr>
            <a:xfrm>
              <a:off x="-335796" y="374452"/>
              <a:ext cx="695081" cy="325490"/>
            </a:xfrm>
            <a:custGeom>
              <a:rect b="b" l="l" r="r" t="t"/>
              <a:pathLst>
                <a:path extrusionOk="0" h="3519" w="7515">
                  <a:moveTo>
                    <a:pt x="3620" y="0"/>
                  </a:moveTo>
                  <a:cubicBezTo>
                    <a:pt x="3091" y="0"/>
                    <a:pt x="2636" y="297"/>
                    <a:pt x="2408" y="736"/>
                  </a:cubicBezTo>
                  <a:cubicBezTo>
                    <a:pt x="2085" y="830"/>
                    <a:pt x="1809" y="1032"/>
                    <a:pt x="1625" y="1307"/>
                  </a:cubicBezTo>
                  <a:cubicBezTo>
                    <a:pt x="1567" y="1294"/>
                    <a:pt x="1507" y="1289"/>
                    <a:pt x="1448" y="1289"/>
                  </a:cubicBezTo>
                  <a:cubicBezTo>
                    <a:pt x="980" y="1289"/>
                    <a:pt x="602" y="1664"/>
                    <a:pt x="602" y="2133"/>
                  </a:cubicBezTo>
                  <a:cubicBezTo>
                    <a:pt x="602" y="2158"/>
                    <a:pt x="604" y="2182"/>
                    <a:pt x="607" y="2204"/>
                  </a:cubicBezTo>
                  <a:lnTo>
                    <a:pt x="417" y="2204"/>
                  </a:lnTo>
                  <a:cubicBezTo>
                    <a:pt x="187" y="2204"/>
                    <a:pt x="1" y="2391"/>
                    <a:pt x="1" y="2621"/>
                  </a:cubicBezTo>
                  <a:cubicBezTo>
                    <a:pt x="1" y="2851"/>
                    <a:pt x="187" y="3039"/>
                    <a:pt x="417" y="3039"/>
                  </a:cubicBezTo>
                  <a:lnTo>
                    <a:pt x="1744" y="3039"/>
                  </a:lnTo>
                  <a:cubicBezTo>
                    <a:pt x="2004" y="3330"/>
                    <a:pt x="2380" y="3518"/>
                    <a:pt x="2802" y="3518"/>
                  </a:cubicBezTo>
                  <a:cubicBezTo>
                    <a:pt x="3169" y="3518"/>
                    <a:pt x="3501" y="3376"/>
                    <a:pt x="3753" y="3150"/>
                  </a:cubicBezTo>
                  <a:cubicBezTo>
                    <a:pt x="3934" y="3321"/>
                    <a:pt x="4175" y="3428"/>
                    <a:pt x="4442" y="3428"/>
                  </a:cubicBezTo>
                  <a:cubicBezTo>
                    <a:pt x="4763" y="3428"/>
                    <a:pt x="5049" y="3275"/>
                    <a:pt x="5229" y="3039"/>
                  </a:cubicBezTo>
                  <a:lnTo>
                    <a:pt x="7098" y="3039"/>
                  </a:lnTo>
                  <a:cubicBezTo>
                    <a:pt x="7328" y="3039"/>
                    <a:pt x="7514" y="2851"/>
                    <a:pt x="7514" y="2621"/>
                  </a:cubicBezTo>
                  <a:cubicBezTo>
                    <a:pt x="7512" y="2389"/>
                    <a:pt x="7326" y="2203"/>
                    <a:pt x="7096" y="2203"/>
                  </a:cubicBezTo>
                  <a:lnTo>
                    <a:pt x="7087" y="2203"/>
                  </a:lnTo>
                  <a:cubicBezTo>
                    <a:pt x="7124" y="2092"/>
                    <a:pt x="7144" y="1972"/>
                    <a:pt x="7144" y="1849"/>
                  </a:cubicBezTo>
                  <a:cubicBezTo>
                    <a:pt x="7144" y="1228"/>
                    <a:pt x="6639" y="723"/>
                    <a:pt x="6018" y="723"/>
                  </a:cubicBezTo>
                  <a:cubicBezTo>
                    <a:pt x="5990" y="723"/>
                    <a:pt x="5963" y="726"/>
                    <a:pt x="5935" y="728"/>
                  </a:cubicBezTo>
                  <a:cubicBezTo>
                    <a:pt x="5808" y="474"/>
                    <a:pt x="5546" y="303"/>
                    <a:pt x="5244" y="303"/>
                  </a:cubicBezTo>
                  <a:cubicBezTo>
                    <a:pt x="5030" y="303"/>
                    <a:pt x="4839" y="387"/>
                    <a:pt x="4698" y="527"/>
                  </a:cubicBezTo>
                  <a:cubicBezTo>
                    <a:pt x="4446" y="207"/>
                    <a:pt x="4057" y="0"/>
                    <a:pt x="36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65"/>
            <p:cNvSpPr/>
            <p:nvPr/>
          </p:nvSpPr>
          <p:spPr>
            <a:xfrm>
              <a:off x="333072" y="-325706"/>
              <a:ext cx="1065474" cy="572704"/>
            </a:xfrm>
            <a:custGeom>
              <a:rect b="b" l="l" r="r" t="t"/>
              <a:pathLst>
                <a:path extrusionOk="0" h="4925" w="9163">
                  <a:moveTo>
                    <a:pt x="4937" y="0"/>
                  </a:moveTo>
                  <a:cubicBezTo>
                    <a:pt x="4322" y="0"/>
                    <a:pt x="3776" y="292"/>
                    <a:pt x="3426" y="741"/>
                  </a:cubicBezTo>
                  <a:cubicBezTo>
                    <a:pt x="3231" y="544"/>
                    <a:pt x="2962" y="424"/>
                    <a:pt x="2661" y="424"/>
                  </a:cubicBezTo>
                  <a:cubicBezTo>
                    <a:pt x="2238" y="424"/>
                    <a:pt x="1874" y="669"/>
                    <a:pt x="1694" y="1021"/>
                  </a:cubicBezTo>
                  <a:cubicBezTo>
                    <a:pt x="1655" y="1019"/>
                    <a:pt x="1618" y="1014"/>
                    <a:pt x="1576" y="1014"/>
                  </a:cubicBezTo>
                  <a:cubicBezTo>
                    <a:pt x="706" y="1014"/>
                    <a:pt x="0" y="1720"/>
                    <a:pt x="0" y="2590"/>
                  </a:cubicBezTo>
                  <a:cubicBezTo>
                    <a:pt x="0" y="3461"/>
                    <a:pt x="706" y="4165"/>
                    <a:pt x="1576" y="4165"/>
                  </a:cubicBezTo>
                  <a:cubicBezTo>
                    <a:pt x="1911" y="4165"/>
                    <a:pt x="2221" y="4060"/>
                    <a:pt x="2477" y="3883"/>
                  </a:cubicBezTo>
                  <a:cubicBezTo>
                    <a:pt x="2672" y="4416"/>
                    <a:pt x="3185" y="4799"/>
                    <a:pt x="3786" y="4799"/>
                  </a:cubicBezTo>
                  <a:cubicBezTo>
                    <a:pt x="4161" y="4799"/>
                    <a:pt x="4501" y="4650"/>
                    <a:pt x="4751" y="4410"/>
                  </a:cubicBezTo>
                  <a:cubicBezTo>
                    <a:pt x="5103" y="4727"/>
                    <a:pt x="5569" y="4924"/>
                    <a:pt x="6082" y="4924"/>
                  </a:cubicBezTo>
                  <a:cubicBezTo>
                    <a:pt x="6734" y="4924"/>
                    <a:pt x="7311" y="4608"/>
                    <a:pt x="7674" y="4125"/>
                  </a:cubicBezTo>
                  <a:cubicBezTo>
                    <a:pt x="7773" y="4150"/>
                    <a:pt x="7875" y="4165"/>
                    <a:pt x="7982" y="4165"/>
                  </a:cubicBezTo>
                  <a:cubicBezTo>
                    <a:pt x="8636" y="4165"/>
                    <a:pt x="9163" y="3636"/>
                    <a:pt x="9163" y="2984"/>
                  </a:cubicBezTo>
                  <a:cubicBezTo>
                    <a:pt x="9163" y="2332"/>
                    <a:pt x="8636" y="1801"/>
                    <a:pt x="7982" y="1801"/>
                  </a:cubicBezTo>
                  <a:cubicBezTo>
                    <a:pt x="7895" y="1801"/>
                    <a:pt x="7812" y="1810"/>
                    <a:pt x="7733" y="1828"/>
                  </a:cubicBezTo>
                  <a:cubicBezTo>
                    <a:pt x="7475" y="1445"/>
                    <a:pt x="7088" y="1160"/>
                    <a:pt x="6635" y="1029"/>
                  </a:cubicBezTo>
                  <a:cubicBezTo>
                    <a:pt x="6316" y="419"/>
                    <a:pt x="5674" y="0"/>
                    <a:pt x="49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65"/>
            <p:cNvSpPr/>
            <p:nvPr/>
          </p:nvSpPr>
          <p:spPr>
            <a:xfrm>
              <a:off x="8317416" y="30032"/>
              <a:ext cx="810834" cy="343080"/>
            </a:xfrm>
            <a:custGeom>
              <a:rect b="b" l="l" r="r" t="t"/>
              <a:pathLst>
                <a:path extrusionOk="0" h="5699" w="13469">
                  <a:moveTo>
                    <a:pt x="5824" y="0"/>
                  </a:moveTo>
                  <a:cubicBezTo>
                    <a:pt x="5157" y="0"/>
                    <a:pt x="4553" y="269"/>
                    <a:pt x="4114" y="704"/>
                  </a:cubicBezTo>
                  <a:cubicBezTo>
                    <a:pt x="3991" y="682"/>
                    <a:pt x="3864" y="668"/>
                    <a:pt x="3733" y="668"/>
                  </a:cubicBezTo>
                  <a:cubicBezTo>
                    <a:pt x="3032" y="668"/>
                    <a:pt x="2411" y="1014"/>
                    <a:pt x="2032" y="1543"/>
                  </a:cubicBezTo>
                  <a:cubicBezTo>
                    <a:pt x="1818" y="1364"/>
                    <a:pt x="1542" y="1257"/>
                    <a:pt x="1239" y="1257"/>
                  </a:cubicBezTo>
                  <a:cubicBezTo>
                    <a:pt x="556" y="1257"/>
                    <a:pt x="1" y="1812"/>
                    <a:pt x="1" y="2497"/>
                  </a:cubicBezTo>
                  <a:cubicBezTo>
                    <a:pt x="3" y="3176"/>
                    <a:pt x="556" y="3732"/>
                    <a:pt x="1239" y="3732"/>
                  </a:cubicBezTo>
                  <a:cubicBezTo>
                    <a:pt x="1448" y="3732"/>
                    <a:pt x="1643" y="3681"/>
                    <a:pt x="1812" y="3590"/>
                  </a:cubicBezTo>
                  <a:cubicBezTo>
                    <a:pt x="2135" y="4331"/>
                    <a:pt x="2872" y="4849"/>
                    <a:pt x="3729" y="4849"/>
                  </a:cubicBezTo>
                  <a:cubicBezTo>
                    <a:pt x="4094" y="4849"/>
                    <a:pt x="4437" y="4755"/>
                    <a:pt x="4733" y="4591"/>
                  </a:cubicBezTo>
                  <a:cubicBezTo>
                    <a:pt x="5061" y="4755"/>
                    <a:pt x="5430" y="4849"/>
                    <a:pt x="5821" y="4849"/>
                  </a:cubicBezTo>
                  <a:cubicBezTo>
                    <a:pt x="5913" y="4849"/>
                    <a:pt x="6005" y="4842"/>
                    <a:pt x="6097" y="4832"/>
                  </a:cubicBezTo>
                  <a:cubicBezTo>
                    <a:pt x="6503" y="5358"/>
                    <a:pt x="7138" y="5698"/>
                    <a:pt x="7855" y="5698"/>
                  </a:cubicBezTo>
                  <a:cubicBezTo>
                    <a:pt x="8751" y="5698"/>
                    <a:pt x="9521" y="5170"/>
                    <a:pt x="9873" y="4405"/>
                  </a:cubicBezTo>
                  <a:cubicBezTo>
                    <a:pt x="10150" y="4591"/>
                    <a:pt x="10481" y="4702"/>
                    <a:pt x="10839" y="4702"/>
                  </a:cubicBezTo>
                  <a:cubicBezTo>
                    <a:pt x="11487" y="4702"/>
                    <a:pt x="12055" y="4342"/>
                    <a:pt x="12348" y="3810"/>
                  </a:cubicBezTo>
                  <a:lnTo>
                    <a:pt x="12359" y="3810"/>
                  </a:lnTo>
                  <a:cubicBezTo>
                    <a:pt x="12971" y="3810"/>
                    <a:pt x="13469" y="3312"/>
                    <a:pt x="13469" y="2700"/>
                  </a:cubicBezTo>
                  <a:cubicBezTo>
                    <a:pt x="13469" y="2086"/>
                    <a:pt x="12971" y="1589"/>
                    <a:pt x="12359" y="1589"/>
                  </a:cubicBezTo>
                  <a:cubicBezTo>
                    <a:pt x="12215" y="1589"/>
                    <a:pt x="12079" y="1617"/>
                    <a:pt x="11954" y="1668"/>
                  </a:cubicBezTo>
                  <a:cubicBezTo>
                    <a:pt x="11653" y="1412"/>
                    <a:pt x="11264" y="1257"/>
                    <a:pt x="10839" y="1257"/>
                  </a:cubicBezTo>
                  <a:cubicBezTo>
                    <a:pt x="10822" y="1257"/>
                    <a:pt x="10806" y="1259"/>
                    <a:pt x="10789" y="1259"/>
                  </a:cubicBezTo>
                  <a:cubicBezTo>
                    <a:pt x="10430" y="714"/>
                    <a:pt x="9814" y="352"/>
                    <a:pt x="9110" y="352"/>
                  </a:cubicBezTo>
                  <a:cubicBezTo>
                    <a:pt x="8570" y="352"/>
                    <a:pt x="8082" y="566"/>
                    <a:pt x="7719" y="914"/>
                  </a:cubicBezTo>
                  <a:cubicBezTo>
                    <a:pt x="7275" y="356"/>
                    <a:pt x="6591" y="0"/>
                    <a:pt x="58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65"/>
            <p:cNvSpPr/>
            <p:nvPr/>
          </p:nvSpPr>
          <p:spPr>
            <a:xfrm>
              <a:off x="6608050" y="-232984"/>
              <a:ext cx="1432641" cy="606089"/>
            </a:xfrm>
            <a:custGeom>
              <a:rect b="b" l="l" r="r" t="t"/>
              <a:pathLst>
                <a:path extrusionOk="0" h="5699" w="13471">
                  <a:moveTo>
                    <a:pt x="7647" y="1"/>
                  </a:moveTo>
                  <a:cubicBezTo>
                    <a:pt x="6879" y="1"/>
                    <a:pt x="6195" y="356"/>
                    <a:pt x="5751" y="915"/>
                  </a:cubicBezTo>
                  <a:cubicBezTo>
                    <a:pt x="5389" y="567"/>
                    <a:pt x="4901" y="353"/>
                    <a:pt x="4359" y="353"/>
                  </a:cubicBezTo>
                  <a:cubicBezTo>
                    <a:pt x="3657" y="353"/>
                    <a:pt x="3040" y="714"/>
                    <a:pt x="2680" y="1259"/>
                  </a:cubicBezTo>
                  <a:cubicBezTo>
                    <a:pt x="2664" y="1259"/>
                    <a:pt x="2647" y="1258"/>
                    <a:pt x="2633" y="1258"/>
                  </a:cubicBezTo>
                  <a:cubicBezTo>
                    <a:pt x="2205" y="1258"/>
                    <a:pt x="1816" y="1412"/>
                    <a:pt x="1518" y="1669"/>
                  </a:cubicBezTo>
                  <a:cubicBezTo>
                    <a:pt x="1390" y="1617"/>
                    <a:pt x="1254" y="1589"/>
                    <a:pt x="1112" y="1589"/>
                  </a:cubicBezTo>
                  <a:cubicBezTo>
                    <a:pt x="499" y="1589"/>
                    <a:pt x="1" y="2087"/>
                    <a:pt x="1" y="2701"/>
                  </a:cubicBezTo>
                  <a:cubicBezTo>
                    <a:pt x="1" y="3312"/>
                    <a:pt x="499" y="3810"/>
                    <a:pt x="1112" y="3810"/>
                  </a:cubicBezTo>
                  <a:lnTo>
                    <a:pt x="1123" y="3810"/>
                  </a:lnTo>
                  <a:cubicBezTo>
                    <a:pt x="1416" y="4343"/>
                    <a:pt x="1982" y="4702"/>
                    <a:pt x="2633" y="4702"/>
                  </a:cubicBezTo>
                  <a:cubicBezTo>
                    <a:pt x="2988" y="4702"/>
                    <a:pt x="3320" y="4591"/>
                    <a:pt x="3596" y="4405"/>
                  </a:cubicBezTo>
                  <a:cubicBezTo>
                    <a:pt x="3950" y="5170"/>
                    <a:pt x="4719" y="5699"/>
                    <a:pt x="5614" y="5699"/>
                  </a:cubicBezTo>
                  <a:cubicBezTo>
                    <a:pt x="6331" y="5699"/>
                    <a:pt x="6967" y="5358"/>
                    <a:pt x="7372" y="4833"/>
                  </a:cubicBezTo>
                  <a:cubicBezTo>
                    <a:pt x="7465" y="4842"/>
                    <a:pt x="7557" y="4849"/>
                    <a:pt x="7649" y="4849"/>
                  </a:cubicBezTo>
                  <a:cubicBezTo>
                    <a:pt x="8041" y="4849"/>
                    <a:pt x="8410" y="4755"/>
                    <a:pt x="8736" y="4591"/>
                  </a:cubicBezTo>
                  <a:cubicBezTo>
                    <a:pt x="9033" y="4755"/>
                    <a:pt x="9377" y="4849"/>
                    <a:pt x="9740" y="4849"/>
                  </a:cubicBezTo>
                  <a:cubicBezTo>
                    <a:pt x="10597" y="4849"/>
                    <a:pt x="11335" y="4332"/>
                    <a:pt x="11657" y="3591"/>
                  </a:cubicBezTo>
                  <a:cubicBezTo>
                    <a:pt x="11828" y="3681"/>
                    <a:pt x="12024" y="3733"/>
                    <a:pt x="12230" y="3733"/>
                  </a:cubicBezTo>
                  <a:cubicBezTo>
                    <a:pt x="12916" y="3733"/>
                    <a:pt x="13470" y="3176"/>
                    <a:pt x="13470" y="2498"/>
                  </a:cubicBezTo>
                  <a:cubicBezTo>
                    <a:pt x="13470" y="1812"/>
                    <a:pt x="12916" y="1258"/>
                    <a:pt x="12230" y="1258"/>
                  </a:cubicBezTo>
                  <a:cubicBezTo>
                    <a:pt x="11930" y="1258"/>
                    <a:pt x="11653" y="1365"/>
                    <a:pt x="11438" y="1543"/>
                  </a:cubicBezTo>
                  <a:cubicBezTo>
                    <a:pt x="11058" y="1014"/>
                    <a:pt x="10439" y="668"/>
                    <a:pt x="9739" y="668"/>
                  </a:cubicBezTo>
                  <a:cubicBezTo>
                    <a:pt x="9606" y="668"/>
                    <a:pt x="9481" y="683"/>
                    <a:pt x="9355" y="705"/>
                  </a:cubicBezTo>
                  <a:cubicBezTo>
                    <a:pt x="8919" y="270"/>
                    <a:pt x="8312" y="1"/>
                    <a:pt x="76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65"/>
            <p:cNvSpPr/>
            <p:nvPr/>
          </p:nvSpPr>
          <p:spPr>
            <a:xfrm>
              <a:off x="8711287" y="1089662"/>
              <a:ext cx="1220134" cy="369508"/>
            </a:xfrm>
            <a:custGeom>
              <a:rect b="b" l="l" r="r" t="t"/>
              <a:pathLst>
                <a:path extrusionOk="0" h="6138" w="20268">
                  <a:moveTo>
                    <a:pt x="9839" y="1"/>
                  </a:moveTo>
                  <a:cubicBezTo>
                    <a:pt x="8936" y="1"/>
                    <a:pt x="8151" y="500"/>
                    <a:pt x="7742" y="1235"/>
                  </a:cubicBezTo>
                  <a:cubicBezTo>
                    <a:pt x="7497" y="1117"/>
                    <a:pt x="7239" y="1060"/>
                    <a:pt x="6992" y="1060"/>
                  </a:cubicBezTo>
                  <a:cubicBezTo>
                    <a:pt x="5997" y="1060"/>
                    <a:pt x="5190" y="1860"/>
                    <a:pt x="5177" y="2850"/>
                  </a:cubicBezTo>
                  <a:cubicBezTo>
                    <a:pt x="5134" y="2846"/>
                    <a:pt x="5094" y="2842"/>
                    <a:pt x="5049" y="2842"/>
                  </a:cubicBezTo>
                  <a:cubicBezTo>
                    <a:pt x="4309" y="2842"/>
                    <a:pt x="3706" y="3443"/>
                    <a:pt x="3706" y="4186"/>
                  </a:cubicBezTo>
                  <a:cubicBezTo>
                    <a:pt x="3706" y="4280"/>
                    <a:pt x="3715" y="4376"/>
                    <a:pt x="3737" y="4464"/>
                  </a:cubicBezTo>
                  <a:lnTo>
                    <a:pt x="837" y="4464"/>
                  </a:lnTo>
                  <a:cubicBezTo>
                    <a:pt x="374" y="4464"/>
                    <a:pt x="0" y="4840"/>
                    <a:pt x="0" y="5301"/>
                  </a:cubicBezTo>
                  <a:cubicBezTo>
                    <a:pt x="0" y="5763"/>
                    <a:pt x="376" y="6137"/>
                    <a:pt x="837" y="6137"/>
                  </a:cubicBezTo>
                  <a:lnTo>
                    <a:pt x="19431" y="6137"/>
                  </a:lnTo>
                  <a:cubicBezTo>
                    <a:pt x="19894" y="6137"/>
                    <a:pt x="20268" y="5761"/>
                    <a:pt x="20268" y="5301"/>
                  </a:cubicBezTo>
                  <a:cubicBezTo>
                    <a:pt x="20264" y="4840"/>
                    <a:pt x="19890" y="4464"/>
                    <a:pt x="19426" y="4464"/>
                  </a:cubicBezTo>
                  <a:lnTo>
                    <a:pt x="16527" y="4464"/>
                  </a:lnTo>
                  <a:cubicBezTo>
                    <a:pt x="16545" y="4376"/>
                    <a:pt x="16556" y="4283"/>
                    <a:pt x="16556" y="4186"/>
                  </a:cubicBezTo>
                  <a:cubicBezTo>
                    <a:pt x="16556" y="3445"/>
                    <a:pt x="15956" y="2842"/>
                    <a:pt x="15213" y="2842"/>
                  </a:cubicBezTo>
                  <a:cubicBezTo>
                    <a:pt x="15169" y="2842"/>
                    <a:pt x="15128" y="2844"/>
                    <a:pt x="15086" y="2850"/>
                  </a:cubicBezTo>
                  <a:cubicBezTo>
                    <a:pt x="15073" y="1860"/>
                    <a:pt x="14266" y="1060"/>
                    <a:pt x="13270" y="1060"/>
                  </a:cubicBezTo>
                  <a:cubicBezTo>
                    <a:pt x="13022" y="1060"/>
                    <a:pt x="12767" y="1117"/>
                    <a:pt x="12520" y="1235"/>
                  </a:cubicBezTo>
                  <a:cubicBezTo>
                    <a:pt x="12109" y="498"/>
                    <a:pt x="11324" y="1"/>
                    <a:pt x="10423" y="1"/>
                  </a:cubicBezTo>
                  <a:cubicBezTo>
                    <a:pt x="10326" y="1"/>
                    <a:pt x="10228" y="8"/>
                    <a:pt x="10132" y="19"/>
                  </a:cubicBezTo>
                  <a:cubicBezTo>
                    <a:pt x="10034" y="8"/>
                    <a:pt x="9939" y="1"/>
                    <a:pt x="98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65"/>
            <p:cNvSpPr/>
            <p:nvPr/>
          </p:nvSpPr>
          <p:spPr>
            <a:xfrm>
              <a:off x="1190322" y="-325706"/>
              <a:ext cx="1065474" cy="572704"/>
            </a:xfrm>
            <a:custGeom>
              <a:rect b="b" l="l" r="r" t="t"/>
              <a:pathLst>
                <a:path extrusionOk="0" h="4925" w="9163">
                  <a:moveTo>
                    <a:pt x="4937" y="0"/>
                  </a:moveTo>
                  <a:cubicBezTo>
                    <a:pt x="4322" y="0"/>
                    <a:pt x="3776" y="292"/>
                    <a:pt x="3426" y="741"/>
                  </a:cubicBezTo>
                  <a:cubicBezTo>
                    <a:pt x="3231" y="544"/>
                    <a:pt x="2962" y="424"/>
                    <a:pt x="2661" y="424"/>
                  </a:cubicBezTo>
                  <a:cubicBezTo>
                    <a:pt x="2238" y="424"/>
                    <a:pt x="1874" y="669"/>
                    <a:pt x="1694" y="1021"/>
                  </a:cubicBezTo>
                  <a:cubicBezTo>
                    <a:pt x="1655" y="1019"/>
                    <a:pt x="1618" y="1014"/>
                    <a:pt x="1576" y="1014"/>
                  </a:cubicBezTo>
                  <a:cubicBezTo>
                    <a:pt x="706" y="1014"/>
                    <a:pt x="0" y="1720"/>
                    <a:pt x="0" y="2590"/>
                  </a:cubicBezTo>
                  <a:cubicBezTo>
                    <a:pt x="0" y="3461"/>
                    <a:pt x="706" y="4165"/>
                    <a:pt x="1576" y="4165"/>
                  </a:cubicBezTo>
                  <a:cubicBezTo>
                    <a:pt x="1911" y="4165"/>
                    <a:pt x="2221" y="4060"/>
                    <a:pt x="2477" y="3883"/>
                  </a:cubicBezTo>
                  <a:cubicBezTo>
                    <a:pt x="2672" y="4416"/>
                    <a:pt x="3185" y="4799"/>
                    <a:pt x="3786" y="4799"/>
                  </a:cubicBezTo>
                  <a:cubicBezTo>
                    <a:pt x="4161" y="4799"/>
                    <a:pt x="4501" y="4650"/>
                    <a:pt x="4751" y="4410"/>
                  </a:cubicBezTo>
                  <a:cubicBezTo>
                    <a:pt x="5103" y="4727"/>
                    <a:pt x="5569" y="4924"/>
                    <a:pt x="6082" y="4924"/>
                  </a:cubicBezTo>
                  <a:cubicBezTo>
                    <a:pt x="6734" y="4924"/>
                    <a:pt x="7311" y="4608"/>
                    <a:pt x="7674" y="4125"/>
                  </a:cubicBezTo>
                  <a:cubicBezTo>
                    <a:pt x="7773" y="4150"/>
                    <a:pt x="7875" y="4165"/>
                    <a:pt x="7982" y="4165"/>
                  </a:cubicBezTo>
                  <a:cubicBezTo>
                    <a:pt x="8636" y="4165"/>
                    <a:pt x="9163" y="3636"/>
                    <a:pt x="9163" y="2984"/>
                  </a:cubicBezTo>
                  <a:cubicBezTo>
                    <a:pt x="9163" y="2332"/>
                    <a:pt x="8636" y="1801"/>
                    <a:pt x="7982" y="1801"/>
                  </a:cubicBezTo>
                  <a:cubicBezTo>
                    <a:pt x="7895" y="1801"/>
                    <a:pt x="7812" y="1810"/>
                    <a:pt x="7733" y="1828"/>
                  </a:cubicBezTo>
                  <a:cubicBezTo>
                    <a:pt x="7475" y="1445"/>
                    <a:pt x="7088" y="1160"/>
                    <a:pt x="6635" y="1029"/>
                  </a:cubicBezTo>
                  <a:cubicBezTo>
                    <a:pt x="6316" y="419"/>
                    <a:pt x="5674" y="0"/>
                    <a:pt x="49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6" name="Google Shape;1636;p65"/>
          <p:cNvGrpSpPr/>
          <p:nvPr/>
        </p:nvGrpSpPr>
        <p:grpSpPr>
          <a:xfrm>
            <a:off x="8752549" y="1771614"/>
            <a:ext cx="497501" cy="721626"/>
            <a:chOff x="8752549" y="1771614"/>
            <a:chExt cx="497501" cy="721626"/>
          </a:xfrm>
        </p:grpSpPr>
        <p:sp>
          <p:nvSpPr>
            <p:cNvPr id="1637" name="Google Shape;1637;p65"/>
            <p:cNvSpPr/>
            <p:nvPr/>
          </p:nvSpPr>
          <p:spPr>
            <a:xfrm>
              <a:off x="8752549" y="1771614"/>
              <a:ext cx="370707" cy="193599"/>
            </a:xfrm>
            <a:custGeom>
              <a:rect b="b" l="l" r="r" t="t"/>
              <a:pathLst>
                <a:path extrusionOk="0" h="2194" w="4201">
                  <a:moveTo>
                    <a:pt x="303" y="0"/>
                  </a:moveTo>
                  <a:cubicBezTo>
                    <a:pt x="262" y="0"/>
                    <a:pt x="219" y="11"/>
                    <a:pt x="177" y="35"/>
                  </a:cubicBezTo>
                  <a:cubicBezTo>
                    <a:pt x="67" y="97"/>
                    <a:pt x="0" y="278"/>
                    <a:pt x="85" y="389"/>
                  </a:cubicBezTo>
                  <a:cubicBezTo>
                    <a:pt x="332" y="718"/>
                    <a:pt x="619" y="1002"/>
                    <a:pt x="964" y="1233"/>
                  </a:cubicBezTo>
                  <a:cubicBezTo>
                    <a:pt x="1123" y="1338"/>
                    <a:pt x="1296" y="1417"/>
                    <a:pt x="1456" y="1516"/>
                  </a:cubicBezTo>
                  <a:cubicBezTo>
                    <a:pt x="1583" y="1592"/>
                    <a:pt x="1721" y="1706"/>
                    <a:pt x="1670" y="1867"/>
                  </a:cubicBezTo>
                  <a:cubicBezTo>
                    <a:pt x="1668" y="1891"/>
                    <a:pt x="1661" y="1914"/>
                    <a:pt x="1661" y="1942"/>
                  </a:cubicBezTo>
                  <a:cubicBezTo>
                    <a:pt x="1661" y="2108"/>
                    <a:pt x="1784" y="2194"/>
                    <a:pt x="1911" y="2194"/>
                  </a:cubicBezTo>
                  <a:cubicBezTo>
                    <a:pt x="2018" y="2194"/>
                    <a:pt x="2127" y="2134"/>
                    <a:pt x="2171" y="2010"/>
                  </a:cubicBezTo>
                  <a:cubicBezTo>
                    <a:pt x="2182" y="1977"/>
                    <a:pt x="2186" y="1944"/>
                    <a:pt x="2191" y="1913"/>
                  </a:cubicBezTo>
                  <a:cubicBezTo>
                    <a:pt x="2226" y="1765"/>
                    <a:pt x="2462" y="1697"/>
                    <a:pt x="2580" y="1647"/>
                  </a:cubicBezTo>
                  <a:cubicBezTo>
                    <a:pt x="2785" y="1559"/>
                    <a:pt x="2982" y="1454"/>
                    <a:pt x="3166" y="1328"/>
                  </a:cubicBezTo>
                  <a:cubicBezTo>
                    <a:pt x="3537" y="1083"/>
                    <a:pt x="3848" y="779"/>
                    <a:pt x="4119" y="425"/>
                  </a:cubicBezTo>
                  <a:cubicBezTo>
                    <a:pt x="4200" y="315"/>
                    <a:pt x="4130" y="136"/>
                    <a:pt x="4023" y="72"/>
                  </a:cubicBezTo>
                  <a:cubicBezTo>
                    <a:pt x="3981" y="46"/>
                    <a:pt x="3938" y="35"/>
                    <a:pt x="3897" y="35"/>
                  </a:cubicBezTo>
                  <a:cubicBezTo>
                    <a:pt x="3808" y="35"/>
                    <a:pt x="3726" y="88"/>
                    <a:pt x="3667" y="164"/>
                  </a:cubicBezTo>
                  <a:cubicBezTo>
                    <a:pt x="3382" y="534"/>
                    <a:pt x="3013" y="838"/>
                    <a:pt x="2604" y="1059"/>
                  </a:cubicBezTo>
                  <a:cubicBezTo>
                    <a:pt x="2422" y="1157"/>
                    <a:pt x="2208" y="1236"/>
                    <a:pt x="2027" y="1347"/>
                  </a:cubicBezTo>
                  <a:cubicBezTo>
                    <a:pt x="1906" y="1198"/>
                    <a:pt x="1738" y="1076"/>
                    <a:pt x="1572" y="986"/>
                  </a:cubicBezTo>
                  <a:cubicBezTo>
                    <a:pt x="1167" y="770"/>
                    <a:pt x="809" y="497"/>
                    <a:pt x="533" y="127"/>
                  </a:cubicBezTo>
                  <a:cubicBezTo>
                    <a:pt x="475" y="50"/>
                    <a:pt x="392" y="0"/>
                    <a:pt x="3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65"/>
            <p:cNvSpPr/>
            <p:nvPr/>
          </p:nvSpPr>
          <p:spPr>
            <a:xfrm>
              <a:off x="8752550" y="2352145"/>
              <a:ext cx="270552" cy="141096"/>
            </a:xfrm>
            <a:custGeom>
              <a:rect b="b" l="l" r="r" t="t"/>
              <a:pathLst>
                <a:path extrusionOk="0" h="1599" w="3066">
                  <a:moveTo>
                    <a:pt x="221" y="1"/>
                  </a:moveTo>
                  <a:cubicBezTo>
                    <a:pt x="191" y="1"/>
                    <a:pt x="160" y="9"/>
                    <a:pt x="130" y="27"/>
                  </a:cubicBezTo>
                  <a:cubicBezTo>
                    <a:pt x="49" y="73"/>
                    <a:pt x="1" y="203"/>
                    <a:pt x="64" y="285"/>
                  </a:cubicBezTo>
                  <a:cubicBezTo>
                    <a:pt x="242" y="524"/>
                    <a:pt x="452" y="731"/>
                    <a:pt x="701" y="896"/>
                  </a:cubicBezTo>
                  <a:cubicBezTo>
                    <a:pt x="817" y="974"/>
                    <a:pt x="943" y="1033"/>
                    <a:pt x="1061" y="1105"/>
                  </a:cubicBezTo>
                  <a:cubicBezTo>
                    <a:pt x="1153" y="1160"/>
                    <a:pt x="1254" y="1243"/>
                    <a:pt x="1217" y="1361"/>
                  </a:cubicBezTo>
                  <a:cubicBezTo>
                    <a:pt x="1215" y="1379"/>
                    <a:pt x="1210" y="1394"/>
                    <a:pt x="1210" y="1416"/>
                  </a:cubicBezTo>
                  <a:cubicBezTo>
                    <a:pt x="1210" y="1536"/>
                    <a:pt x="1299" y="1598"/>
                    <a:pt x="1392" y="1598"/>
                  </a:cubicBezTo>
                  <a:cubicBezTo>
                    <a:pt x="1470" y="1598"/>
                    <a:pt x="1550" y="1555"/>
                    <a:pt x="1582" y="1466"/>
                  </a:cubicBezTo>
                  <a:cubicBezTo>
                    <a:pt x="1591" y="1440"/>
                    <a:pt x="1593" y="1418"/>
                    <a:pt x="1597" y="1392"/>
                  </a:cubicBezTo>
                  <a:cubicBezTo>
                    <a:pt x="1623" y="1283"/>
                    <a:pt x="1796" y="1235"/>
                    <a:pt x="1881" y="1199"/>
                  </a:cubicBezTo>
                  <a:cubicBezTo>
                    <a:pt x="2030" y="1134"/>
                    <a:pt x="2172" y="1059"/>
                    <a:pt x="2306" y="968"/>
                  </a:cubicBezTo>
                  <a:cubicBezTo>
                    <a:pt x="2577" y="789"/>
                    <a:pt x="2804" y="568"/>
                    <a:pt x="3003" y="310"/>
                  </a:cubicBezTo>
                  <a:cubicBezTo>
                    <a:pt x="3066" y="231"/>
                    <a:pt x="3014" y="100"/>
                    <a:pt x="2933" y="54"/>
                  </a:cubicBezTo>
                  <a:cubicBezTo>
                    <a:pt x="2903" y="36"/>
                    <a:pt x="2873" y="29"/>
                    <a:pt x="2844" y="29"/>
                  </a:cubicBezTo>
                  <a:cubicBezTo>
                    <a:pt x="2779" y="29"/>
                    <a:pt x="2718" y="67"/>
                    <a:pt x="2675" y="121"/>
                  </a:cubicBezTo>
                  <a:cubicBezTo>
                    <a:pt x="2469" y="390"/>
                    <a:pt x="2200" y="611"/>
                    <a:pt x="1899" y="773"/>
                  </a:cubicBezTo>
                  <a:cubicBezTo>
                    <a:pt x="1768" y="845"/>
                    <a:pt x="1612" y="902"/>
                    <a:pt x="1481" y="983"/>
                  </a:cubicBezTo>
                  <a:cubicBezTo>
                    <a:pt x="1391" y="874"/>
                    <a:pt x="1269" y="784"/>
                    <a:pt x="1145" y="719"/>
                  </a:cubicBezTo>
                  <a:cubicBezTo>
                    <a:pt x="851" y="563"/>
                    <a:pt x="591" y="366"/>
                    <a:pt x="388" y="93"/>
                  </a:cubicBezTo>
                  <a:cubicBezTo>
                    <a:pt x="345" y="37"/>
                    <a:pt x="285" y="1"/>
                    <a:pt x="2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65"/>
            <p:cNvSpPr/>
            <p:nvPr/>
          </p:nvSpPr>
          <p:spPr>
            <a:xfrm>
              <a:off x="9023090" y="2143896"/>
              <a:ext cx="226960" cy="118506"/>
            </a:xfrm>
            <a:custGeom>
              <a:rect b="b" l="l" r="r" t="t"/>
              <a:pathLst>
                <a:path extrusionOk="0" h="1343" w="2572">
                  <a:moveTo>
                    <a:pt x="186" y="0"/>
                  </a:moveTo>
                  <a:cubicBezTo>
                    <a:pt x="161" y="0"/>
                    <a:pt x="135" y="7"/>
                    <a:pt x="110" y="21"/>
                  </a:cubicBezTo>
                  <a:cubicBezTo>
                    <a:pt x="41" y="60"/>
                    <a:pt x="1" y="170"/>
                    <a:pt x="53" y="238"/>
                  </a:cubicBezTo>
                  <a:cubicBezTo>
                    <a:pt x="202" y="441"/>
                    <a:pt x="379" y="613"/>
                    <a:pt x="589" y="754"/>
                  </a:cubicBezTo>
                  <a:cubicBezTo>
                    <a:pt x="686" y="819"/>
                    <a:pt x="791" y="867"/>
                    <a:pt x="891" y="930"/>
                  </a:cubicBezTo>
                  <a:cubicBezTo>
                    <a:pt x="968" y="976"/>
                    <a:pt x="1055" y="1046"/>
                    <a:pt x="1022" y="1143"/>
                  </a:cubicBezTo>
                  <a:cubicBezTo>
                    <a:pt x="1020" y="1160"/>
                    <a:pt x="1014" y="1173"/>
                    <a:pt x="1014" y="1189"/>
                  </a:cubicBezTo>
                  <a:cubicBezTo>
                    <a:pt x="1014" y="1290"/>
                    <a:pt x="1089" y="1343"/>
                    <a:pt x="1167" y="1343"/>
                  </a:cubicBezTo>
                  <a:cubicBezTo>
                    <a:pt x="1233" y="1343"/>
                    <a:pt x="1301" y="1306"/>
                    <a:pt x="1328" y="1230"/>
                  </a:cubicBezTo>
                  <a:cubicBezTo>
                    <a:pt x="1335" y="1210"/>
                    <a:pt x="1337" y="1189"/>
                    <a:pt x="1343" y="1169"/>
                  </a:cubicBezTo>
                  <a:cubicBezTo>
                    <a:pt x="1363" y="1079"/>
                    <a:pt x="1508" y="1036"/>
                    <a:pt x="1580" y="1005"/>
                  </a:cubicBezTo>
                  <a:cubicBezTo>
                    <a:pt x="1704" y="950"/>
                    <a:pt x="1823" y="887"/>
                    <a:pt x="1936" y="812"/>
                  </a:cubicBezTo>
                  <a:cubicBezTo>
                    <a:pt x="2163" y="659"/>
                    <a:pt x="2356" y="473"/>
                    <a:pt x="2522" y="259"/>
                  </a:cubicBezTo>
                  <a:cubicBezTo>
                    <a:pt x="2572" y="189"/>
                    <a:pt x="2531" y="82"/>
                    <a:pt x="2465" y="41"/>
                  </a:cubicBezTo>
                  <a:cubicBezTo>
                    <a:pt x="2439" y="26"/>
                    <a:pt x="2414" y="20"/>
                    <a:pt x="2389" y="20"/>
                  </a:cubicBezTo>
                  <a:cubicBezTo>
                    <a:pt x="2334" y="20"/>
                    <a:pt x="2283" y="52"/>
                    <a:pt x="2247" y="100"/>
                  </a:cubicBezTo>
                  <a:cubicBezTo>
                    <a:pt x="2072" y="325"/>
                    <a:pt x="1847" y="511"/>
                    <a:pt x="1595" y="648"/>
                  </a:cubicBezTo>
                  <a:cubicBezTo>
                    <a:pt x="1484" y="708"/>
                    <a:pt x="1354" y="756"/>
                    <a:pt x="1243" y="825"/>
                  </a:cubicBezTo>
                  <a:cubicBezTo>
                    <a:pt x="1167" y="732"/>
                    <a:pt x="1066" y="659"/>
                    <a:pt x="963" y="603"/>
                  </a:cubicBezTo>
                  <a:cubicBezTo>
                    <a:pt x="714" y="471"/>
                    <a:pt x="495" y="305"/>
                    <a:pt x="327" y="78"/>
                  </a:cubicBezTo>
                  <a:cubicBezTo>
                    <a:pt x="292" y="31"/>
                    <a:pt x="241" y="0"/>
                    <a:pt x="1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640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p6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42" name="Google Shape;1642;p66"/>
          <p:cNvSpPr txBox="1"/>
          <p:nvPr>
            <p:ph idx="1" type="subTitle"/>
          </p:nvPr>
        </p:nvSpPr>
        <p:spPr>
          <a:xfrm>
            <a:off x="4939585" y="2980824"/>
            <a:ext cx="26238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3" name="Google Shape;1643;p66"/>
          <p:cNvSpPr txBox="1"/>
          <p:nvPr>
            <p:ph idx="2" type="subTitle"/>
          </p:nvPr>
        </p:nvSpPr>
        <p:spPr>
          <a:xfrm>
            <a:off x="1580613" y="2980824"/>
            <a:ext cx="26238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4" name="Google Shape;1644;p66"/>
          <p:cNvSpPr txBox="1"/>
          <p:nvPr>
            <p:ph idx="3" type="subTitle"/>
          </p:nvPr>
        </p:nvSpPr>
        <p:spPr>
          <a:xfrm>
            <a:off x="1580613" y="2589925"/>
            <a:ext cx="2623800" cy="3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000">
                <a:solidFill>
                  <a:schemeClr val="dk1"/>
                </a:solidFill>
                <a:latin typeface="Quando"/>
                <a:ea typeface="Quando"/>
                <a:cs typeface="Quando"/>
                <a:sym typeface="Quand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9pPr>
          </a:lstStyle>
          <a:p/>
        </p:txBody>
      </p:sp>
      <p:sp>
        <p:nvSpPr>
          <p:cNvPr id="1645" name="Google Shape;1645;p66"/>
          <p:cNvSpPr txBox="1"/>
          <p:nvPr>
            <p:ph idx="4" type="subTitle"/>
          </p:nvPr>
        </p:nvSpPr>
        <p:spPr>
          <a:xfrm>
            <a:off x="4939588" y="2589925"/>
            <a:ext cx="2623800" cy="3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000">
                <a:solidFill>
                  <a:schemeClr val="dk1"/>
                </a:solidFill>
                <a:latin typeface="Quando"/>
                <a:ea typeface="Quando"/>
                <a:cs typeface="Quando"/>
                <a:sym typeface="Quand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9pPr>
          </a:lstStyle>
          <a:p/>
        </p:txBody>
      </p:sp>
      <p:grpSp>
        <p:nvGrpSpPr>
          <p:cNvPr id="1646" name="Google Shape;1646;p66"/>
          <p:cNvGrpSpPr/>
          <p:nvPr/>
        </p:nvGrpSpPr>
        <p:grpSpPr>
          <a:xfrm>
            <a:off x="-2054700" y="3606575"/>
            <a:ext cx="11459686" cy="1245892"/>
            <a:chOff x="-2054700" y="3606575"/>
            <a:chExt cx="11459686" cy="1245892"/>
          </a:xfrm>
        </p:grpSpPr>
        <p:sp>
          <p:nvSpPr>
            <p:cNvPr id="1647" name="Google Shape;1647;p66"/>
            <p:cNvSpPr/>
            <p:nvPr/>
          </p:nvSpPr>
          <p:spPr>
            <a:xfrm>
              <a:off x="-2054700" y="3606575"/>
              <a:ext cx="2700633" cy="1245892"/>
            </a:xfrm>
            <a:custGeom>
              <a:rect b="b" l="l" r="r" t="t"/>
              <a:pathLst>
                <a:path extrusionOk="0" h="34099" w="73914">
                  <a:moveTo>
                    <a:pt x="0" y="34099"/>
                  </a:moveTo>
                  <a:lnTo>
                    <a:pt x="73914" y="33147"/>
                  </a:lnTo>
                  <a:lnTo>
                    <a:pt x="73724" y="7810"/>
                  </a:lnTo>
                  <a:lnTo>
                    <a:pt x="70104" y="7620"/>
                  </a:lnTo>
                  <a:lnTo>
                    <a:pt x="70104" y="16192"/>
                  </a:lnTo>
                  <a:lnTo>
                    <a:pt x="59627" y="14287"/>
                  </a:lnTo>
                  <a:lnTo>
                    <a:pt x="59436" y="25146"/>
                  </a:lnTo>
                  <a:lnTo>
                    <a:pt x="48197" y="24574"/>
                  </a:lnTo>
                  <a:lnTo>
                    <a:pt x="48006" y="15240"/>
                  </a:lnTo>
                  <a:lnTo>
                    <a:pt x="42863" y="16764"/>
                  </a:lnTo>
                  <a:lnTo>
                    <a:pt x="42672" y="24765"/>
                  </a:lnTo>
                  <a:lnTo>
                    <a:pt x="35243" y="24003"/>
                  </a:lnTo>
                  <a:lnTo>
                    <a:pt x="35624" y="0"/>
                  </a:lnTo>
                  <a:lnTo>
                    <a:pt x="22098" y="381"/>
                  </a:lnTo>
                  <a:lnTo>
                    <a:pt x="22479" y="22098"/>
                  </a:lnTo>
                  <a:lnTo>
                    <a:pt x="9144" y="28194"/>
                  </a:lnTo>
                  <a:lnTo>
                    <a:pt x="8763" y="21907"/>
                  </a:lnTo>
                  <a:lnTo>
                    <a:pt x="2858" y="24384"/>
                  </a:lnTo>
                  <a:close/>
                </a:path>
              </a:pathLst>
            </a:custGeom>
            <a:solidFill>
              <a:srgbClr val="91CB91">
                <a:alpha val="40880"/>
              </a:srgbClr>
            </a:solidFill>
            <a:ln>
              <a:noFill/>
            </a:ln>
          </p:spPr>
        </p:sp>
        <p:sp>
          <p:nvSpPr>
            <p:cNvPr id="1648" name="Google Shape;1648;p66"/>
            <p:cNvSpPr/>
            <p:nvPr/>
          </p:nvSpPr>
          <p:spPr>
            <a:xfrm>
              <a:off x="8040701" y="3801525"/>
              <a:ext cx="1364285" cy="948604"/>
            </a:xfrm>
            <a:custGeom>
              <a:rect b="b" l="l" r="r" t="t"/>
              <a:pathLst>
                <a:path extrusionOk="0" h="33909" w="48768">
                  <a:moveTo>
                    <a:pt x="48768" y="1143"/>
                  </a:moveTo>
                  <a:lnTo>
                    <a:pt x="46863" y="33337"/>
                  </a:lnTo>
                  <a:lnTo>
                    <a:pt x="0" y="33909"/>
                  </a:lnTo>
                  <a:lnTo>
                    <a:pt x="381" y="29718"/>
                  </a:lnTo>
                  <a:lnTo>
                    <a:pt x="11621" y="29337"/>
                  </a:lnTo>
                  <a:lnTo>
                    <a:pt x="16002" y="20383"/>
                  </a:lnTo>
                  <a:lnTo>
                    <a:pt x="15050" y="8001"/>
                  </a:lnTo>
                  <a:lnTo>
                    <a:pt x="25527" y="8382"/>
                  </a:lnTo>
                  <a:lnTo>
                    <a:pt x="25718" y="17526"/>
                  </a:lnTo>
                  <a:lnTo>
                    <a:pt x="31242" y="16764"/>
                  </a:lnTo>
                  <a:lnTo>
                    <a:pt x="31242" y="4000"/>
                  </a:lnTo>
                  <a:lnTo>
                    <a:pt x="37910" y="3810"/>
                  </a:lnTo>
                  <a:lnTo>
                    <a:pt x="37719" y="0"/>
                  </a:lnTo>
                  <a:close/>
                </a:path>
              </a:pathLst>
            </a:custGeom>
            <a:solidFill>
              <a:srgbClr val="91CB91">
                <a:alpha val="40880"/>
              </a:srgbClr>
            </a:solidFill>
            <a:ln>
              <a:noFill/>
            </a:ln>
          </p:spPr>
        </p:sp>
      </p:grpSp>
      <p:grpSp>
        <p:nvGrpSpPr>
          <p:cNvPr id="1649" name="Google Shape;1649;p66"/>
          <p:cNvGrpSpPr/>
          <p:nvPr/>
        </p:nvGrpSpPr>
        <p:grpSpPr>
          <a:xfrm>
            <a:off x="-181230" y="-325706"/>
            <a:ext cx="10129775" cy="3047376"/>
            <a:chOff x="-181230" y="-325706"/>
            <a:chExt cx="10129775" cy="3047376"/>
          </a:xfrm>
        </p:grpSpPr>
        <p:sp>
          <p:nvSpPr>
            <p:cNvPr id="1650" name="Google Shape;1650;p66"/>
            <p:cNvSpPr/>
            <p:nvPr/>
          </p:nvSpPr>
          <p:spPr>
            <a:xfrm>
              <a:off x="-181230" y="1765548"/>
              <a:ext cx="385942" cy="207509"/>
            </a:xfrm>
            <a:custGeom>
              <a:rect b="b" l="l" r="r" t="t"/>
              <a:pathLst>
                <a:path extrusionOk="0" h="3447" w="6411">
                  <a:moveTo>
                    <a:pt x="2159" y="0"/>
                  </a:moveTo>
                  <a:cubicBezTo>
                    <a:pt x="1702" y="0"/>
                    <a:pt x="1300" y="222"/>
                    <a:pt x="1046" y="561"/>
                  </a:cubicBezTo>
                  <a:cubicBezTo>
                    <a:pt x="977" y="542"/>
                    <a:pt x="906" y="529"/>
                    <a:pt x="832" y="529"/>
                  </a:cubicBezTo>
                  <a:cubicBezTo>
                    <a:pt x="375" y="529"/>
                    <a:pt x="4" y="902"/>
                    <a:pt x="4" y="1357"/>
                  </a:cubicBezTo>
                  <a:cubicBezTo>
                    <a:pt x="1" y="1817"/>
                    <a:pt x="371" y="2186"/>
                    <a:pt x="826" y="2186"/>
                  </a:cubicBezTo>
                  <a:cubicBezTo>
                    <a:pt x="887" y="2186"/>
                    <a:pt x="944" y="2181"/>
                    <a:pt x="1001" y="2168"/>
                  </a:cubicBezTo>
                  <a:cubicBezTo>
                    <a:pt x="1182" y="2435"/>
                    <a:pt x="1453" y="2636"/>
                    <a:pt x="1770" y="2728"/>
                  </a:cubicBezTo>
                  <a:cubicBezTo>
                    <a:pt x="1993" y="3154"/>
                    <a:pt x="2443" y="3447"/>
                    <a:pt x="2959" y="3447"/>
                  </a:cubicBezTo>
                  <a:cubicBezTo>
                    <a:pt x="3388" y="3447"/>
                    <a:pt x="3769" y="3244"/>
                    <a:pt x="4015" y="2929"/>
                  </a:cubicBezTo>
                  <a:cubicBezTo>
                    <a:pt x="4153" y="3065"/>
                    <a:pt x="4343" y="3150"/>
                    <a:pt x="4549" y="3150"/>
                  </a:cubicBezTo>
                  <a:cubicBezTo>
                    <a:pt x="4847" y="3150"/>
                    <a:pt x="5102" y="2978"/>
                    <a:pt x="5227" y="2733"/>
                  </a:cubicBezTo>
                  <a:cubicBezTo>
                    <a:pt x="5255" y="2735"/>
                    <a:pt x="5281" y="2737"/>
                    <a:pt x="5308" y="2737"/>
                  </a:cubicBezTo>
                  <a:cubicBezTo>
                    <a:pt x="5916" y="2737"/>
                    <a:pt x="6410" y="2245"/>
                    <a:pt x="6410" y="1633"/>
                  </a:cubicBezTo>
                  <a:cubicBezTo>
                    <a:pt x="6410" y="1025"/>
                    <a:pt x="5918" y="529"/>
                    <a:pt x="5308" y="529"/>
                  </a:cubicBezTo>
                  <a:cubicBezTo>
                    <a:pt x="5072" y="529"/>
                    <a:pt x="4855" y="603"/>
                    <a:pt x="4678" y="728"/>
                  </a:cubicBezTo>
                  <a:cubicBezTo>
                    <a:pt x="4543" y="356"/>
                    <a:pt x="4182" y="87"/>
                    <a:pt x="3764" y="87"/>
                  </a:cubicBezTo>
                  <a:cubicBezTo>
                    <a:pt x="3502" y="87"/>
                    <a:pt x="3264" y="192"/>
                    <a:pt x="3089" y="360"/>
                  </a:cubicBezTo>
                  <a:cubicBezTo>
                    <a:pt x="2842" y="137"/>
                    <a:pt x="2516" y="0"/>
                    <a:pt x="21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66"/>
            <p:cNvSpPr/>
            <p:nvPr/>
          </p:nvSpPr>
          <p:spPr>
            <a:xfrm>
              <a:off x="-8" y="1000298"/>
              <a:ext cx="452403" cy="211844"/>
            </a:xfrm>
            <a:custGeom>
              <a:rect b="b" l="l" r="r" t="t"/>
              <a:pathLst>
                <a:path extrusionOk="0" h="3519" w="7515">
                  <a:moveTo>
                    <a:pt x="3620" y="0"/>
                  </a:moveTo>
                  <a:cubicBezTo>
                    <a:pt x="3091" y="0"/>
                    <a:pt x="2636" y="297"/>
                    <a:pt x="2408" y="736"/>
                  </a:cubicBezTo>
                  <a:cubicBezTo>
                    <a:pt x="2085" y="830"/>
                    <a:pt x="1809" y="1032"/>
                    <a:pt x="1625" y="1307"/>
                  </a:cubicBezTo>
                  <a:cubicBezTo>
                    <a:pt x="1567" y="1294"/>
                    <a:pt x="1507" y="1289"/>
                    <a:pt x="1448" y="1289"/>
                  </a:cubicBezTo>
                  <a:cubicBezTo>
                    <a:pt x="980" y="1289"/>
                    <a:pt x="602" y="1664"/>
                    <a:pt x="602" y="2133"/>
                  </a:cubicBezTo>
                  <a:cubicBezTo>
                    <a:pt x="602" y="2158"/>
                    <a:pt x="604" y="2182"/>
                    <a:pt x="607" y="2204"/>
                  </a:cubicBezTo>
                  <a:lnTo>
                    <a:pt x="417" y="2204"/>
                  </a:lnTo>
                  <a:cubicBezTo>
                    <a:pt x="187" y="2204"/>
                    <a:pt x="1" y="2391"/>
                    <a:pt x="1" y="2621"/>
                  </a:cubicBezTo>
                  <a:cubicBezTo>
                    <a:pt x="1" y="2851"/>
                    <a:pt x="187" y="3039"/>
                    <a:pt x="417" y="3039"/>
                  </a:cubicBezTo>
                  <a:lnTo>
                    <a:pt x="1744" y="3039"/>
                  </a:lnTo>
                  <a:cubicBezTo>
                    <a:pt x="2004" y="3330"/>
                    <a:pt x="2380" y="3518"/>
                    <a:pt x="2802" y="3518"/>
                  </a:cubicBezTo>
                  <a:cubicBezTo>
                    <a:pt x="3169" y="3518"/>
                    <a:pt x="3501" y="3376"/>
                    <a:pt x="3753" y="3150"/>
                  </a:cubicBezTo>
                  <a:cubicBezTo>
                    <a:pt x="3934" y="3321"/>
                    <a:pt x="4175" y="3428"/>
                    <a:pt x="4442" y="3428"/>
                  </a:cubicBezTo>
                  <a:cubicBezTo>
                    <a:pt x="4763" y="3428"/>
                    <a:pt x="5049" y="3275"/>
                    <a:pt x="5229" y="3039"/>
                  </a:cubicBezTo>
                  <a:lnTo>
                    <a:pt x="7098" y="3039"/>
                  </a:lnTo>
                  <a:cubicBezTo>
                    <a:pt x="7328" y="3039"/>
                    <a:pt x="7514" y="2851"/>
                    <a:pt x="7514" y="2621"/>
                  </a:cubicBezTo>
                  <a:cubicBezTo>
                    <a:pt x="7512" y="2389"/>
                    <a:pt x="7326" y="2203"/>
                    <a:pt x="7096" y="2203"/>
                  </a:cubicBezTo>
                  <a:lnTo>
                    <a:pt x="7087" y="2203"/>
                  </a:lnTo>
                  <a:cubicBezTo>
                    <a:pt x="7124" y="2092"/>
                    <a:pt x="7144" y="1972"/>
                    <a:pt x="7144" y="1849"/>
                  </a:cubicBezTo>
                  <a:cubicBezTo>
                    <a:pt x="7144" y="1228"/>
                    <a:pt x="6639" y="723"/>
                    <a:pt x="6018" y="723"/>
                  </a:cubicBezTo>
                  <a:cubicBezTo>
                    <a:pt x="5990" y="723"/>
                    <a:pt x="5963" y="726"/>
                    <a:pt x="5935" y="728"/>
                  </a:cubicBezTo>
                  <a:cubicBezTo>
                    <a:pt x="5808" y="474"/>
                    <a:pt x="5546" y="303"/>
                    <a:pt x="5244" y="303"/>
                  </a:cubicBezTo>
                  <a:cubicBezTo>
                    <a:pt x="5030" y="303"/>
                    <a:pt x="4839" y="387"/>
                    <a:pt x="4698" y="527"/>
                  </a:cubicBezTo>
                  <a:cubicBezTo>
                    <a:pt x="4446" y="207"/>
                    <a:pt x="4057" y="0"/>
                    <a:pt x="36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66"/>
            <p:cNvSpPr/>
            <p:nvPr/>
          </p:nvSpPr>
          <p:spPr>
            <a:xfrm>
              <a:off x="333072" y="-325706"/>
              <a:ext cx="1065474" cy="572704"/>
            </a:xfrm>
            <a:custGeom>
              <a:rect b="b" l="l" r="r" t="t"/>
              <a:pathLst>
                <a:path extrusionOk="0" h="4925" w="9163">
                  <a:moveTo>
                    <a:pt x="4937" y="0"/>
                  </a:moveTo>
                  <a:cubicBezTo>
                    <a:pt x="4322" y="0"/>
                    <a:pt x="3776" y="292"/>
                    <a:pt x="3426" y="741"/>
                  </a:cubicBezTo>
                  <a:cubicBezTo>
                    <a:pt x="3231" y="544"/>
                    <a:pt x="2962" y="424"/>
                    <a:pt x="2661" y="424"/>
                  </a:cubicBezTo>
                  <a:cubicBezTo>
                    <a:pt x="2238" y="424"/>
                    <a:pt x="1874" y="669"/>
                    <a:pt x="1694" y="1021"/>
                  </a:cubicBezTo>
                  <a:cubicBezTo>
                    <a:pt x="1655" y="1019"/>
                    <a:pt x="1618" y="1014"/>
                    <a:pt x="1576" y="1014"/>
                  </a:cubicBezTo>
                  <a:cubicBezTo>
                    <a:pt x="706" y="1014"/>
                    <a:pt x="0" y="1720"/>
                    <a:pt x="0" y="2590"/>
                  </a:cubicBezTo>
                  <a:cubicBezTo>
                    <a:pt x="0" y="3461"/>
                    <a:pt x="706" y="4165"/>
                    <a:pt x="1576" y="4165"/>
                  </a:cubicBezTo>
                  <a:cubicBezTo>
                    <a:pt x="1911" y="4165"/>
                    <a:pt x="2221" y="4060"/>
                    <a:pt x="2477" y="3883"/>
                  </a:cubicBezTo>
                  <a:cubicBezTo>
                    <a:pt x="2672" y="4416"/>
                    <a:pt x="3185" y="4799"/>
                    <a:pt x="3786" y="4799"/>
                  </a:cubicBezTo>
                  <a:cubicBezTo>
                    <a:pt x="4161" y="4799"/>
                    <a:pt x="4501" y="4650"/>
                    <a:pt x="4751" y="4410"/>
                  </a:cubicBezTo>
                  <a:cubicBezTo>
                    <a:pt x="5103" y="4727"/>
                    <a:pt x="5569" y="4924"/>
                    <a:pt x="6082" y="4924"/>
                  </a:cubicBezTo>
                  <a:cubicBezTo>
                    <a:pt x="6734" y="4924"/>
                    <a:pt x="7311" y="4608"/>
                    <a:pt x="7674" y="4125"/>
                  </a:cubicBezTo>
                  <a:cubicBezTo>
                    <a:pt x="7773" y="4150"/>
                    <a:pt x="7875" y="4165"/>
                    <a:pt x="7982" y="4165"/>
                  </a:cubicBezTo>
                  <a:cubicBezTo>
                    <a:pt x="8636" y="4165"/>
                    <a:pt x="9163" y="3636"/>
                    <a:pt x="9163" y="2984"/>
                  </a:cubicBezTo>
                  <a:cubicBezTo>
                    <a:pt x="9163" y="2332"/>
                    <a:pt x="8636" y="1801"/>
                    <a:pt x="7982" y="1801"/>
                  </a:cubicBezTo>
                  <a:cubicBezTo>
                    <a:pt x="7895" y="1801"/>
                    <a:pt x="7812" y="1810"/>
                    <a:pt x="7733" y="1828"/>
                  </a:cubicBezTo>
                  <a:cubicBezTo>
                    <a:pt x="7475" y="1445"/>
                    <a:pt x="7088" y="1160"/>
                    <a:pt x="6635" y="1029"/>
                  </a:cubicBezTo>
                  <a:cubicBezTo>
                    <a:pt x="6316" y="419"/>
                    <a:pt x="5674" y="0"/>
                    <a:pt x="49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66"/>
            <p:cNvSpPr/>
            <p:nvPr/>
          </p:nvSpPr>
          <p:spPr>
            <a:xfrm>
              <a:off x="8244879" y="194132"/>
              <a:ext cx="810834" cy="343080"/>
            </a:xfrm>
            <a:custGeom>
              <a:rect b="b" l="l" r="r" t="t"/>
              <a:pathLst>
                <a:path extrusionOk="0" h="5699" w="13469">
                  <a:moveTo>
                    <a:pt x="5824" y="0"/>
                  </a:moveTo>
                  <a:cubicBezTo>
                    <a:pt x="5157" y="0"/>
                    <a:pt x="4553" y="269"/>
                    <a:pt x="4114" y="704"/>
                  </a:cubicBezTo>
                  <a:cubicBezTo>
                    <a:pt x="3991" y="682"/>
                    <a:pt x="3864" y="668"/>
                    <a:pt x="3733" y="668"/>
                  </a:cubicBezTo>
                  <a:cubicBezTo>
                    <a:pt x="3032" y="668"/>
                    <a:pt x="2411" y="1014"/>
                    <a:pt x="2032" y="1543"/>
                  </a:cubicBezTo>
                  <a:cubicBezTo>
                    <a:pt x="1818" y="1364"/>
                    <a:pt x="1542" y="1257"/>
                    <a:pt x="1239" y="1257"/>
                  </a:cubicBezTo>
                  <a:cubicBezTo>
                    <a:pt x="556" y="1257"/>
                    <a:pt x="1" y="1812"/>
                    <a:pt x="1" y="2497"/>
                  </a:cubicBezTo>
                  <a:cubicBezTo>
                    <a:pt x="3" y="3176"/>
                    <a:pt x="556" y="3732"/>
                    <a:pt x="1239" y="3732"/>
                  </a:cubicBezTo>
                  <a:cubicBezTo>
                    <a:pt x="1448" y="3732"/>
                    <a:pt x="1643" y="3681"/>
                    <a:pt x="1812" y="3590"/>
                  </a:cubicBezTo>
                  <a:cubicBezTo>
                    <a:pt x="2135" y="4331"/>
                    <a:pt x="2872" y="4849"/>
                    <a:pt x="3729" y="4849"/>
                  </a:cubicBezTo>
                  <a:cubicBezTo>
                    <a:pt x="4094" y="4849"/>
                    <a:pt x="4437" y="4755"/>
                    <a:pt x="4733" y="4591"/>
                  </a:cubicBezTo>
                  <a:cubicBezTo>
                    <a:pt x="5061" y="4755"/>
                    <a:pt x="5430" y="4849"/>
                    <a:pt x="5821" y="4849"/>
                  </a:cubicBezTo>
                  <a:cubicBezTo>
                    <a:pt x="5913" y="4849"/>
                    <a:pt x="6005" y="4842"/>
                    <a:pt x="6097" y="4832"/>
                  </a:cubicBezTo>
                  <a:cubicBezTo>
                    <a:pt x="6503" y="5358"/>
                    <a:pt x="7138" y="5698"/>
                    <a:pt x="7855" y="5698"/>
                  </a:cubicBezTo>
                  <a:cubicBezTo>
                    <a:pt x="8751" y="5698"/>
                    <a:pt x="9521" y="5170"/>
                    <a:pt x="9873" y="4405"/>
                  </a:cubicBezTo>
                  <a:cubicBezTo>
                    <a:pt x="10150" y="4591"/>
                    <a:pt x="10481" y="4702"/>
                    <a:pt x="10839" y="4702"/>
                  </a:cubicBezTo>
                  <a:cubicBezTo>
                    <a:pt x="11487" y="4702"/>
                    <a:pt x="12055" y="4342"/>
                    <a:pt x="12348" y="3810"/>
                  </a:cubicBezTo>
                  <a:lnTo>
                    <a:pt x="12359" y="3810"/>
                  </a:lnTo>
                  <a:cubicBezTo>
                    <a:pt x="12971" y="3810"/>
                    <a:pt x="13469" y="3312"/>
                    <a:pt x="13469" y="2700"/>
                  </a:cubicBezTo>
                  <a:cubicBezTo>
                    <a:pt x="13469" y="2086"/>
                    <a:pt x="12971" y="1589"/>
                    <a:pt x="12359" y="1589"/>
                  </a:cubicBezTo>
                  <a:cubicBezTo>
                    <a:pt x="12215" y="1589"/>
                    <a:pt x="12079" y="1617"/>
                    <a:pt x="11954" y="1668"/>
                  </a:cubicBezTo>
                  <a:cubicBezTo>
                    <a:pt x="11653" y="1412"/>
                    <a:pt x="11264" y="1257"/>
                    <a:pt x="10839" y="1257"/>
                  </a:cubicBezTo>
                  <a:cubicBezTo>
                    <a:pt x="10822" y="1257"/>
                    <a:pt x="10806" y="1259"/>
                    <a:pt x="10789" y="1259"/>
                  </a:cubicBezTo>
                  <a:cubicBezTo>
                    <a:pt x="10430" y="714"/>
                    <a:pt x="9814" y="352"/>
                    <a:pt x="9110" y="352"/>
                  </a:cubicBezTo>
                  <a:cubicBezTo>
                    <a:pt x="8570" y="352"/>
                    <a:pt x="8082" y="566"/>
                    <a:pt x="7719" y="914"/>
                  </a:cubicBezTo>
                  <a:cubicBezTo>
                    <a:pt x="7275" y="356"/>
                    <a:pt x="6591" y="0"/>
                    <a:pt x="58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66"/>
            <p:cNvSpPr/>
            <p:nvPr/>
          </p:nvSpPr>
          <p:spPr>
            <a:xfrm>
              <a:off x="7295750" y="-118284"/>
              <a:ext cx="1432641" cy="606089"/>
            </a:xfrm>
            <a:custGeom>
              <a:rect b="b" l="l" r="r" t="t"/>
              <a:pathLst>
                <a:path extrusionOk="0" h="5699" w="13471">
                  <a:moveTo>
                    <a:pt x="7647" y="1"/>
                  </a:moveTo>
                  <a:cubicBezTo>
                    <a:pt x="6879" y="1"/>
                    <a:pt x="6195" y="356"/>
                    <a:pt x="5751" y="915"/>
                  </a:cubicBezTo>
                  <a:cubicBezTo>
                    <a:pt x="5389" y="567"/>
                    <a:pt x="4901" y="353"/>
                    <a:pt x="4359" y="353"/>
                  </a:cubicBezTo>
                  <a:cubicBezTo>
                    <a:pt x="3657" y="353"/>
                    <a:pt x="3040" y="714"/>
                    <a:pt x="2680" y="1259"/>
                  </a:cubicBezTo>
                  <a:cubicBezTo>
                    <a:pt x="2664" y="1259"/>
                    <a:pt x="2647" y="1258"/>
                    <a:pt x="2633" y="1258"/>
                  </a:cubicBezTo>
                  <a:cubicBezTo>
                    <a:pt x="2205" y="1258"/>
                    <a:pt x="1816" y="1412"/>
                    <a:pt x="1518" y="1669"/>
                  </a:cubicBezTo>
                  <a:cubicBezTo>
                    <a:pt x="1390" y="1617"/>
                    <a:pt x="1254" y="1589"/>
                    <a:pt x="1112" y="1589"/>
                  </a:cubicBezTo>
                  <a:cubicBezTo>
                    <a:pt x="499" y="1589"/>
                    <a:pt x="1" y="2087"/>
                    <a:pt x="1" y="2701"/>
                  </a:cubicBezTo>
                  <a:cubicBezTo>
                    <a:pt x="1" y="3312"/>
                    <a:pt x="499" y="3810"/>
                    <a:pt x="1112" y="3810"/>
                  </a:cubicBezTo>
                  <a:lnTo>
                    <a:pt x="1123" y="3810"/>
                  </a:lnTo>
                  <a:cubicBezTo>
                    <a:pt x="1416" y="4343"/>
                    <a:pt x="1982" y="4702"/>
                    <a:pt x="2633" y="4702"/>
                  </a:cubicBezTo>
                  <a:cubicBezTo>
                    <a:pt x="2988" y="4702"/>
                    <a:pt x="3320" y="4591"/>
                    <a:pt x="3596" y="4405"/>
                  </a:cubicBezTo>
                  <a:cubicBezTo>
                    <a:pt x="3950" y="5170"/>
                    <a:pt x="4719" y="5699"/>
                    <a:pt x="5614" y="5699"/>
                  </a:cubicBezTo>
                  <a:cubicBezTo>
                    <a:pt x="6331" y="5699"/>
                    <a:pt x="6967" y="5358"/>
                    <a:pt x="7372" y="4833"/>
                  </a:cubicBezTo>
                  <a:cubicBezTo>
                    <a:pt x="7465" y="4842"/>
                    <a:pt x="7557" y="4849"/>
                    <a:pt x="7649" y="4849"/>
                  </a:cubicBezTo>
                  <a:cubicBezTo>
                    <a:pt x="8041" y="4849"/>
                    <a:pt x="8410" y="4755"/>
                    <a:pt x="8736" y="4591"/>
                  </a:cubicBezTo>
                  <a:cubicBezTo>
                    <a:pt x="9033" y="4755"/>
                    <a:pt x="9377" y="4849"/>
                    <a:pt x="9740" y="4849"/>
                  </a:cubicBezTo>
                  <a:cubicBezTo>
                    <a:pt x="10597" y="4849"/>
                    <a:pt x="11335" y="4332"/>
                    <a:pt x="11657" y="3591"/>
                  </a:cubicBezTo>
                  <a:cubicBezTo>
                    <a:pt x="11828" y="3681"/>
                    <a:pt x="12024" y="3733"/>
                    <a:pt x="12230" y="3733"/>
                  </a:cubicBezTo>
                  <a:cubicBezTo>
                    <a:pt x="12916" y="3733"/>
                    <a:pt x="13470" y="3176"/>
                    <a:pt x="13470" y="2498"/>
                  </a:cubicBezTo>
                  <a:cubicBezTo>
                    <a:pt x="13470" y="1812"/>
                    <a:pt x="12916" y="1258"/>
                    <a:pt x="12230" y="1258"/>
                  </a:cubicBezTo>
                  <a:cubicBezTo>
                    <a:pt x="11930" y="1258"/>
                    <a:pt x="11653" y="1365"/>
                    <a:pt x="11438" y="1543"/>
                  </a:cubicBezTo>
                  <a:cubicBezTo>
                    <a:pt x="11058" y="1014"/>
                    <a:pt x="10439" y="668"/>
                    <a:pt x="9739" y="668"/>
                  </a:cubicBezTo>
                  <a:cubicBezTo>
                    <a:pt x="9606" y="668"/>
                    <a:pt x="9481" y="683"/>
                    <a:pt x="9355" y="705"/>
                  </a:cubicBezTo>
                  <a:cubicBezTo>
                    <a:pt x="8919" y="270"/>
                    <a:pt x="8312" y="1"/>
                    <a:pt x="76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66"/>
            <p:cNvSpPr/>
            <p:nvPr/>
          </p:nvSpPr>
          <p:spPr>
            <a:xfrm>
              <a:off x="8728412" y="2352162"/>
              <a:ext cx="1220134" cy="369508"/>
            </a:xfrm>
            <a:custGeom>
              <a:rect b="b" l="l" r="r" t="t"/>
              <a:pathLst>
                <a:path extrusionOk="0" h="6138" w="20268">
                  <a:moveTo>
                    <a:pt x="9839" y="1"/>
                  </a:moveTo>
                  <a:cubicBezTo>
                    <a:pt x="8936" y="1"/>
                    <a:pt x="8151" y="500"/>
                    <a:pt x="7742" y="1235"/>
                  </a:cubicBezTo>
                  <a:cubicBezTo>
                    <a:pt x="7497" y="1117"/>
                    <a:pt x="7239" y="1060"/>
                    <a:pt x="6992" y="1060"/>
                  </a:cubicBezTo>
                  <a:cubicBezTo>
                    <a:pt x="5997" y="1060"/>
                    <a:pt x="5190" y="1860"/>
                    <a:pt x="5177" y="2850"/>
                  </a:cubicBezTo>
                  <a:cubicBezTo>
                    <a:pt x="5134" y="2846"/>
                    <a:pt x="5094" y="2842"/>
                    <a:pt x="5049" y="2842"/>
                  </a:cubicBezTo>
                  <a:cubicBezTo>
                    <a:pt x="4309" y="2842"/>
                    <a:pt x="3706" y="3443"/>
                    <a:pt x="3706" y="4186"/>
                  </a:cubicBezTo>
                  <a:cubicBezTo>
                    <a:pt x="3706" y="4280"/>
                    <a:pt x="3715" y="4376"/>
                    <a:pt x="3737" y="4464"/>
                  </a:cubicBezTo>
                  <a:lnTo>
                    <a:pt x="837" y="4464"/>
                  </a:lnTo>
                  <a:cubicBezTo>
                    <a:pt x="374" y="4464"/>
                    <a:pt x="0" y="4840"/>
                    <a:pt x="0" y="5301"/>
                  </a:cubicBezTo>
                  <a:cubicBezTo>
                    <a:pt x="0" y="5763"/>
                    <a:pt x="376" y="6137"/>
                    <a:pt x="837" y="6137"/>
                  </a:cubicBezTo>
                  <a:lnTo>
                    <a:pt x="19431" y="6137"/>
                  </a:lnTo>
                  <a:cubicBezTo>
                    <a:pt x="19894" y="6137"/>
                    <a:pt x="20268" y="5761"/>
                    <a:pt x="20268" y="5301"/>
                  </a:cubicBezTo>
                  <a:cubicBezTo>
                    <a:pt x="20264" y="4840"/>
                    <a:pt x="19890" y="4464"/>
                    <a:pt x="19426" y="4464"/>
                  </a:cubicBezTo>
                  <a:lnTo>
                    <a:pt x="16527" y="4464"/>
                  </a:lnTo>
                  <a:cubicBezTo>
                    <a:pt x="16545" y="4376"/>
                    <a:pt x="16556" y="4283"/>
                    <a:pt x="16556" y="4186"/>
                  </a:cubicBezTo>
                  <a:cubicBezTo>
                    <a:pt x="16556" y="3445"/>
                    <a:pt x="15956" y="2842"/>
                    <a:pt x="15213" y="2842"/>
                  </a:cubicBezTo>
                  <a:cubicBezTo>
                    <a:pt x="15169" y="2842"/>
                    <a:pt x="15128" y="2844"/>
                    <a:pt x="15086" y="2850"/>
                  </a:cubicBezTo>
                  <a:cubicBezTo>
                    <a:pt x="15073" y="1860"/>
                    <a:pt x="14266" y="1060"/>
                    <a:pt x="13270" y="1060"/>
                  </a:cubicBezTo>
                  <a:cubicBezTo>
                    <a:pt x="13022" y="1060"/>
                    <a:pt x="12767" y="1117"/>
                    <a:pt x="12520" y="1235"/>
                  </a:cubicBezTo>
                  <a:cubicBezTo>
                    <a:pt x="12109" y="498"/>
                    <a:pt x="11324" y="1"/>
                    <a:pt x="10423" y="1"/>
                  </a:cubicBezTo>
                  <a:cubicBezTo>
                    <a:pt x="10326" y="1"/>
                    <a:pt x="10228" y="8"/>
                    <a:pt x="10132" y="19"/>
                  </a:cubicBezTo>
                  <a:cubicBezTo>
                    <a:pt x="10034" y="8"/>
                    <a:pt x="9939" y="1"/>
                    <a:pt x="98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6" name="Google Shape;1656;p66"/>
          <p:cNvGrpSpPr/>
          <p:nvPr/>
        </p:nvGrpSpPr>
        <p:grpSpPr>
          <a:xfrm>
            <a:off x="8504819" y="4057471"/>
            <a:ext cx="695071" cy="727849"/>
            <a:chOff x="-1562181" y="-54429"/>
            <a:chExt cx="695071" cy="727849"/>
          </a:xfrm>
        </p:grpSpPr>
        <p:sp>
          <p:nvSpPr>
            <p:cNvPr id="1657" name="Google Shape;1657;p66"/>
            <p:cNvSpPr/>
            <p:nvPr/>
          </p:nvSpPr>
          <p:spPr>
            <a:xfrm>
              <a:off x="-1562181" y="-54429"/>
              <a:ext cx="695071" cy="381141"/>
            </a:xfrm>
            <a:custGeom>
              <a:rect b="b" l="l" r="r" t="t"/>
              <a:pathLst>
                <a:path extrusionOk="0" h="5512" w="10052">
                  <a:moveTo>
                    <a:pt x="7240" y="0"/>
                  </a:moveTo>
                  <a:cubicBezTo>
                    <a:pt x="6612" y="0"/>
                    <a:pt x="6455" y="546"/>
                    <a:pt x="5038" y="546"/>
                  </a:cubicBezTo>
                  <a:cubicBezTo>
                    <a:pt x="4763" y="546"/>
                    <a:pt x="4441" y="526"/>
                    <a:pt x="4059" y="477"/>
                  </a:cubicBezTo>
                  <a:cubicBezTo>
                    <a:pt x="3933" y="460"/>
                    <a:pt x="3811" y="453"/>
                    <a:pt x="3692" y="453"/>
                  </a:cubicBezTo>
                  <a:cubicBezTo>
                    <a:pt x="1119" y="453"/>
                    <a:pt x="1" y="4067"/>
                    <a:pt x="1230" y="4794"/>
                  </a:cubicBezTo>
                  <a:cubicBezTo>
                    <a:pt x="2269" y="5408"/>
                    <a:pt x="3528" y="5511"/>
                    <a:pt x="4426" y="5511"/>
                  </a:cubicBezTo>
                  <a:cubicBezTo>
                    <a:pt x="4626" y="5511"/>
                    <a:pt x="4808" y="5506"/>
                    <a:pt x="4965" y="5500"/>
                  </a:cubicBezTo>
                  <a:cubicBezTo>
                    <a:pt x="6025" y="5464"/>
                    <a:pt x="5809" y="4571"/>
                    <a:pt x="7170" y="4571"/>
                  </a:cubicBezTo>
                  <a:cubicBezTo>
                    <a:pt x="7381" y="4571"/>
                    <a:pt x="7629" y="4592"/>
                    <a:pt x="7927" y="4641"/>
                  </a:cubicBezTo>
                  <a:cubicBezTo>
                    <a:pt x="8015" y="4656"/>
                    <a:pt x="8097" y="4663"/>
                    <a:pt x="8175" y="4663"/>
                  </a:cubicBezTo>
                  <a:cubicBezTo>
                    <a:pt x="10051" y="4663"/>
                    <a:pt x="8975" y="515"/>
                    <a:pt x="7803" y="112"/>
                  </a:cubicBezTo>
                  <a:cubicBezTo>
                    <a:pt x="7572" y="32"/>
                    <a:pt x="7392" y="0"/>
                    <a:pt x="72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66"/>
            <p:cNvSpPr/>
            <p:nvPr/>
          </p:nvSpPr>
          <p:spPr>
            <a:xfrm>
              <a:off x="-1316081" y="126187"/>
              <a:ext cx="161667" cy="547233"/>
            </a:xfrm>
            <a:custGeom>
              <a:rect b="b" l="l" r="r" t="t"/>
              <a:pathLst>
                <a:path extrusionOk="0" h="7914" w="2338">
                  <a:moveTo>
                    <a:pt x="979" y="1"/>
                  </a:moveTo>
                  <a:cubicBezTo>
                    <a:pt x="979" y="1"/>
                    <a:pt x="1172" y="1373"/>
                    <a:pt x="850" y="1982"/>
                  </a:cubicBezTo>
                  <a:cubicBezTo>
                    <a:pt x="825" y="2029"/>
                    <a:pt x="798" y="2050"/>
                    <a:pt x="770" y="2050"/>
                  </a:cubicBezTo>
                  <a:cubicBezTo>
                    <a:pt x="542" y="2050"/>
                    <a:pt x="255" y="598"/>
                    <a:pt x="255" y="598"/>
                  </a:cubicBezTo>
                  <a:lnTo>
                    <a:pt x="0" y="754"/>
                  </a:lnTo>
                  <a:cubicBezTo>
                    <a:pt x="0" y="754"/>
                    <a:pt x="1451" y="5155"/>
                    <a:pt x="142" y="7914"/>
                  </a:cubicBezTo>
                  <a:lnTo>
                    <a:pt x="2282" y="7846"/>
                  </a:lnTo>
                  <a:cubicBezTo>
                    <a:pt x="2282" y="7846"/>
                    <a:pt x="1478" y="5881"/>
                    <a:pt x="1738" y="3865"/>
                  </a:cubicBezTo>
                  <a:cubicBezTo>
                    <a:pt x="1930" y="2369"/>
                    <a:pt x="2337" y="1082"/>
                    <a:pt x="2337" y="1082"/>
                  </a:cubicBezTo>
                  <a:lnTo>
                    <a:pt x="2059" y="907"/>
                  </a:lnTo>
                  <a:cubicBezTo>
                    <a:pt x="2059" y="907"/>
                    <a:pt x="1932" y="2026"/>
                    <a:pt x="1598" y="2081"/>
                  </a:cubicBezTo>
                  <a:cubicBezTo>
                    <a:pt x="1589" y="2083"/>
                    <a:pt x="1580" y="2083"/>
                    <a:pt x="1571" y="2083"/>
                  </a:cubicBezTo>
                  <a:cubicBezTo>
                    <a:pt x="1138" y="2083"/>
                    <a:pt x="1427" y="176"/>
                    <a:pt x="1427" y="176"/>
                  </a:cubicBezTo>
                  <a:lnTo>
                    <a:pt x="9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9" name="Google Shape;1659;p66"/>
          <p:cNvGrpSpPr/>
          <p:nvPr/>
        </p:nvGrpSpPr>
        <p:grpSpPr>
          <a:xfrm>
            <a:off x="-63500" y="4595386"/>
            <a:ext cx="9263410" cy="562284"/>
            <a:chOff x="-63500" y="4595386"/>
            <a:chExt cx="9263410" cy="562284"/>
          </a:xfrm>
        </p:grpSpPr>
        <p:sp>
          <p:nvSpPr>
            <p:cNvPr id="1660" name="Google Shape;1660;p66"/>
            <p:cNvSpPr/>
            <p:nvPr/>
          </p:nvSpPr>
          <p:spPr>
            <a:xfrm>
              <a:off x="-63500" y="4697598"/>
              <a:ext cx="9263374" cy="197076"/>
            </a:xfrm>
            <a:custGeom>
              <a:rect b="b" l="l" r="r" t="t"/>
              <a:pathLst>
                <a:path extrusionOk="0" h="5154" w="103739">
                  <a:moveTo>
                    <a:pt x="80339" y="0"/>
                  </a:moveTo>
                  <a:cubicBezTo>
                    <a:pt x="69397" y="0"/>
                    <a:pt x="55260" y="1698"/>
                    <a:pt x="43777" y="1698"/>
                  </a:cubicBezTo>
                  <a:cubicBezTo>
                    <a:pt x="43306" y="1698"/>
                    <a:pt x="42839" y="1695"/>
                    <a:pt x="42377" y="1689"/>
                  </a:cubicBezTo>
                  <a:cubicBezTo>
                    <a:pt x="33262" y="1571"/>
                    <a:pt x="25137" y="473"/>
                    <a:pt x="19763" y="473"/>
                  </a:cubicBezTo>
                  <a:cubicBezTo>
                    <a:pt x="14822" y="473"/>
                    <a:pt x="0" y="1680"/>
                    <a:pt x="0" y="1680"/>
                  </a:cubicBezTo>
                  <a:lnTo>
                    <a:pt x="0" y="5154"/>
                  </a:lnTo>
                  <a:lnTo>
                    <a:pt x="103739" y="5154"/>
                  </a:lnTo>
                  <a:lnTo>
                    <a:pt x="103739" y="722"/>
                  </a:lnTo>
                  <a:cubicBezTo>
                    <a:pt x="103739" y="722"/>
                    <a:pt x="95368" y="244"/>
                    <a:pt x="81989" y="14"/>
                  </a:cubicBezTo>
                  <a:cubicBezTo>
                    <a:pt x="81448" y="5"/>
                    <a:pt x="80897" y="0"/>
                    <a:pt x="803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61" name="Google Shape;1661;p66"/>
            <p:cNvGrpSpPr/>
            <p:nvPr/>
          </p:nvGrpSpPr>
          <p:grpSpPr>
            <a:xfrm>
              <a:off x="-63375" y="4861142"/>
              <a:ext cx="9263285" cy="296529"/>
              <a:chOff x="-63379" y="4923731"/>
              <a:chExt cx="9263285" cy="969682"/>
            </a:xfrm>
          </p:grpSpPr>
          <p:sp>
            <p:nvSpPr>
              <p:cNvPr id="1662" name="Google Shape;1662;p66"/>
              <p:cNvSpPr/>
              <p:nvPr/>
            </p:nvSpPr>
            <p:spPr>
              <a:xfrm>
                <a:off x="-63379" y="4923731"/>
                <a:ext cx="9263285" cy="969682"/>
              </a:xfrm>
              <a:custGeom>
                <a:rect b="b" l="l" r="r" t="t"/>
                <a:pathLst>
                  <a:path extrusionOk="0" h="10859" w="103738">
                    <a:moveTo>
                      <a:pt x="1" y="0"/>
                    </a:moveTo>
                    <a:lnTo>
                      <a:pt x="1" y="10858"/>
                    </a:lnTo>
                    <a:lnTo>
                      <a:pt x="103737" y="10858"/>
                    </a:lnTo>
                    <a:lnTo>
                      <a:pt x="10373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66"/>
              <p:cNvSpPr/>
              <p:nvPr/>
            </p:nvSpPr>
            <p:spPr>
              <a:xfrm>
                <a:off x="120932" y="5321109"/>
                <a:ext cx="843034" cy="64919"/>
              </a:xfrm>
              <a:custGeom>
                <a:rect b="b" l="l" r="r" t="t"/>
                <a:pathLst>
                  <a:path extrusionOk="0" h="727" w="9441">
                    <a:moveTo>
                      <a:pt x="1" y="1"/>
                    </a:moveTo>
                    <a:lnTo>
                      <a:pt x="1" y="727"/>
                    </a:lnTo>
                    <a:lnTo>
                      <a:pt x="9440" y="727"/>
                    </a:lnTo>
                    <a:lnTo>
                      <a:pt x="944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4" name="Google Shape;1664;p66"/>
              <p:cNvSpPr/>
              <p:nvPr/>
            </p:nvSpPr>
            <p:spPr>
              <a:xfrm>
                <a:off x="1341010" y="5321109"/>
                <a:ext cx="842856" cy="64919"/>
              </a:xfrm>
              <a:custGeom>
                <a:rect b="b" l="l" r="r" t="t"/>
                <a:pathLst>
                  <a:path extrusionOk="0" h="727" w="9439">
                    <a:moveTo>
                      <a:pt x="1" y="1"/>
                    </a:moveTo>
                    <a:lnTo>
                      <a:pt x="1" y="727"/>
                    </a:lnTo>
                    <a:lnTo>
                      <a:pt x="9438" y="727"/>
                    </a:lnTo>
                    <a:lnTo>
                      <a:pt x="94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5" name="Google Shape;1665;p66"/>
              <p:cNvSpPr/>
              <p:nvPr/>
            </p:nvSpPr>
            <p:spPr>
              <a:xfrm>
                <a:off x="2439822" y="5321109"/>
                <a:ext cx="842945" cy="64919"/>
              </a:xfrm>
              <a:custGeom>
                <a:rect b="b" l="l" r="r" t="t"/>
                <a:pathLst>
                  <a:path extrusionOk="0" h="727" w="9440">
                    <a:moveTo>
                      <a:pt x="1" y="1"/>
                    </a:moveTo>
                    <a:lnTo>
                      <a:pt x="1" y="727"/>
                    </a:lnTo>
                    <a:lnTo>
                      <a:pt x="9440" y="727"/>
                    </a:lnTo>
                    <a:lnTo>
                      <a:pt x="944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66"/>
              <p:cNvSpPr/>
              <p:nvPr/>
            </p:nvSpPr>
            <p:spPr>
              <a:xfrm>
                <a:off x="3659900" y="5321109"/>
                <a:ext cx="842945" cy="64919"/>
              </a:xfrm>
              <a:custGeom>
                <a:rect b="b" l="l" r="r" t="t"/>
                <a:pathLst>
                  <a:path extrusionOk="0" h="727" w="9440">
                    <a:moveTo>
                      <a:pt x="1" y="1"/>
                    </a:moveTo>
                    <a:lnTo>
                      <a:pt x="1" y="727"/>
                    </a:lnTo>
                    <a:lnTo>
                      <a:pt x="9440" y="727"/>
                    </a:lnTo>
                    <a:lnTo>
                      <a:pt x="944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66"/>
              <p:cNvSpPr/>
              <p:nvPr/>
            </p:nvSpPr>
            <p:spPr>
              <a:xfrm>
                <a:off x="4807736" y="5321109"/>
                <a:ext cx="842766" cy="64919"/>
              </a:xfrm>
              <a:custGeom>
                <a:rect b="b" l="l" r="r" t="t"/>
                <a:pathLst>
                  <a:path extrusionOk="0" h="727" w="9438">
                    <a:moveTo>
                      <a:pt x="1" y="1"/>
                    </a:moveTo>
                    <a:lnTo>
                      <a:pt x="1" y="727"/>
                    </a:lnTo>
                    <a:lnTo>
                      <a:pt x="9438" y="727"/>
                    </a:lnTo>
                    <a:lnTo>
                      <a:pt x="94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8" name="Google Shape;1668;p66"/>
              <p:cNvSpPr/>
              <p:nvPr/>
            </p:nvSpPr>
            <p:spPr>
              <a:xfrm>
                <a:off x="6027814" y="5321109"/>
                <a:ext cx="842766" cy="64919"/>
              </a:xfrm>
              <a:custGeom>
                <a:rect b="b" l="l" r="r" t="t"/>
                <a:pathLst>
                  <a:path extrusionOk="0" h="727" w="9438">
                    <a:moveTo>
                      <a:pt x="1" y="1"/>
                    </a:moveTo>
                    <a:lnTo>
                      <a:pt x="1" y="727"/>
                    </a:lnTo>
                    <a:lnTo>
                      <a:pt x="9438" y="727"/>
                    </a:lnTo>
                    <a:lnTo>
                      <a:pt x="94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9" name="Google Shape;1669;p66"/>
              <p:cNvSpPr/>
              <p:nvPr/>
            </p:nvSpPr>
            <p:spPr>
              <a:xfrm>
                <a:off x="7126804" y="5321109"/>
                <a:ext cx="842766" cy="64919"/>
              </a:xfrm>
              <a:custGeom>
                <a:rect b="b" l="l" r="r" t="t"/>
                <a:pathLst>
                  <a:path extrusionOk="0" h="727" w="9438">
                    <a:moveTo>
                      <a:pt x="0" y="1"/>
                    </a:moveTo>
                    <a:lnTo>
                      <a:pt x="0" y="727"/>
                    </a:lnTo>
                    <a:lnTo>
                      <a:pt x="9437" y="727"/>
                    </a:lnTo>
                    <a:lnTo>
                      <a:pt x="943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66"/>
              <p:cNvSpPr/>
              <p:nvPr/>
            </p:nvSpPr>
            <p:spPr>
              <a:xfrm>
                <a:off x="8346703" y="5321109"/>
                <a:ext cx="842945" cy="64919"/>
              </a:xfrm>
              <a:custGeom>
                <a:rect b="b" l="l" r="r" t="t"/>
                <a:pathLst>
                  <a:path extrusionOk="0" h="727" w="9440">
                    <a:moveTo>
                      <a:pt x="0" y="1"/>
                    </a:moveTo>
                    <a:lnTo>
                      <a:pt x="0" y="727"/>
                    </a:lnTo>
                    <a:lnTo>
                      <a:pt x="9439" y="727"/>
                    </a:lnTo>
                    <a:lnTo>
                      <a:pt x="943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71" name="Google Shape;1671;p66"/>
            <p:cNvSpPr/>
            <p:nvPr/>
          </p:nvSpPr>
          <p:spPr>
            <a:xfrm>
              <a:off x="115500" y="4595386"/>
              <a:ext cx="221410" cy="257090"/>
            </a:xfrm>
            <a:custGeom>
              <a:rect b="b" l="l" r="r" t="t"/>
              <a:pathLst>
                <a:path extrusionOk="0" h="3718" w="3202">
                  <a:moveTo>
                    <a:pt x="2103" y="1"/>
                  </a:moveTo>
                  <a:cubicBezTo>
                    <a:pt x="1307" y="1"/>
                    <a:pt x="1613" y="1628"/>
                    <a:pt x="1613" y="1628"/>
                  </a:cubicBezTo>
                  <a:cubicBezTo>
                    <a:pt x="1613" y="1628"/>
                    <a:pt x="1374" y="950"/>
                    <a:pt x="986" y="950"/>
                  </a:cubicBezTo>
                  <a:cubicBezTo>
                    <a:pt x="923" y="950"/>
                    <a:pt x="856" y="968"/>
                    <a:pt x="785" y="1009"/>
                  </a:cubicBezTo>
                  <a:cubicBezTo>
                    <a:pt x="130" y="1396"/>
                    <a:pt x="725" y="2303"/>
                    <a:pt x="969" y="2626"/>
                  </a:cubicBezTo>
                  <a:lnTo>
                    <a:pt x="969" y="2626"/>
                  </a:lnTo>
                  <a:cubicBezTo>
                    <a:pt x="852" y="2488"/>
                    <a:pt x="646" y="2276"/>
                    <a:pt x="483" y="2276"/>
                  </a:cubicBezTo>
                  <a:cubicBezTo>
                    <a:pt x="408" y="2276"/>
                    <a:pt x="341" y="2322"/>
                    <a:pt x="297" y="2443"/>
                  </a:cubicBezTo>
                  <a:cubicBezTo>
                    <a:pt x="0" y="3255"/>
                    <a:pt x="1062" y="3718"/>
                    <a:pt x="1062" y="3718"/>
                  </a:cubicBezTo>
                  <a:lnTo>
                    <a:pt x="2225" y="3718"/>
                  </a:lnTo>
                  <a:cubicBezTo>
                    <a:pt x="2225" y="3718"/>
                    <a:pt x="3201" y="2021"/>
                    <a:pt x="2684" y="1632"/>
                  </a:cubicBezTo>
                  <a:cubicBezTo>
                    <a:pt x="2596" y="1566"/>
                    <a:pt x="2520" y="1539"/>
                    <a:pt x="2454" y="1539"/>
                  </a:cubicBezTo>
                  <a:cubicBezTo>
                    <a:pt x="2354" y="1539"/>
                    <a:pt x="2277" y="1601"/>
                    <a:pt x="2217" y="1688"/>
                  </a:cubicBezTo>
                  <a:lnTo>
                    <a:pt x="2217" y="1688"/>
                  </a:lnTo>
                  <a:cubicBezTo>
                    <a:pt x="2416" y="1036"/>
                    <a:pt x="2647" y="1"/>
                    <a:pt x="21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72" name="Google Shape;1672;p66"/>
            <p:cNvGrpSpPr/>
            <p:nvPr/>
          </p:nvGrpSpPr>
          <p:grpSpPr>
            <a:xfrm>
              <a:off x="126720" y="4724849"/>
              <a:ext cx="586509" cy="142582"/>
              <a:chOff x="-994955" y="1628924"/>
              <a:chExt cx="586509" cy="142582"/>
            </a:xfrm>
          </p:grpSpPr>
          <p:sp>
            <p:nvSpPr>
              <p:cNvPr id="1673" name="Google Shape;1673;p66"/>
              <p:cNvSpPr/>
              <p:nvPr/>
            </p:nvSpPr>
            <p:spPr>
              <a:xfrm>
                <a:off x="-994955" y="1628924"/>
                <a:ext cx="586509" cy="142582"/>
              </a:xfrm>
              <a:custGeom>
                <a:rect b="b" l="l" r="r" t="t"/>
                <a:pathLst>
                  <a:path extrusionOk="0" h="2062" w="8482">
                    <a:moveTo>
                      <a:pt x="5971" y="0"/>
                    </a:moveTo>
                    <a:cubicBezTo>
                      <a:pt x="5919" y="0"/>
                      <a:pt x="5868" y="2"/>
                      <a:pt x="5816" y="7"/>
                    </a:cubicBezTo>
                    <a:cubicBezTo>
                      <a:pt x="5393" y="44"/>
                      <a:pt x="4987" y="222"/>
                      <a:pt x="4637" y="466"/>
                    </a:cubicBezTo>
                    <a:cubicBezTo>
                      <a:pt x="4464" y="585"/>
                      <a:pt x="4298" y="718"/>
                      <a:pt x="4250" y="921"/>
                    </a:cubicBezTo>
                    <a:cubicBezTo>
                      <a:pt x="3961" y="646"/>
                      <a:pt x="3562" y="491"/>
                      <a:pt x="3162" y="491"/>
                    </a:cubicBezTo>
                    <a:cubicBezTo>
                      <a:pt x="3074" y="491"/>
                      <a:pt x="2986" y="498"/>
                      <a:pt x="2899" y="514"/>
                    </a:cubicBezTo>
                    <a:cubicBezTo>
                      <a:pt x="2418" y="598"/>
                      <a:pt x="2005" y="925"/>
                      <a:pt x="1792" y="1361"/>
                    </a:cubicBezTo>
                    <a:cubicBezTo>
                      <a:pt x="1618" y="1284"/>
                      <a:pt x="1428" y="1245"/>
                      <a:pt x="1239" y="1245"/>
                    </a:cubicBezTo>
                    <a:cubicBezTo>
                      <a:pt x="1072" y="1245"/>
                      <a:pt x="906" y="1275"/>
                      <a:pt x="750" y="1335"/>
                    </a:cubicBezTo>
                    <a:cubicBezTo>
                      <a:pt x="419" y="1464"/>
                      <a:pt x="142" y="1728"/>
                      <a:pt x="0" y="2054"/>
                    </a:cubicBezTo>
                    <a:lnTo>
                      <a:pt x="8481" y="2062"/>
                    </a:lnTo>
                    <a:cubicBezTo>
                      <a:pt x="8453" y="1940"/>
                      <a:pt x="8428" y="1813"/>
                      <a:pt x="8369" y="1702"/>
                    </a:cubicBezTo>
                    <a:cubicBezTo>
                      <a:pt x="8312" y="1590"/>
                      <a:pt x="8214" y="1492"/>
                      <a:pt x="8092" y="1461"/>
                    </a:cubicBezTo>
                    <a:cubicBezTo>
                      <a:pt x="8057" y="1451"/>
                      <a:pt x="8021" y="1447"/>
                      <a:pt x="7985" y="1447"/>
                    </a:cubicBezTo>
                    <a:cubicBezTo>
                      <a:pt x="7864" y="1447"/>
                      <a:pt x="7744" y="1496"/>
                      <a:pt x="7632" y="1553"/>
                    </a:cubicBezTo>
                    <a:cubicBezTo>
                      <a:pt x="7515" y="1114"/>
                      <a:pt x="7350" y="665"/>
                      <a:pt x="7009" y="366"/>
                    </a:cubicBezTo>
                    <a:cubicBezTo>
                      <a:pt x="6729" y="118"/>
                      <a:pt x="6347" y="0"/>
                      <a:pt x="59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66"/>
              <p:cNvSpPr/>
              <p:nvPr/>
            </p:nvSpPr>
            <p:spPr>
              <a:xfrm>
                <a:off x="-801547" y="1679195"/>
                <a:ext cx="55041" cy="79105"/>
              </a:xfrm>
              <a:custGeom>
                <a:rect b="b" l="l" r="r" t="t"/>
                <a:pathLst>
                  <a:path extrusionOk="0" h="1144" w="796">
                    <a:moveTo>
                      <a:pt x="98" y="0"/>
                    </a:moveTo>
                    <a:cubicBezTo>
                      <a:pt x="49" y="0"/>
                      <a:pt x="1" y="51"/>
                      <a:pt x="34" y="105"/>
                    </a:cubicBezTo>
                    <a:cubicBezTo>
                      <a:pt x="250" y="432"/>
                      <a:pt x="452" y="765"/>
                      <a:pt x="644" y="1108"/>
                    </a:cubicBezTo>
                    <a:cubicBezTo>
                      <a:pt x="658" y="1133"/>
                      <a:pt x="680" y="1143"/>
                      <a:pt x="702" y="1143"/>
                    </a:cubicBezTo>
                    <a:cubicBezTo>
                      <a:pt x="749" y="1143"/>
                      <a:pt x="796" y="1094"/>
                      <a:pt x="766" y="1038"/>
                    </a:cubicBezTo>
                    <a:cubicBezTo>
                      <a:pt x="576" y="697"/>
                      <a:pt x="369" y="360"/>
                      <a:pt x="156" y="34"/>
                    </a:cubicBezTo>
                    <a:cubicBezTo>
                      <a:pt x="141" y="10"/>
                      <a:pt x="120" y="0"/>
                      <a:pt x="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66"/>
              <p:cNvSpPr/>
              <p:nvPr/>
            </p:nvSpPr>
            <p:spPr>
              <a:xfrm>
                <a:off x="-601154" y="1644966"/>
                <a:ext cx="30563" cy="111742"/>
              </a:xfrm>
              <a:custGeom>
                <a:rect b="b" l="l" r="r" t="t"/>
                <a:pathLst>
                  <a:path extrusionOk="0" h="1616" w="442">
                    <a:moveTo>
                      <a:pt x="356" y="0"/>
                    </a:moveTo>
                    <a:cubicBezTo>
                      <a:pt x="329" y="0"/>
                      <a:pt x="304" y="15"/>
                      <a:pt x="296" y="51"/>
                    </a:cubicBezTo>
                    <a:cubicBezTo>
                      <a:pt x="202" y="545"/>
                      <a:pt x="107" y="1035"/>
                      <a:pt x="11" y="1527"/>
                    </a:cubicBezTo>
                    <a:cubicBezTo>
                      <a:pt x="1" y="1581"/>
                      <a:pt x="45" y="1616"/>
                      <a:pt x="87" y="1616"/>
                    </a:cubicBezTo>
                    <a:cubicBezTo>
                      <a:pt x="114" y="1616"/>
                      <a:pt x="140" y="1600"/>
                      <a:pt x="147" y="1564"/>
                    </a:cubicBezTo>
                    <a:cubicBezTo>
                      <a:pt x="241" y="1072"/>
                      <a:pt x="335" y="582"/>
                      <a:pt x="433" y="88"/>
                    </a:cubicBezTo>
                    <a:cubicBezTo>
                      <a:pt x="442" y="36"/>
                      <a:pt x="397" y="0"/>
                      <a:pt x="3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6" name="Google Shape;1676;p66"/>
              <p:cNvSpPr/>
              <p:nvPr/>
            </p:nvSpPr>
            <p:spPr>
              <a:xfrm>
                <a:off x="-448682" y="1737210"/>
                <a:ext cx="16388" cy="23787"/>
              </a:xfrm>
              <a:custGeom>
                <a:rect b="b" l="l" r="r" t="t"/>
                <a:pathLst>
                  <a:path extrusionOk="0" h="344" w="237">
                    <a:moveTo>
                      <a:pt x="160" y="0"/>
                    </a:moveTo>
                    <a:cubicBezTo>
                      <a:pt x="147" y="0"/>
                      <a:pt x="135" y="3"/>
                      <a:pt x="126" y="9"/>
                    </a:cubicBezTo>
                    <a:lnTo>
                      <a:pt x="111" y="22"/>
                    </a:lnTo>
                    <a:cubicBezTo>
                      <a:pt x="102" y="31"/>
                      <a:pt x="98" y="40"/>
                      <a:pt x="93" y="51"/>
                    </a:cubicBezTo>
                    <a:cubicBezTo>
                      <a:pt x="65" y="120"/>
                      <a:pt x="36" y="190"/>
                      <a:pt x="8" y="256"/>
                    </a:cubicBezTo>
                    <a:cubicBezTo>
                      <a:pt x="1" y="273"/>
                      <a:pt x="8" y="295"/>
                      <a:pt x="15" y="309"/>
                    </a:cubicBezTo>
                    <a:cubicBezTo>
                      <a:pt x="25" y="322"/>
                      <a:pt x="39" y="337"/>
                      <a:pt x="56" y="341"/>
                    </a:cubicBezTo>
                    <a:cubicBezTo>
                      <a:pt x="63" y="343"/>
                      <a:pt x="70" y="344"/>
                      <a:pt x="77" y="344"/>
                    </a:cubicBezTo>
                    <a:cubicBezTo>
                      <a:pt x="89" y="344"/>
                      <a:pt x="100" y="341"/>
                      <a:pt x="109" y="335"/>
                    </a:cubicBezTo>
                    <a:cubicBezTo>
                      <a:pt x="113" y="330"/>
                      <a:pt x="119" y="328"/>
                      <a:pt x="122" y="322"/>
                    </a:cubicBezTo>
                    <a:cubicBezTo>
                      <a:pt x="131" y="313"/>
                      <a:pt x="137" y="304"/>
                      <a:pt x="141" y="293"/>
                    </a:cubicBezTo>
                    <a:cubicBezTo>
                      <a:pt x="168" y="225"/>
                      <a:pt x="200" y="155"/>
                      <a:pt x="227" y="88"/>
                    </a:cubicBezTo>
                    <a:cubicBezTo>
                      <a:pt x="237" y="72"/>
                      <a:pt x="231" y="50"/>
                      <a:pt x="222" y="35"/>
                    </a:cubicBezTo>
                    <a:cubicBezTo>
                      <a:pt x="213" y="22"/>
                      <a:pt x="196" y="7"/>
                      <a:pt x="181" y="4"/>
                    </a:cubicBezTo>
                    <a:cubicBezTo>
                      <a:pt x="174" y="1"/>
                      <a:pt x="167" y="0"/>
                      <a:pt x="1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7" name="Google Shape;1677;p66"/>
              <p:cNvSpPr/>
              <p:nvPr/>
            </p:nvSpPr>
            <p:spPr>
              <a:xfrm>
                <a:off x="-932514" y="1729742"/>
                <a:ext cx="30909" cy="31739"/>
              </a:xfrm>
              <a:custGeom>
                <a:rect b="b" l="l" r="r" t="t"/>
                <a:pathLst>
                  <a:path extrusionOk="0" h="459" w="447">
                    <a:moveTo>
                      <a:pt x="77" y="0"/>
                    </a:moveTo>
                    <a:cubicBezTo>
                      <a:pt x="58" y="0"/>
                      <a:pt x="40" y="7"/>
                      <a:pt x="28" y="21"/>
                    </a:cubicBezTo>
                    <a:cubicBezTo>
                      <a:pt x="0" y="51"/>
                      <a:pt x="0" y="91"/>
                      <a:pt x="28" y="121"/>
                    </a:cubicBezTo>
                    <a:cubicBezTo>
                      <a:pt x="124" y="226"/>
                      <a:pt x="223" y="331"/>
                      <a:pt x="319" y="438"/>
                    </a:cubicBezTo>
                    <a:cubicBezTo>
                      <a:pt x="332" y="452"/>
                      <a:pt x="350" y="458"/>
                      <a:pt x="369" y="458"/>
                    </a:cubicBezTo>
                    <a:cubicBezTo>
                      <a:pt x="387" y="458"/>
                      <a:pt x="406" y="452"/>
                      <a:pt x="419" y="438"/>
                    </a:cubicBezTo>
                    <a:cubicBezTo>
                      <a:pt x="446" y="410"/>
                      <a:pt x="446" y="370"/>
                      <a:pt x="419" y="338"/>
                    </a:cubicBezTo>
                    <a:cubicBezTo>
                      <a:pt x="323" y="233"/>
                      <a:pt x="223" y="126"/>
                      <a:pt x="126" y="21"/>
                    </a:cubicBezTo>
                    <a:cubicBezTo>
                      <a:pt x="114" y="7"/>
                      <a:pt x="95" y="0"/>
                      <a:pt x="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1678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9" name="Google Shape;1679;p67"/>
          <p:cNvGrpSpPr/>
          <p:nvPr/>
        </p:nvGrpSpPr>
        <p:grpSpPr>
          <a:xfrm>
            <a:off x="-354225" y="3564300"/>
            <a:ext cx="10085005" cy="1260811"/>
            <a:chOff x="-354225" y="3564300"/>
            <a:chExt cx="10085005" cy="1260811"/>
          </a:xfrm>
        </p:grpSpPr>
        <p:sp>
          <p:nvSpPr>
            <p:cNvPr id="1680" name="Google Shape;1680;p67"/>
            <p:cNvSpPr/>
            <p:nvPr/>
          </p:nvSpPr>
          <p:spPr>
            <a:xfrm>
              <a:off x="-354225" y="3969525"/>
              <a:ext cx="1133475" cy="695325"/>
            </a:xfrm>
            <a:custGeom>
              <a:rect b="b" l="l" r="r" t="t"/>
              <a:pathLst>
                <a:path extrusionOk="0" h="27813" w="45339">
                  <a:moveTo>
                    <a:pt x="44958" y="23812"/>
                  </a:moveTo>
                  <a:lnTo>
                    <a:pt x="45339" y="27051"/>
                  </a:lnTo>
                  <a:lnTo>
                    <a:pt x="0" y="27813"/>
                  </a:lnTo>
                  <a:lnTo>
                    <a:pt x="7430" y="6477"/>
                  </a:lnTo>
                  <a:lnTo>
                    <a:pt x="20765" y="5524"/>
                  </a:lnTo>
                  <a:lnTo>
                    <a:pt x="21336" y="0"/>
                  </a:lnTo>
                  <a:lnTo>
                    <a:pt x="33719" y="190"/>
                  </a:lnTo>
                  <a:lnTo>
                    <a:pt x="33719" y="23241"/>
                  </a:lnTo>
                  <a:lnTo>
                    <a:pt x="36386" y="23241"/>
                  </a:lnTo>
                  <a:lnTo>
                    <a:pt x="36195" y="15621"/>
                  </a:lnTo>
                  <a:lnTo>
                    <a:pt x="44387" y="16383"/>
                  </a:lnTo>
                  <a:close/>
                </a:path>
              </a:pathLst>
            </a:custGeom>
            <a:solidFill>
              <a:srgbClr val="91CB91">
                <a:alpha val="40880"/>
              </a:srgbClr>
            </a:solidFill>
            <a:ln>
              <a:noFill/>
            </a:ln>
          </p:spPr>
        </p:sp>
        <p:sp>
          <p:nvSpPr>
            <p:cNvPr id="1681" name="Google Shape;1681;p67"/>
            <p:cNvSpPr/>
            <p:nvPr/>
          </p:nvSpPr>
          <p:spPr>
            <a:xfrm>
              <a:off x="6585681" y="3564300"/>
              <a:ext cx="3145100" cy="1260811"/>
            </a:xfrm>
            <a:custGeom>
              <a:rect b="b" l="l" r="r" t="t"/>
              <a:pathLst>
                <a:path extrusionOk="0" h="34671" w="86487">
                  <a:moveTo>
                    <a:pt x="86487" y="26480"/>
                  </a:moveTo>
                  <a:lnTo>
                    <a:pt x="86487" y="33719"/>
                  </a:lnTo>
                  <a:lnTo>
                    <a:pt x="0" y="34671"/>
                  </a:lnTo>
                  <a:lnTo>
                    <a:pt x="6858" y="30861"/>
                  </a:lnTo>
                  <a:lnTo>
                    <a:pt x="49149" y="29909"/>
                  </a:lnTo>
                  <a:lnTo>
                    <a:pt x="51626" y="0"/>
                  </a:lnTo>
                  <a:lnTo>
                    <a:pt x="64389" y="0"/>
                  </a:lnTo>
                  <a:lnTo>
                    <a:pt x="64770" y="3239"/>
                  </a:lnTo>
                  <a:lnTo>
                    <a:pt x="74295" y="4001"/>
                  </a:lnTo>
                  <a:lnTo>
                    <a:pt x="73533" y="24575"/>
                  </a:lnTo>
                  <a:close/>
                </a:path>
              </a:pathLst>
            </a:custGeom>
            <a:solidFill>
              <a:srgbClr val="91CB91">
                <a:alpha val="40880"/>
              </a:srgbClr>
            </a:solidFill>
            <a:ln>
              <a:noFill/>
            </a:ln>
          </p:spPr>
        </p:sp>
      </p:grpSp>
      <p:sp>
        <p:nvSpPr>
          <p:cNvPr id="1682" name="Google Shape;1682;p6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83" name="Google Shape;1683;p67"/>
          <p:cNvSpPr txBox="1"/>
          <p:nvPr>
            <p:ph idx="1" type="subTitle"/>
          </p:nvPr>
        </p:nvSpPr>
        <p:spPr>
          <a:xfrm>
            <a:off x="4996545" y="1505700"/>
            <a:ext cx="3028500" cy="27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4" name="Google Shape;1684;p67"/>
          <p:cNvSpPr txBox="1"/>
          <p:nvPr>
            <p:ph idx="2" type="subTitle"/>
          </p:nvPr>
        </p:nvSpPr>
        <p:spPr>
          <a:xfrm>
            <a:off x="1118950" y="1505700"/>
            <a:ext cx="3028500" cy="27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685" name="Google Shape;1685;p67"/>
          <p:cNvGrpSpPr/>
          <p:nvPr/>
        </p:nvGrpSpPr>
        <p:grpSpPr>
          <a:xfrm>
            <a:off x="-63300" y="-158909"/>
            <a:ext cx="10035996" cy="3074679"/>
            <a:chOff x="-63300" y="-158909"/>
            <a:chExt cx="10035996" cy="3074679"/>
          </a:xfrm>
        </p:grpSpPr>
        <p:sp>
          <p:nvSpPr>
            <p:cNvPr id="1686" name="Google Shape;1686;p67"/>
            <p:cNvSpPr/>
            <p:nvPr/>
          </p:nvSpPr>
          <p:spPr>
            <a:xfrm>
              <a:off x="327295" y="235723"/>
              <a:ext cx="385942" cy="207509"/>
            </a:xfrm>
            <a:custGeom>
              <a:rect b="b" l="l" r="r" t="t"/>
              <a:pathLst>
                <a:path extrusionOk="0" h="3447" w="6411">
                  <a:moveTo>
                    <a:pt x="2159" y="0"/>
                  </a:moveTo>
                  <a:cubicBezTo>
                    <a:pt x="1702" y="0"/>
                    <a:pt x="1300" y="222"/>
                    <a:pt x="1046" y="561"/>
                  </a:cubicBezTo>
                  <a:cubicBezTo>
                    <a:pt x="977" y="542"/>
                    <a:pt x="906" y="529"/>
                    <a:pt x="832" y="529"/>
                  </a:cubicBezTo>
                  <a:cubicBezTo>
                    <a:pt x="375" y="529"/>
                    <a:pt x="4" y="902"/>
                    <a:pt x="4" y="1357"/>
                  </a:cubicBezTo>
                  <a:cubicBezTo>
                    <a:pt x="1" y="1817"/>
                    <a:pt x="371" y="2186"/>
                    <a:pt x="826" y="2186"/>
                  </a:cubicBezTo>
                  <a:cubicBezTo>
                    <a:pt x="887" y="2186"/>
                    <a:pt x="944" y="2181"/>
                    <a:pt x="1001" y="2168"/>
                  </a:cubicBezTo>
                  <a:cubicBezTo>
                    <a:pt x="1182" y="2435"/>
                    <a:pt x="1453" y="2636"/>
                    <a:pt x="1770" y="2728"/>
                  </a:cubicBezTo>
                  <a:cubicBezTo>
                    <a:pt x="1993" y="3154"/>
                    <a:pt x="2443" y="3447"/>
                    <a:pt x="2959" y="3447"/>
                  </a:cubicBezTo>
                  <a:cubicBezTo>
                    <a:pt x="3388" y="3447"/>
                    <a:pt x="3769" y="3244"/>
                    <a:pt x="4015" y="2929"/>
                  </a:cubicBezTo>
                  <a:cubicBezTo>
                    <a:pt x="4153" y="3065"/>
                    <a:pt x="4343" y="3150"/>
                    <a:pt x="4549" y="3150"/>
                  </a:cubicBezTo>
                  <a:cubicBezTo>
                    <a:pt x="4847" y="3150"/>
                    <a:pt x="5102" y="2978"/>
                    <a:pt x="5227" y="2733"/>
                  </a:cubicBezTo>
                  <a:cubicBezTo>
                    <a:pt x="5255" y="2735"/>
                    <a:pt x="5281" y="2737"/>
                    <a:pt x="5308" y="2737"/>
                  </a:cubicBezTo>
                  <a:cubicBezTo>
                    <a:pt x="5916" y="2737"/>
                    <a:pt x="6410" y="2245"/>
                    <a:pt x="6410" y="1633"/>
                  </a:cubicBezTo>
                  <a:cubicBezTo>
                    <a:pt x="6410" y="1025"/>
                    <a:pt x="5918" y="529"/>
                    <a:pt x="5308" y="529"/>
                  </a:cubicBezTo>
                  <a:cubicBezTo>
                    <a:pt x="5072" y="529"/>
                    <a:pt x="4855" y="603"/>
                    <a:pt x="4678" y="728"/>
                  </a:cubicBezTo>
                  <a:cubicBezTo>
                    <a:pt x="4543" y="356"/>
                    <a:pt x="4182" y="87"/>
                    <a:pt x="3764" y="87"/>
                  </a:cubicBezTo>
                  <a:cubicBezTo>
                    <a:pt x="3502" y="87"/>
                    <a:pt x="3264" y="192"/>
                    <a:pt x="3089" y="360"/>
                  </a:cubicBezTo>
                  <a:cubicBezTo>
                    <a:pt x="2842" y="137"/>
                    <a:pt x="2516" y="0"/>
                    <a:pt x="21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67"/>
            <p:cNvSpPr/>
            <p:nvPr/>
          </p:nvSpPr>
          <p:spPr>
            <a:xfrm>
              <a:off x="7642984" y="-49322"/>
              <a:ext cx="1030494" cy="482560"/>
            </a:xfrm>
            <a:custGeom>
              <a:rect b="b" l="l" r="r" t="t"/>
              <a:pathLst>
                <a:path extrusionOk="0" h="3519" w="7515">
                  <a:moveTo>
                    <a:pt x="3620" y="0"/>
                  </a:moveTo>
                  <a:cubicBezTo>
                    <a:pt x="3091" y="0"/>
                    <a:pt x="2636" y="297"/>
                    <a:pt x="2408" y="736"/>
                  </a:cubicBezTo>
                  <a:cubicBezTo>
                    <a:pt x="2085" y="830"/>
                    <a:pt x="1809" y="1032"/>
                    <a:pt x="1625" y="1307"/>
                  </a:cubicBezTo>
                  <a:cubicBezTo>
                    <a:pt x="1567" y="1294"/>
                    <a:pt x="1507" y="1289"/>
                    <a:pt x="1448" y="1289"/>
                  </a:cubicBezTo>
                  <a:cubicBezTo>
                    <a:pt x="980" y="1289"/>
                    <a:pt x="602" y="1664"/>
                    <a:pt x="602" y="2133"/>
                  </a:cubicBezTo>
                  <a:cubicBezTo>
                    <a:pt x="602" y="2158"/>
                    <a:pt x="604" y="2182"/>
                    <a:pt x="607" y="2204"/>
                  </a:cubicBezTo>
                  <a:lnTo>
                    <a:pt x="417" y="2204"/>
                  </a:lnTo>
                  <a:cubicBezTo>
                    <a:pt x="187" y="2204"/>
                    <a:pt x="1" y="2391"/>
                    <a:pt x="1" y="2621"/>
                  </a:cubicBezTo>
                  <a:cubicBezTo>
                    <a:pt x="1" y="2851"/>
                    <a:pt x="187" y="3039"/>
                    <a:pt x="417" y="3039"/>
                  </a:cubicBezTo>
                  <a:lnTo>
                    <a:pt x="1744" y="3039"/>
                  </a:lnTo>
                  <a:cubicBezTo>
                    <a:pt x="2004" y="3330"/>
                    <a:pt x="2380" y="3518"/>
                    <a:pt x="2802" y="3518"/>
                  </a:cubicBezTo>
                  <a:cubicBezTo>
                    <a:pt x="3169" y="3518"/>
                    <a:pt x="3501" y="3376"/>
                    <a:pt x="3753" y="3150"/>
                  </a:cubicBezTo>
                  <a:cubicBezTo>
                    <a:pt x="3934" y="3321"/>
                    <a:pt x="4175" y="3428"/>
                    <a:pt x="4442" y="3428"/>
                  </a:cubicBezTo>
                  <a:cubicBezTo>
                    <a:pt x="4763" y="3428"/>
                    <a:pt x="5049" y="3275"/>
                    <a:pt x="5229" y="3039"/>
                  </a:cubicBezTo>
                  <a:lnTo>
                    <a:pt x="7098" y="3039"/>
                  </a:lnTo>
                  <a:cubicBezTo>
                    <a:pt x="7328" y="3039"/>
                    <a:pt x="7514" y="2851"/>
                    <a:pt x="7514" y="2621"/>
                  </a:cubicBezTo>
                  <a:cubicBezTo>
                    <a:pt x="7512" y="2389"/>
                    <a:pt x="7326" y="2203"/>
                    <a:pt x="7096" y="2203"/>
                  </a:cubicBezTo>
                  <a:lnTo>
                    <a:pt x="7087" y="2203"/>
                  </a:lnTo>
                  <a:cubicBezTo>
                    <a:pt x="7124" y="2092"/>
                    <a:pt x="7144" y="1972"/>
                    <a:pt x="7144" y="1849"/>
                  </a:cubicBezTo>
                  <a:cubicBezTo>
                    <a:pt x="7144" y="1228"/>
                    <a:pt x="6639" y="723"/>
                    <a:pt x="6018" y="723"/>
                  </a:cubicBezTo>
                  <a:cubicBezTo>
                    <a:pt x="5990" y="723"/>
                    <a:pt x="5963" y="726"/>
                    <a:pt x="5935" y="728"/>
                  </a:cubicBezTo>
                  <a:cubicBezTo>
                    <a:pt x="5808" y="474"/>
                    <a:pt x="5546" y="303"/>
                    <a:pt x="5244" y="303"/>
                  </a:cubicBezTo>
                  <a:cubicBezTo>
                    <a:pt x="5030" y="303"/>
                    <a:pt x="4839" y="387"/>
                    <a:pt x="4698" y="527"/>
                  </a:cubicBezTo>
                  <a:cubicBezTo>
                    <a:pt x="4446" y="207"/>
                    <a:pt x="4057" y="0"/>
                    <a:pt x="36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67"/>
            <p:cNvSpPr/>
            <p:nvPr/>
          </p:nvSpPr>
          <p:spPr>
            <a:xfrm>
              <a:off x="-63300" y="2211133"/>
              <a:ext cx="578117" cy="296485"/>
            </a:xfrm>
            <a:custGeom>
              <a:rect b="b" l="l" r="r" t="t"/>
              <a:pathLst>
                <a:path extrusionOk="0" h="4925" w="9163">
                  <a:moveTo>
                    <a:pt x="4937" y="0"/>
                  </a:moveTo>
                  <a:cubicBezTo>
                    <a:pt x="4322" y="0"/>
                    <a:pt x="3776" y="292"/>
                    <a:pt x="3426" y="741"/>
                  </a:cubicBezTo>
                  <a:cubicBezTo>
                    <a:pt x="3231" y="544"/>
                    <a:pt x="2962" y="424"/>
                    <a:pt x="2661" y="424"/>
                  </a:cubicBezTo>
                  <a:cubicBezTo>
                    <a:pt x="2238" y="424"/>
                    <a:pt x="1874" y="669"/>
                    <a:pt x="1694" y="1021"/>
                  </a:cubicBezTo>
                  <a:cubicBezTo>
                    <a:pt x="1655" y="1019"/>
                    <a:pt x="1618" y="1014"/>
                    <a:pt x="1576" y="1014"/>
                  </a:cubicBezTo>
                  <a:cubicBezTo>
                    <a:pt x="706" y="1014"/>
                    <a:pt x="0" y="1720"/>
                    <a:pt x="0" y="2590"/>
                  </a:cubicBezTo>
                  <a:cubicBezTo>
                    <a:pt x="0" y="3461"/>
                    <a:pt x="706" y="4165"/>
                    <a:pt x="1576" y="4165"/>
                  </a:cubicBezTo>
                  <a:cubicBezTo>
                    <a:pt x="1911" y="4165"/>
                    <a:pt x="2221" y="4060"/>
                    <a:pt x="2477" y="3883"/>
                  </a:cubicBezTo>
                  <a:cubicBezTo>
                    <a:pt x="2672" y="4416"/>
                    <a:pt x="3185" y="4799"/>
                    <a:pt x="3786" y="4799"/>
                  </a:cubicBezTo>
                  <a:cubicBezTo>
                    <a:pt x="4161" y="4799"/>
                    <a:pt x="4501" y="4650"/>
                    <a:pt x="4751" y="4410"/>
                  </a:cubicBezTo>
                  <a:cubicBezTo>
                    <a:pt x="5103" y="4727"/>
                    <a:pt x="5569" y="4924"/>
                    <a:pt x="6082" y="4924"/>
                  </a:cubicBezTo>
                  <a:cubicBezTo>
                    <a:pt x="6734" y="4924"/>
                    <a:pt x="7311" y="4608"/>
                    <a:pt x="7674" y="4125"/>
                  </a:cubicBezTo>
                  <a:cubicBezTo>
                    <a:pt x="7773" y="4150"/>
                    <a:pt x="7875" y="4165"/>
                    <a:pt x="7982" y="4165"/>
                  </a:cubicBezTo>
                  <a:cubicBezTo>
                    <a:pt x="8636" y="4165"/>
                    <a:pt x="9163" y="3636"/>
                    <a:pt x="9163" y="2984"/>
                  </a:cubicBezTo>
                  <a:cubicBezTo>
                    <a:pt x="9163" y="2332"/>
                    <a:pt x="8636" y="1801"/>
                    <a:pt x="7982" y="1801"/>
                  </a:cubicBezTo>
                  <a:cubicBezTo>
                    <a:pt x="7895" y="1801"/>
                    <a:pt x="7812" y="1810"/>
                    <a:pt x="7733" y="1828"/>
                  </a:cubicBezTo>
                  <a:cubicBezTo>
                    <a:pt x="7475" y="1445"/>
                    <a:pt x="7088" y="1160"/>
                    <a:pt x="6635" y="1029"/>
                  </a:cubicBezTo>
                  <a:cubicBezTo>
                    <a:pt x="6316" y="419"/>
                    <a:pt x="5674" y="0"/>
                    <a:pt x="49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67"/>
            <p:cNvSpPr/>
            <p:nvPr/>
          </p:nvSpPr>
          <p:spPr>
            <a:xfrm>
              <a:off x="1267275" y="-158909"/>
              <a:ext cx="1432641" cy="606089"/>
            </a:xfrm>
            <a:custGeom>
              <a:rect b="b" l="l" r="r" t="t"/>
              <a:pathLst>
                <a:path extrusionOk="0" h="5699" w="13471">
                  <a:moveTo>
                    <a:pt x="7647" y="1"/>
                  </a:moveTo>
                  <a:cubicBezTo>
                    <a:pt x="6879" y="1"/>
                    <a:pt x="6195" y="356"/>
                    <a:pt x="5751" y="915"/>
                  </a:cubicBezTo>
                  <a:cubicBezTo>
                    <a:pt x="5389" y="567"/>
                    <a:pt x="4901" y="353"/>
                    <a:pt x="4359" y="353"/>
                  </a:cubicBezTo>
                  <a:cubicBezTo>
                    <a:pt x="3657" y="353"/>
                    <a:pt x="3040" y="714"/>
                    <a:pt x="2680" y="1259"/>
                  </a:cubicBezTo>
                  <a:cubicBezTo>
                    <a:pt x="2664" y="1259"/>
                    <a:pt x="2647" y="1258"/>
                    <a:pt x="2633" y="1258"/>
                  </a:cubicBezTo>
                  <a:cubicBezTo>
                    <a:pt x="2205" y="1258"/>
                    <a:pt x="1816" y="1412"/>
                    <a:pt x="1518" y="1669"/>
                  </a:cubicBezTo>
                  <a:cubicBezTo>
                    <a:pt x="1390" y="1617"/>
                    <a:pt x="1254" y="1589"/>
                    <a:pt x="1112" y="1589"/>
                  </a:cubicBezTo>
                  <a:cubicBezTo>
                    <a:pt x="499" y="1589"/>
                    <a:pt x="1" y="2087"/>
                    <a:pt x="1" y="2701"/>
                  </a:cubicBezTo>
                  <a:cubicBezTo>
                    <a:pt x="1" y="3312"/>
                    <a:pt x="499" y="3810"/>
                    <a:pt x="1112" y="3810"/>
                  </a:cubicBezTo>
                  <a:lnTo>
                    <a:pt x="1123" y="3810"/>
                  </a:lnTo>
                  <a:cubicBezTo>
                    <a:pt x="1416" y="4343"/>
                    <a:pt x="1982" y="4702"/>
                    <a:pt x="2633" y="4702"/>
                  </a:cubicBezTo>
                  <a:cubicBezTo>
                    <a:pt x="2988" y="4702"/>
                    <a:pt x="3320" y="4591"/>
                    <a:pt x="3596" y="4405"/>
                  </a:cubicBezTo>
                  <a:cubicBezTo>
                    <a:pt x="3950" y="5170"/>
                    <a:pt x="4719" y="5699"/>
                    <a:pt x="5614" y="5699"/>
                  </a:cubicBezTo>
                  <a:cubicBezTo>
                    <a:pt x="6331" y="5699"/>
                    <a:pt x="6967" y="5358"/>
                    <a:pt x="7372" y="4833"/>
                  </a:cubicBezTo>
                  <a:cubicBezTo>
                    <a:pt x="7465" y="4842"/>
                    <a:pt x="7557" y="4849"/>
                    <a:pt x="7649" y="4849"/>
                  </a:cubicBezTo>
                  <a:cubicBezTo>
                    <a:pt x="8041" y="4849"/>
                    <a:pt x="8410" y="4755"/>
                    <a:pt x="8736" y="4591"/>
                  </a:cubicBezTo>
                  <a:cubicBezTo>
                    <a:pt x="9033" y="4755"/>
                    <a:pt x="9377" y="4849"/>
                    <a:pt x="9740" y="4849"/>
                  </a:cubicBezTo>
                  <a:cubicBezTo>
                    <a:pt x="10597" y="4849"/>
                    <a:pt x="11335" y="4332"/>
                    <a:pt x="11657" y="3591"/>
                  </a:cubicBezTo>
                  <a:cubicBezTo>
                    <a:pt x="11828" y="3681"/>
                    <a:pt x="12024" y="3733"/>
                    <a:pt x="12230" y="3733"/>
                  </a:cubicBezTo>
                  <a:cubicBezTo>
                    <a:pt x="12916" y="3733"/>
                    <a:pt x="13470" y="3176"/>
                    <a:pt x="13470" y="2498"/>
                  </a:cubicBezTo>
                  <a:cubicBezTo>
                    <a:pt x="13470" y="1812"/>
                    <a:pt x="12916" y="1258"/>
                    <a:pt x="12230" y="1258"/>
                  </a:cubicBezTo>
                  <a:cubicBezTo>
                    <a:pt x="11930" y="1258"/>
                    <a:pt x="11653" y="1365"/>
                    <a:pt x="11438" y="1543"/>
                  </a:cubicBezTo>
                  <a:cubicBezTo>
                    <a:pt x="11058" y="1014"/>
                    <a:pt x="10439" y="668"/>
                    <a:pt x="9739" y="668"/>
                  </a:cubicBezTo>
                  <a:cubicBezTo>
                    <a:pt x="9606" y="668"/>
                    <a:pt x="9481" y="683"/>
                    <a:pt x="9355" y="705"/>
                  </a:cubicBezTo>
                  <a:cubicBezTo>
                    <a:pt x="8919" y="270"/>
                    <a:pt x="8312" y="1"/>
                    <a:pt x="76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67"/>
            <p:cNvSpPr/>
            <p:nvPr/>
          </p:nvSpPr>
          <p:spPr>
            <a:xfrm>
              <a:off x="8752562" y="2546262"/>
              <a:ext cx="1220134" cy="369508"/>
            </a:xfrm>
            <a:custGeom>
              <a:rect b="b" l="l" r="r" t="t"/>
              <a:pathLst>
                <a:path extrusionOk="0" h="6138" w="20268">
                  <a:moveTo>
                    <a:pt x="9839" y="1"/>
                  </a:moveTo>
                  <a:cubicBezTo>
                    <a:pt x="8936" y="1"/>
                    <a:pt x="8151" y="500"/>
                    <a:pt x="7742" y="1235"/>
                  </a:cubicBezTo>
                  <a:cubicBezTo>
                    <a:pt x="7497" y="1117"/>
                    <a:pt x="7239" y="1060"/>
                    <a:pt x="6992" y="1060"/>
                  </a:cubicBezTo>
                  <a:cubicBezTo>
                    <a:pt x="5997" y="1060"/>
                    <a:pt x="5190" y="1860"/>
                    <a:pt x="5177" y="2850"/>
                  </a:cubicBezTo>
                  <a:cubicBezTo>
                    <a:pt x="5134" y="2846"/>
                    <a:pt x="5094" y="2842"/>
                    <a:pt x="5049" y="2842"/>
                  </a:cubicBezTo>
                  <a:cubicBezTo>
                    <a:pt x="4309" y="2842"/>
                    <a:pt x="3706" y="3443"/>
                    <a:pt x="3706" y="4186"/>
                  </a:cubicBezTo>
                  <a:cubicBezTo>
                    <a:pt x="3706" y="4280"/>
                    <a:pt x="3715" y="4376"/>
                    <a:pt x="3737" y="4464"/>
                  </a:cubicBezTo>
                  <a:lnTo>
                    <a:pt x="837" y="4464"/>
                  </a:lnTo>
                  <a:cubicBezTo>
                    <a:pt x="374" y="4464"/>
                    <a:pt x="0" y="4840"/>
                    <a:pt x="0" y="5301"/>
                  </a:cubicBezTo>
                  <a:cubicBezTo>
                    <a:pt x="0" y="5763"/>
                    <a:pt x="376" y="6137"/>
                    <a:pt x="837" y="6137"/>
                  </a:cubicBezTo>
                  <a:lnTo>
                    <a:pt x="19431" y="6137"/>
                  </a:lnTo>
                  <a:cubicBezTo>
                    <a:pt x="19894" y="6137"/>
                    <a:pt x="20268" y="5761"/>
                    <a:pt x="20268" y="5301"/>
                  </a:cubicBezTo>
                  <a:cubicBezTo>
                    <a:pt x="20264" y="4840"/>
                    <a:pt x="19890" y="4464"/>
                    <a:pt x="19426" y="4464"/>
                  </a:cubicBezTo>
                  <a:lnTo>
                    <a:pt x="16527" y="4464"/>
                  </a:lnTo>
                  <a:cubicBezTo>
                    <a:pt x="16545" y="4376"/>
                    <a:pt x="16556" y="4283"/>
                    <a:pt x="16556" y="4186"/>
                  </a:cubicBezTo>
                  <a:cubicBezTo>
                    <a:pt x="16556" y="3445"/>
                    <a:pt x="15956" y="2842"/>
                    <a:pt x="15213" y="2842"/>
                  </a:cubicBezTo>
                  <a:cubicBezTo>
                    <a:pt x="15169" y="2842"/>
                    <a:pt x="15128" y="2844"/>
                    <a:pt x="15086" y="2850"/>
                  </a:cubicBezTo>
                  <a:cubicBezTo>
                    <a:pt x="15073" y="1860"/>
                    <a:pt x="14266" y="1060"/>
                    <a:pt x="13270" y="1060"/>
                  </a:cubicBezTo>
                  <a:cubicBezTo>
                    <a:pt x="13022" y="1060"/>
                    <a:pt x="12767" y="1117"/>
                    <a:pt x="12520" y="1235"/>
                  </a:cubicBezTo>
                  <a:cubicBezTo>
                    <a:pt x="12109" y="498"/>
                    <a:pt x="11324" y="1"/>
                    <a:pt x="10423" y="1"/>
                  </a:cubicBezTo>
                  <a:cubicBezTo>
                    <a:pt x="10326" y="1"/>
                    <a:pt x="10228" y="8"/>
                    <a:pt x="10132" y="19"/>
                  </a:cubicBezTo>
                  <a:cubicBezTo>
                    <a:pt x="10034" y="8"/>
                    <a:pt x="9939" y="1"/>
                    <a:pt x="98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1" name="Google Shape;1691;p67"/>
          <p:cNvGrpSpPr/>
          <p:nvPr/>
        </p:nvGrpSpPr>
        <p:grpSpPr>
          <a:xfrm>
            <a:off x="8752549" y="1771614"/>
            <a:ext cx="497501" cy="721626"/>
            <a:chOff x="8752549" y="1771614"/>
            <a:chExt cx="497501" cy="721626"/>
          </a:xfrm>
        </p:grpSpPr>
        <p:sp>
          <p:nvSpPr>
            <p:cNvPr id="1692" name="Google Shape;1692;p67"/>
            <p:cNvSpPr/>
            <p:nvPr/>
          </p:nvSpPr>
          <p:spPr>
            <a:xfrm>
              <a:off x="8752549" y="1771614"/>
              <a:ext cx="370707" cy="193599"/>
            </a:xfrm>
            <a:custGeom>
              <a:rect b="b" l="l" r="r" t="t"/>
              <a:pathLst>
                <a:path extrusionOk="0" h="2194" w="4201">
                  <a:moveTo>
                    <a:pt x="303" y="0"/>
                  </a:moveTo>
                  <a:cubicBezTo>
                    <a:pt x="262" y="0"/>
                    <a:pt x="219" y="11"/>
                    <a:pt x="177" y="35"/>
                  </a:cubicBezTo>
                  <a:cubicBezTo>
                    <a:pt x="67" y="97"/>
                    <a:pt x="0" y="278"/>
                    <a:pt x="85" y="389"/>
                  </a:cubicBezTo>
                  <a:cubicBezTo>
                    <a:pt x="332" y="718"/>
                    <a:pt x="619" y="1002"/>
                    <a:pt x="964" y="1233"/>
                  </a:cubicBezTo>
                  <a:cubicBezTo>
                    <a:pt x="1123" y="1338"/>
                    <a:pt x="1296" y="1417"/>
                    <a:pt x="1456" y="1516"/>
                  </a:cubicBezTo>
                  <a:cubicBezTo>
                    <a:pt x="1583" y="1592"/>
                    <a:pt x="1721" y="1706"/>
                    <a:pt x="1670" y="1867"/>
                  </a:cubicBezTo>
                  <a:cubicBezTo>
                    <a:pt x="1668" y="1891"/>
                    <a:pt x="1661" y="1914"/>
                    <a:pt x="1661" y="1942"/>
                  </a:cubicBezTo>
                  <a:cubicBezTo>
                    <a:pt x="1661" y="2108"/>
                    <a:pt x="1784" y="2194"/>
                    <a:pt x="1911" y="2194"/>
                  </a:cubicBezTo>
                  <a:cubicBezTo>
                    <a:pt x="2018" y="2194"/>
                    <a:pt x="2127" y="2134"/>
                    <a:pt x="2171" y="2010"/>
                  </a:cubicBezTo>
                  <a:cubicBezTo>
                    <a:pt x="2182" y="1977"/>
                    <a:pt x="2186" y="1944"/>
                    <a:pt x="2191" y="1913"/>
                  </a:cubicBezTo>
                  <a:cubicBezTo>
                    <a:pt x="2226" y="1765"/>
                    <a:pt x="2462" y="1697"/>
                    <a:pt x="2580" y="1647"/>
                  </a:cubicBezTo>
                  <a:cubicBezTo>
                    <a:pt x="2785" y="1559"/>
                    <a:pt x="2982" y="1454"/>
                    <a:pt x="3166" y="1328"/>
                  </a:cubicBezTo>
                  <a:cubicBezTo>
                    <a:pt x="3537" y="1083"/>
                    <a:pt x="3848" y="779"/>
                    <a:pt x="4119" y="425"/>
                  </a:cubicBezTo>
                  <a:cubicBezTo>
                    <a:pt x="4200" y="315"/>
                    <a:pt x="4130" y="136"/>
                    <a:pt x="4023" y="72"/>
                  </a:cubicBezTo>
                  <a:cubicBezTo>
                    <a:pt x="3981" y="46"/>
                    <a:pt x="3938" y="35"/>
                    <a:pt x="3897" y="35"/>
                  </a:cubicBezTo>
                  <a:cubicBezTo>
                    <a:pt x="3808" y="35"/>
                    <a:pt x="3726" y="88"/>
                    <a:pt x="3667" y="164"/>
                  </a:cubicBezTo>
                  <a:cubicBezTo>
                    <a:pt x="3382" y="534"/>
                    <a:pt x="3013" y="838"/>
                    <a:pt x="2604" y="1059"/>
                  </a:cubicBezTo>
                  <a:cubicBezTo>
                    <a:pt x="2422" y="1157"/>
                    <a:pt x="2208" y="1236"/>
                    <a:pt x="2027" y="1347"/>
                  </a:cubicBezTo>
                  <a:cubicBezTo>
                    <a:pt x="1906" y="1198"/>
                    <a:pt x="1738" y="1076"/>
                    <a:pt x="1572" y="986"/>
                  </a:cubicBezTo>
                  <a:cubicBezTo>
                    <a:pt x="1167" y="770"/>
                    <a:pt x="809" y="497"/>
                    <a:pt x="533" y="127"/>
                  </a:cubicBezTo>
                  <a:cubicBezTo>
                    <a:pt x="475" y="50"/>
                    <a:pt x="392" y="0"/>
                    <a:pt x="3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67"/>
            <p:cNvSpPr/>
            <p:nvPr/>
          </p:nvSpPr>
          <p:spPr>
            <a:xfrm>
              <a:off x="8752550" y="2352145"/>
              <a:ext cx="270552" cy="141096"/>
            </a:xfrm>
            <a:custGeom>
              <a:rect b="b" l="l" r="r" t="t"/>
              <a:pathLst>
                <a:path extrusionOk="0" h="1599" w="3066">
                  <a:moveTo>
                    <a:pt x="221" y="1"/>
                  </a:moveTo>
                  <a:cubicBezTo>
                    <a:pt x="191" y="1"/>
                    <a:pt x="160" y="9"/>
                    <a:pt x="130" y="27"/>
                  </a:cubicBezTo>
                  <a:cubicBezTo>
                    <a:pt x="49" y="73"/>
                    <a:pt x="1" y="203"/>
                    <a:pt x="64" y="285"/>
                  </a:cubicBezTo>
                  <a:cubicBezTo>
                    <a:pt x="242" y="524"/>
                    <a:pt x="452" y="731"/>
                    <a:pt x="701" y="896"/>
                  </a:cubicBezTo>
                  <a:cubicBezTo>
                    <a:pt x="817" y="974"/>
                    <a:pt x="943" y="1033"/>
                    <a:pt x="1061" y="1105"/>
                  </a:cubicBezTo>
                  <a:cubicBezTo>
                    <a:pt x="1153" y="1160"/>
                    <a:pt x="1254" y="1243"/>
                    <a:pt x="1217" y="1361"/>
                  </a:cubicBezTo>
                  <a:cubicBezTo>
                    <a:pt x="1215" y="1379"/>
                    <a:pt x="1210" y="1394"/>
                    <a:pt x="1210" y="1416"/>
                  </a:cubicBezTo>
                  <a:cubicBezTo>
                    <a:pt x="1210" y="1536"/>
                    <a:pt x="1299" y="1598"/>
                    <a:pt x="1392" y="1598"/>
                  </a:cubicBezTo>
                  <a:cubicBezTo>
                    <a:pt x="1470" y="1598"/>
                    <a:pt x="1550" y="1555"/>
                    <a:pt x="1582" y="1466"/>
                  </a:cubicBezTo>
                  <a:cubicBezTo>
                    <a:pt x="1591" y="1440"/>
                    <a:pt x="1593" y="1418"/>
                    <a:pt x="1597" y="1392"/>
                  </a:cubicBezTo>
                  <a:cubicBezTo>
                    <a:pt x="1623" y="1283"/>
                    <a:pt x="1796" y="1235"/>
                    <a:pt x="1881" y="1199"/>
                  </a:cubicBezTo>
                  <a:cubicBezTo>
                    <a:pt x="2030" y="1134"/>
                    <a:pt x="2172" y="1059"/>
                    <a:pt x="2306" y="968"/>
                  </a:cubicBezTo>
                  <a:cubicBezTo>
                    <a:pt x="2577" y="789"/>
                    <a:pt x="2804" y="568"/>
                    <a:pt x="3003" y="310"/>
                  </a:cubicBezTo>
                  <a:cubicBezTo>
                    <a:pt x="3066" y="231"/>
                    <a:pt x="3014" y="100"/>
                    <a:pt x="2933" y="54"/>
                  </a:cubicBezTo>
                  <a:cubicBezTo>
                    <a:pt x="2903" y="36"/>
                    <a:pt x="2873" y="29"/>
                    <a:pt x="2844" y="29"/>
                  </a:cubicBezTo>
                  <a:cubicBezTo>
                    <a:pt x="2779" y="29"/>
                    <a:pt x="2718" y="67"/>
                    <a:pt x="2675" y="121"/>
                  </a:cubicBezTo>
                  <a:cubicBezTo>
                    <a:pt x="2469" y="390"/>
                    <a:pt x="2200" y="611"/>
                    <a:pt x="1899" y="773"/>
                  </a:cubicBezTo>
                  <a:cubicBezTo>
                    <a:pt x="1768" y="845"/>
                    <a:pt x="1612" y="902"/>
                    <a:pt x="1481" y="983"/>
                  </a:cubicBezTo>
                  <a:cubicBezTo>
                    <a:pt x="1391" y="874"/>
                    <a:pt x="1269" y="784"/>
                    <a:pt x="1145" y="719"/>
                  </a:cubicBezTo>
                  <a:cubicBezTo>
                    <a:pt x="851" y="563"/>
                    <a:pt x="591" y="366"/>
                    <a:pt x="388" y="93"/>
                  </a:cubicBezTo>
                  <a:cubicBezTo>
                    <a:pt x="345" y="37"/>
                    <a:pt x="285" y="1"/>
                    <a:pt x="2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67"/>
            <p:cNvSpPr/>
            <p:nvPr/>
          </p:nvSpPr>
          <p:spPr>
            <a:xfrm>
              <a:off x="9023090" y="2143896"/>
              <a:ext cx="226960" cy="118506"/>
            </a:xfrm>
            <a:custGeom>
              <a:rect b="b" l="l" r="r" t="t"/>
              <a:pathLst>
                <a:path extrusionOk="0" h="1343" w="2572">
                  <a:moveTo>
                    <a:pt x="186" y="0"/>
                  </a:moveTo>
                  <a:cubicBezTo>
                    <a:pt x="161" y="0"/>
                    <a:pt x="135" y="7"/>
                    <a:pt x="110" y="21"/>
                  </a:cubicBezTo>
                  <a:cubicBezTo>
                    <a:pt x="41" y="60"/>
                    <a:pt x="1" y="170"/>
                    <a:pt x="53" y="238"/>
                  </a:cubicBezTo>
                  <a:cubicBezTo>
                    <a:pt x="202" y="441"/>
                    <a:pt x="379" y="613"/>
                    <a:pt x="589" y="754"/>
                  </a:cubicBezTo>
                  <a:cubicBezTo>
                    <a:pt x="686" y="819"/>
                    <a:pt x="791" y="867"/>
                    <a:pt x="891" y="930"/>
                  </a:cubicBezTo>
                  <a:cubicBezTo>
                    <a:pt x="968" y="976"/>
                    <a:pt x="1055" y="1046"/>
                    <a:pt x="1022" y="1143"/>
                  </a:cubicBezTo>
                  <a:cubicBezTo>
                    <a:pt x="1020" y="1160"/>
                    <a:pt x="1014" y="1173"/>
                    <a:pt x="1014" y="1189"/>
                  </a:cubicBezTo>
                  <a:cubicBezTo>
                    <a:pt x="1014" y="1290"/>
                    <a:pt x="1089" y="1343"/>
                    <a:pt x="1167" y="1343"/>
                  </a:cubicBezTo>
                  <a:cubicBezTo>
                    <a:pt x="1233" y="1343"/>
                    <a:pt x="1301" y="1306"/>
                    <a:pt x="1328" y="1230"/>
                  </a:cubicBezTo>
                  <a:cubicBezTo>
                    <a:pt x="1335" y="1210"/>
                    <a:pt x="1337" y="1189"/>
                    <a:pt x="1343" y="1169"/>
                  </a:cubicBezTo>
                  <a:cubicBezTo>
                    <a:pt x="1363" y="1079"/>
                    <a:pt x="1508" y="1036"/>
                    <a:pt x="1580" y="1005"/>
                  </a:cubicBezTo>
                  <a:cubicBezTo>
                    <a:pt x="1704" y="950"/>
                    <a:pt x="1823" y="887"/>
                    <a:pt x="1936" y="812"/>
                  </a:cubicBezTo>
                  <a:cubicBezTo>
                    <a:pt x="2163" y="659"/>
                    <a:pt x="2356" y="473"/>
                    <a:pt x="2522" y="259"/>
                  </a:cubicBezTo>
                  <a:cubicBezTo>
                    <a:pt x="2572" y="189"/>
                    <a:pt x="2531" y="82"/>
                    <a:pt x="2465" y="41"/>
                  </a:cubicBezTo>
                  <a:cubicBezTo>
                    <a:pt x="2439" y="26"/>
                    <a:pt x="2414" y="20"/>
                    <a:pt x="2389" y="20"/>
                  </a:cubicBezTo>
                  <a:cubicBezTo>
                    <a:pt x="2334" y="20"/>
                    <a:pt x="2283" y="52"/>
                    <a:pt x="2247" y="100"/>
                  </a:cubicBezTo>
                  <a:cubicBezTo>
                    <a:pt x="2072" y="325"/>
                    <a:pt x="1847" y="511"/>
                    <a:pt x="1595" y="648"/>
                  </a:cubicBezTo>
                  <a:cubicBezTo>
                    <a:pt x="1484" y="708"/>
                    <a:pt x="1354" y="756"/>
                    <a:pt x="1243" y="825"/>
                  </a:cubicBezTo>
                  <a:cubicBezTo>
                    <a:pt x="1167" y="732"/>
                    <a:pt x="1066" y="659"/>
                    <a:pt x="963" y="603"/>
                  </a:cubicBezTo>
                  <a:cubicBezTo>
                    <a:pt x="714" y="471"/>
                    <a:pt x="495" y="305"/>
                    <a:pt x="327" y="78"/>
                  </a:cubicBezTo>
                  <a:cubicBezTo>
                    <a:pt x="292" y="31"/>
                    <a:pt x="241" y="0"/>
                    <a:pt x="1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5" name="Google Shape;1695;p67"/>
          <p:cNvGrpSpPr/>
          <p:nvPr/>
        </p:nvGrpSpPr>
        <p:grpSpPr>
          <a:xfrm>
            <a:off x="-63379" y="4714275"/>
            <a:ext cx="9263285" cy="442757"/>
            <a:chOff x="-63379" y="4923731"/>
            <a:chExt cx="9263285" cy="969682"/>
          </a:xfrm>
        </p:grpSpPr>
        <p:sp>
          <p:nvSpPr>
            <p:cNvPr id="1696" name="Google Shape;1696;p67"/>
            <p:cNvSpPr/>
            <p:nvPr/>
          </p:nvSpPr>
          <p:spPr>
            <a:xfrm>
              <a:off x="-63379" y="4923731"/>
              <a:ext cx="9263285" cy="969682"/>
            </a:xfrm>
            <a:custGeom>
              <a:rect b="b" l="l" r="r" t="t"/>
              <a:pathLst>
                <a:path extrusionOk="0" h="10859" w="103738">
                  <a:moveTo>
                    <a:pt x="1" y="0"/>
                  </a:moveTo>
                  <a:lnTo>
                    <a:pt x="1" y="10858"/>
                  </a:lnTo>
                  <a:lnTo>
                    <a:pt x="103737" y="10858"/>
                  </a:lnTo>
                  <a:lnTo>
                    <a:pt x="1037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67"/>
            <p:cNvSpPr/>
            <p:nvPr/>
          </p:nvSpPr>
          <p:spPr>
            <a:xfrm>
              <a:off x="120932" y="5321109"/>
              <a:ext cx="843034" cy="64919"/>
            </a:xfrm>
            <a:custGeom>
              <a:rect b="b" l="l" r="r" t="t"/>
              <a:pathLst>
                <a:path extrusionOk="0" h="727" w="9441">
                  <a:moveTo>
                    <a:pt x="1" y="1"/>
                  </a:moveTo>
                  <a:lnTo>
                    <a:pt x="1" y="727"/>
                  </a:lnTo>
                  <a:lnTo>
                    <a:pt x="9440" y="727"/>
                  </a:lnTo>
                  <a:lnTo>
                    <a:pt x="94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67"/>
            <p:cNvSpPr/>
            <p:nvPr/>
          </p:nvSpPr>
          <p:spPr>
            <a:xfrm>
              <a:off x="1341010" y="5321109"/>
              <a:ext cx="842856" cy="64919"/>
            </a:xfrm>
            <a:custGeom>
              <a:rect b="b" l="l" r="r" t="t"/>
              <a:pathLst>
                <a:path extrusionOk="0" h="727" w="9439">
                  <a:moveTo>
                    <a:pt x="1" y="1"/>
                  </a:moveTo>
                  <a:lnTo>
                    <a:pt x="1" y="727"/>
                  </a:lnTo>
                  <a:lnTo>
                    <a:pt x="9438" y="727"/>
                  </a:lnTo>
                  <a:lnTo>
                    <a:pt x="94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67"/>
            <p:cNvSpPr/>
            <p:nvPr/>
          </p:nvSpPr>
          <p:spPr>
            <a:xfrm>
              <a:off x="2439822" y="5321109"/>
              <a:ext cx="842945" cy="64919"/>
            </a:xfrm>
            <a:custGeom>
              <a:rect b="b" l="l" r="r" t="t"/>
              <a:pathLst>
                <a:path extrusionOk="0" h="727" w="9440">
                  <a:moveTo>
                    <a:pt x="1" y="1"/>
                  </a:moveTo>
                  <a:lnTo>
                    <a:pt x="1" y="727"/>
                  </a:lnTo>
                  <a:lnTo>
                    <a:pt x="9440" y="727"/>
                  </a:lnTo>
                  <a:lnTo>
                    <a:pt x="94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67"/>
            <p:cNvSpPr/>
            <p:nvPr/>
          </p:nvSpPr>
          <p:spPr>
            <a:xfrm>
              <a:off x="3659900" y="5321109"/>
              <a:ext cx="842945" cy="64919"/>
            </a:xfrm>
            <a:custGeom>
              <a:rect b="b" l="l" r="r" t="t"/>
              <a:pathLst>
                <a:path extrusionOk="0" h="727" w="9440">
                  <a:moveTo>
                    <a:pt x="1" y="1"/>
                  </a:moveTo>
                  <a:lnTo>
                    <a:pt x="1" y="727"/>
                  </a:lnTo>
                  <a:lnTo>
                    <a:pt x="9440" y="727"/>
                  </a:lnTo>
                  <a:lnTo>
                    <a:pt x="94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67"/>
            <p:cNvSpPr/>
            <p:nvPr/>
          </p:nvSpPr>
          <p:spPr>
            <a:xfrm>
              <a:off x="4807736" y="5321109"/>
              <a:ext cx="842766" cy="64919"/>
            </a:xfrm>
            <a:custGeom>
              <a:rect b="b" l="l" r="r" t="t"/>
              <a:pathLst>
                <a:path extrusionOk="0" h="727" w="9438">
                  <a:moveTo>
                    <a:pt x="1" y="1"/>
                  </a:moveTo>
                  <a:lnTo>
                    <a:pt x="1" y="727"/>
                  </a:lnTo>
                  <a:lnTo>
                    <a:pt x="9438" y="727"/>
                  </a:lnTo>
                  <a:lnTo>
                    <a:pt x="94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67"/>
            <p:cNvSpPr/>
            <p:nvPr/>
          </p:nvSpPr>
          <p:spPr>
            <a:xfrm>
              <a:off x="6027814" y="5321109"/>
              <a:ext cx="842766" cy="64919"/>
            </a:xfrm>
            <a:custGeom>
              <a:rect b="b" l="l" r="r" t="t"/>
              <a:pathLst>
                <a:path extrusionOk="0" h="727" w="9438">
                  <a:moveTo>
                    <a:pt x="1" y="1"/>
                  </a:moveTo>
                  <a:lnTo>
                    <a:pt x="1" y="727"/>
                  </a:lnTo>
                  <a:lnTo>
                    <a:pt x="9438" y="727"/>
                  </a:lnTo>
                  <a:lnTo>
                    <a:pt x="94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67"/>
            <p:cNvSpPr/>
            <p:nvPr/>
          </p:nvSpPr>
          <p:spPr>
            <a:xfrm>
              <a:off x="7126804" y="5321109"/>
              <a:ext cx="842766" cy="64919"/>
            </a:xfrm>
            <a:custGeom>
              <a:rect b="b" l="l" r="r" t="t"/>
              <a:pathLst>
                <a:path extrusionOk="0" h="727" w="9438">
                  <a:moveTo>
                    <a:pt x="0" y="1"/>
                  </a:moveTo>
                  <a:lnTo>
                    <a:pt x="0" y="727"/>
                  </a:lnTo>
                  <a:lnTo>
                    <a:pt x="9437" y="727"/>
                  </a:lnTo>
                  <a:lnTo>
                    <a:pt x="94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67"/>
            <p:cNvSpPr/>
            <p:nvPr/>
          </p:nvSpPr>
          <p:spPr>
            <a:xfrm>
              <a:off x="8346703" y="5321109"/>
              <a:ext cx="842945" cy="64919"/>
            </a:xfrm>
            <a:custGeom>
              <a:rect b="b" l="l" r="r" t="t"/>
              <a:pathLst>
                <a:path extrusionOk="0" h="727" w="9440">
                  <a:moveTo>
                    <a:pt x="0" y="1"/>
                  </a:moveTo>
                  <a:lnTo>
                    <a:pt x="0" y="727"/>
                  </a:lnTo>
                  <a:lnTo>
                    <a:pt x="9439" y="727"/>
                  </a:lnTo>
                  <a:lnTo>
                    <a:pt x="94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5" name="Google Shape;1705;p67"/>
          <p:cNvGrpSpPr/>
          <p:nvPr/>
        </p:nvGrpSpPr>
        <p:grpSpPr>
          <a:xfrm>
            <a:off x="-63500" y="3686783"/>
            <a:ext cx="10909928" cy="1260836"/>
            <a:chOff x="-63500" y="3686783"/>
            <a:chExt cx="10909928" cy="1260836"/>
          </a:xfrm>
        </p:grpSpPr>
        <p:sp>
          <p:nvSpPr>
            <p:cNvPr id="1706" name="Google Shape;1706;p67"/>
            <p:cNvSpPr/>
            <p:nvPr/>
          </p:nvSpPr>
          <p:spPr>
            <a:xfrm>
              <a:off x="-14985" y="4517725"/>
              <a:ext cx="454991" cy="177156"/>
            </a:xfrm>
            <a:custGeom>
              <a:rect b="b" l="l" r="r" t="t"/>
              <a:pathLst>
                <a:path extrusionOk="0" h="2562" w="6580">
                  <a:moveTo>
                    <a:pt x="3152" y="0"/>
                  </a:moveTo>
                  <a:cubicBezTo>
                    <a:pt x="2863" y="0"/>
                    <a:pt x="2513" y="112"/>
                    <a:pt x="2109" y="376"/>
                  </a:cubicBezTo>
                  <a:cubicBezTo>
                    <a:pt x="968" y="1123"/>
                    <a:pt x="570" y="559"/>
                    <a:pt x="285" y="1161"/>
                  </a:cubicBezTo>
                  <a:cubicBezTo>
                    <a:pt x="1" y="1766"/>
                    <a:pt x="799" y="2310"/>
                    <a:pt x="799" y="2310"/>
                  </a:cubicBezTo>
                  <a:lnTo>
                    <a:pt x="5185" y="2562"/>
                  </a:lnTo>
                  <a:cubicBezTo>
                    <a:pt x="5185" y="2562"/>
                    <a:pt x="6580" y="1858"/>
                    <a:pt x="5953" y="962"/>
                  </a:cubicBezTo>
                  <a:cubicBezTo>
                    <a:pt x="5793" y="733"/>
                    <a:pt x="5602" y="656"/>
                    <a:pt x="5405" y="656"/>
                  </a:cubicBezTo>
                  <a:cubicBezTo>
                    <a:pt x="4997" y="656"/>
                    <a:pt x="4561" y="985"/>
                    <a:pt x="4296" y="985"/>
                  </a:cubicBezTo>
                  <a:cubicBezTo>
                    <a:pt x="4189" y="985"/>
                    <a:pt x="4110" y="931"/>
                    <a:pt x="4073" y="778"/>
                  </a:cubicBezTo>
                  <a:cubicBezTo>
                    <a:pt x="3966" y="328"/>
                    <a:pt x="3648" y="0"/>
                    <a:pt x="31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07" name="Google Shape;1707;p67"/>
            <p:cNvGrpSpPr/>
            <p:nvPr/>
          </p:nvGrpSpPr>
          <p:grpSpPr>
            <a:xfrm>
              <a:off x="-63500" y="3686783"/>
              <a:ext cx="10909928" cy="1260836"/>
              <a:chOff x="-63500" y="3686783"/>
              <a:chExt cx="10909928" cy="1260836"/>
            </a:xfrm>
          </p:grpSpPr>
          <p:sp>
            <p:nvSpPr>
              <p:cNvPr id="1708" name="Google Shape;1708;p67"/>
              <p:cNvSpPr/>
              <p:nvPr/>
            </p:nvSpPr>
            <p:spPr>
              <a:xfrm>
                <a:off x="7878825" y="3686783"/>
                <a:ext cx="2967603" cy="1260836"/>
              </a:xfrm>
              <a:custGeom>
                <a:rect b="b" l="l" r="r" t="t"/>
                <a:pathLst>
                  <a:path extrusionOk="0" h="18234" w="42917">
                    <a:moveTo>
                      <a:pt x="23851" y="0"/>
                    </a:moveTo>
                    <a:cubicBezTo>
                      <a:pt x="23710" y="0"/>
                      <a:pt x="23562" y="11"/>
                      <a:pt x="23407" y="34"/>
                    </a:cubicBezTo>
                    <a:cubicBezTo>
                      <a:pt x="23237" y="60"/>
                      <a:pt x="23077" y="93"/>
                      <a:pt x="22933" y="139"/>
                    </a:cubicBezTo>
                    <a:cubicBezTo>
                      <a:pt x="21361" y="633"/>
                      <a:pt x="21271" y="2273"/>
                      <a:pt x="22006" y="3685"/>
                    </a:cubicBezTo>
                    <a:cubicBezTo>
                      <a:pt x="21720" y="3325"/>
                      <a:pt x="21398" y="3023"/>
                      <a:pt x="21048" y="2774"/>
                    </a:cubicBezTo>
                    <a:cubicBezTo>
                      <a:pt x="20349" y="2277"/>
                      <a:pt x="19544" y="2004"/>
                      <a:pt x="18718" y="1962"/>
                    </a:cubicBezTo>
                    <a:cubicBezTo>
                      <a:pt x="18611" y="1954"/>
                      <a:pt x="18505" y="1954"/>
                      <a:pt x="18396" y="1954"/>
                    </a:cubicBezTo>
                    <a:cubicBezTo>
                      <a:pt x="17554" y="1969"/>
                      <a:pt x="16699" y="2218"/>
                      <a:pt x="15921" y="2713"/>
                    </a:cubicBezTo>
                    <a:cubicBezTo>
                      <a:pt x="15843" y="2761"/>
                      <a:pt x="15773" y="2811"/>
                      <a:pt x="15702" y="2865"/>
                    </a:cubicBezTo>
                    <a:lnTo>
                      <a:pt x="15681" y="2879"/>
                    </a:lnTo>
                    <a:cubicBezTo>
                      <a:pt x="15678" y="2881"/>
                      <a:pt x="15676" y="2883"/>
                      <a:pt x="15674" y="2883"/>
                    </a:cubicBezTo>
                    <a:cubicBezTo>
                      <a:pt x="15657" y="2885"/>
                      <a:pt x="15641" y="2885"/>
                      <a:pt x="15626" y="2889"/>
                    </a:cubicBezTo>
                    <a:cubicBezTo>
                      <a:pt x="15455" y="2909"/>
                      <a:pt x="15296" y="2936"/>
                      <a:pt x="15151" y="2973"/>
                    </a:cubicBezTo>
                    <a:cubicBezTo>
                      <a:pt x="14821" y="3058"/>
                      <a:pt x="14557" y="3185"/>
                      <a:pt x="14351" y="3342"/>
                    </a:cubicBezTo>
                    <a:cubicBezTo>
                      <a:pt x="14308" y="3377"/>
                      <a:pt x="14266" y="3410"/>
                      <a:pt x="14227" y="3447"/>
                    </a:cubicBezTo>
                    <a:cubicBezTo>
                      <a:pt x="13778" y="3871"/>
                      <a:pt x="13687" y="4475"/>
                      <a:pt x="13866" y="5096"/>
                    </a:cubicBezTo>
                    <a:cubicBezTo>
                      <a:pt x="13888" y="5177"/>
                      <a:pt x="13916" y="5257"/>
                      <a:pt x="13945" y="5336"/>
                    </a:cubicBezTo>
                    <a:cubicBezTo>
                      <a:pt x="14017" y="5518"/>
                      <a:pt x="14111" y="5701"/>
                      <a:pt x="14225" y="5878"/>
                    </a:cubicBezTo>
                    <a:cubicBezTo>
                      <a:pt x="14054" y="5703"/>
                      <a:pt x="13872" y="5546"/>
                      <a:pt x="13682" y="5404"/>
                    </a:cubicBezTo>
                    <a:cubicBezTo>
                      <a:pt x="13590" y="5336"/>
                      <a:pt x="13497" y="5271"/>
                      <a:pt x="13400" y="5212"/>
                    </a:cubicBezTo>
                    <a:cubicBezTo>
                      <a:pt x="12908" y="4903"/>
                      <a:pt x="12359" y="4689"/>
                      <a:pt x="11784" y="4569"/>
                    </a:cubicBezTo>
                    <a:cubicBezTo>
                      <a:pt x="11684" y="4549"/>
                      <a:pt x="11585" y="4530"/>
                      <a:pt x="11483" y="4516"/>
                    </a:cubicBezTo>
                    <a:cubicBezTo>
                      <a:pt x="11332" y="4494"/>
                      <a:pt x="11177" y="4479"/>
                      <a:pt x="11023" y="4470"/>
                    </a:cubicBezTo>
                    <a:cubicBezTo>
                      <a:pt x="10921" y="4463"/>
                      <a:pt x="10820" y="4460"/>
                      <a:pt x="10717" y="4460"/>
                    </a:cubicBezTo>
                    <a:cubicBezTo>
                      <a:pt x="10688" y="4460"/>
                      <a:pt x="10658" y="4460"/>
                      <a:pt x="10628" y="4460"/>
                    </a:cubicBezTo>
                    <a:lnTo>
                      <a:pt x="10613" y="4460"/>
                    </a:lnTo>
                    <a:cubicBezTo>
                      <a:pt x="9769" y="4473"/>
                      <a:pt x="8914" y="4678"/>
                      <a:pt x="8138" y="5082"/>
                    </a:cubicBezTo>
                    <a:cubicBezTo>
                      <a:pt x="8063" y="5120"/>
                      <a:pt x="7991" y="5161"/>
                      <a:pt x="7919" y="5205"/>
                    </a:cubicBezTo>
                    <a:cubicBezTo>
                      <a:pt x="7914" y="5207"/>
                      <a:pt x="7906" y="5212"/>
                      <a:pt x="7899" y="5216"/>
                    </a:cubicBezTo>
                    <a:cubicBezTo>
                      <a:pt x="6642" y="5996"/>
                      <a:pt x="6332" y="7293"/>
                      <a:pt x="6799" y="8448"/>
                    </a:cubicBezTo>
                    <a:cubicBezTo>
                      <a:pt x="6882" y="8658"/>
                      <a:pt x="6989" y="8861"/>
                      <a:pt x="7123" y="9057"/>
                    </a:cubicBezTo>
                    <a:cubicBezTo>
                      <a:pt x="7182" y="9147"/>
                      <a:pt x="7250" y="9237"/>
                      <a:pt x="7320" y="9322"/>
                    </a:cubicBezTo>
                    <a:cubicBezTo>
                      <a:pt x="7286" y="9307"/>
                      <a:pt x="6719" y="9074"/>
                      <a:pt x="6178" y="9074"/>
                    </a:cubicBezTo>
                    <a:cubicBezTo>
                      <a:pt x="5833" y="9074"/>
                      <a:pt x="5500" y="9169"/>
                      <a:pt x="5321" y="9473"/>
                    </a:cubicBezTo>
                    <a:cubicBezTo>
                      <a:pt x="4858" y="10256"/>
                      <a:pt x="6154" y="10886"/>
                      <a:pt x="6200" y="10910"/>
                    </a:cubicBezTo>
                    <a:cubicBezTo>
                      <a:pt x="6038" y="10872"/>
                      <a:pt x="5874" y="10837"/>
                      <a:pt x="5711" y="10815"/>
                    </a:cubicBezTo>
                    <a:cubicBezTo>
                      <a:pt x="5408" y="10766"/>
                      <a:pt x="5103" y="10743"/>
                      <a:pt x="4799" y="10743"/>
                    </a:cubicBezTo>
                    <a:cubicBezTo>
                      <a:pt x="4537" y="10743"/>
                      <a:pt x="4277" y="10760"/>
                      <a:pt x="4020" y="10794"/>
                    </a:cubicBezTo>
                    <a:cubicBezTo>
                      <a:pt x="3631" y="10844"/>
                      <a:pt x="3248" y="10934"/>
                      <a:pt x="2886" y="11062"/>
                    </a:cubicBezTo>
                    <a:cubicBezTo>
                      <a:pt x="2518" y="11187"/>
                      <a:pt x="2168" y="11353"/>
                      <a:pt x="1851" y="11552"/>
                    </a:cubicBezTo>
                    <a:cubicBezTo>
                      <a:pt x="1788" y="11590"/>
                      <a:pt x="1725" y="11629"/>
                      <a:pt x="1666" y="11672"/>
                    </a:cubicBezTo>
                    <a:cubicBezTo>
                      <a:pt x="1445" y="11823"/>
                      <a:pt x="1242" y="11992"/>
                      <a:pt x="1060" y="12173"/>
                    </a:cubicBezTo>
                    <a:cubicBezTo>
                      <a:pt x="791" y="12440"/>
                      <a:pt x="564" y="12742"/>
                      <a:pt x="391" y="13076"/>
                    </a:cubicBezTo>
                    <a:cubicBezTo>
                      <a:pt x="290" y="13267"/>
                      <a:pt x="214" y="13459"/>
                      <a:pt x="157" y="13651"/>
                    </a:cubicBezTo>
                    <a:cubicBezTo>
                      <a:pt x="0" y="14176"/>
                      <a:pt x="2" y="14688"/>
                      <a:pt x="128" y="15182"/>
                    </a:cubicBezTo>
                    <a:lnTo>
                      <a:pt x="2040" y="15263"/>
                    </a:lnTo>
                    <a:lnTo>
                      <a:pt x="3810" y="15339"/>
                    </a:lnTo>
                    <a:lnTo>
                      <a:pt x="7355" y="15490"/>
                    </a:lnTo>
                    <a:lnTo>
                      <a:pt x="7821" y="15512"/>
                    </a:lnTo>
                    <a:lnTo>
                      <a:pt x="8255" y="15530"/>
                    </a:lnTo>
                    <a:lnTo>
                      <a:pt x="8811" y="15553"/>
                    </a:lnTo>
                    <a:lnTo>
                      <a:pt x="17474" y="15921"/>
                    </a:lnTo>
                    <a:lnTo>
                      <a:pt x="17474" y="15543"/>
                    </a:lnTo>
                    <a:lnTo>
                      <a:pt x="22201" y="15790"/>
                    </a:lnTo>
                    <a:lnTo>
                      <a:pt x="22367" y="15798"/>
                    </a:lnTo>
                    <a:lnTo>
                      <a:pt x="22680" y="15812"/>
                    </a:lnTo>
                    <a:lnTo>
                      <a:pt x="22929" y="15825"/>
                    </a:lnTo>
                    <a:lnTo>
                      <a:pt x="23510" y="15855"/>
                    </a:lnTo>
                    <a:lnTo>
                      <a:pt x="28537" y="16115"/>
                    </a:lnTo>
                    <a:lnTo>
                      <a:pt x="29099" y="16144"/>
                    </a:lnTo>
                    <a:lnTo>
                      <a:pt x="29536" y="16168"/>
                    </a:lnTo>
                    <a:lnTo>
                      <a:pt x="29917" y="16188"/>
                    </a:lnTo>
                    <a:cubicBezTo>
                      <a:pt x="29936" y="16225"/>
                      <a:pt x="29954" y="16260"/>
                      <a:pt x="29973" y="16297"/>
                    </a:cubicBezTo>
                    <a:cubicBezTo>
                      <a:pt x="29976" y="16297"/>
                      <a:pt x="29978" y="16295"/>
                      <a:pt x="29984" y="16292"/>
                    </a:cubicBezTo>
                    <a:cubicBezTo>
                      <a:pt x="30059" y="16264"/>
                      <a:pt x="30135" y="16234"/>
                      <a:pt x="30207" y="16203"/>
                    </a:cubicBezTo>
                    <a:lnTo>
                      <a:pt x="33563" y="16376"/>
                    </a:lnTo>
                    <a:lnTo>
                      <a:pt x="33717" y="16384"/>
                    </a:lnTo>
                    <a:lnTo>
                      <a:pt x="33994" y="16398"/>
                    </a:lnTo>
                    <a:lnTo>
                      <a:pt x="34038" y="16612"/>
                    </a:lnTo>
                    <a:lnTo>
                      <a:pt x="34125" y="17049"/>
                    </a:lnTo>
                    <a:lnTo>
                      <a:pt x="34132" y="17080"/>
                    </a:lnTo>
                    <a:lnTo>
                      <a:pt x="34231" y="17571"/>
                    </a:lnTo>
                    <a:lnTo>
                      <a:pt x="34243" y="17624"/>
                    </a:lnTo>
                    <a:lnTo>
                      <a:pt x="34243" y="17626"/>
                    </a:lnTo>
                    <a:lnTo>
                      <a:pt x="34307" y="17950"/>
                    </a:lnTo>
                    <a:lnTo>
                      <a:pt x="34349" y="18164"/>
                    </a:lnTo>
                    <a:lnTo>
                      <a:pt x="34355" y="18192"/>
                    </a:lnTo>
                    <a:cubicBezTo>
                      <a:pt x="34355" y="18192"/>
                      <a:pt x="34407" y="18195"/>
                      <a:pt x="34499" y="18199"/>
                    </a:cubicBezTo>
                    <a:lnTo>
                      <a:pt x="34506" y="18199"/>
                    </a:lnTo>
                    <a:cubicBezTo>
                      <a:pt x="34690" y="18210"/>
                      <a:pt x="35037" y="18225"/>
                      <a:pt x="35488" y="18232"/>
                    </a:cubicBezTo>
                    <a:lnTo>
                      <a:pt x="35494" y="18232"/>
                    </a:lnTo>
                    <a:cubicBezTo>
                      <a:pt x="35613" y="18233"/>
                      <a:pt x="35739" y="18234"/>
                      <a:pt x="35872" y="18234"/>
                    </a:cubicBezTo>
                    <a:cubicBezTo>
                      <a:pt x="36374" y="18234"/>
                      <a:pt x="36965" y="18223"/>
                      <a:pt x="37587" y="18182"/>
                    </a:cubicBezTo>
                    <a:lnTo>
                      <a:pt x="37593" y="18182"/>
                    </a:lnTo>
                    <a:cubicBezTo>
                      <a:pt x="37952" y="18160"/>
                      <a:pt x="38323" y="18127"/>
                      <a:pt x="38693" y="18081"/>
                    </a:cubicBezTo>
                    <a:cubicBezTo>
                      <a:pt x="38857" y="18061"/>
                      <a:pt x="39021" y="18040"/>
                      <a:pt x="39181" y="18015"/>
                    </a:cubicBezTo>
                    <a:cubicBezTo>
                      <a:pt x="39327" y="17993"/>
                      <a:pt x="39473" y="17969"/>
                      <a:pt x="39614" y="17943"/>
                    </a:cubicBezTo>
                    <a:lnTo>
                      <a:pt x="39616" y="17943"/>
                    </a:lnTo>
                    <a:cubicBezTo>
                      <a:pt x="39620" y="17943"/>
                      <a:pt x="39622" y="17943"/>
                      <a:pt x="39624" y="17941"/>
                    </a:cubicBezTo>
                    <a:cubicBezTo>
                      <a:pt x="39629" y="17941"/>
                      <a:pt x="39631" y="17941"/>
                      <a:pt x="39635" y="17939"/>
                    </a:cubicBezTo>
                    <a:cubicBezTo>
                      <a:pt x="39834" y="17902"/>
                      <a:pt x="40027" y="17860"/>
                      <a:pt x="40215" y="17814"/>
                    </a:cubicBezTo>
                    <a:cubicBezTo>
                      <a:pt x="40639" y="17712"/>
                      <a:pt x="41043" y="17587"/>
                      <a:pt x="41398" y="17427"/>
                    </a:cubicBezTo>
                    <a:lnTo>
                      <a:pt x="41459" y="17399"/>
                    </a:lnTo>
                    <a:cubicBezTo>
                      <a:pt x="41492" y="17386"/>
                      <a:pt x="41522" y="17370"/>
                      <a:pt x="41555" y="17357"/>
                    </a:cubicBezTo>
                    <a:lnTo>
                      <a:pt x="41557" y="17357"/>
                    </a:lnTo>
                    <a:cubicBezTo>
                      <a:pt x="41561" y="17353"/>
                      <a:pt x="41566" y="17351"/>
                      <a:pt x="41573" y="17349"/>
                    </a:cubicBezTo>
                    <a:lnTo>
                      <a:pt x="41642" y="17314"/>
                    </a:lnTo>
                    <a:lnTo>
                      <a:pt x="41712" y="17279"/>
                    </a:lnTo>
                    <a:cubicBezTo>
                      <a:pt x="41717" y="17276"/>
                      <a:pt x="41726" y="17270"/>
                      <a:pt x="41736" y="17266"/>
                    </a:cubicBezTo>
                    <a:cubicBezTo>
                      <a:pt x="41795" y="17237"/>
                      <a:pt x="41846" y="17204"/>
                      <a:pt x="41900" y="17172"/>
                    </a:cubicBezTo>
                    <a:cubicBezTo>
                      <a:pt x="41964" y="17132"/>
                      <a:pt x="42025" y="17093"/>
                      <a:pt x="42084" y="17053"/>
                    </a:cubicBezTo>
                    <a:lnTo>
                      <a:pt x="42091" y="17045"/>
                    </a:lnTo>
                    <a:cubicBezTo>
                      <a:pt x="42148" y="17003"/>
                      <a:pt x="42202" y="16962"/>
                      <a:pt x="42255" y="16918"/>
                    </a:cubicBezTo>
                    <a:cubicBezTo>
                      <a:pt x="42331" y="16855"/>
                      <a:pt x="42399" y="16787"/>
                      <a:pt x="42464" y="16717"/>
                    </a:cubicBezTo>
                    <a:cubicBezTo>
                      <a:pt x="42648" y="16518"/>
                      <a:pt x="42784" y="16290"/>
                      <a:pt x="42854" y="16032"/>
                    </a:cubicBezTo>
                    <a:cubicBezTo>
                      <a:pt x="42884" y="15925"/>
                      <a:pt x="42900" y="15814"/>
                      <a:pt x="42906" y="15700"/>
                    </a:cubicBezTo>
                    <a:cubicBezTo>
                      <a:pt x="42917" y="15588"/>
                      <a:pt x="42911" y="15475"/>
                      <a:pt x="42895" y="15359"/>
                    </a:cubicBezTo>
                    <a:cubicBezTo>
                      <a:pt x="42880" y="15236"/>
                      <a:pt x="42852" y="15103"/>
                      <a:pt x="42810" y="14965"/>
                    </a:cubicBezTo>
                    <a:cubicBezTo>
                      <a:pt x="42757" y="14784"/>
                      <a:pt x="42677" y="14592"/>
                      <a:pt x="42570" y="14390"/>
                    </a:cubicBezTo>
                    <a:cubicBezTo>
                      <a:pt x="42443" y="14143"/>
                      <a:pt x="42277" y="13881"/>
                      <a:pt x="42069" y="13601"/>
                    </a:cubicBezTo>
                    <a:cubicBezTo>
                      <a:pt x="41918" y="13402"/>
                      <a:pt x="41769" y="13214"/>
                      <a:pt x="41618" y="13043"/>
                    </a:cubicBezTo>
                    <a:cubicBezTo>
                      <a:pt x="41384" y="12772"/>
                      <a:pt x="41148" y="12536"/>
                      <a:pt x="40910" y="12326"/>
                    </a:cubicBezTo>
                    <a:cubicBezTo>
                      <a:pt x="40645" y="12090"/>
                      <a:pt x="40377" y="11893"/>
                      <a:pt x="40112" y="11727"/>
                    </a:cubicBezTo>
                    <a:cubicBezTo>
                      <a:pt x="39832" y="11550"/>
                      <a:pt x="39548" y="11408"/>
                      <a:pt x="39272" y="11297"/>
                    </a:cubicBezTo>
                    <a:cubicBezTo>
                      <a:pt x="39181" y="11264"/>
                      <a:pt x="39095" y="11231"/>
                      <a:pt x="39006" y="11203"/>
                    </a:cubicBezTo>
                    <a:cubicBezTo>
                      <a:pt x="38890" y="11165"/>
                      <a:pt x="38774" y="11132"/>
                      <a:pt x="38660" y="11104"/>
                    </a:cubicBezTo>
                    <a:cubicBezTo>
                      <a:pt x="38632" y="11098"/>
                      <a:pt x="38606" y="11091"/>
                      <a:pt x="38581" y="11086"/>
                    </a:cubicBezTo>
                    <a:cubicBezTo>
                      <a:pt x="38240" y="11010"/>
                      <a:pt x="37907" y="10977"/>
                      <a:pt x="37582" y="10977"/>
                    </a:cubicBezTo>
                    <a:cubicBezTo>
                      <a:pt x="37425" y="10977"/>
                      <a:pt x="37270" y="10984"/>
                      <a:pt x="37117" y="10999"/>
                    </a:cubicBezTo>
                    <a:cubicBezTo>
                      <a:pt x="37106" y="10831"/>
                      <a:pt x="37095" y="10667"/>
                      <a:pt x="37075" y="10509"/>
                    </a:cubicBezTo>
                    <a:cubicBezTo>
                      <a:pt x="37068" y="10459"/>
                      <a:pt x="37060" y="10409"/>
                      <a:pt x="37053" y="10363"/>
                    </a:cubicBezTo>
                    <a:cubicBezTo>
                      <a:pt x="37049" y="10343"/>
                      <a:pt x="37047" y="10321"/>
                      <a:pt x="37044" y="10300"/>
                    </a:cubicBezTo>
                    <a:cubicBezTo>
                      <a:pt x="37029" y="10201"/>
                      <a:pt x="37014" y="10107"/>
                      <a:pt x="36996" y="10013"/>
                    </a:cubicBezTo>
                    <a:cubicBezTo>
                      <a:pt x="36976" y="9904"/>
                      <a:pt x="36952" y="9799"/>
                      <a:pt x="36928" y="9694"/>
                    </a:cubicBezTo>
                    <a:cubicBezTo>
                      <a:pt x="36928" y="9692"/>
                      <a:pt x="36924" y="9689"/>
                      <a:pt x="36928" y="9685"/>
                    </a:cubicBezTo>
                    <a:cubicBezTo>
                      <a:pt x="36826" y="9278"/>
                      <a:pt x="36681" y="8902"/>
                      <a:pt x="36498" y="8557"/>
                    </a:cubicBezTo>
                    <a:cubicBezTo>
                      <a:pt x="36467" y="8494"/>
                      <a:pt x="36434" y="8437"/>
                      <a:pt x="36399" y="8377"/>
                    </a:cubicBezTo>
                    <a:cubicBezTo>
                      <a:pt x="36299" y="8209"/>
                      <a:pt x="36196" y="8049"/>
                      <a:pt x="36082" y="7896"/>
                    </a:cubicBezTo>
                    <a:cubicBezTo>
                      <a:pt x="36023" y="7818"/>
                      <a:pt x="35966" y="7744"/>
                      <a:pt x="35905" y="7673"/>
                    </a:cubicBezTo>
                    <a:cubicBezTo>
                      <a:pt x="35899" y="7665"/>
                      <a:pt x="35896" y="7662"/>
                      <a:pt x="35888" y="7654"/>
                    </a:cubicBezTo>
                    <a:cubicBezTo>
                      <a:pt x="35853" y="7612"/>
                      <a:pt x="35818" y="7573"/>
                      <a:pt x="35781" y="7533"/>
                    </a:cubicBezTo>
                    <a:cubicBezTo>
                      <a:pt x="35614" y="7348"/>
                      <a:pt x="35437" y="7177"/>
                      <a:pt x="35245" y="7017"/>
                    </a:cubicBezTo>
                    <a:cubicBezTo>
                      <a:pt x="35116" y="6908"/>
                      <a:pt x="34983" y="6805"/>
                      <a:pt x="34845" y="6707"/>
                    </a:cubicBezTo>
                    <a:cubicBezTo>
                      <a:pt x="34652" y="6571"/>
                      <a:pt x="34449" y="6447"/>
                      <a:pt x="34239" y="6331"/>
                    </a:cubicBezTo>
                    <a:cubicBezTo>
                      <a:pt x="33793" y="6090"/>
                      <a:pt x="33317" y="5896"/>
                      <a:pt x="32824" y="5750"/>
                    </a:cubicBezTo>
                    <a:cubicBezTo>
                      <a:pt x="32785" y="5738"/>
                      <a:pt x="32742" y="5728"/>
                      <a:pt x="32702" y="5717"/>
                    </a:cubicBezTo>
                    <a:lnTo>
                      <a:pt x="32700" y="5717"/>
                    </a:lnTo>
                    <a:cubicBezTo>
                      <a:pt x="32475" y="5655"/>
                      <a:pt x="32252" y="5603"/>
                      <a:pt x="32024" y="5562"/>
                    </a:cubicBezTo>
                    <a:cubicBezTo>
                      <a:pt x="31932" y="5544"/>
                      <a:pt x="31839" y="5527"/>
                      <a:pt x="31745" y="5515"/>
                    </a:cubicBezTo>
                    <a:cubicBezTo>
                      <a:pt x="31430" y="5465"/>
                      <a:pt x="31112" y="5433"/>
                      <a:pt x="30795" y="5419"/>
                    </a:cubicBezTo>
                    <a:cubicBezTo>
                      <a:pt x="30701" y="5415"/>
                      <a:pt x="30605" y="5413"/>
                      <a:pt x="30513" y="5413"/>
                    </a:cubicBezTo>
                    <a:cubicBezTo>
                      <a:pt x="30478" y="5412"/>
                      <a:pt x="30443" y="5412"/>
                      <a:pt x="30408" y="5412"/>
                    </a:cubicBezTo>
                    <a:cubicBezTo>
                      <a:pt x="30330" y="5412"/>
                      <a:pt x="30252" y="5414"/>
                      <a:pt x="30172" y="5415"/>
                    </a:cubicBezTo>
                    <a:cubicBezTo>
                      <a:pt x="30131" y="5415"/>
                      <a:pt x="30092" y="5417"/>
                      <a:pt x="30050" y="5419"/>
                    </a:cubicBezTo>
                    <a:cubicBezTo>
                      <a:pt x="30080" y="5391"/>
                      <a:pt x="30107" y="5367"/>
                      <a:pt x="30135" y="5336"/>
                    </a:cubicBezTo>
                    <a:cubicBezTo>
                      <a:pt x="30334" y="5146"/>
                      <a:pt x="30527" y="4929"/>
                      <a:pt x="30710" y="4695"/>
                    </a:cubicBezTo>
                    <a:cubicBezTo>
                      <a:pt x="30824" y="4543"/>
                      <a:pt x="30935" y="4387"/>
                      <a:pt x="31036" y="4226"/>
                    </a:cubicBezTo>
                    <a:cubicBezTo>
                      <a:pt x="31226" y="3926"/>
                      <a:pt x="31382" y="3611"/>
                      <a:pt x="31486" y="3296"/>
                    </a:cubicBezTo>
                    <a:cubicBezTo>
                      <a:pt x="31497" y="3263"/>
                      <a:pt x="31506" y="3231"/>
                      <a:pt x="31515" y="3198"/>
                    </a:cubicBezTo>
                    <a:cubicBezTo>
                      <a:pt x="31628" y="2820"/>
                      <a:pt x="31663" y="2448"/>
                      <a:pt x="31585" y="2100"/>
                    </a:cubicBezTo>
                    <a:cubicBezTo>
                      <a:pt x="31570" y="2037"/>
                      <a:pt x="31552" y="1976"/>
                      <a:pt x="31532" y="1915"/>
                    </a:cubicBezTo>
                    <a:cubicBezTo>
                      <a:pt x="31499" y="1823"/>
                      <a:pt x="31456" y="1731"/>
                      <a:pt x="31403" y="1646"/>
                    </a:cubicBezTo>
                    <a:cubicBezTo>
                      <a:pt x="31312" y="1492"/>
                      <a:pt x="31191" y="1344"/>
                      <a:pt x="31034" y="1212"/>
                    </a:cubicBezTo>
                    <a:lnTo>
                      <a:pt x="31032" y="1212"/>
                    </a:lnTo>
                    <a:cubicBezTo>
                      <a:pt x="30898" y="1095"/>
                      <a:pt x="30734" y="990"/>
                      <a:pt x="30546" y="895"/>
                    </a:cubicBezTo>
                    <a:cubicBezTo>
                      <a:pt x="30251" y="747"/>
                      <a:pt x="29956" y="681"/>
                      <a:pt x="29661" y="681"/>
                    </a:cubicBezTo>
                    <a:cubicBezTo>
                      <a:pt x="29499" y="681"/>
                      <a:pt x="29341" y="699"/>
                      <a:pt x="29182" y="734"/>
                    </a:cubicBezTo>
                    <a:cubicBezTo>
                      <a:pt x="29090" y="754"/>
                      <a:pt x="28998" y="780"/>
                      <a:pt x="28907" y="812"/>
                    </a:cubicBezTo>
                    <a:cubicBezTo>
                      <a:pt x="28858" y="830"/>
                      <a:pt x="28808" y="848"/>
                      <a:pt x="28758" y="871"/>
                    </a:cubicBezTo>
                    <a:cubicBezTo>
                      <a:pt x="27739" y="1287"/>
                      <a:pt x="26823" y="2321"/>
                      <a:pt x="26263" y="3187"/>
                    </a:cubicBezTo>
                    <a:cubicBezTo>
                      <a:pt x="26333" y="1630"/>
                      <a:pt x="25601" y="148"/>
                      <a:pt x="24077" y="10"/>
                    </a:cubicBezTo>
                    <a:cubicBezTo>
                      <a:pt x="24004" y="3"/>
                      <a:pt x="23929" y="0"/>
                      <a:pt x="23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9" name="Google Shape;1709;p67"/>
              <p:cNvSpPr/>
              <p:nvPr/>
            </p:nvSpPr>
            <p:spPr>
              <a:xfrm>
                <a:off x="-63500" y="4580332"/>
                <a:ext cx="9263374" cy="210141"/>
              </a:xfrm>
              <a:custGeom>
                <a:rect b="b" l="l" r="r" t="t"/>
                <a:pathLst>
                  <a:path extrusionOk="0" h="5154" w="103739">
                    <a:moveTo>
                      <a:pt x="80339" y="0"/>
                    </a:moveTo>
                    <a:cubicBezTo>
                      <a:pt x="69397" y="0"/>
                      <a:pt x="55260" y="1698"/>
                      <a:pt x="43777" y="1698"/>
                    </a:cubicBezTo>
                    <a:cubicBezTo>
                      <a:pt x="43306" y="1698"/>
                      <a:pt x="42839" y="1695"/>
                      <a:pt x="42377" y="1689"/>
                    </a:cubicBezTo>
                    <a:cubicBezTo>
                      <a:pt x="33262" y="1571"/>
                      <a:pt x="25137" y="473"/>
                      <a:pt x="19763" y="473"/>
                    </a:cubicBezTo>
                    <a:cubicBezTo>
                      <a:pt x="14822" y="473"/>
                      <a:pt x="0" y="1680"/>
                      <a:pt x="0" y="1680"/>
                    </a:cubicBezTo>
                    <a:lnTo>
                      <a:pt x="0" y="5154"/>
                    </a:lnTo>
                    <a:lnTo>
                      <a:pt x="103739" y="5154"/>
                    </a:lnTo>
                    <a:lnTo>
                      <a:pt x="103739" y="722"/>
                    </a:lnTo>
                    <a:cubicBezTo>
                      <a:pt x="103739" y="722"/>
                      <a:pt x="95368" y="244"/>
                      <a:pt x="81989" y="14"/>
                    </a:cubicBezTo>
                    <a:cubicBezTo>
                      <a:pt x="81448" y="5"/>
                      <a:pt x="80897" y="0"/>
                      <a:pt x="803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TWO_COLUMNS_1_1_1">
    <p:spTree>
      <p:nvGrpSpPr>
        <p:cNvPr id="1710" name="Shape 1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" name="Google Shape;1711;p68"/>
          <p:cNvSpPr txBox="1"/>
          <p:nvPr>
            <p:ph type="title"/>
          </p:nvPr>
        </p:nvSpPr>
        <p:spPr>
          <a:xfrm>
            <a:off x="713225" y="445025"/>
            <a:ext cx="771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12" name="Google Shape;1712;p68"/>
          <p:cNvSpPr txBox="1"/>
          <p:nvPr>
            <p:ph idx="1" type="subTitle"/>
          </p:nvPr>
        </p:nvSpPr>
        <p:spPr>
          <a:xfrm>
            <a:off x="4735825" y="1365447"/>
            <a:ext cx="3688200" cy="22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/>
            </a:lvl9pPr>
          </a:lstStyle>
          <a:p/>
        </p:txBody>
      </p:sp>
      <p:sp>
        <p:nvSpPr>
          <p:cNvPr id="1713" name="Google Shape;1713;p68"/>
          <p:cNvSpPr txBox="1"/>
          <p:nvPr>
            <p:ph idx="2" type="subTitle"/>
          </p:nvPr>
        </p:nvSpPr>
        <p:spPr>
          <a:xfrm>
            <a:off x="713225" y="1365300"/>
            <a:ext cx="3688200" cy="22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/>
            </a:lvl9pPr>
          </a:lstStyle>
          <a:p/>
        </p:txBody>
      </p:sp>
      <p:grpSp>
        <p:nvGrpSpPr>
          <p:cNvPr id="1714" name="Google Shape;1714;p68"/>
          <p:cNvGrpSpPr/>
          <p:nvPr/>
        </p:nvGrpSpPr>
        <p:grpSpPr>
          <a:xfrm>
            <a:off x="-1817650" y="3583625"/>
            <a:ext cx="11222636" cy="1245892"/>
            <a:chOff x="-1817650" y="3583625"/>
            <a:chExt cx="11222636" cy="1245892"/>
          </a:xfrm>
        </p:grpSpPr>
        <p:sp>
          <p:nvSpPr>
            <p:cNvPr id="1715" name="Google Shape;1715;p68"/>
            <p:cNvSpPr/>
            <p:nvPr/>
          </p:nvSpPr>
          <p:spPr>
            <a:xfrm flipH="1">
              <a:off x="-1817650" y="3583625"/>
              <a:ext cx="2700633" cy="1245892"/>
            </a:xfrm>
            <a:custGeom>
              <a:rect b="b" l="l" r="r" t="t"/>
              <a:pathLst>
                <a:path extrusionOk="0" h="34099" w="73914">
                  <a:moveTo>
                    <a:pt x="0" y="34099"/>
                  </a:moveTo>
                  <a:lnTo>
                    <a:pt x="73914" y="33147"/>
                  </a:lnTo>
                  <a:lnTo>
                    <a:pt x="73724" y="7810"/>
                  </a:lnTo>
                  <a:lnTo>
                    <a:pt x="70104" y="7620"/>
                  </a:lnTo>
                  <a:lnTo>
                    <a:pt x="70104" y="16192"/>
                  </a:lnTo>
                  <a:lnTo>
                    <a:pt x="59627" y="14287"/>
                  </a:lnTo>
                  <a:lnTo>
                    <a:pt x="59436" y="25146"/>
                  </a:lnTo>
                  <a:lnTo>
                    <a:pt x="48197" y="24574"/>
                  </a:lnTo>
                  <a:lnTo>
                    <a:pt x="48006" y="15240"/>
                  </a:lnTo>
                  <a:lnTo>
                    <a:pt x="42863" y="16764"/>
                  </a:lnTo>
                  <a:lnTo>
                    <a:pt x="42672" y="24765"/>
                  </a:lnTo>
                  <a:lnTo>
                    <a:pt x="35243" y="24003"/>
                  </a:lnTo>
                  <a:lnTo>
                    <a:pt x="35624" y="0"/>
                  </a:lnTo>
                  <a:lnTo>
                    <a:pt x="22098" y="381"/>
                  </a:lnTo>
                  <a:lnTo>
                    <a:pt x="22479" y="22098"/>
                  </a:lnTo>
                  <a:lnTo>
                    <a:pt x="9144" y="28194"/>
                  </a:lnTo>
                  <a:lnTo>
                    <a:pt x="8763" y="21907"/>
                  </a:lnTo>
                  <a:lnTo>
                    <a:pt x="2858" y="24384"/>
                  </a:lnTo>
                  <a:close/>
                </a:path>
              </a:pathLst>
            </a:custGeom>
            <a:solidFill>
              <a:srgbClr val="91CB91">
                <a:alpha val="40880"/>
              </a:srgbClr>
            </a:solidFill>
            <a:ln>
              <a:noFill/>
            </a:ln>
          </p:spPr>
        </p:sp>
        <p:sp>
          <p:nvSpPr>
            <p:cNvPr id="1716" name="Google Shape;1716;p68"/>
            <p:cNvSpPr/>
            <p:nvPr/>
          </p:nvSpPr>
          <p:spPr>
            <a:xfrm>
              <a:off x="8040701" y="3801525"/>
              <a:ext cx="1364285" cy="948604"/>
            </a:xfrm>
            <a:custGeom>
              <a:rect b="b" l="l" r="r" t="t"/>
              <a:pathLst>
                <a:path extrusionOk="0" h="33909" w="48768">
                  <a:moveTo>
                    <a:pt x="48768" y="1143"/>
                  </a:moveTo>
                  <a:lnTo>
                    <a:pt x="46863" y="33337"/>
                  </a:lnTo>
                  <a:lnTo>
                    <a:pt x="0" y="33909"/>
                  </a:lnTo>
                  <a:lnTo>
                    <a:pt x="381" y="29718"/>
                  </a:lnTo>
                  <a:lnTo>
                    <a:pt x="11621" y="29337"/>
                  </a:lnTo>
                  <a:lnTo>
                    <a:pt x="16002" y="20383"/>
                  </a:lnTo>
                  <a:lnTo>
                    <a:pt x="15050" y="8001"/>
                  </a:lnTo>
                  <a:lnTo>
                    <a:pt x="25527" y="8382"/>
                  </a:lnTo>
                  <a:lnTo>
                    <a:pt x="25718" y="17526"/>
                  </a:lnTo>
                  <a:lnTo>
                    <a:pt x="31242" y="16764"/>
                  </a:lnTo>
                  <a:lnTo>
                    <a:pt x="31242" y="4000"/>
                  </a:lnTo>
                  <a:lnTo>
                    <a:pt x="37910" y="3810"/>
                  </a:lnTo>
                  <a:lnTo>
                    <a:pt x="37719" y="0"/>
                  </a:lnTo>
                  <a:close/>
                </a:path>
              </a:pathLst>
            </a:custGeom>
            <a:solidFill>
              <a:srgbClr val="91CB91">
                <a:alpha val="40880"/>
              </a:srgbClr>
            </a:solidFill>
            <a:ln>
              <a:noFill/>
            </a:ln>
          </p:spPr>
        </p:sp>
      </p:grpSp>
      <p:grpSp>
        <p:nvGrpSpPr>
          <p:cNvPr id="1717" name="Google Shape;1717;p68"/>
          <p:cNvGrpSpPr/>
          <p:nvPr/>
        </p:nvGrpSpPr>
        <p:grpSpPr>
          <a:xfrm>
            <a:off x="-181230" y="-325706"/>
            <a:ext cx="10129775" cy="3047376"/>
            <a:chOff x="-181230" y="-325706"/>
            <a:chExt cx="10129775" cy="3047376"/>
          </a:xfrm>
        </p:grpSpPr>
        <p:sp>
          <p:nvSpPr>
            <p:cNvPr id="1718" name="Google Shape;1718;p68"/>
            <p:cNvSpPr/>
            <p:nvPr/>
          </p:nvSpPr>
          <p:spPr>
            <a:xfrm>
              <a:off x="-181230" y="1765548"/>
              <a:ext cx="385942" cy="207509"/>
            </a:xfrm>
            <a:custGeom>
              <a:rect b="b" l="l" r="r" t="t"/>
              <a:pathLst>
                <a:path extrusionOk="0" h="3447" w="6411">
                  <a:moveTo>
                    <a:pt x="2159" y="0"/>
                  </a:moveTo>
                  <a:cubicBezTo>
                    <a:pt x="1702" y="0"/>
                    <a:pt x="1300" y="222"/>
                    <a:pt x="1046" y="561"/>
                  </a:cubicBezTo>
                  <a:cubicBezTo>
                    <a:pt x="977" y="542"/>
                    <a:pt x="906" y="529"/>
                    <a:pt x="832" y="529"/>
                  </a:cubicBezTo>
                  <a:cubicBezTo>
                    <a:pt x="375" y="529"/>
                    <a:pt x="4" y="902"/>
                    <a:pt x="4" y="1357"/>
                  </a:cubicBezTo>
                  <a:cubicBezTo>
                    <a:pt x="1" y="1817"/>
                    <a:pt x="371" y="2186"/>
                    <a:pt x="826" y="2186"/>
                  </a:cubicBezTo>
                  <a:cubicBezTo>
                    <a:pt x="887" y="2186"/>
                    <a:pt x="944" y="2181"/>
                    <a:pt x="1001" y="2168"/>
                  </a:cubicBezTo>
                  <a:cubicBezTo>
                    <a:pt x="1182" y="2435"/>
                    <a:pt x="1453" y="2636"/>
                    <a:pt x="1770" y="2728"/>
                  </a:cubicBezTo>
                  <a:cubicBezTo>
                    <a:pt x="1993" y="3154"/>
                    <a:pt x="2443" y="3447"/>
                    <a:pt x="2959" y="3447"/>
                  </a:cubicBezTo>
                  <a:cubicBezTo>
                    <a:pt x="3388" y="3447"/>
                    <a:pt x="3769" y="3244"/>
                    <a:pt x="4015" y="2929"/>
                  </a:cubicBezTo>
                  <a:cubicBezTo>
                    <a:pt x="4153" y="3065"/>
                    <a:pt x="4343" y="3150"/>
                    <a:pt x="4549" y="3150"/>
                  </a:cubicBezTo>
                  <a:cubicBezTo>
                    <a:pt x="4847" y="3150"/>
                    <a:pt x="5102" y="2978"/>
                    <a:pt x="5227" y="2733"/>
                  </a:cubicBezTo>
                  <a:cubicBezTo>
                    <a:pt x="5255" y="2735"/>
                    <a:pt x="5281" y="2737"/>
                    <a:pt x="5308" y="2737"/>
                  </a:cubicBezTo>
                  <a:cubicBezTo>
                    <a:pt x="5916" y="2737"/>
                    <a:pt x="6410" y="2245"/>
                    <a:pt x="6410" y="1633"/>
                  </a:cubicBezTo>
                  <a:cubicBezTo>
                    <a:pt x="6410" y="1025"/>
                    <a:pt x="5918" y="529"/>
                    <a:pt x="5308" y="529"/>
                  </a:cubicBezTo>
                  <a:cubicBezTo>
                    <a:pt x="5072" y="529"/>
                    <a:pt x="4855" y="603"/>
                    <a:pt x="4678" y="728"/>
                  </a:cubicBezTo>
                  <a:cubicBezTo>
                    <a:pt x="4543" y="356"/>
                    <a:pt x="4182" y="87"/>
                    <a:pt x="3764" y="87"/>
                  </a:cubicBezTo>
                  <a:cubicBezTo>
                    <a:pt x="3502" y="87"/>
                    <a:pt x="3264" y="192"/>
                    <a:pt x="3089" y="360"/>
                  </a:cubicBezTo>
                  <a:cubicBezTo>
                    <a:pt x="2842" y="137"/>
                    <a:pt x="2516" y="0"/>
                    <a:pt x="21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68"/>
            <p:cNvSpPr/>
            <p:nvPr/>
          </p:nvSpPr>
          <p:spPr>
            <a:xfrm>
              <a:off x="-8" y="1000298"/>
              <a:ext cx="452403" cy="211844"/>
            </a:xfrm>
            <a:custGeom>
              <a:rect b="b" l="l" r="r" t="t"/>
              <a:pathLst>
                <a:path extrusionOk="0" h="3519" w="7515">
                  <a:moveTo>
                    <a:pt x="3620" y="0"/>
                  </a:moveTo>
                  <a:cubicBezTo>
                    <a:pt x="3091" y="0"/>
                    <a:pt x="2636" y="297"/>
                    <a:pt x="2408" y="736"/>
                  </a:cubicBezTo>
                  <a:cubicBezTo>
                    <a:pt x="2085" y="830"/>
                    <a:pt x="1809" y="1032"/>
                    <a:pt x="1625" y="1307"/>
                  </a:cubicBezTo>
                  <a:cubicBezTo>
                    <a:pt x="1567" y="1294"/>
                    <a:pt x="1507" y="1289"/>
                    <a:pt x="1448" y="1289"/>
                  </a:cubicBezTo>
                  <a:cubicBezTo>
                    <a:pt x="980" y="1289"/>
                    <a:pt x="602" y="1664"/>
                    <a:pt x="602" y="2133"/>
                  </a:cubicBezTo>
                  <a:cubicBezTo>
                    <a:pt x="602" y="2158"/>
                    <a:pt x="604" y="2182"/>
                    <a:pt x="607" y="2204"/>
                  </a:cubicBezTo>
                  <a:lnTo>
                    <a:pt x="417" y="2204"/>
                  </a:lnTo>
                  <a:cubicBezTo>
                    <a:pt x="187" y="2204"/>
                    <a:pt x="1" y="2391"/>
                    <a:pt x="1" y="2621"/>
                  </a:cubicBezTo>
                  <a:cubicBezTo>
                    <a:pt x="1" y="2851"/>
                    <a:pt x="187" y="3039"/>
                    <a:pt x="417" y="3039"/>
                  </a:cubicBezTo>
                  <a:lnTo>
                    <a:pt x="1744" y="3039"/>
                  </a:lnTo>
                  <a:cubicBezTo>
                    <a:pt x="2004" y="3330"/>
                    <a:pt x="2380" y="3518"/>
                    <a:pt x="2802" y="3518"/>
                  </a:cubicBezTo>
                  <a:cubicBezTo>
                    <a:pt x="3169" y="3518"/>
                    <a:pt x="3501" y="3376"/>
                    <a:pt x="3753" y="3150"/>
                  </a:cubicBezTo>
                  <a:cubicBezTo>
                    <a:pt x="3934" y="3321"/>
                    <a:pt x="4175" y="3428"/>
                    <a:pt x="4442" y="3428"/>
                  </a:cubicBezTo>
                  <a:cubicBezTo>
                    <a:pt x="4763" y="3428"/>
                    <a:pt x="5049" y="3275"/>
                    <a:pt x="5229" y="3039"/>
                  </a:cubicBezTo>
                  <a:lnTo>
                    <a:pt x="7098" y="3039"/>
                  </a:lnTo>
                  <a:cubicBezTo>
                    <a:pt x="7328" y="3039"/>
                    <a:pt x="7514" y="2851"/>
                    <a:pt x="7514" y="2621"/>
                  </a:cubicBezTo>
                  <a:cubicBezTo>
                    <a:pt x="7512" y="2389"/>
                    <a:pt x="7326" y="2203"/>
                    <a:pt x="7096" y="2203"/>
                  </a:cubicBezTo>
                  <a:lnTo>
                    <a:pt x="7087" y="2203"/>
                  </a:lnTo>
                  <a:cubicBezTo>
                    <a:pt x="7124" y="2092"/>
                    <a:pt x="7144" y="1972"/>
                    <a:pt x="7144" y="1849"/>
                  </a:cubicBezTo>
                  <a:cubicBezTo>
                    <a:pt x="7144" y="1228"/>
                    <a:pt x="6639" y="723"/>
                    <a:pt x="6018" y="723"/>
                  </a:cubicBezTo>
                  <a:cubicBezTo>
                    <a:pt x="5990" y="723"/>
                    <a:pt x="5963" y="726"/>
                    <a:pt x="5935" y="728"/>
                  </a:cubicBezTo>
                  <a:cubicBezTo>
                    <a:pt x="5808" y="474"/>
                    <a:pt x="5546" y="303"/>
                    <a:pt x="5244" y="303"/>
                  </a:cubicBezTo>
                  <a:cubicBezTo>
                    <a:pt x="5030" y="303"/>
                    <a:pt x="4839" y="387"/>
                    <a:pt x="4698" y="527"/>
                  </a:cubicBezTo>
                  <a:cubicBezTo>
                    <a:pt x="4446" y="207"/>
                    <a:pt x="4057" y="0"/>
                    <a:pt x="36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68"/>
            <p:cNvSpPr/>
            <p:nvPr/>
          </p:nvSpPr>
          <p:spPr>
            <a:xfrm>
              <a:off x="333072" y="-325706"/>
              <a:ext cx="1065474" cy="572704"/>
            </a:xfrm>
            <a:custGeom>
              <a:rect b="b" l="l" r="r" t="t"/>
              <a:pathLst>
                <a:path extrusionOk="0" h="4925" w="9163">
                  <a:moveTo>
                    <a:pt x="4937" y="0"/>
                  </a:moveTo>
                  <a:cubicBezTo>
                    <a:pt x="4322" y="0"/>
                    <a:pt x="3776" y="292"/>
                    <a:pt x="3426" y="741"/>
                  </a:cubicBezTo>
                  <a:cubicBezTo>
                    <a:pt x="3231" y="544"/>
                    <a:pt x="2962" y="424"/>
                    <a:pt x="2661" y="424"/>
                  </a:cubicBezTo>
                  <a:cubicBezTo>
                    <a:pt x="2238" y="424"/>
                    <a:pt x="1874" y="669"/>
                    <a:pt x="1694" y="1021"/>
                  </a:cubicBezTo>
                  <a:cubicBezTo>
                    <a:pt x="1655" y="1019"/>
                    <a:pt x="1618" y="1014"/>
                    <a:pt x="1576" y="1014"/>
                  </a:cubicBezTo>
                  <a:cubicBezTo>
                    <a:pt x="706" y="1014"/>
                    <a:pt x="0" y="1720"/>
                    <a:pt x="0" y="2590"/>
                  </a:cubicBezTo>
                  <a:cubicBezTo>
                    <a:pt x="0" y="3461"/>
                    <a:pt x="706" y="4165"/>
                    <a:pt x="1576" y="4165"/>
                  </a:cubicBezTo>
                  <a:cubicBezTo>
                    <a:pt x="1911" y="4165"/>
                    <a:pt x="2221" y="4060"/>
                    <a:pt x="2477" y="3883"/>
                  </a:cubicBezTo>
                  <a:cubicBezTo>
                    <a:pt x="2672" y="4416"/>
                    <a:pt x="3185" y="4799"/>
                    <a:pt x="3786" y="4799"/>
                  </a:cubicBezTo>
                  <a:cubicBezTo>
                    <a:pt x="4161" y="4799"/>
                    <a:pt x="4501" y="4650"/>
                    <a:pt x="4751" y="4410"/>
                  </a:cubicBezTo>
                  <a:cubicBezTo>
                    <a:pt x="5103" y="4727"/>
                    <a:pt x="5569" y="4924"/>
                    <a:pt x="6082" y="4924"/>
                  </a:cubicBezTo>
                  <a:cubicBezTo>
                    <a:pt x="6734" y="4924"/>
                    <a:pt x="7311" y="4608"/>
                    <a:pt x="7674" y="4125"/>
                  </a:cubicBezTo>
                  <a:cubicBezTo>
                    <a:pt x="7773" y="4150"/>
                    <a:pt x="7875" y="4165"/>
                    <a:pt x="7982" y="4165"/>
                  </a:cubicBezTo>
                  <a:cubicBezTo>
                    <a:pt x="8636" y="4165"/>
                    <a:pt x="9163" y="3636"/>
                    <a:pt x="9163" y="2984"/>
                  </a:cubicBezTo>
                  <a:cubicBezTo>
                    <a:pt x="9163" y="2332"/>
                    <a:pt x="8636" y="1801"/>
                    <a:pt x="7982" y="1801"/>
                  </a:cubicBezTo>
                  <a:cubicBezTo>
                    <a:pt x="7895" y="1801"/>
                    <a:pt x="7812" y="1810"/>
                    <a:pt x="7733" y="1828"/>
                  </a:cubicBezTo>
                  <a:cubicBezTo>
                    <a:pt x="7475" y="1445"/>
                    <a:pt x="7088" y="1160"/>
                    <a:pt x="6635" y="1029"/>
                  </a:cubicBezTo>
                  <a:cubicBezTo>
                    <a:pt x="6316" y="419"/>
                    <a:pt x="5674" y="0"/>
                    <a:pt x="49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68"/>
            <p:cNvSpPr/>
            <p:nvPr/>
          </p:nvSpPr>
          <p:spPr>
            <a:xfrm>
              <a:off x="8244879" y="194132"/>
              <a:ext cx="810834" cy="343080"/>
            </a:xfrm>
            <a:custGeom>
              <a:rect b="b" l="l" r="r" t="t"/>
              <a:pathLst>
                <a:path extrusionOk="0" h="5699" w="13469">
                  <a:moveTo>
                    <a:pt x="5824" y="0"/>
                  </a:moveTo>
                  <a:cubicBezTo>
                    <a:pt x="5157" y="0"/>
                    <a:pt x="4553" y="269"/>
                    <a:pt x="4114" y="704"/>
                  </a:cubicBezTo>
                  <a:cubicBezTo>
                    <a:pt x="3991" y="682"/>
                    <a:pt x="3864" y="668"/>
                    <a:pt x="3733" y="668"/>
                  </a:cubicBezTo>
                  <a:cubicBezTo>
                    <a:pt x="3032" y="668"/>
                    <a:pt x="2411" y="1014"/>
                    <a:pt x="2032" y="1543"/>
                  </a:cubicBezTo>
                  <a:cubicBezTo>
                    <a:pt x="1818" y="1364"/>
                    <a:pt x="1542" y="1257"/>
                    <a:pt x="1239" y="1257"/>
                  </a:cubicBezTo>
                  <a:cubicBezTo>
                    <a:pt x="556" y="1257"/>
                    <a:pt x="1" y="1812"/>
                    <a:pt x="1" y="2497"/>
                  </a:cubicBezTo>
                  <a:cubicBezTo>
                    <a:pt x="3" y="3176"/>
                    <a:pt x="556" y="3732"/>
                    <a:pt x="1239" y="3732"/>
                  </a:cubicBezTo>
                  <a:cubicBezTo>
                    <a:pt x="1448" y="3732"/>
                    <a:pt x="1643" y="3681"/>
                    <a:pt x="1812" y="3590"/>
                  </a:cubicBezTo>
                  <a:cubicBezTo>
                    <a:pt x="2135" y="4331"/>
                    <a:pt x="2872" y="4849"/>
                    <a:pt x="3729" y="4849"/>
                  </a:cubicBezTo>
                  <a:cubicBezTo>
                    <a:pt x="4094" y="4849"/>
                    <a:pt x="4437" y="4755"/>
                    <a:pt x="4733" y="4591"/>
                  </a:cubicBezTo>
                  <a:cubicBezTo>
                    <a:pt x="5061" y="4755"/>
                    <a:pt x="5430" y="4849"/>
                    <a:pt x="5821" y="4849"/>
                  </a:cubicBezTo>
                  <a:cubicBezTo>
                    <a:pt x="5913" y="4849"/>
                    <a:pt x="6005" y="4842"/>
                    <a:pt x="6097" y="4832"/>
                  </a:cubicBezTo>
                  <a:cubicBezTo>
                    <a:pt x="6503" y="5358"/>
                    <a:pt x="7138" y="5698"/>
                    <a:pt x="7855" y="5698"/>
                  </a:cubicBezTo>
                  <a:cubicBezTo>
                    <a:pt x="8751" y="5698"/>
                    <a:pt x="9521" y="5170"/>
                    <a:pt x="9873" y="4405"/>
                  </a:cubicBezTo>
                  <a:cubicBezTo>
                    <a:pt x="10150" y="4591"/>
                    <a:pt x="10481" y="4702"/>
                    <a:pt x="10839" y="4702"/>
                  </a:cubicBezTo>
                  <a:cubicBezTo>
                    <a:pt x="11487" y="4702"/>
                    <a:pt x="12055" y="4342"/>
                    <a:pt x="12348" y="3810"/>
                  </a:cubicBezTo>
                  <a:lnTo>
                    <a:pt x="12359" y="3810"/>
                  </a:lnTo>
                  <a:cubicBezTo>
                    <a:pt x="12971" y="3810"/>
                    <a:pt x="13469" y="3312"/>
                    <a:pt x="13469" y="2700"/>
                  </a:cubicBezTo>
                  <a:cubicBezTo>
                    <a:pt x="13469" y="2086"/>
                    <a:pt x="12971" y="1589"/>
                    <a:pt x="12359" y="1589"/>
                  </a:cubicBezTo>
                  <a:cubicBezTo>
                    <a:pt x="12215" y="1589"/>
                    <a:pt x="12079" y="1617"/>
                    <a:pt x="11954" y="1668"/>
                  </a:cubicBezTo>
                  <a:cubicBezTo>
                    <a:pt x="11653" y="1412"/>
                    <a:pt x="11264" y="1257"/>
                    <a:pt x="10839" y="1257"/>
                  </a:cubicBezTo>
                  <a:cubicBezTo>
                    <a:pt x="10822" y="1257"/>
                    <a:pt x="10806" y="1259"/>
                    <a:pt x="10789" y="1259"/>
                  </a:cubicBezTo>
                  <a:cubicBezTo>
                    <a:pt x="10430" y="714"/>
                    <a:pt x="9814" y="352"/>
                    <a:pt x="9110" y="352"/>
                  </a:cubicBezTo>
                  <a:cubicBezTo>
                    <a:pt x="8570" y="352"/>
                    <a:pt x="8082" y="566"/>
                    <a:pt x="7719" y="914"/>
                  </a:cubicBezTo>
                  <a:cubicBezTo>
                    <a:pt x="7275" y="356"/>
                    <a:pt x="6591" y="0"/>
                    <a:pt x="58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68"/>
            <p:cNvSpPr/>
            <p:nvPr/>
          </p:nvSpPr>
          <p:spPr>
            <a:xfrm>
              <a:off x="7295750" y="-118284"/>
              <a:ext cx="1432641" cy="606089"/>
            </a:xfrm>
            <a:custGeom>
              <a:rect b="b" l="l" r="r" t="t"/>
              <a:pathLst>
                <a:path extrusionOk="0" h="5699" w="13471">
                  <a:moveTo>
                    <a:pt x="7647" y="1"/>
                  </a:moveTo>
                  <a:cubicBezTo>
                    <a:pt x="6879" y="1"/>
                    <a:pt x="6195" y="356"/>
                    <a:pt x="5751" y="915"/>
                  </a:cubicBezTo>
                  <a:cubicBezTo>
                    <a:pt x="5389" y="567"/>
                    <a:pt x="4901" y="353"/>
                    <a:pt x="4359" y="353"/>
                  </a:cubicBezTo>
                  <a:cubicBezTo>
                    <a:pt x="3657" y="353"/>
                    <a:pt x="3040" y="714"/>
                    <a:pt x="2680" y="1259"/>
                  </a:cubicBezTo>
                  <a:cubicBezTo>
                    <a:pt x="2664" y="1259"/>
                    <a:pt x="2647" y="1258"/>
                    <a:pt x="2633" y="1258"/>
                  </a:cubicBezTo>
                  <a:cubicBezTo>
                    <a:pt x="2205" y="1258"/>
                    <a:pt x="1816" y="1412"/>
                    <a:pt x="1518" y="1669"/>
                  </a:cubicBezTo>
                  <a:cubicBezTo>
                    <a:pt x="1390" y="1617"/>
                    <a:pt x="1254" y="1589"/>
                    <a:pt x="1112" y="1589"/>
                  </a:cubicBezTo>
                  <a:cubicBezTo>
                    <a:pt x="499" y="1589"/>
                    <a:pt x="1" y="2087"/>
                    <a:pt x="1" y="2701"/>
                  </a:cubicBezTo>
                  <a:cubicBezTo>
                    <a:pt x="1" y="3312"/>
                    <a:pt x="499" y="3810"/>
                    <a:pt x="1112" y="3810"/>
                  </a:cubicBezTo>
                  <a:lnTo>
                    <a:pt x="1123" y="3810"/>
                  </a:lnTo>
                  <a:cubicBezTo>
                    <a:pt x="1416" y="4343"/>
                    <a:pt x="1982" y="4702"/>
                    <a:pt x="2633" y="4702"/>
                  </a:cubicBezTo>
                  <a:cubicBezTo>
                    <a:pt x="2988" y="4702"/>
                    <a:pt x="3320" y="4591"/>
                    <a:pt x="3596" y="4405"/>
                  </a:cubicBezTo>
                  <a:cubicBezTo>
                    <a:pt x="3950" y="5170"/>
                    <a:pt x="4719" y="5699"/>
                    <a:pt x="5614" y="5699"/>
                  </a:cubicBezTo>
                  <a:cubicBezTo>
                    <a:pt x="6331" y="5699"/>
                    <a:pt x="6967" y="5358"/>
                    <a:pt x="7372" y="4833"/>
                  </a:cubicBezTo>
                  <a:cubicBezTo>
                    <a:pt x="7465" y="4842"/>
                    <a:pt x="7557" y="4849"/>
                    <a:pt x="7649" y="4849"/>
                  </a:cubicBezTo>
                  <a:cubicBezTo>
                    <a:pt x="8041" y="4849"/>
                    <a:pt x="8410" y="4755"/>
                    <a:pt x="8736" y="4591"/>
                  </a:cubicBezTo>
                  <a:cubicBezTo>
                    <a:pt x="9033" y="4755"/>
                    <a:pt x="9377" y="4849"/>
                    <a:pt x="9740" y="4849"/>
                  </a:cubicBezTo>
                  <a:cubicBezTo>
                    <a:pt x="10597" y="4849"/>
                    <a:pt x="11335" y="4332"/>
                    <a:pt x="11657" y="3591"/>
                  </a:cubicBezTo>
                  <a:cubicBezTo>
                    <a:pt x="11828" y="3681"/>
                    <a:pt x="12024" y="3733"/>
                    <a:pt x="12230" y="3733"/>
                  </a:cubicBezTo>
                  <a:cubicBezTo>
                    <a:pt x="12916" y="3733"/>
                    <a:pt x="13470" y="3176"/>
                    <a:pt x="13470" y="2498"/>
                  </a:cubicBezTo>
                  <a:cubicBezTo>
                    <a:pt x="13470" y="1812"/>
                    <a:pt x="12916" y="1258"/>
                    <a:pt x="12230" y="1258"/>
                  </a:cubicBezTo>
                  <a:cubicBezTo>
                    <a:pt x="11930" y="1258"/>
                    <a:pt x="11653" y="1365"/>
                    <a:pt x="11438" y="1543"/>
                  </a:cubicBezTo>
                  <a:cubicBezTo>
                    <a:pt x="11058" y="1014"/>
                    <a:pt x="10439" y="668"/>
                    <a:pt x="9739" y="668"/>
                  </a:cubicBezTo>
                  <a:cubicBezTo>
                    <a:pt x="9606" y="668"/>
                    <a:pt x="9481" y="683"/>
                    <a:pt x="9355" y="705"/>
                  </a:cubicBezTo>
                  <a:cubicBezTo>
                    <a:pt x="8919" y="270"/>
                    <a:pt x="8312" y="1"/>
                    <a:pt x="76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68"/>
            <p:cNvSpPr/>
            <p:nvPr/>
          </p:nvSpPr>
          <p:spPr>
            <a:xfrm>
              <a:off x="8728412" y="2352162"/>
              <a:ext cx="1220134" cy="369508"/>
            </a:xfrm>
            <a:custGeom>
              <a:rect b="b" l="l" r="r" t="t"/>
              <a:pathLst>
                <a:path extrusionOk="0" h="6138" w="20268">
                  <a:moveTo>
                    <a:pt x="9839" y="1"/>
                  </a:moveTo>
                  <a:cubicBezTo>
                    <a:pt x="8936" y="1"/>
                    <a:pt x="8151" y="500"/>
                    <a:pt x="7742" y="1235"/>
                  </a:cubicBezTo>
                  <a:cubicBezTo>
                    <a:pt x="7497" y="1117"/>
                    <a:pt x="7239" y="1060"/>
                    <a:pt x="6992" y="1060"/>
                  </a:cubicBezTo>
                  <a:cubicBezTo>
                    <a:pt x="5997" y="1060"/>
                    <a:pt x="5190" y="1860"/>
                    <a:pt x="5177" y="2850"/>
                  </a:cubicBezTo>
                  <a:cubicBezTo>
                    <a:pt x="5134" y="2846"/>
                    <a:pt x="5094" y="2842"/>
                    <a:pt x="5049" y="2842"/>
                  </a:cubicBezTo>
                  <a:cubicBezTo>
                    <a:pt x="4309" y="2842"/>
                    <a:pt x="3706" y="3443"/>
                    <a:pt x="3706" y="4186"/>
                  </a:cubicBezTo>
                  <a:cubicBezTo>
                    <a:pt x="3706" y="4280"/>
                    <a:pt x="3715" y="4376"/>
                    <a:pt x="3737" y="4464"/>
                  </a:cubicBezTo>
                  <a:lnTo>
                    <a:pt x="837" y="4464"/>
                  </a:lnTo>
                  <a:cubicBezTo>
                    <a:pt x="374" y="4464"/>
                    <a:pt x="0" y="4840"/>
                    <a:pt x="0" y="5301"/>
                  </a:cubicBezTo>
                  <a:cubicBezTo>
                    <a:pt x="0" y="5763"/>
                    <a:pt x="376" y="6137"/>
                    <a:pt x="837" y="6137"/>
                  </a:cubicBezTo>
                  <a:lnTo>
                    <a:pt x="19431" y="6137"/>
                  </a:lnTo>
                  <a:cubicBezTo>
                    <a:pt x="19894" y="6137"/>
                    <a:pt x="20268" y="5761"/>
                    <a:pt x="20268" y="5301"/>
                  </a:cubicBezTo>
                  <a:cubicBezTo>
                    <a:pt x="20264" y="4840"/>
                    <a:pt x="19890" y="4464"/>
                    <a:pt x="19426" y="4464"/>
                  </a:cubicBezTo>
                  <a:lnTo>
                    <a:pt x="16527" y="4464"/>
                  </a:lnTo>
                  <a:cubicBezTo>
                    <a:pt x="16545" y="4376"/>
                    <a:pt x="16556" y="4283"/>
                    <a:pt x="16556" y="4186"/>
                  </a:cubicBezTo>
                  <a:cubicBezTo>
                    <a:pt x="16556" y="3445"/>
                    <a:pt x="15956" y="2842"/>
                    <a:pt x="15213" y="2842"/>
                  </a:cubicBezTo>
                  <a:cubicBezTo>
                    <a:pt x="15169" y="2842"/>
                    <a:pt x="15128" y="2844"/>
                    <a:pt x="15086" y="2850"/>
                  </a:cubicBezTo>
                  <a:cubicBezTo>
                    <a:pt x="15073" y="1860"/>
                    <a:pt x="14266" y="1060"/>
                    <a:pt x="13270" y="1060"/>
                  </a:cubicBezTo>
                  <a:cubicBezTo>
                    <a:pt x="13022" y="1060"/>
                    <a:pt x="12767" y="1117"/>
                    <a:pt x="12520" y="1235"/>
                  </a:cubicBezTo>
                  <a:cubicBezTo>
                    <a:pt x="12109" y="498"/>
                    <a:pt x="11324" y="1"/>
                    <a:pt x="10423" y="1"/>
                  </a:cubicBezTo>
                  <a:cubicBezTo>
                    <a:pt x="10326" y="1"/>
                    <a:pt x="10228" y="8"/>
                    <a:pt x="10132" y="19"/>
                  </a:cubicBezTo>
                  <a:cubicBezTo>
                    <a:pt x="10034" y="8"/>
                    <a:pt x="9939" y="1"/>
                    <a:pt x="98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4" name="Google Shape;1724;p68"/>
          <p:cNvGrpSpPr/>
          <p:nvPr/>
        </p:nvGrpSpPr>
        <p:grpSpPr>
          <a:xfrm>
            <a:off x="8504819" y="4057471"/>
            <a:ext cx="695071" cy="727849"/>
            <a:chOff x="-1562181" y="-54429"/>
            <a:chExt cx="695071" cy="727849"/>
          </a:xfrm>
        </p:grpSpPr>
        <p:sp>
          <p:nvSpPr>
            <p:cNvPr id="1725" name="Google Shape;1725;p68"/>
            <p:cNvSpPr/>
            <p:nvPr/>
          </p:nvSpPr>
          <p:spPr>
            <a:xfrm>
              <a:off x="-1562181" y="-54429"/>
              <a:ext cx="695071" cy="381141"/>
            </a:xfrm>
            <a:custGeom>
              <a:rect b="b" l="l" r="r" t="t"/>
              <a:pathLst>
                <a:path extrusionOk="0" h="5512" w="10052">
                  <a:moveTo>
                    <a:pt x="7240" y="0"/>
                  </a:moveTo>
                  <a:cubicBezTo>
                    <a:pt x="6612" y="0"/>
                    <a:pt x="6455" y="546"/>
                    <a:pt x="5038" y="546"/>
                  </a:cubicBezTo>
                  <a:cubicBezTo>
                    <a:pt x="4763" y="546"/>
                    <a:pt x="4441" y="526"/>
                    <a:pt x="4059" y="477"/>
                  </a:cubicBezTo>
                  <a:cubicBezTo>
                    <a:pt x="3933" y="460"/>
                    <a:pt x="3811" y="453"/>
                    <a:pt x="3692" y="453"/>
                  </a:cubicBezTo>
                  <a:cubicBezTo>
                    <a:pt x="1119" y="453"/>
                    <a:pt x="1" y="4067"/>
                    <a:pt x="1230" y="4794"/>
                  </a:cubicBezTo>
                  <a:cubicBezTo>
                    <a:pt x="2269" y="5408"/>
                    <a:pt x="3528" y="5511"/>
                    <a:pt x="4426" y="5511"/>
                  </a:cubicBezTo>
                  <a:cubicBezTo>
                    <a:pt x="4626" y="5511"/>
                    <a:pt x="4808" y="5506"/>
                    <a:pt x="4965" y="5500"/>
                  </a:cubicBezTo>
                  <a:cubicBezTo>
                    <a:pt x="6025" y="5464"/>
                    <a:pt x="5809" y="4571"/>
                    <a:pt x="7170" y="4571"/>
                  </a:cubicBezTo>
                  <a:cubicBezTo>
                    <a:pt x="7381" y="4571"/>
                    <a:pt x="7629" y="4592"/>
                    <a:pt x="7927" y="4641"/>
                  </a:cubicBezTo>
                  <a:cubicBezTo>
                    <a:pt x="8015" y="4656"/>
                    <a:pt x="8097" y="4663"/>
                    <a:pt x="8175" y="4663"/>
                  </a:cubicBezTo>
                  <a:cubicBezTo>
                    <a:pt x="10051" y="4663"/>
                    <a:pt x="8975" y="515"/>
                    <a:pt x="7803" y="112"/>
                  </a:cubicBezTo>
                  <a:cubicBezTo>
                    <a:pt x="7572" y="32"/>
                    <a:pt x="7392" y="0"/>
                    <a:pt x="72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68"/>
            <p:cNvSpPr/>
            <p:nvPr/>
          </p:nvSpPr>
          <p:spPr>
            <a:xfrm>
              <a:off x="-1316081" y="126187"/>
              <a:ext cx="161667" cy="547233"/>
            </a:xfrm>
            <a:custGeom>
              <a:rect b="b" l="l" r="r" t="t"/>
              <a:pathLst>
                <a:path extrusionOk="0" h="7914" w="2338">
                  <a:moveTo>
                    <a:pt x="979" y="1"/>
                  </a:moveTo>
                  <a:cubicBezTo>
                    <a:pt x="979" y="1"/>
                    <a:pt x="1172" y="1373"/>
                    <a:pt x="850" y="1982"/>
                  </a:cubicBezTo>
                  <a:cubicBezTo>
                    <a:pt x="825" y="2029"/>
                    <a:pt x="798" y="2050"/>
                    <a:pt x="770" y="2050"/>
                  </a:cubicBezTo>
                  <a:cubicBezTo>
                    <a:pt x="542" y="2050"/>
                    <a:pt x="255" y="598"/>
                    <a:pt x="255" y="598"/>
                  </a:cubicBezTo>
                  <a:lnTo>
                    <a:pt x="0" y="754"/>
                  </a:lnTo>
                  <a:cubicBezTo>
                    <a:pt x="0" y="754"/>
                    <a:pt x="1451" y="5155"/>
                    <a:pt x="142" y="7914"/>
                  </a:cubicBezTo>
                  <a:lnTo>
                    <a:pt x="2282" y="7846"/>
                  </a:lnTo>
                  <a:cubicBezTo>
                    <a:pt x="2282" y="7846"/>
                    <a:pt x="1478" y="5881"/>
                    <a:pt x="1738" y="3865"/>
                  </a:cubicBezTo>
                  <a:cubicBezTo>
                    <a:pt x="1930" y="2369"/>
                    <a:pt x="2337" y="1082"/>
                    <a:pt x="2337" y="1082"/>
                  </a:cubicBezTo>
                  <a:lnTo>
                    <a:pt x="2059" y="907"/>
                  </a:lnTo>
                  <a:cubicBezTo>
                    <a:pt x="2059" y="907"/>
                    <a:pt x="1932" y="2026"/>
                    <a:pt x="1598" y="2081"/>
                  </a:cubicBezTo>
                  <a:cubicBezTo>
                    <a:pt x="1589" y="2083"/>
                    <a:pt x="1580" y="2083"/>
                    <a:pt x="1571" y="2083"/>
                  </a:cubicBezTo>
                  <a:cubicBezTo>
                    <a:pt x="1138" y="2083"/>
                    <a:pt x="1427" y="176"/>
                    <a:pt x="1427" y="176"/>
                  </a:cubicBezTo>
                  <a:lnTo>
                    <a:pt x="9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7" name="Google Shape;1727;p68"/>
          <p:cNvGrpSpPr/>
          <p:nvPr/>
        </p:nvGrpSpPr>
        <p:grpSpPr>
          <a:xfrm>
            <a:off x="-63500" y="4595386"/>
            <a:ext cx="9263410" cy="562284"/>
            <a:chOff x="-63500" y="4595386"/>
            <a:chExt cx="9263410" cy="562284"/>
          </a:xfrm>
        </p:grpSpPr>
        <p:sp>
          <p:nvSpPr>
            <p:cNvPr id="1728" name="Google Shape;1728;p68"/>
            <p:cNvSpPr/>
            <p:nvPr/>
          </p:nvSpPr>
          <p:spPr>
            <a:xfrm>
              <a:off x="-63500" y="4697598"/>
              <a:ext cx="9263374" cy="197076"/>
            </a:xfrm>
            <a:custGeom>
              <a:rect b="b" l="l" r="r" t="t"/>
              <a:pathLst>
                <a:path extrusionOk="0" h="5154" w="103739">
                  <a:moveTo>
                    <a:pt x="80339" y="0"/>
                  </a:moveTo>
                  <a:cubicBezTo>
                    <a:pt x="69397" y="0"/>
                    <a:pt x="55260" y="1698"/>
                    <a:pt x="43777" y="1698"/>
                  </a:cubicBezTo>
                  <a:cubicBezTo>
                    <a:pt x="43306" y="1698"/>
                    <a:pt x="42839" y="1695"/>
                    <a:pt x="42377" y="1689"/>
                  </a:cubicBezTo>
                  <a:cubicBezTo>
                    <a:pt x="33262" y="1571"/>
                    <a:pt x="25137" y="473"/>
                    <a:pt x="19763" y="473"/>
                  </a:cubicBezTo>
                  <a:cubicBezTo>
                    <a:pt x="14822" y="473"/>
                    <a:pt x="0" y="1680"/>
                    <a:pt x="0" y="1680"/>
                  </a:cubicBezTo>
                  <a:lnTo>
                    <a:pt x="0" y="5154"/>
                  </a:lnTo>
                  <a:lnTo>
                    <a:pt x="103739" y="5154"/>
                  </a:lnTo>
                  <a:lnTo>
                    <a:pt x="103739" y="722"/>
                  </a:lnTo>
                  <a:cubicBezTo>
                    <a:pt x="103739" y="722"/>
                    <a:pt x="95368" y="244"/>
                    <a:pt x="81989" y="14"/>
                  </a:cubicBezTo>
                  <a:cubicBezTo>
                    <a:pt x="81448" y="5"/>
                    <a:pt x="80897" y="0"/>
                    <a:pt x="803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29" name="Google Shape;1729;p68"/>
            <p:cNvGrpSpPr/>
            <p:nvPr/>
          </p:nvGrpSpPr>
          <p:grpSpPr>
            <a:xfrm>
              <a:off x="-63375" y="4861142"/>
              <a:ext cx="9263285" cy="296529"/>
              <a:chOff x="-63379" y="4923731"/>
              <a:chExt cx="9263285" cy="969682"/>
            </a:xfrm>
          </p:grpSpPr>
          <p:sp>
            <p:nvSpPr>
              <p:cNvPr id="1730" name="Google Shape;1730;p68"/>
              <p:cNvSpPr/>
              <p:nvPr/>
            </p:nvSpPr>
            <p:spPr>
              <a:xfrm>
                <a:off x="-63379" y="4923731"/>
                <a:ext cx="9263285" cy="969682"/>
              </a:xfrm>
              <a:custGeom>
                <a:rect b="b" l="l" r="r" t="t"/>
                <a:pathLst>
                  <a:path extrusionOk="0" h="10859" w="103738">
                    <a:moveTo>
                      <a:pt x="1" y="0"/>
                    </a:moveTo>
                    <a:lnTo>
                      <a:pt x="1" y="10858"/>
                    </a:lnTo>
                    <a:lnTo>
                      <a:pt x="103737" y="10858"/>
                    </a:lnTo>
                    <a:lnTo>
                      <a:pt x="10373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1" name="Google Shape;1731;p68"/>
              <p:cNvSpPr/>
              <p:nvPr/>
            </p:nvSpPr>
            <p:spPr>
              <a:xfrm>
                <a:off x="120932" y="5321109"/>
                <a:ext cx="843034" cy="64919"/>
              </a:xfrm>
              <a:custGeom>
                <a:rect b="b" l="l" r="r" t="t"/>
                <a:pathLst>
                  <a:path extrusionOk="0" h="727" w="9441">
                    <a:moveTo>
                      <a:pt x="1" y="1"/>
                    </a:moveTo>
                    <a:lnTo>
                      <a:pt x="1" y="727"/>
                    </a:lnTo>
                    <a:lnTo>
                      <a:pt x="9440" y="727"/>
                    </a:lnTo>
                    <a:lnTo>
                      <a:pt x="944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2" name="Google Shape;1732;p68"/>
              <p:cNvSpPr/>
              <p:nvPr/>
            </p:nvSpPr>
            <p:spPr>
              <a:xfrm>
                <a:off x="1341010" y="5321109"/>
                <a:ext cx="842856" cy="64919"/>
              </a:xfrm>
              <a:custGeom>
                <a:rect b="b" l="l" r="r" t="t"/>
                <a:pathLst>
                  <a:path extrusionOk="0" h="727" w="9439">
                    <a:moveTo>
                      <a:pt x="1" y="1"/>
                    </a:moveTo>
                    <a:lnTo>
                      <a:pt x="1" y="727"/>
                    </a:lnTo>
                    <a:lnTo>
                      <a:pt x="9438" y="727"/>
                    </a:lnTo>
                    <a:lnTo>
                      <a:pt x="94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3" name="Google Shape;1733;p68"/>
              <p:cNvSpPr/>
              <p:nvPr/>
            </p:nvSpPr>
            <p:spPr>
              <a:xfrm>
                <a:off x="2439822" y="5321109"/>
                <a:ext cx="842945" cy="64919"/>
              </a:xfrm>
              <a:custGeom>
                <a:rect b="b" l="l" r="r" t="t"/>
                <a:pathLst>
                  <a:path extrusionOk="0" h="727" w="9440">
                    <a:moveTo>
                      <a:pt x="1" y="1"/>
                    </a:moveTo>
                    <a:lnTo>
                      <a:pt x="1" y="727"/>
                    </a:lnTo>
                    <a:lnTo>
                      <a:pt x="9440" y="727"/>
                    </a:lnTo>
                    <a:lnTo>
                      <a:pt x="944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4" name="Google Shape;1734;p68"/>
              <p:cNvSpPr/>
              <p:nvPr/>
            </p:nvSpPr>
            <p:spPr>
              <a:xfrm>
                <a:off x="3659900" y="5321109"/>
                <a:ext cx="842945" cy="64919"/>
              </a:xfrm>
              <a:custGeom>
                <a:rect b="b" l="l" r="r" t="t"/>
                <a:pathLst>
                  <a:path extrusionOk="0" h="727" w="9440">
                    <a:moveTo>
                      <a:pt x="1" y="1"/>
                    </a:moveTo>
                    <a:lnTo>
                      <a:pt x="1" y="727"/>
                    </a:lnTo>
                    <a:lnTo>
                      <a:pt x="9440" y="727"/>
                    </a:lnTo>
                    <a:lnTo>
                      <a:pt x="944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5" name="Google Shape;1735;p68"/>
              <p:cNvSpPr/>
              <p:nvPr/>
            </p:nvSpPr>
            <p:spPr>
              <a:xfrm>
                <a:off x="4807736" y="5321109"/>
                <a:ext cx="842766" cy="64919"/>
              </a:xfrm>
              <a:custGeom>
                <a:rect b="b" l="l" r="r" t="t"/>
                <a:pathLst>
                  <a:path extrusionOk="0" h="727" w="9438">
                    <a:moveTo>
                      <a:pt x="1" y="1"/>
                    </a:moveTo>
                    <a:lnTo>
                      <a:pt x="1" y="727"/>
                    </a:lnTo>
                    <a:lnTo>
                      <a:pt x="9438" y="727"/>
                    </a:lnTo>
                    <a:lnTo>
                      <a:pt x="94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6" name="Google Shape;1736;p68"/>
              <p:cNvSpPr/>
              <p:nvPr/>
            </p:nvSpPr>
            <p:spPr>
              <a:xfrm>
                <a:off x="6027814" y="5321109"/>
                <a:ext cx="842766" cy="64919"/>
              </a:xfrm>
              <a:custGeom>
                <a:rect b="b" l="l" r="r" t="t"/>
                <a:pathLst>
                  <a:path extrusionOk="0" h="727" w="9438">
                    <a:moveTo>
                      <a:pt x="1" y="1"/>
                    </a:moveTo>
                    <a:lnTo>
                      <a:pt x="1" y="727"/>
                    </a:lnTo>
                    <a:lnTo>
                      <a:pt x="9438" y="727"/>
                    </a:lnTo>
                    <a:lnTo>
                      <a:pt x="94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7" name="Google Shape;1737;p68"/>
              <p:cNvSpPr/>
              <p:nvPr/>
            </p:nvSpPr>
            <p:spPr>
              <a:xfrm>
                <a:off x="7126804" y="5321109"/>
                <a:ext cx="842766" cy="64919"/>
              </a:xfrm>
              <a:custGeom>
                <a:rect b="b" l="l" r="r" t="t"/>
                <a:pathLst>
                  <a:path extrusionOk="0" h="727" w="9438">
                    <a:moveTo>
                      <a:pt x="0" y="1"/>
                    </a:moveTo>
                    <a:lnTo>
                      <a:pt x="0" y="727"/>
                    </a:lnTo>
                    <a:lnTo>
                      <a:pt x="9437" y="727"/>
                    </a:lnTo>
                    <a:lnTo>
                      <a:pt x="943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8" name="Google Shape;1738;p68"/>
              <p:cNvSpPr/>
              <p:nvPr/>
            </p:nvSpPr>
            <p:spPr>
              <a:xfrm>
                <a:off x="8346703" y="5321109"/>
                <a:ext cx="842945" cy="64919"/>
              </a:xfrm>
              <a:custGeom>
                <a:rect b="b" l="l" r="r" t="t"/>
                <a:pathLst>
                  <a:path extrusionOk="0" h="727" w="9440">
                    <a:moveTo>
                      <a:pt x="0" y="1"/>
                    </a:moveTo>
                    <a:lnTo>
                      <a:pt x="0" y="727"/>
                    </a:lnTo>
                    <a:lnTo>
                      <a:pt x="9439" y="727"/>
                    </a:lnTo>
                    <a:lnTo>
                      <a:pt x="943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39" name="Google Shape;1739;p68"/>
            <p:cNvSpPr/>
            <p:nvPr/>
          </p:nvSpPr>
          <p:spPr>
            <a:xfrm>
              <a:off x="115500" y="4595386"/>
              <a:ext cx="221410" cy="257090"/>
            </a:xfrm>
            <a:custGeom>
              <a:rect b="b" l="l" r="r" t="t"/>
              <a:pathLst>
                <a:path extrusionOk="0" h="3718" w="3202">
                  <a:moveTo>
                    <a:pt x="2103" y="1"/>
                  </a:moveTo>
                  <a:cubicBezTo>
                    <a:pt x="1307" y="1"/>
                    <a:pt x="1613" y="1628"/>
                    <a:pt x="1613" y="1628"/>
                  </a:cubicBezTo>
                  <a:cubicBezTo>
                    <a:pt x="1613" y="1628"/>
                    <a:pt x="1374" y="950"/>
                    <a:pt x="986" y="950"/>
                  </a:cubicBezTo>
                  <a:cubicBezTo>
                    <a:pt x="923" y="950"/>
                    <a:pt x="856" y="968"/>
                    <a:pt x="785" y="1009"/>
                  </a:cubicBezTo>
                  <a:cubicBezTo>
                    <a:pt x="130" y="1396"/>
                    <a:pt x="725" y="2303"/>
                    <a:pt x="969" y="2626"/>
                  </a:cubicBezTo>
                  <a:lnTo>
                    <a:pt x="969" y="2626"/>
                  </a:lnTo>
                  <a:cubicBezTo>
                    <a:pt x="852" y="2488"/>
                    <a:pt x="646" y="2276"/>
                    <a:pt x="483" y="2276"/>
                  </a:cubicBezTo>
                  <a:cubicBezTo>
                    <a:pt x="408" y="2276"/>
                    <a:pt x="341" y="2322"/>
                    <a:pt x="297" y="2443"/>
                  </a:cubicBezTo>
                  <a:cubicBezTo>
                    <a:pt x="0" y="3255"/>
                    <a:pt x="1062" y="3718"/>
                    <a:pt x="1062" y="3718"/>
                  </a:cubicBezTo>
                  <a:lnTo>
                    <a:pt x="2225" y="3718"/>
                  </a:lnTo>
                  <a:cubicBezTo>
                    <a:pt x="2225" y="3718"/>
                    <a:pt x="3201" y="2021"/>
                    <a:pt x="2684" y="1632"/>
                  </a:cubicBezTo>
                  <a:cubicBezTo>
                    <a:pt x="2596" y="1566"/>
                    <a:pt x="2520" y="1539"/>
                    <a:pt x="2454" y="1539"/>
                  </a:cubicBezTo>
                  <a:cubicBezTo>
                    <a:pt x="2354" y="1539"/>
                    <a:pt x="2277" y="1601"/>
                    <a:pt x="2217" y="1688"/>
                  </a:cubicBezTo>
                  <a:lnTo>
                    <a:pt x="2217" y="1688"/>
                  </a:lnTo>
                  <a:cubicBezTo>
                    <a:pt x="2416" y="1036"/>
                    <a:pt x="2647" y="1"/>
                    <a:pt x="21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40" name="Google Shape;1740;p68"/>
            <p:cNvGrpSpPr/>
            <p:nvPr/>
          </p:nvGrpSpPr>
          <p:grpSpPr>
            <a:xfrm>
              <a:off x="126720" y="4724849"/>
              <a:ext cx="586509" cy="142582"/>
              <a:chOff x="-994955" y="1628924"/>
              <a:chExt cx="586509" cy="142582"/>
            </a:xfrm>
          </p:grpSpPr>
          <p:sp>
            <p:nvSpPr>
              <p:cNvPr id="1741" name="Google Shape;1741;p68"/>
              <p:cNvSpPr/>
              <p:nvPr/>
            </p:nvSpPr>
            <p:spPr>
              <a:xfrm>
                <a:off x="-994955" y="1628924"/>
                <a:ext cx="586509" cy="142582"/>
              </a:xfrm>
              <a:custGeom>
                <a:rect b="b" l="l" r="r" t="t"/>
                <a:pathLst>
                  <a:path extrusionOk="0" h="2062" w="8482">
                    <a:moveTo>
                      <a:pt x="5971" y="0"/>
                    </a:moveTo>
                    <a:cubicBezTo>
                      <a:pt x="5919" y="0"/>
                      <a:pt x="5868" y="2"/>
                      <a:pt x="5816" y="7"/>
                    </a:cubicBezTo>
                    <a:cubicBezTo>
                      <a:pt x="5393" y="44"/>
                      <a:pt x="4987" y="222"/>
                      <a:pt x="4637" y="466"/>
                    </a:cubicBezTo>
                    <a:cubicBezTo>
                      <a:pt x="4464" y="585"/>
                      <a:pt x="4298" y="718"/>
                      <a:pt x="4250" y="921"/>
                    </a:cubicBezTo>
                    <a:cubicBezTo>
                      <a:pt x="3961" y="646"/>
                      <a:pt x="3562" y="491"/>
                      <a:pt x="3162" y="491"/>
                    </a:cubicBezTo>
                    <a:cubicBezTo>
                      <a:pt x="3074" y="491"/>
                      <a:pt x="2986" y="498"/>
                      <a:pt x="2899" y="514"/>
                    </a:cubicBezTo>
                    <a:cubicBezTo>
                      <a:pt x="2418" y="598"/>
                      <a:pt x="2005" y="925"/>
                      <a:pt x="1792" y="1361"/>
                    </a:cubicBezTo>
                    <a:cubicBezTo>
                      <a:pt x="1618" y="1284"/>
                      <a:pt x="1428" y="1245"/>
                      <a:pt x="1239" y="1245"/>
                    </a:cubicBezTo>
                    <a:cubicBezTo>
                      <a:pt x="1072" y="1245"/>
                      <a:pt x="906" y="1275"/>
                      <a:pt x="750" y="1335"/>
                    </a:cubicBezTo>
                    <a:cubicBezTo>
                      <a:pt x="419" y="1464"/>
                      <a:pt x="142" y="1728"/>
                      <a:pt x="0" y="2054"/>
                    </a:cubicBezTo>
                    <a:lnTo>
                      <a:pt x="8481" y="2062"/>
                    </a:lnTo>
                    <a:cubicBezTo>
                      <a:pt x="8453" y="1940"/>
                      <a:pt x="8428" y="1813"/>
                      <a:pt x="8369" y="1702"/>
                    </a:cubicBezTo>
                    <a:cubicBezTo>
                      <a:pt x="8312" y="1590"/>
                      <a:pt x="8214" y="1492"/>
                      <a:pt x="8092" y="1461"/>
                    </a:cubicBezTo>
                    <a:cubicBezTo>
                      <a:pt x="8057" y="1451"/>
                      <a:pt x="8021" y="1447"/>
                      <a:pt x="7985" y="1447"/>
                    </a:cubicBezTo>
                    <a:cubicBezTo>
                      <a:pt x="7864" y="1447"/>
                      <a:pt x="7744" y="1496"/>
                      <a:pt x="7632" y="1553"/>
                    </a:cubicBezTo>
                    <a:cubicBezTo>
                      <a:pt x="7515" y="1114"/>
                      <a:pt x="7350" y="665"/>
                      <a:pt x="7009" y="366"/>
                    </a:cubicBezTo>
                    <a:cubicBezTo>
                      <a:pt x="6729" y="118"/>
                      <a:pt x="6347" y="0"/>
                      <a:pt x="59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2" name="Google Shape;1742;p68"/>
              <p:cNvSpPr/>
              <p:nvPr/>
            </p:nvSpPr>
            <p:spPr>
              <a:xfrm>
                <a:off x="-801547" y="1679195"/>
                <a:ext cx="55041" cy="79105"/>
              </a:xfrm>
              <a:custGeom>
                <a:rect b="b" l="l" r="r" t="t"/>
                <a:pathLst>
                  <a:path extrusionOk="0" h="1144" w="796">
                    <a:moveTo>
                      <a:pt x="98" y="0"/>
                    </a:moveTo>
                    <a:cubicBezTo>
                      <a:pt x="49" y="0"/>
                      <a:pt x="1" y="51"/>
                      <a:pt x="34" y="105"/>
                    </a:cubicBezTo>
                    <a:cubicBezTo>
                      <a:pt x="250" y="432"/>
                      <a:pt x="452" y="765"/>
                      <a:pt x="644" y="1108"/>
                    </a:cubicBezTo>
                    <a:cubicBezTo>
                      <a:pt x="658" y="1133"/>
                      <a:pt x="680" y="1143"/>
                      <a:pt x="702" y="1143"/>
                    </a:cubicBezTo>
                    <a:cubicBezTo>
                      <a:pt x="749" y="1143"/>
                      <a:pt x="796" y="1094"/>
                      <a:pt x="766" y="1038"/>
                    </a:cubicBezTo>
                    <a:cubicBezTo>
                      <a:pt x="576" y="697"/>
                      <a:pt x="369" y="360"/>
                      <a:pt x="156" y="34"/>
                    </a:cubicBezTo>
                    <a:cubicBezTo>
                      <a:pt x="141" y="10"/>
                      <a:pt x="120" y="0"/>
                      <a:pt x="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3" name="Google Shape;1743;p68"/>
              <p:cNvSpPr/>
              <p:nvPr/>
            </p:nvSpPr>
            <p:spPr>
              <a:xfrm>
                <a:off x="-601154" y="1644966"/>
                <a:ext cx="30563" cy="111742"/>
              </a:xfrm>
              <a:custGeom>
                <a:rect b="b" l="l" r="r" t="t"/>
                <a:pathLst>
                  <a:path extrusionOk="0" h="1616" w="442">
                    <a:moveTo>
                      <a:pt x="356" y="0"/>
                    </a:moveTo>
                    <a:cubicBezTo>
                      <a:pt x="329" y="0"/>
                      <a:pt x="304" y="15"/>
                      <a:pt x="296" y="51"/>
                    </a:cubicBezTo>
                    <a:cubicBezTo>
                      <a:pt x="202" y="545"/>
                      <a:pt x="107" y="1035"/>
                      <a:pt x="11" y="1527"/>
                    </a:cubicBezTo>
                    <a:cubicBezTo>
                      <a:pt x="1" y="1581"/>
                      <a:pt x="45" y="1616"/>
                      <a:pt x="87" y="1616"/>
                    </a:cubicBezTo>
                    <a:cubicBezTo>
                      <a:pt x="114" y="1616"/>
                      <a:pt x="140" y="1600"/>
                      <a:pt x="147" y="1564"/>
                    </a:cubicBezTo>
                    <a:cubicBezTo>
                      <a:pt x="241" y="1072"/>
                      <a:pt x="335" y="582"/>
                      <a:pt x="433" y="88"/>
                    </a:cubicBezTo>
                    <a:cubicBezTo>
                      <a:pt x="442" y="36"/>
                      <a:pt x="397" y="0"/>
                      <a:pt x="3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4" name="Google Shape;1744;p68"/>
              <p:cNvSpPr/>
              <p:nvPr/>
            </p:nvSpPr>
            <p:spPr>
              <a:xfrm>
                <a:off x="-448682" y="1737210"/>
                <a:ext cx="16388" cy="23787"/>
              </a:xfrm>
              <a:custGeom>
                <a:rect b="b" l="l" r="r" t="t"/>
                <a:pathLst>
                  <a:path extrusionOk="0" h="344" w="237">
                    <a:moveTo>
                      <a:pt x="160" y="0"/>
                    </a:moveTo>
                    <a:cubicBezTo>
                      <a:pt x="147" y="0"/>
                      <a:pt x="135" y="3"/>
                      <a:pt x="126" y="9"/>
                    </a:cubicBezTo>
                    <a:lnTo>
                      <a:pt x="111" y="22"/>
                    </a:lnTo>
                    <a:cubicBezTo>
                      <a:pt x="102" y="31"/>
                      <a:pt x="98" y="40"/>
                      <a:pt x="93" y="51"/>
                    </a:cubicBezTo>
                    <a:cubicBezTo>
                      <a:pt x="65" y="120"/>
                      <a:pt x="36" y="190"/>
                      <a:pt x="8" y="256"/>
                    </a:cubicBezTo>
                    <a:cubicBezTo>
                      <a:pt x="1" y="273"/>
                      <a:pt x="8" y="295"/>
                      <a:pt x="15" y="309"/>
                    </a:cubicBezTo>
                    <a:cubicBezTo>
                      <a:pt x="25" y="322"/>
                      <a:pt x="39" y="337"/>
                      <a:pt x="56" y="341"/>
                    </a:cubicBezTo>
                    <a:cubicBezTo>
                      <a:pt x="63" y="343"/>
                      <a:pt x="70" y="344"/>
                      <a:pt x="77" y="344"/>
                    </a:cubicBezTo>
                    <a:cubicBezTo>
                      <a:pt x="89" y="344"/>
                      <a:pt x="100" y="341"/>
                      <a:pt x="109" y="335"/>
                    </a:cubicBezTo>
                    <a:cubicBezTo>
                      <a:pt x="113" y="330"/>
                      <a:pt x="119" y="328"/>
                      <a:pt x="122" y="322"/>
                    </a:cubicBezTo>
                    <a:cubicBezTo>
                      <a:pt x="131" y="313"/>
                      <a:pt x="137" y="304"/>
                      <a:pt x="141" y="293"/>
                    </a:cubicBezTo>
                    <a:cubicBezTo>
                      <a:pt x="168" y="225"/>
                      <a:pt x="200" y="155"/>
                      <a:pt x="227" y="88"/>
                    </a:cubicBezTo>
                    <a:cubicBezTo>
                      <a:pt x="237" y="72"/>
                      <a:pt x="231" y="50"/>
                      <a:pt x="222" y="35"/>
                    </a:cubicBezTo>
                    <a:cubicBezTo>
                      <a:pt x="213" y="22"/>
                      <a:pt x="196" y="7"/>
                      <a:pt x="181" y="4"/>
                    </a:cubicBezTo>
                    <a:cubicBezTo>
                      <a:pt x="174" y="1"/>
                      <a:pt x="167" y="0"/>
                      <a:pt x="1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5" name="Google Shape;1745;p68"/>
              <p:cNvSpPr/>
              <p:nvPr/>
            </p:nvSpPr>
            <p:spPr>
              <a:xfrm>
                <a:off x="-932514" y="1729742"/>
                <a:ext cx="30909" cy="31739"/>
              </a:xfrm>
              <a:custGeom>
                <a:rect b="b" l="l" r="r" t="t"/>
                <a:pathLst>
                  <a:path extrusionOk="0" h="459" w="447">
                    <a:moveTo>
                      <a:pt x="77" y="0"/>
                    </a:moveTo>
                    <a:cubicBezTo>
                      <a:pt x="58" y="0"/>
                      <a:pt x="40" y="7"/>
                      <a:pt x="28" y="21"/>
                    </a:cubicBezTo>
                    <a:cubicBezTo>
                      <a:pt x="0" y="51"/>
                      <a:pt x="0" y="91"/>
                      <a:pt x="28" y="121"/>
                    </a:cubicBezTo>
                    <a:cubicBezTo>
                      <a:pt x="124" y="226"/>
                      <a:pt x="223" y="331"/>
                      <a:pt x="319" y="438"/>
                    </a:cubicBezTo>
                    <a:cubicBezTo>
                      <a:pt x="332" y="452"/>
                      <a:pt x="350" y="458"/>
                      <a:pt x="369" y="458"/>
                    </a:cubicBezTo>
                    <a:cubicBezTo>
                      <a:pt x="387" y="458"/>
                      <a:pt x="406" y="452"/>
                      <a:pt x="419" y="438"/>
                    </a:cubicBezTo>
                    <a:cubicBezTo>
                      <a:pt x="446" y="410"/>
                      <a:pt x="446" y="370"/>
                      <a:pt x="419" y="338"/>
                    </a:cubicBezTo>
                    <a:cubicBezTo>
                      <a:pt x="323" y="233"/>
                      <a:pt x="223" y="126"/>
                      <a:pt x="126" y="21"/>
                    </a:cubicBezTo>
                    <a:cubicBezTo>
                      <a:pt x="114" y="7"/>
                      <a:pt x="95" y="0"/>
                      <a:pt x="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746" name="Shape 1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7" name="Google Shape;1747;p69"/>
          <p:cNvGrpSpPr/>
          <p:nvPr/>
        </p:nvGrpSpPr>
        <p:grpSpPr>
          <a:xfrm>
            <a:off x="-354225" y="3564300"/>
            <a:ext cx="10085005" cy="1260811"/>
            <a:chOff x="-354225" y="3564300"/>
            <a:chExt cx="10085005" cy="1260811"/>
          </a:xfrm>
        </p:grpSpPr>
        <p:sp>
          <p:nvSpPr>
            <p:cNvPr id="1748" name="Google Shape;1748;p69"/>
            <p:cNvSpPr/>
            <p:nvPr/>
          </p:nvSpPr>
          <p:spPr>
            <a:xfrm>
              <a:off x="-354225" y="3969525"/>
              <a:ext cx="1133475" cy="695325"/>
            </a:xfrm>
            <a:custGeom>
              <a:rect b="b" l="l" r="r" t="t"/>
              <a:pathLst>
                <a:path extrusionOk="0" h="27813" w="45339">
                  <a:moveTo>
                    <a:pt x="44958" y="23812"/>
                  </a:moveTo>
                  <a:lnTo>
                    <a:pt x="45339" y="27051"/>
                  </a:lnTo>
                  <a:lnTo>
                    <a:pt x="0" y="27813"/>
                  </a:lnTo>
                  <a:lnTo>
                    <a:pt x="7430" y="6477"/>
                  </a:lnTo>
                  <a:lnTo>
                    <a:pt x="20765" y="5524"/>
                  </a:lnTo>
                  <a:lnTo>
                    <a:pt x="21336" y="0"/>
                  </a:lnTo>
                  <a:lnTo>
                    <a:pt x="33719" y="190"/>
                  </a:lnTo>
                  <a:lnTo>
                    <a:pt x="33719" y="23241"/>
                  </a:lnTo>
                  <a:lnTo>
                    <a:pt x="36386" y="23241"/>
                  </a:lnTo>
                  <a:lnTo>
                    <a:pt x="36195" y="15621"/>
                  </a:lnTo>
                  <a:lnTo>
                    <a:pt x="44387" y="16383"/>
                  </a:lnTo>
                  <a:close/>
                </a:path>
              </a:pathLst>
            </a:custGeom>
            <a:solidFill>
              <a:srgbClr val="91CB91">
                <a:alpha val="40880"/>
              </a:srgbClr>
            </a:solidFill>
            <a:ln>
              <a:noFill/>
            </a:ln>
          </p:spPr>
        </p:sp>
        <p:sp>
          <p:nvSpPr>
            <p:cNvPr id="1749" name="Google Shape;1749;p69"/>
            <p:cNvSpPr/>
            <p:nvPr/>
          </p:nvSpPr>
          <p:spPr>
            <a:xfrm>
              <a:off x="6585681" y="3564300"/>
              <a:ext cx="3145100" cy="1260811"/>
            </a:xfrm>
            <a:custGeom>
              <a:rect b="b" l="l" r="r" t="t"/>
              <a:pathLst>
                <a:path extrusionOk="0" h="34671" w="86487">
                  <a:moveTo>
                    <a:pt x="86487" y="26480"/>
                  </a:moveTo>
                  <a:lnTo>
                    <a:pt x="86487" y="33719"/>
                  </a:lnTo>
                  <a:lnTo>
                    <a:pt x="0" y="34671"/>
                  </a:lnTo>
                  <a:lnTo>
                    <a:pt x="6858" y="30861"/>
                  </a:lnTo>
                  <a:lnTo>
                    <a:pt x="49149" y="29909"/>
                  </a:lnTo>
                  <a:lnTo>
                    <a:pt x="51626" y="0"/>
                  </a:lnTo>
                  <a:lnTo>
                    <a:pt x="64389" y="0"/>
                  </a:lnTo>
                  <a:lnTo>
                    <a:pt x="64770" y="3239"/>
                  </a:lnTo>
                  <a:lnTo>
                    <a:pt x="74295" y="4001"/>
                  </a:lnTo>
                  <a:lnTo>
                    <a:pt x="73533" y="24575"/>
                  </a:lnTo>
                  <a:close/>
                </a:path>
              </a:pathLst>
            </a:custGeom>
            <a:solidFill>
              <a:srgbClr val="91CB91">
                <a:alpha val="40880"/>
              </a:srgbClr>
            </a:solidFill>
            <a:ln>
              <a:noFill/>
            </a:ln>
          </p:spPr>
        </p:sp>
      </p:grpSp>
      <p:sp>
        <p:nvSpPr>
          <p:cNvPr id="1750" name="Google Shape;1750;p6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51" name="Google Shape;1751;p69"/>
          <p:cNvSpPr txBox="1"/>
          <p:nvPr>
            <p:ph idx="1" type="subTitle"/>
          </p:nvPr>
        </p:nvSpPr>
        <p:spPr>
          <a:xfrm>
            <a:off x="937626" y="3116103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52" name="Google Shape;1752;p69"/>
          <p:cNvSpPr txBox="1"/>
          <p:nvPr>
            <p:ph idx="2" type="subTitle"/>
          </p:nvPr>
        </p:nvSpPr>
        <p:spPr>
          <a:xfrm>
            <a:off x="3484350" y="3116103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53" name="Google Shape;1753;p69"/>
          <p:cNvSpPr txBox="1"/>
          <p:nvPr>
            <p:ph idx="3" type="subTitle"/>
          </p:nvPr>
        </p:nvSpPr>
        <p:spPr>
          <a:xfrm>
            <a:off x="6031074" y="3116103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54" name="Google Shape;1754;p69"/>
          <p:cNvSpPr txBox="1"/>
          <p:nvPr>
            <p:ph idx="4" type="subTitle"/>
          </p:nvPr>
        </p:nvSpPr>
        <p:spPr>
          <a:xfrm>
            <a:off x="937625" y="2661526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000">
                <a:solidFill>
                  <a:schemeClr val="dk1"/>
                </a:solidFill>
                <a:latin typeface="Quando"/>
                <a:ea typeface="Quando"/>
                <a:cs typeface="Quando"/>
                <a:sym typeface="Quand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9pPr>
          </a:lstStyle>
          <a:p/>
        </p:txBody>
      </p:sp>
      <p:sp>
        <p:nvSpPr>
          <p:cNvPr id="1755" name="Google Shape;1755;p69"/>
          <p:cNvSpPr txBox="1"/>
          <p:nvPr>
            <p:ph idx="5" type="subTitle"/>
          </p:nvPr>
        </p:nvSpPr>
        <p:spPr>
          <a:xfrm>
            <a:off x="3484350" y="2661526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000">
                <a:solidFill>
                  <a:schemeClr val="dk1"/>
                </a:solidFill>
                <a:latin typeface="Quando"/>
                <a:ea typeface="Quando"/>
                <a:cs typeface="Quando"/>
                <a:sym typeface="Quand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9pPr>
          </a:lstStyle>
          <a:p/>
        </p:txBody>
      </p:sp>
      <p:sp>
        <p:nvSpPr>
          <p:cNvPr id="1756" name="Google Shape;1756;p69"/>
          <p:cNvSpPr txBox="1"/>
          <p:nvPr>
            <p:ph idx="6" type="subTitle"/>
          </p:nvPr>
        </p:nvSpPr>
        <p:spPr>
          <a:xfrm>
            <a:off x="6031075" y="2661526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000">
                <a:solidFill>
                  <a:schemeClr val="dk1"/>
                </a:solidFill>
                <a:latin typeface="Quando"/>
                <a:ea typeface="Quando"/>
                <a:cs typeface="Quando"/>
                <a:sym typeface="Quand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9pPr>
          </a:lstStyle>
          <a:p/>
        </p:txBody>
      </p:sp>
      <p:grpSp>
        <p:nvGrpSpPr>
          <p:cNvPr id="1757" name="Google Shape;1757;p69"/>
          <p:cNvGrpSpPr/>
          <p:nvPr/>
        </p:nvGrpSpPr>
        <p:grpSpPr>
          <a:xfrm>
            <a:off x="-63300" y="-158909"/>
            <a:ext cx="10035996" cy="3074679"/>
            <a:chOff x="-63300" y="-158909"/>
            <a:chExt cx="10035996" cy="3074679"/>
          </a:xfrm>
        </p:grpSpPr>
        <p:sp>
          <p:nvSpPr>
            <p:cNvPr id="1758" name="Google Shape;1758;p69"/>
            <p:cNvSpPr/>
            <p:nvPr/>
          </p:nvSpPr>
          <p:spPr>
            <a:xfrm>
              <a:off x="327295" y="235723"/>
              <a:ext cx="385942" cy="207509"/>
            </a:xfrm>
            <a:custGeom>
              <a:rect b="b" l="l" r="r" t="t"/>
              <a:pathLst>
                <a:path extrusionOk="0" h="3447" w="6411">
                  <a:moveTo>
                    <a:pt x="2159" y="0"/>
                  </a:moveTo>
                  <a:cubicBezTo>
                    <a:pt x="1702" y="0"/>
                    <a:pt x="1300" y="222"/>
                    <a:pt x="1046" y="561"/>
                  </a:cubicBezTo>
                  <a:cubicBezTo>
                    <a:pt x="977" y="542"/>
                    <a:pt x="906" y="529"/>
                    <a:pt x="832" y="529"/>
                  </a:cubicBezTo>
                  <a:cubicBezTo>
                    <a:pt x="375" y="529"/>
                    <a:pt x="4" y="902"/>
                    <a:pt x="4" y="1357"/>
                  </a:cubicBezTo>
                  <a:cubicBezTo>
                    <a:pt x="1" y="1817"/>
                    <a:pt x="371" y="2186"/>
                    <a:pt x="826" y="2186"/>
                  </a:cubicBezTo>
                  <a:cubicBezTo>
                    <a:pt x="887" y="2186"/>
                    <a:pt x="944" y="2181"/>
                    <a:pt x="1001" y="2168"/>
                  </a:cubicBezTo>
                  <a:cubicBezTo>
                    <a:pt x="1182" y="2435"/>
                    <a:pt x="1453" y="2636"/>
                    <a:pt x="1770" y="2728"/>
                  </a:cubicBezTo>
                  <a:cubicBezTo>
                    <a:pt x="1993" y="3154"/>
                    <a:pt x="2443" y="3447"/>
                    <a:pt x="2959" y="3447"/>
                  </a:cubicBezTo>
                  <a:cubicBezTo>
                    <a:pt x="3388" y="3447"/>
                    <a:pt x="3769" y="3244"/>
                    <a:pt x="4015" y="2929"/>
                  </a:cubicBezTo>
                  <a:cubicBezTo>
                    <a:pt x="4153" y="3065"/>
                    <a:pt x="4343" y="3150"/>
                    <a:pt x="4549" y="3150"/>
                  </a:cubicBezTo>
                  <a:cubicBezTo>
                    <a:pt x="4847" y="3150"/>
                    <a:pt x="5102" y="2978"/>
                    <a:pt x="5227" y="2733"/>
                  </a:cubicBezTo>
                  <a:cubicBezTo>
                    <a:pt x="5255" y="2735"/>
                    <a:pt x="5281" y="2737"/>
                    <a:pt x="5308" y="2737"/>
                  </a:cubicBezTo>
                  <a:cubicBezTo>
                    <a:pt x="5916" y="2737"/>
                    <a:pt x="6410" y="2245"/>
                    <a:pt x="6410" y="1633"/>
                  </a:cubicBezTo>
                  <a:cubicBezTo>
                    <a:pt x="6410" y="1025"/>
                    <a:pt x="5918" y="529"/>
                    <a:pt x="5308" y="529"/>
                  </a:cubicBezTo>
                  <a:cubicBezTo>
                    <a:pt x="5072" y="529"/>
                    <a:pt x="4855" y="603"/>
                    <a:pt x="4678" y="728"/>
                  </a:cubicBezTo>
                  <a:cubicBezTo>
                    <a:pt x="4543" y="356"/>
                    <a:pt x="4182" y="87"/>
                    <a:pt x="3764" y="87"/>
                  </a:cubicBezTo>
                  <a:cubicBezTo>
                    <a:pt x="3502" y="87"/>
                    <a:pt x="3264" y="192"/>
                    <a:pt x="3089" y="360"/>
                  </a:cubicBezTo>
                  <a:cubicBezTo>
                    <a:pt x="2842" y="137"/>
                    <a:pt x="2516" y="0"/>
                    <a:pt x="21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69"/>
            <p:cNvSpPr/>
            <p:nvPr/>
          </p:nvSpPr>
          <p:spPr>
            <a:xfrm>
              <a:off x="7642984" y="-49322"/>
              <a:ext cx="1030494" cy="482560"/>
            </a:xfrm>
            <a:custGeom>
              <a:rect b="b" l="l" r="r" t="t"/>
              <a:pathLst>
                <a:path extrusionOk="0" h="3519" w="7515">
                  <a:moveTo>
                    <a:pt x="3620" y="0"/>
                  </a:moveTo>
                  <a:cubicBezTo>
                    <a:pt x="3091" y="0"/>
                    <a:pt x="2636" y="297"/>
                    <a:pt x="2408" y="736"/>
                  </a:cubicBezTo>
                  <a:cubicBezTo>
                    <a:pt x="2085" y="830"/>
                    <a:pt x="1809" y="1032"/>
                    <a:pt x="1625" y="1307"/>
                  </a:cubicBezTo>
                  <a:cubicBezTo>
                    <a:pt x="1567" y="1294"/>
                    <a:pt x="1507" y="1289"/>
                    <a:pt x="1448" y="1289"/>
                  </a:cubicBezTo>
                  <a:cubicBezTo>
                    <a:pt x="980" y="1289"/>
                    <a:pt x="602" y="1664"/>
                    <a:pt x="602" y="2133"/>
                  </a:cubicBezTo>
                  <a:cubicBezTo>
                    <a:pt x="602" y="2158"/>
                    <a:pt x="604" y="2182"/>
                    <a:pt x="607" y="2204"/>
                  </a:cubicBezTo>
                  <a:lnTo>
                    <a:pt x="417" y="2204"/>
                  </a:lnTo>
                  <a:cubicBezTo>
                    <a:pt x="187" y="2204"/>
                    <a:pt x="1" y="2391"/>
                    <a:pt x="1" y="2621"/>
                  </a:cubicBezTo>
                  <a:cubicBezTo>
                    <a:pt x="1" y="2851"/>
                    <a:pt x="187" y="3039"/>
                    <a:pt x="417" y="3039"/>
                  </a:cubicBezTo>
                  <a:lnTo>
                    <a:pt x="1744" y="3039"/>
                  </a:lnTo>
                  <a:cubicBezTo>
                    <a:pt x="2004" y="3330"/>
                    <a:pt x="2380" y="3518"/>
                    <a:pt x="2802" y="3518"/>
                  </a:cubicBezTo>
                  <a:cubicBezTo>
                    <a:pt x="3169" y="3518"/>
                    <a:pt x="3501" y="3376"/>
                    <a:pt x="3753" y="3150"/>
                  </a:cubicBezTo>
                  <a:cubicBezTo>
                    <a:pt x="3934" y="3321"/>
                    <a:pt x="4175" y="3428"/>
                    <a:pt x="4442" y="3428"/>
                  </a:cubicBezTo>
                  <a:cubicBezTo>
                    <a:pt x="4763" y="3428"/>
                    <a:pt x="5049" y="3275"/>
                    <a:pt x="5229" y="3039"/>
                  </a:cubicBezTo>
                  <a:lnTo>
                    <a:pt x="7098" y="3039"/>
                  </a:lnTo>
                  <a:cubicBezTo>
                    <a:pt x="7328" y="3039"/>
                    <a:pt x="7514" y="2851"/>
                    <a:pt x="7514" y="2621"/>
                  </a:cubicBezTo>
                  <a:cubicBezTo>
                    <a:pt x="7512" y="2389"/>
                    <a:pt x="7326" y="2203"/>
                    <a:pt x="7096" y="2203"/>
                  </a:cubicBezTo>
                  <a:lnTo>
                    <a:pt x="7087" y="2203"/>
                  </a:lnTo>
                  <a:cubicBezTo>
                    <a:pt x="7124" y="2092"/>
                    <a:pt x="7144" y="1972"/>
                    <a:pt x="7144" y="1849"/>
                  </a:cubicBezTo>
                  <a:cubicBezTo>
                    <a:pt x="7144" y="1228"/>
                    <a:pt x="6639" y="723"/>
                    <a:pt x="6018" y="723"/>
                  </a:cubicBezTo>
                  <a:cubicBezTo>
                    <a:pt x="5990" y="723"/>
                    <a:pt x="5963" y="726"/>
                    <a:pt x="5935" y="728"/>
                  </a:cubicBezTo>
                  <a:cubicBezTo>
                    <a:pt x="5808" y="474"/>
                    <a:pt x="5546" y="303"/>
                    <a:pt x="5244" y="303"/>
                  </a:cubicBezTo>
                  <a:cubicBezTo>
                    <a:pt x="5030" y="303"/>
                    <a:pt x="4839" y="387"/>
                    <a:pt x="4698" y="527"/>
                  </a:cubicBezTo>
                  <a:cubicBezTo>
                    <a:pt x="4446" y="207"/>
                    <a:pt x="4057" y="0"/>
                    <a:pt x="36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69"/>
            <p:cNvSpPr/>
            <p:nvPr/>
          </p:nvSpPr>
          <p:spPr>
            <a:xfrm>
              <a:off x="-63300" y="2211133"/>
              <a:ext cx="578117" cy="296485"/>
            </a:xfrm>
            <a:custGeom>
              <a:rect b="b" l="l" r="r" t="t"/>
              <a:pathLst>
                <a:path extrusionOk="0" h="4925" w="9163">
                  <a:moveTo>
                    <a:pt x="4937" y="0"/>
                  </a:moveTo>
                  <a:cubicBezTo>
                    <a:pt x="4322" y="0"/>
                    <a:pt x="3776" y="292"/>
                    <a:pt x="3426" y="741"/>
                  </a:cubicBezTo>
                  <a:cubicBezTo>
                    <a:pt x="3231" y="544"/>
                    <a:pt x="2962" y="424"/>
                    <a:pt x="2661" y="424"/>
                  </a:cubicBezTo>
                  <a:cubicBezTo>
                    <a:pt x="2238" y="424"/>
                    <a:pt x="1874" y="669"/>
                    <a:pt x="1694" y="1021"/>
                  </a:cubicBezTo>
                  <a:cubicBezTo>
                    <a:pt x="1655" y="1019"/>
                    <a:pt x="1618" y="1014"/>
                    <a:pt x="1576" y="1014"/>
                  </a:cubicBezTo>
                  <a:cubicBezTo>
                    <a:pt x="706" y="1014"/>
                    <a:pt x="0" y="1720"/>
                    <a:pt x="0" y="2590"/>
                  </a:cubicBezTo>
                  <a:cubicBezTo>
                    <a:pt x="0" y="3461"/>
                    <a:pt x="706" y="4165"/>
                    <a:pt x="1576" y="4165"/>
                  </a:cubicBezTo>
                  <a:cubicBezTo>
                    <a:pt x="1911" y="4165"/>
                    <a:pt x="2221" y="4060"/>
                    <a:pt x="2477" y="3883"/>
                  </a:cubicBezTo>
                  <a:cubicBezTo>
                    <a:pt x="2672" y="4416"/>
                    <a:pt x="3185" y="4799"/>
                    <a:pt x="3786" y="4799"/>
                  </a:cubicBezTo>
                  <a:cubicBezTo>
                    <a:pt x="4161" y="4799"/>
                    <a:pt x="4501" y="4650"/>
                    <a:pt x="4751" y="4410"/>
                  </a:cubicBezTo>
                  <a:cubicBezTo>
                    <a:pt x="5103" y="4727"/>
                    <a:pt x="5569" y="4924"/>
                    <a:pt x="6082" y="4924"/>
                  </a:cubicBezTo>
                  <a:cubicBezTo>
                    <a:pt x="6734" y="4924"/>
                    <a:pt x="7311" y="4608"/>
                    <a:pt x="7674" y="4125"/>
                  </a:cubicBezTo>
                  <a:cubicBezTo>
                    <a:pt x="7773" y="4150"/>
                    <a:pt x="7875" y="4165"/>
                    <a:pt x="7982" y="4165"/>
                  </a:cubicBezTo>
                  <a:cubicBezTo>
                    <a:pt x="8636" y="4165"/>
                    <a:pt x="9163" y="3636"/>
                    <a:pt x="9163" y="2984"/>
                  </a:cubicBezTo>
                  <a:cubicBezTo>
                    <a:pt x="9163" y="2332"/>
                    <a:pt x="8636" y="1801"/>
                    <a:pt x="7982" y="1801"/>
                  </a:cubicBezTo>
                  <a:cubicBezTo>
                    <a:pt x="7895" y="1801"/>
                    <a:pt x="7812" y="1810"/>
                    <a:pt x="7733" y="1828"/>
                  </a:cubicBezTo>
                  <a:cubicBezTo>
                    <a:pt x="7475" y="1445"/>
                    <a:pt x="7088" y="1160"/>
                    <a:pt x="6635" y="1029"/>
                  </a:cubicBezTo>
                  <a:cubicBezTo>
                    <a:pt x="6316" y="419"/>
                    <a:pt x="5674" y="0"/>
                    <a:pt x="49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69"/>
            <p:cNvSpPr/>
            <p:nvPr/>
          </p:nvSpPr>
          <p:spPr>
            <a:xfrm>
              <a:off x="1267275" y="-158909"/>
              <a:ext cx="1432641" cy="606089"/>
            </a:xfrm>
            <a:custGeom>
              <a:rect b="b" l="l" r="r" t="t"/>
              <a:pathLst>
                <a:path extrusionOk="0" h="5699" w="13471">
                  <a:moveTo>
                    <a:pt x="7647" y="1"/>
                  </a:moveTo>
                  <a:cubicBezTo>
                    <a:pt x="6879" y="1"/>
                    <a:pt x="6195" y="356"/>
                    <a:pt x="5751" y="915"/>
                  </a:cubicBezTo>
                  <a:cubicBezTo>
                    <a:pt x="5389" y="567"/>
                    <a:pt x="4901" y="353"/>
                    <a:pt x="4359" y="353"/>
                  </a:cubicBezTo>
                  <a:cubicBezTo>
                    <a:pt x="3657" y="353"/>
                    <a:pt x="3040" y="714"/>
                    <a:pt x="2680" y="1259"/>
                  </a:cubicBezTo>
                  <a:cubicBezTo>
                    <a:pt x="2664" y="1259"/>
                    <a:pt x="2647" y="1258"/>
                    <a:pt x="2633" y="1258"/>
                  </a:cubicBezTo>
                  <a:cubicBezTo>
                    <a:pt x="2205" y="1258"/>
                    <a:pt x="1816" y="1412"/>
                    <a:pt x="1518" y="1669"/>
                  </a:cubicBezTo>
                  <a:cubicBezTo>
                    <a:pt x="1390" y="1617"/>
                    <a:pt x="1254" y="1589"/>
                    <a:pt x="1112" y="1589"/>
                  </a:cubicBezTo>
                  <a:cubicBezTo>
                    <a:pt x="499" y="1589"/>
                    <a:pt x="1" y="2087"/>
                    <a:pt x="1" y="2701"/>
                  </a:cubicBezTo>
                  <a:cubicBezTo>
                    <a:pt x="1" y="3312"/>
                    <a:pt x="499" y="3810"/>
                    <a:pt x="1112" y="3810"/>
                  </a:cubicBezTo>
                  <a:lnTo>
                    <a:pt x="1123" y="3810"/>
                  </a:lnTo>
                  <a:cubicBezTo>
                    <a:pt x="1416" y="4343"/>
                    <a:pt x="1982" y="4702"/>
                    <a:pt x="2633" y="4702"/>
                  </a:cubicBezTo>
                  <a:cubicBezTo>
                    <a:pt x="2988" y="4702"/>
                    <a:pt x="3320" y="4591"/>
                    <a:pt x="3596" y="4405"/>
                  </a:cubicBezTo>
                  <a:cubicBezTo>
                    <a:pt x="3950" y="5170"/>
                    <a:pt x="4719" y="5699"/>
                    <a:pt x="5614" y="5699"/>
                  </a:cubicBezTo>
                  <a:cubicBezTo>
                    <a:pt x="6331" y="5699"/>
                    <a:pt x="6967" y="5358"/>
                    <a:pt x="7372" y="4833"/>
                  </a:cubicBezTo>
                  <a:cubicBezTo>
                    <a:pt x="7465" y="4842"/>
                    <a:pt x="7557" y="4849"/>
                    <a:pt x="7649" y="4849"/>
                  </a:cubicBezTo>
                  <a:cubicBezTo>
                    <a:pt x="8041" y="4849"/>
                    <a:pt x="8410" y="4755"/>
                    <a:pt x="8736" y="4591"/>
                  </a:cubicBezTo>
                  <a:cubicBezTo>
                    <a:pt x="9033" y="4755"/>
                    <a:pt x="9377" y="4849"/>
                    <a:pt x="9740" y="4849"/>
                  </a:cubicBezTo>
                  <a:cubicBezTo>
                    <a:pt x="10597" y="4849"/>
                    <a:pt x="11335" y="4332"/>
                    <a:pt x="11657" y="3591"/>
                  </a:cubicBezTo>
                  <a:cubicBezTo>
                    <a:pt x="11828" y="3681"/>
                    <a:pt x="12024" y="3733"/>
                    <a:pt x="12230" y="3733"/>
                  </a:cubicBezTo>
                  <a:cubicBezTo>
                    <a:pt x="12916" y="3733"/>
                    <a:pt x="13470" y="3176"/>
                    <a:pt x="13470" y="2498"/>
                  </a:cubicBezTo>
                  <a:cubicBezTo>
                    <a:pt x="13470" y="1812"/>
                    <a:pt x="12916" y="1258"/>
                    <a:pt x="12230" y="1258"/>
                  </a:cubicBezTo>
                  <a:cubicBezTo>
                    <a:pt x="11930" y="1258"/>
                    <a:pt x="11653" y="1365"/>
                    <a:pt x="11438" y="1543"/>
                  </a:cubicBezTo>
                  <a:cubicBezTo>
                    <a:pt x="11058" y="1014"/>
                    <a:pt x="10439" y="668"/>
                    <a:pt x="9739" y="668"/>
                  </a:cubicBezTo>
                  <a:cubicBezTo>
                    <a:pt x="9606" y="668"/>
                    <a:pt x="9481" y="683"/>
                    <a:pt x="9355" y="705"/>
                  </a:cubicBezTo>
                  <a:cubicBezTo>
                    <a:pt x="8919" y="270"/>
                    <a:pt x="8312" y="1"/>
                    <a:pt x="76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69"/>
            <p:cNvSpPr/>
            <p:nvPr/>
          </p:nvSpPr>
          <p:spPr>
            <a:xfrm>
              <a:off x="8752562" y="2546262"/>
              <a:ext cx="1220134" cy="369508"/>
            </a:xfrm>
            <a:custGeom>
              <a:rect b="b" l="l" r="r" t="t"/>
              <a:pathLst>
                <a:path extrusionOk="0" h="6138" w="20268">
                  <a:moveTo>
                    <a:pt x="9839" y="1"/>
                  </a:moveTo>
                  <a:cubicBezTo>
                    <a:pt x="8936" y="1"/>
                    <a:pt x="8151" y="500"/>
                    <a:pt x="7742" y="1235"/>
                  </a:cubicBezTo>
                  <a:cubicBezTo>
                    <a:pt x="7497" y="1117"/>
                    <a:pt x="7239" y="1060"/>
                    <a:pt x="6992" y="1060"/>
                  </a:cubicBezTo>
                  <a:cubicBezTo>
                    <a:pt x="5997" y="1060"/>
                    <a:pt x="5190" y="1860"/>
                    <a:pt x="5177" y="2850"/>
                  </a:cubicBezTo>
                  <a:cubicBezTo>
                    <a:pt x="5134" y="2846"/>
                    <a:pt x="5094" y="2842"/>
                    <a:pt x="5049" y="2842"/>
                  </a:cubicBezTo>
                  <a:cubicBezTo>
                    <a:pt x="4309" y="2842"/>
                    <a:pt x="3706" y="3443"/>
                    <a:pt x="3706" y="4186"/>
                  </a:cubicBezTo>
                  <a:cubicBezTo>
                    <a:pt x="3706" y="4280"/>
                    <a:pt x="3715" y="4376"/>
                    <a:pt x="3737" y="4464"/>
                  </a:cubicBezTo>
                  <a:lnTo>
                    <a:pt x="837" y="4464"/>
                  </a:lnTo>
                  <a:cubicBezTo>
                    <a:pt x="374" y="4464"/>
                    <a:pt x="0" y="4840"/>
                    <a:pt x="0" y="5301"/>
                  </a:cubicBezTo>
                  <a:cubicBezTo>
                    <a:pt x="0" y="5763"/>
                    <a:pt x="376" y="6137"/>
                    <a:pt x="837" y="6137"/>
                  </a:cubicBezTo>
                  <a:lnTo>
                    <a:pt x="19431" y="6137"/>
                  </a:lnTo>
                  <a:cubicBezTo>
                    <a:pt x="19894" y="6137"/>
                    <a:pt x="20268" y="5761"/>
                    <a:pt x="20268" y="5301"/>
                  </a:cubicBezTo>
                  <a:cubicBezTo>
                    <a:pt x="20264" y="4840"/>
                    <a:pt x="19890" y="4464"/>
                    <a:pt x="19426" y="4464"/>
                  </a:cubicBezTo>
                  <a:lnTo>
                    <a:pt x="16527" y="4464"/>
                  </a:lnTo>
                  <a:cubicBezTo>
                    <a:pt x="16545" y="4376"/>
                    <a:pt x="16556" y="4283"/>
                    <a:pt x="16556" y="4186"/>
                  </a:cubicBezTo>
                  <a:cubicBezTo>
                    <a:pt x="16556" y="3445"/>
                    <a:pt x="15956" y="2842"/>
                    <a:pt x="15213" y="2842"/>
                  </a:cubicBezTo>
                  <a:cubicBezTo>
                    <a:pt x="15169" y="2842"/>
                    <a:pt x="15128" y="2844"/>
                    <a:pt x="15086" y="2850"/>
                  </a:cubicBezTo>
                  <a:cubicBezTo>
                    <a:pt x="15073" y="1860"/>
                    <a:pt x="14266" y="1060"/>
                    <a:pt x="13270" y="1060"/>
                  </a:cubicBezTo>
                  <a:cubicBezTo>
                    <a:pt x="13022" y="1060"/>
                    <a:pt x="12767" y="1117"/>
                    <a:pt x="12520" y="1235"/>
                  </a:cubicBezTo>
                  <a:cubicBezTo>
                    <a:pt x="12109" y="498"/>
                    <a:pt x="11324" y="1"/>
                    <a:pt x="10423" y="1"/>
                  </a:cubicBezTo>
                  <a:cubicBezTo>
                    <a:pt x="10326" y="1"/>
                    <a:pt x="10228" y="8"/>
                    <a:pt x="10132" y="19"/>
                  </a:cubicBezTo>
                  <a:cubicBezTo>
                    <a:pt x="10034" y="8"/>
                    <a:pt x="9939" y="1"/>
                    <a:pt x="98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3" name="Google Shape;1763;p69"/>
          <p:cNvGrpSpPr/>
          <p:nvPr/>
        </p:nvGrpSpPr>
        <p:grpSpPr>
          <a:xfrm>
            <a:off x="8752549" y="1771614"/>
            <a:ext cx="497501" cy="721626"/>
            <a:chOff x="8752549" y="1771614"/>
            <a:chExt cx="497501" cy="721626"/>
          </a:xfrm>
        </p:grpSpPr>
        <p:sp>
          <p:nvSpPr>
            <p:cNvPr id="1764" name="Google Shape;1764;p69"/>
            <p:cNvSpPr/>
            <p:nvPr/>
          </p:nvSpPr>
          <p:spPr>
            <a:xfrm>
              <a:off x="8752549" y="1771614"/>
              <a:ext cx="370707" cy="193599"/>
            </a:xfrm>
            <a:custGeom>
              <a:rect b="b" l="l" r="r" t="t"/>
              <a:pathLst>
                <a:path extrusionOk="0" h="2194" w="4201">
                  <a:moveTo>
                    <a:pt x="303" y="0"/>
                  </a:moveTo>
                  <a:cubicBezTo>
                    <a:pt x="262" y="0"/>
                    <a:pt x="219" y="11"/>
                    <a:pt x="177" y="35"/>
                  </a:cubicBezTo>
                  <a:cubicBezTo>
                    <a:pt x="67" y="97"/>
                    <a:pt x="0" y="278"/>
                    <a:pt x="85" y="389"/>
                  </a:cubicBezTo>
                  <a:cubicBezTo>
                    <a:pt x="332" y="718"/>
                    <a:pt x="619" y="1002"/>
                    <a:pt x="964" y="1233"/>
                  </a:cubicBezTo>
                  <a:cubicBezTo>
                    <a:pt x="1123" y="1338"/>
                    <a:pt x="1296" y="1417"/>
                    <a:pt x="1456" y="1516"/>
                  </a:cubicBezTo>
                  <a:cubicBezTo>
                    <a:pt x="1583" y="1592"/>
                    <a:pt x="1721" y="1706"/>
                    <a:pt x="1670" y="1867"/>
                  </a:cubicBezTo>
                  <a:cubicBezTo>
                    <a:pt x="1668" y="1891"/>
                    <a:pt x="1661" y="1914"/>
                    <a:pt x="1661" y="1942"/>
                  </a:cubicBezTo>
                  <a:cubicBezTo>
                    <a:pt x="1661" y="2108"/>
                    <a:pt x="1784" y="2194"/>
                    <a:pt x="1911" y="2194"/>
                  </a:cubicBezTo>
                  <a:cubicBezTo>
                    <a:pt x="2018" y="2194"/>
                    <a:pt x="2127" y="2134"/>
                    <a:pt x="2171" y="2010"/>
                  </a:cubicBezTo>
                  <a:cubicBezTo>
                    <a:pt x="2182" y="1977"/>
                    <a:pt x="2186" y="1944"/>
                    <a:pt x="2191" y="1913"/>
                  </a:cubicBezTo>
                  <a:cubicBezTo>
                    <a:pt x="2226" y="1765"/>
                    <a:pt x="2462" y="1697"/>
                    <a:pt x="2580" y="1647"/>
                  </a:cubicBezTo>
                  <a:cubicBezTo>
                    <a:pt x="2785" y="1559"/>
                    <a:pt x="2982" y="1454"/>
                    <a:pt x="3166" y="1328"/>
                  </a:cubicBezTo>
                  <a:cubicBezTo>
                    <a:pt x="3537" y="1083"/>
                    <a:pt x="3848" y="779"/>
                    <a:pt x="4119" y="425"/>
                  </a:cubicBezTo>
                  <a:cubicBezTo>
                    <a:pt x="4200" y="315"/>
                    <a:pt x="4130" y="136"/>
                    <a:pt x="4023" y="72"/>
                  </a:cubicBezTo>
                  <a:cubicBezTo>
                    <a:pt x="3981" y="46"/>
                    <a:pt x="3938" y="35"/>
                    <a:pt x="3897" y="35"/>
                  </a:cubicBezTo>
                  <a:cubicBezTo>
                    <a:pt x="3808" y="35"/>
                    <a:pt x="3726" y="88"/>
                    <a:pt x="3667" y="164"/>
                  </a:cubicBezTo>
                  <a:cubicBezTo>
                    <a:pt x="3382" y="534"/>
                    <a:pt x="3013" y="838"/>
                    <a:pt x="2604" y="1059"/>
                  </a:cubicBezTo>
                  <a:cubicBezTo>
                    <a:pt x="2422" y="1157"/>
                    <a:pt x="2208" y="1236"/>
                    <a:pt x="2027" y="1347"/>
                  </a:cubicBezTo>
                  <a:cubicBezTo>
                    <a:pt x="1906" y="1198"/>
                    <a:pt x="1738" y="1076"/>
                    <a:pt x="1572" y="986"/>
                  </a:cubicBezTo>
                  <a:cubicBezTo>
                    <a:pt x="1167" y="770"/>
                    <a:pt x="809" y="497"/>
                    <a:pt x="533" y="127"/>
                  </a:cubicBezTo>
                  <a:cubicBezTo>
                    <a:pt x="475" y="50"/>
                    <a:pt x="392" y="0"/>
                    <a:pt x="3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69"/>
            <p:cNvSpPr/>
            <p:nvPr/>
          </p:nvSpPr>
          <p:spPr>
            <a:xfrm>
              <a:off x="8752550" y="2352145"/>
              <a:ext cx="270552" cy="141096"/>
            </a:xfrm>
            <a:custGeom>
              <a:rect b="b" l="l" r="r" t="t"/>
              <a:pathLst>
                <a:path extrusionOk="0" h="1599" w="3066">
                  <a:moveTo>
                    <a:pt x="221" y="1"/>
                  </a:moveTo>
                  <a:cubicBezTo>
                    <a:pt x="191" y="1"/>
                    <a:pt x="160" y="9"/>
                    <a:pt x="130" y="27"/>
                  </a:cubicBezTo>
                  <a:cubicBezTo>
                    <a:pt x="49" y="73"/>
                    <a:pt x="1" y="203"/>
                    <a:pt x="64" y="285"/>
                  </a:cubicBezTo>
                  <a:cubicBezTo>
                    <a:pt x="242" y="524"/>
                    <a:pt x="452" y="731"/>
                    <a:pt x="701" y="896"/>
                  </a:cubicBezTo>
                  <a:cubicBezTo>
                    <a:pt x="817" y="974"/>
                    <a:pt x="943" y="1033"/>
                    <a:pt x="1061" y="1105"/>
                  </a:cubicBezTo>
                  <a:cubicBezTo>
                    <a:pt x="1153" y="1160"/>
                    <a:pt x="1254" y="1243"/>
                    <a:pt x="1217" y="1361"/>
                  </a:cubicBezTo>
                  <a:cubicBezTo>
                    <a:pt x="1215" y="1379"/>
                    <a:pt x="1210" y="1394"/>
                    <a:pt x="1210" y="1416"/>
                  </a:cubicBezTo>
                  <a:cubicBezTo>
                    <a:pt x="1210" y="1536"/>
                    <a:pt x="1299" y="1598"/>
                    <a:pt x="1392" y="1598"/>
                  </a:cubicBezTo>
                  <a:cubicBezTo>
                    <a:pt x="1470" y="1598"/>
                    <a:pt x="1550" y="1555"/>
                    <a:pt x="1582" y="1466"/>
                  </a:cubicBezTo>
                  <a:cubicBezTo>
                    <a:pt x="1591" y="1440"/>
                    <a:pt x="1593" y="1418"/>
                    <a:pt x="1597" y="1392"/>
                  </a:cubicBezTo>
                  <a:cubicBezTo>
                    <a:pt x="1623" y="1283"/>
                    <a:pt x="1796" y="1235"/>
                    <a:pt x="1881" y="1199"/>
                  </a:cubicBezTo>
                  <a:cubicBezTo>
                    <a:pt x="2030" y="1134"/>
                    <a:pt x="2172" y="1059"/>
                    <a:pt x="2306" y="968"/>
                  </a:cubicBezTo>
                  <a:cubicBezTo>
                    <a:pt x="2577" y="789"/>
                    <a:pt x="2804" y="568"/>
                    <a:pt x="3003" y="310"/>
                  </a:cubicBezTo>
                  <a:cubicBezTo>
                    <a:pt x="3066" y="231"/>
                    <a:pt x="3014" y="100"/>
                    <a:pt x="2933" y="54"/>
                  </a:cubicBezTo>
                  <a:cubicBezTo>
                    <a:pt x="2903" y="36"/>
                    <a:pt x="2873" y="29"/>
                    <a:pt x="2844" y="29"/>
                  </a:cubicBezTo>
                  <a:cubicBezTo>
                    <a:pt x="2779" y="29"/>
                    <a:pt x="2718" y="67"/>
                    <a:pt x="2675" y="121"/>
                  </a:cubicBezTo>
                  <a:cubicBezTo>
                    <a:pt x="2469" y="390"/>
                    <a:pt x="2200" y="611"/>
                    <a:pt x="1899" y="773"/>
                  </a:cubicBezTo>
                  <a:cubicBezTo>
                    <a:pt x="1768" y="845"/>
                    <a:pt x="1612" y="902"/>
                    <a:pt x="1481" y="983"/>
                  </a:cubicBezTo>
                  <a:cubicBezTo>
                    <a:pt x="1391" y="874"/>
                    <a:pt x="1269" y="784"/>
                    <a:pt x="1145" y="719"/>
                  </a:cubicBezTo>
                  <a:cubicBezTo>
                    <a:pt x="851" y="563"/>
                    <a:pt x="591" y="366"/>
                    <a:pt x="388" y="93"/>
                  </a:cubicBezTo>
                  <a:cubicBezTo>
                    <a:pt x="345" y="37"/>
                    <a:pt x="285" y="1"/>
                    <a:pt x="2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69"/>
            <p:cNvSpPr/>
            <p:nvPr/>
          </p:nvSpPr>
          <p:spPr>
            <a:xfrm>
              <a:off x="9023090" y="2143896"/>
              <a:ext cx="226960" cy="118506"/>
            </a:xfrm>
            <a:custGeom>
              <a:rect b="b" l="l" r="r" t="t"/>
              <a:pathLst>
                <a:path extrusionOk="0" h="1343" w="2572">
                  <a:moveTo>
                    <a:pt x="186" y="0"/>
                  </a:moveTo>
                  <a:cubicBezTo>
                    <a:pt x="161" y="0"/>
                    <a:pt x="135" y="7"/>
                    <a:pt x="110" y="21"/>
                  </a:cubicBezTo>
                  <a:cubicBezTo>
                    <a:pt x="41" y="60"/>
                    <a:pt x="1" y="170"/>
                    <a:pt x="53" y="238"/>
                  </a:cubicBezTo>
                  <a:cubicBezTo>
                    <a:pt x="202" y="441"/>
                    <a:pt x="379" y="613"/>
                    <a:pt x="589" y="754"/>
                  </a:cubicBezTo>
                  <a:cubicBezTo>
                    <a:pt x="686" y="819"/>
                    <a:pt x="791" y="867"/>
                    <a:pt x="891" y="930"/>
                  </a:cubicBezTo>
                  <a:cubicBezTo>
                    <a:pt x="968" y="976"/>
                    <a:pt x="1055" y="1046"/>
                    <a:pt x="1022" y="1143"/>
                  </a:cubicBezTo>
                  <a:cubicBezTo>
                    <a:pt x="1020" y="1160"/>
                    <a:pt x="1014" y="1173"/>
                    <a:pt x="1014" y="1189"/>
                  </a:cubicBezTo>
                  <a:cubicBezTo>
                    <a:pt x="1014" y="1290"/>
                    <a:pt x="1089" y="1343"/>
                    <a:pt x="1167" y="1343"/>
                  </a:cubicBezTo>
                  <a:cubicBezTo>
                    <a:pt x="1233" y="1343"/>
                    <a:pt x="1301" y="1306"/>
                    <a:pt x="1328" y="1230"/>
                  </a:cubicBezTo>
                  <a:cubicBezTo>
                    <a:pt x="1335" y="1210"/>
                    <a:pt x="1337" y="1189"/>
                    <a:pt x="1343" y="1169"/>
                  </a:cubicBezTo>
                  <a:cubicBezTo>
                    <a:pt x="1363" y="1079"/>
                    <a:pt x="1508" y="1036"/>
                    <a:pt x="1580" y="1005"/>
                  </a:cubicBezTo>
                  <a:cubicBezTo>
                    <a:pt x="1704" y="950"/>
                    <a:pt x="1823" y="887"/>
                    <a:pt x="1936" y="812"/>
                  </a:cubicBezTo>
                  <a:cubicBezTo>
                    <a:pt x="2163" y="659"/>
                    <a:pt x="2356" y="473"/>
                    <a:pt x="2522" y="259"/>
                  </a:cubicBezTo>
                  <a:cubicBezTo>
                    <a:pt x="2572" y="189"/>
                    <a:pt x="2531" y="82"/>
                    <a:pt x="2465" y="41"/>
                  </a:cubicBezTo>
                  <a:cubicBezTo>
                    <a:pt x="2439" y="26"/>
                    <a:pt x="2414" y="20"/>
                    <a:pt x="2389" y="20"/>
                  </a:cubicBezTo>
                  <a:cubicBezTo>
                    <a:pt x="2334" y="20"/>
                    <a:pt x="2283" y="52"/>
                    <a:pt x="2247" y="100"/>
                  </a:cubicBezTo>
                  <a:cubicBezTo>
                    <a:pt x="2072" y="325"/>
                    <a:pt x="1847" y="511"/>
                    <a:pt x="1595" y="648"/>
                  </a:cubicBezTo>
                  <a:cubicBezTo>
                    <a:pt x="1484" y="708"/>
                    <a:pt x="1354" y="756"/>
                    <a:pt x="1243" y="825"/>
                  </a:cubicBezTo>
                  <a:cubicBezTo>
                    <a:pt x="1167" y="732"/>
                    <a:pt x="1066" y="659"/>
                    <a:pt x="963" y="603"/>
                  </a:cubicBezTo>
                  <a:cubicBezTo>
                    <a:pt x="714" y="471"/>
                    <a:pt x="495" y="305"/>
                    <a:pt x="327" y="78"/>
                  </a:cubicBezTo>
                  <a:cubicBezTo>
                    <a:pt x="292" y="31"/>
                    <a:pt x="241" y="0"/>
                    <a:pt x="1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7" name="Google Shape;1767;p69"/>
          <p:cNvGrpSpPr/>
          <p:nvPr/>
        </p:nvGrpSpPr>
        <p:grpSpPr>
          <a:xfrm>
            <a:off x="-63500" y="3686783"/>
            <a:ext cx="10909928" cy="1470248"/>
            <a:chOff x="-63500" y="3686783"/>
            <a:chExt cx="10909928" cy="1470248"/>
          </a:xfrm>
        </p:grpSpPr>
        <p:sp>
          <p:nvSpPr>
            <p:cNvPr id="1768" name="Google Shape;1768;p69"/>
            <p:cNvSpPr/>
            <p:nvPr/>
          </p:nvSpPr>
          <p:spPr>
            <a:xfrm>
              <a:off x="-14985" y="4517725"/>
              <a:ext cx="454991" cy="177156"/>
            </a:xfrm>
            <a:custGeom>
              <a:rect b="b" l="l" r="r" t="t"/>
              <a:pathLst>
                <a:path extrusionOk="0" h="2562" w="6580">
                  <a:moveTo>
                    <a:pt x="3152" y="0"/>
                  </a:moveTo>
                  <a:cubicBezTo>
                    <a:pt x="2863" y="0"/>
                    <a:pt x="2513" y="112"/>
                    <a:pt x="2109" y="376"/>
                  </a:cubicBezTo>
                  <a:cubicBezTo>
                    <a:pt x="968" y="1123"/>
                    <a:pt x="570" y="559"/>
                    <a:pt x="285" y="1161"/>
                  </a:cubicBezTo>
                  <a:cubicBezTo>
                    <a:pt x="1" y="1766"/>
                    <a:pt x="799" y="2310"/>
                    <a:pt x="799" y="2310"/>
                  </a:cubicBezTo>
                  <a:lnTo>
                    <a:pt x="5185" y="2562"/>
                  </a:lnTo>
                  <a:cubicBezTo>
                    <a:pt x="5185" y="2562"/>
                    <a:pt x="6580" y="1858"/>
                    <a:pt x="5953" y="962"/>
                  </a:cubicBezTo>
                  <a:cubicBezTo>
                    <a:pt x="5793" y="733"/>
                    <a:pt x="5602" y="656"/>
                    <a:pt x="5405" y="656"/>
                  </a:cubicBezTo>
                  <a:cubicBezTo>
                    <a:pt x="4997" y="656"/>
                    <a:pt x="4561" y="985"/>
                    <a:pt x="4296" y="985"/>
                  </a:cubicBezTo>
                  <a:cubicBezTo>
                    <a:pt x="4189" y="985"/>
                    <a:pt x="4110" y="931"/>
                    <a:pt x="4073" y="778"/>
                  </a:cubicBezTo>
                  <a:cubicBezTo>
                    <a:pt x="3966" y="328"/>
                    <a:pt x="3648" y="0"/>
                    <a:pt x="31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69" name="Google Shape;1769;p69"/>
            <p:cNvGrpSpPr/>
            <p:nvPr/>
          </p:nvGrpSpPr>
          <p:grpSpPr>
            <a:xfrm>
              <a:off x="-63500" y="3686783"/>
              <a:ext cx="10909928" cy="1470248"/>
              <a:chOff x="-63500" y="3686783"/>
              <a:chExt cx="10909928" cy="1470248"/>
            </a:xfrm>
          </p:grpSpPr>
          <p:grpSp>
            <p:nvGrpSpPr>
              <p:cNvPr id="1770" name="Google Shape;1770;p69"/>
              <p:cNvGrpSpPr/>
              <p:nvPr/>
            </p:nvGrpSpPr>
            <p:grpSpPr>
              <a:xfrm>
                <a:off x="-63379" y="4714275"/>
                <a:ext cx="9263285" cy="442757"/>
                <a:chOff x="-63379" y="4923731"/>
                <a:chExt cx="9263285" cy="969682"/>
              </a:xfrm>
            </p:grpSpPr>
            <p:sp>
              <p:nvSpPr>
                <p:cNvPr id="1771" name="Google Shape;1771;p69"/>
                <p:cNvSpPr/>
                <p:nvPr/>
              </p:nvSpPr>
              <p:spPr>
                <a:xfrm>
                  <a:off x="-63379" y="4923731"/>
                  <a:ext cx="9263285" cy="969682"/>
                </a:xfrm>
                <a:custGeom>
                  <a:rect b="b" l="l" r="r" t="t"/>
                  <a:pathLst>
                    <a:path extrusionOk="0" h="10859" w="103738">
                      <a:moveTo>
                        <a:pt x="1" y="0"/>
                      </a:moveTo>
                      <a:lnTo>
                        <a:pt x="1" y="10858"/>
                      </a:lnTo>
                      <a:lnTo>
                        <a:pt x="103737" y="10858"/>
                      </a:lnTo>
                      <a:lnTo>
                        <a:pt x="103737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2" name="Google Shape;1772;p69"/>
                <p:cNvSpPr/>
                <p:nvPr/>
              </p:nvSpPr>
              <p:spPr>
                <a:xfrm>
                  <a:off x="120932" y="5321109"/>
                  <a:ext cx="843034" cy="64919"/>
                </a:xfrm>
                <a:custGeom>
                  <a:rect b="b" l="l" r="r" t="t"/>
                  <a:pathLst>
                    <a:path extrusionOk="0" h="727" w="9441">
                      <a:moveTo>
                        <a:pt x="1" y="1"/>
                      </a:moveTo>
                      <a:lnTo>
                        <a:pt x="1" y="727"/>
                      </a:lnTo>
                      <a:lnTo>
                        <a:pt x="9440" y="727"/>
                      </a:lnTo>
                      <a:lnTo>
                        <a:pt x="944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3" name="Google Shape;1773;p69"/>
                <p:cNvSpPr/>
                <p:nvPr/>
              </p:nvSpPr>
              <p:spPr>
                <a:xfrm>
                  <a:off x="1341010" y="5321109"/>
                  <a:ext cx="842856" cy="64919"/>
                </a:xfrm>
                <a:custGeom>
                  <a:rect b="b" l="l" r="r" t="t"/>
                  <a:pathLst>
                    <a:path extrusionOk="0" h="727" w="9439">
                      <a:moveTo>
                        <a:pt x="1" y="1"/>
                      </a:moveTo>
                      <a:lnTo>
                        <a:pt x="1" y="727"/>
                      </a:lnTo>
                      <a:lnTo>
                        <a:pt x="9438" y="727"/>
                      </a:lnTo>
                      <a:lnTo>
                        <a:pt x="943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4" name="Google Shape;1774;p69"/>
                <p:cNvSpPr/>
                <p:nvPr/>
              </p:nvSpPr>
              <p:spPr>
                <a:xfrm>
                  <a:off x="2439822" y="5321109"/>
                  <a:ext cx="842945" cy="64919"/>
                </a:xfrm>
                <a:custGeom>
                  <a:rect b="b" l="l" r="r" t="t"/>
                  <a:pathLst>
                    <a:path extrusionOk="0" h="727" w="9440">
                      <a:moveTo>
                        <a:pt x="1" y="1"/>
                      </a:moveTo>
                      <a:lnTo>
                        <a:pt x="1" y="727"/>
                      </a:lnTo>
                      <a:lnTo>
                        <a:pt x="9440" y="727"/>
                      </a:lnTo>
                      <a:lnTo>
                        <a:pt x="944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5" name="Google Shape;1775;p69"/>
                <p:cNvSpPr/>
                <p:nvPr/>
              </p:nvSpPr>
              <p:spPr>
                <a:xfrm>
                  <a:off x="3659900" y="5321109"/>
                  <a:ext cx="842945" cy="64919"/>
                </a:xfrm>
                <a:custGeom>
                  <a:rect b="b" l="l" r="r" t="t"/>
                  <a:pathLst>
                    <a:path extrusionOk="0" h="727" w="9440">
                      <a:moveTo>
                        <a:pt x="1" y="1"/>
                      </a:moveTo>
                      <a:lnTo>
                        <a:pt x="1" y="727"/>
                      </a:lnTo>
                      <a:lnTo>
                        <a:pt x="9440" y="727"/>
                      </a:lnTo>
                      <a:lnTo>
                        <a:pt x="944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6" name="Google Shape;1776;p69"/>
                <p:cNvSpPr/>
                <p:nvPr/>
              </p:nvSpPr>
              <p:spPr>
                <a:xfrm>
                  <a:off x="4807736" y="5321109"/>
                  <a:ext cx="842766" cy="64919"/>
                </a:xfrm>
                <a:custGeom>
                  <a:rect b="b" l="l" r="r" t="t"/>
                  <a:pathLst>
                    <a:path extrusionOk="0" h="727" w="9438">
                      <a:moveTo>
                        <a:pt x="1" y="1"/>
                      </a:moveTo>
                      <a:lnTo>
                        <a:pt x="1" y="727"/>
                      </a:lnTo>
                      <a:lnTo>
                        <a:pt x="9438" y="727"/>
                      </a:lnTo>
                      <a:lnTo>
                        <a:pt x="943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7" name="Google Shape;1777;p69"/>
                <p:cNvSpPr/>
                <p:nvPr/>
              </p:nvSpPr>
              <p:spPr>
                <a:xfrm>
                  <a:off x="6027814" y="5321109"/>
                  <a:ext cx="842766" cy="64919"/>
                </a:xfrm>
                <a:custGeom>
                  <a:rect b="b" l="l" r="r" t="t"/>
                  <a:pathLst>
                    <a:path extrusionOk="0" h="727" w="9438">
                      <a:moveTo>
                        <a:pt x="1" y="1"/>
                      </a:moveTo>
                      <a:lnTo>
                        <a:pt x="1" y="727"/>
                      </a:lnTo>
                      <a:lnTo>
                        <a:pt x="9438" y="727"/>
                      </a:lnTo>
                      <a:lnTo>
                        <a:pt x="943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8" name="Google Shape;1778;p69"/>
                <p:cNvSpPr/>
                <p:nvPr/>
              </p:nvSpPr>
              <p:spPr>
                <a:xfrm>
                  <a:off x="7126804" y="5321109"/>
                  <a:ext cx="842766" cy="64919"/>
                </a:xfrm>
                <a:custGeom>
                  <a:rect b="b" l="l" r="r" t="t"/>
                  <a:pathLst>
                    <a:path extrusionOk="0" h="727" w="9438">
                      <a:moveTo>
                        <a:pt x="0" y="1"/>
                      </a:moveTo>
                      <a:lnTo>
                        <a:pt x="0" y="727"/>
                      </a:lnTo>
                      <a:lnTo>
                        <a:pt x="9437" y="727"/>
                      </a:lnTo>
                      <a:lnTo>
                        <a:pt x="943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9" name="Google Shape;1779;p69"/>
                <p:cNvSpPr/>
                <p:nvPr/>
              </p:nvSpPr>
              <p:spPr>
                <a:xfrm>
                  <a:off x="8346703" y="5321109"/>
                  <a:ext cx="842945" cy="64919"/>
                </a:xfrm>
                <a:custGeom>
                  <a:rect b="b" l="l" r="r" t="t"/>
                  <a:pathLst>
                    <a:path extrusionOk="0" h="727" w="9440">
                      <a:moveTo>
                        <a:pt x="0" y="1"/>
                      </a:moveTo>
                      <a:lnTo>
                        <a:pt x="0" y="727"/>
                      </a:lnTo>
                      <a:lnTo>
                        <a:pt x="9439" y="727"/>
                      </a:lnTo>
                      <a:lnTo>
                        <a:pt x="943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80" name="Google Shape;1780;p69"/>
              <p:cNvGrpSpPr/>
              <p:nvPr/>
            </p:nvGrpSpPr>
            <p:grpSpPr>
              <a:xfrm>
                <a:off x="-63500" y="3686783"/>
                <a:ext cx="10909928" cy="1260836"/>
                <a:chOff x="-63500" y="3686783"/>
                <a:chExt cx="10909928" cy="1260836"/>
              </a:xfrm>
            </p:grpSpPr>
            <p:sp>
              <p:nvSpPr>
                <p:cNvPr id="1781" name="Google Shape;1781;p69"/>
                <p:cNvSpPr/>
                <p:nvPr/>
              </p:nvSpPr>
              <p:spPr>
                <a:xfrm>
                  <a:off x="7878825" y="3686783"/>
                  <a:ext cx="2967603" cy="1260836"/>
                </a:xfrm>
                <a:custGeom>
                  <a:rect b="b" l="l" r="r" t="t"/>
                  <a:pathLst>
                    <a:path extrusionOk="0" h="18234" w="42917">
                      <a:moveTo>
                        <a:pt x="23851" y="0"/>
                      </a:moveTo>
                      <a:cubicBezTo>
                        <a:pt x="23710" y="0"/>
                        <a:pt x="23562" y="11"/>
                        <a:pt x="23407" y="34"/>
                      </a:cubicBezTo>
                      <a:cubicBezTo>
                        <a:pt x="23237" y="60"/>
                        <a:pt x="23077" y="93"/>
                        <a:pt x="22933" y="139"/>
                      </a:cubicBezTo>
                      <a:cubicBezTo>
                        <a:pt x="21361" y="633"/>
                        <a:pt x="21271" y="2273"/>
                        <a:pt x="22006" y="3685"/>
                      </a:cubicBezTo>
                      <a:cubicBezTo>
                        <a:pt x="21720" y="3325"/>
                        <a:pt x="21398" y="3023"/>
                        <a:pt x="21048" y="2774"/>
                      </a:cubicBezTo>
                      <a:cubicBezTo>
                        <a:pt x="20349" y="2277"/>
                        <a:pt x="19544" y="2004"/>
                        <a:pt x="18718" y="1962"/>
                      </a:cubicBezTo>
                      <a:cubicBezTo>
                        <a:pt x="18611" y="1954"/>
                        <a:pt x="18505" y="1954"/>
                        <a:pt x="18396" y="1954"/>
                      </a:cubicBezTo>
                      <a:cubicBezTo>
                        <a:pt x="17554" y="1969"/>
                        <a:pt x="16699" y="2218"/>
                        <a:pt x="15921" y="2713"/>
                      </a:cubicBezTo>
                      <a:cubicBezTo>
                        <a:pt x="15843" y="2761"/>
                        <a:pt x="15773" y="2811"/>
                        <a:pt x="15702" y="2865"/>
                      </a:cubicBezTo>
                      <a:lnTo>
                        <a:pt x="15681" y="2879"/>
                      </a:lnTo>
                      <a:cubicBezTo>
                        <a:pt x="15678" y="2881"/>
                        <a:pt x="15676" y="2883"/>
                        <a:pt x="15674" y="2883"/>
                      </a:cubicBezTo>
                      <a:cubicBezTo>
                        <a:pt x="15657" y="2885"/>
                        <a:pt x="15641" y="2885"/>
                        <a:pt x="15626" y="2889"/>
                      </a:cubicBezTo>
                      <a:cubicBezTo>
                        <a:pt x="15455" y="2909"/>
                        <a:pt x="15296" y="2936"/>
                        <a:pt x="15151" y="2973"/>
                      </a:cubicBezTo>
                      <a:cubicBezTo>
                        <a:pt x="14821" y="3058"/>
                        <a:pt x="14557" y="3185"/>
                        <a:pt x="14351" y="3342"/>
                      </a:cubicBezTo>
                      <a:cubicBezTo>
                        <a:pt x="14308" y="3377"/>
                        <a:pt x="14266" y="3410"/>
                        <a:pt x="14227" y="3447"/>
                      </a:cubicBezTo>
                      <a:cubicBezTo>
                        <a:pt x="13778" y="3871"/>
                        <a:pt x="13687" y="4475"/>
                        <a:pt x="13866" y="5096"/>
                      </a:cubicBezTo>
                      <a:cubicBezTo>
                        <a:pt x="13888" y="5177"/>
                        <a:pt x="13916" y="5257"/>
                        <a:pt x="13945" y="5336"/>
                      </a:cubicBezTo>
                      <a:cubicBezTo>
                        <a:pt x="14017" y="5518"/>
                        <a:pt x="14111" y="5701"/>
                        <a:pt x="14225" y="5878"/>
                      </a:cubicBezTo>
                      <a:cubicBezTo>
                        <a:pt x="14054" y="5703"/>
                        <a:pt x="13872" y="5546"/>
                        <a:pt x="13682" y="5404"/>
                      </a:cubicBezTo>
                      <a:cubicBezTo>
                        <a:pt x="13590" y="5336"/>
                        <a:pt x="13497" y="5271"/>
                        <a:pt x="13400" y="5212"/>
                      </a:cubicBezTo>
                      <a:cubicBezTo>
                        <a:pt x="12908" y="4903"/>
                        <a:pt x="12359" y="4689"/>
                        <a:pt x="11784" y="4569"/>
                      </a:cubicBezTo>
                      <a:cubicBezTo>
                        <a:pt x="11684" y="4549"/>
                        <a:pt x="11585" y="4530"/>
                        <a:pt x="11483" y="4516"/>
                      </a:cubicBezTo>
                      <a:cubicBezTo>
                        <a:pt x="11332" y="4494"/>
                        <a:pt x="11177" y="4479"/>
                        <a:pt x="11023" y="4470"/>
                      </a:cubicBezTo>
                      <a:cubicBezTo>
                        <a:pt x="10921" y="4463"/>
                        <a:pt x="10820" y="4460"/>
                        <a:pt x="10717" y="4460"/>
                      </a:cubicBezTo>
                      <a:cubicBezTo>
                        <a:pt x="10688" y="4460"/>
                        <a:pt x="10658" y="4460"/>
                        <a:pt x="10628" y="4460"/>
                      </a:cubicBezTo>
                      <a:lnTo>
                        <a:pt x="10613" y="4460"/>
                      </a:lnTo>
                      <a:cubicBezTo>
                        <a:pt x="9769" y="4473"/>
                        <a:pt x="8914" y="4678"/>
                        <a:pt x="8138" y="5082"/>
                      </a:cubicBezTo>
                      <a:cubicBezTo>
                        <a:pt x="8063" y="5120"/>
                        <a:pt x="7991" y="5161"/>
                        <a:pt x="7919" y="5205"/>
                      </a:cubicBezTo>
                      <a:cubicBezTo>
                        <a:pt x="7914" y="5207"/>
                        <a:pt x="7906" y="5212"/>
                        <a:pt x="7899" y="5216"/>
                      </a:cubicBezTo>
                      <a:cubicBezTo>
                        <a:pt x="6642" y="5996"/>
                        <a:pt x="6332" y="7293"/>
                        <a:pt x="6799" y="8448"/>
                      </a:cubicBezTo>
                      <a:cubicBezTo>
                        <a:pt x="6882" y="8658"/>
                        <a:pt x="6989" y="8861"/>
                        <a:pt x="7123" y="9057"/>
                      </a:cubicBezTo>
                      <a:cubicBezTo>
                        <a:pt x="7182" y="9147"/>
                        <a:pt x="7250" y="9237"/>
                        <a:pt x="7320" y="9322"/>
                      </a:cubicBezTo>
                      <a:cubicBezTo>
                        <a:pt x="7286" y="9307"/>
                        <a:pt x="6719" y="9074"/>
                        <a:pt x="6178" y="9074"/>
                      </a:cubicBezTo>
                      <a:cubicBezTo>
                        <a:pt x="5833" y="9074"/>
                        <a:pt x="5500" y="9169"/>
                        <a:pt x="5321" y="9473"/>
                      </a:cubicBezTo>
                      <a:cubicBezTo>
                        <a:pt x="4858" y="10256"/>
                        <a:pt x="6154" y="10886"/>
                        <a:pt x="6200" y="10910"/>
                      </a:cubicBezTo>
                      <a:cubicBezTo>
                        <a:pt x="6038" y="10872"/>
                        <a:pt x="5874" y="10837"/>
                        <a:pt x="5711" y="10815"/>
                      </a:cubicBezTo>
                      <a:cubicBezTo>
                        <a:pt x="5408" y="10766"/>
                        <a:pt x="5103" y="10743"/>
                        <a:pt x="4799" y="10743"/>
                      </a:cubicBezTo>
                      <a:cubicBezTo>
                        <a:pt x="4537" y="10743"/>
                        <a:pt x="4277" y="10760"/>
                        <a:pt x="4020" y="10794"/>
                      </a:cubicBezTo>
                      <a:cubicBezTo>
                        <a:pt x="3631" y="10844"/>
                        <a:pt x="3248" y="10934"/>
                        <a:pt x="2886" y="11062"/>
                      </a:cubicBezTo>
                      <a:cubicBezTo>
                        <a:pt x="2518" y="11187"/>
                        <a:pt x="2168" y="11353"/>
                        <a:pt x="1851" y="11552"/>
                      </a:cubicBezTo>
                      <a:cubicBezTo>
                        <a:pt x="1788" y="11590"/>
                        <a:pt x="1725" y="11629"/>
                        <a:pt x="1666" y="11672"/>
                      </a:cubicBezTo>
                      <a:cubicBezTo>
                        <a:pt x="1445" y="11823"/>
                        <a:pt x="1242" y="11992"/>
                        <a:pt x="1060" y="12173"/>
                      </a:cubicBezTo>
                      <a:cubicBezTo>
                        <a:pt x="791" y="12440"/>
                        <a:pt x="564" y="12742"/>
                        <a:pt x="391" y="13076"/>
                      </a:cubicBezTo>
                      <a:cubicBezTo>
                        <a:pt x="290" y="13267"/>
                        <a:pt x="214" y="13459"/>
                        <a:pt x="157" y="13651"/>
                      </a:cubicBezTo>
                      <a:cubicBezTo>
                        <a:pt x="0" y="14176"/>
                        <a:pt x="2" y="14688"/>
                        <a:pt x="128" y="15182"/>
                      </a:cubicBezTo>
                      <a:lnTo>
                        <a:pt x="2040" y="15263"/>
                      </a:lnTo>
                      <a:lnTo>
                        <a:pt x="3810" y="15339"/>
                      </a:lnTo>
                      <a:lnTo>
                        <a:pt x="7355" y="15490"/>
                      </a:lnTo>
                      <a:lnTo>
                        <a:pt x="7821" y="15512"/>
                      </a:lnTo>
                      <a:lnTo>
                        <a:pt x="8255" y="15530"/>
                      </a:lnTo>
                      <a:lnTo>
                        <a:pt x="8811" y="15553"/>
                      </a:lnTo>
                      <a:lnTo>
                        <a:pt x="17474" y="15921"/>
                      </a:lnTo>
                      <a:lnTo>
                        <a:pt x="17474" y="15543"/>
                      </a:lnTo>
                      <a:lnTo>
                        <a:pt x="22201" y="15790"/>
                      </a:lnTo>
                      <a:lnTo>
                        <a:pt x="22367" y="15798"/>
                      </a:lnTo>
                      <a:lnTo>
                        <a:pt x="22680" y="15812"/>
                      </a:lnTo>
                      <a:lnTo>
                        <a:pt x="22929" y="15825"/>
                      </a:lnTo>
                      <a:lnTo>
                        <a:pt x="23510" y="15855"/>
                      </a:lnTo>
                      <a:lnTo>
                        <a:pt x="28537" y="16115"/>
                      </a:lnTo>
                      <a:lnTo>
                        <a:pt x="29099" y="16144"/>
                      </a:lnTo>
                      <a:lnTo>
                        <a:pt x="29536" y="16168"/>
                      </a:lnTo>
                      <a:lnTo>
                        <a:pt x="29917" y="16188"/>
                      </a:lnTo>
                      <a:cubicBezTo>
                        <a:pt x="29936" y="16225"/>
                        <a:pt x="29954" y="16260"/>
                        <a:pt x="29973" y="16297"/>
                      </a:cubicBezTo>
                      <a:cubicBezTo>
                        <a:pt x="29976" y="16297"/>
                        <a:pt x="29978" y="16295"/>
                        <a:pt x="29984" y="16292"/>
                      </a:cubicBezTo>
                      <a:cubicBezTo>
                        <a:pt x="30059" y="16264"/>
                        <a:pt x="30135" y="16234"/>
                        <a:pt x="30207" y="16203"/>
                      </a:cubicBezTo>
                      <a:lnTo>
                        <a:pt x="33563" y="16376"/>
                      </a:lnTo>
                      <a:lnTo>
                        <a:pt x="33717" y="16384"/>
                      </a:lnTo>
                      <a:lnTo>
                        <a:pt x="33994" y="16398"/>
                      </a:lnTo>
                      <a:lnTo>
                        <a:pt x="34038" y="16612"/>
                      </a:lnTo>
                      <a:lnTo>
                        <a:pt x="34125" y="17049"/>
                      </a:lnTo>
                      <a:lnTo>
                        <a:pt x="34132" y="17080"/>
                      </a:lnTo>
                      <a:lnTo>
                        <a:pt x="34231" y="17571"/>
                      </a:lnTo>
                      <a:lnTo>
                        <a:pt x="34243" y="17624"/>
                      </a:lnTo>
                      <a:lnTo>
                        <a:pt x="34243" y="17626"/>
                      </a:lnTo>
                      <a:lnTo>
                        <a:pt x="34307" y="17950"/>
                      </a:lnTo>
                      <a:lnTo>
                        <a:pt x="34349" y="18164"/>
                      </a:lnTo>
                      <a:lnTo>
                        <a:pt x="34355" y="18192"/>
                      </a:lnTo>
                      <a:cubicBezTo>
                        <a:pt x="34355" y="18192"/>
                        <a:pt x="34407" y="18195"/>
                        <a:pt x="34499" y="18199"/>
                      </a:cubicBezTo>
                      <a:lnTo>
                        <a:pt x="34506" y="18199"/>
                      </a:lnTo>
                      <a:cubicBezTo>
                        <a:pt x="34690" y="18210"/>
                        <a:pt x="35037" y="18225"/>
                        <a:pt x="35488" y="18232"/>
                      </a:cubicBezTo>
                      <a:lnTo>
                        <a:pt x="35494" y="18232"/>
                      </a:lnTo>
                      <a:cubicBezTo>
                        <a:pt x="35613" y="18233"/>
                        <a:pt x="35739" y="18234"/>
                        <a:pt x="35872" y="18234"/>
                      </a:cubicBezTo>
                      <a:cubicBezTo>
                        <a:pt x="36374" y="18234"/>
                        <a:pt x="36965" y="18223"/>
                        <a:pt x="37587" y="18182"/>
                      </a:cubicBezTo>
                      <a:lnTo>
                        <a:pt x="37593" y="18182"/>
                      </a:lnTo>
                      <a:cubicBezTo>
                        <a:pt x="37952" y="18160"/>
                        <a:pt x="38323" y="18127"/>
                        <a:pt x="38693" y="18081"/>
                      </a:cubicBezTo>
                      <a:cubicBezTo>
                        <a:pt x="38857" y="18061"/>
                        <a:pt x="39021" y="18040"/>
                        <a:pt x="39181" y="18015"/>
                      </a:cubicBezTo>
                      <a:cubicBezTo>
                        <a:pt x="39327" y="17993"/>
                        <a:pt x="39473" y="17969"/>
                        <a:pt x="39614" y="17943"/>
                      </a:cubicBezTo>
                      <a:lnTo>
                        <a:pt x="39616" y="17943"/>
                      </a:lnTo>
                      <a:cubicBezTo>
                        <a:pt x="39620" y="17943"/>
                        <a:pt x="39622" y="17943"/>
                        <a:pt x="39624" y="17941"/>
                      </a:cubicBezTo>
                      <a:cubicBezTo>
                        <a:pt x="39629" y="17941"/>
                        <a:pt x="39631" y="17941"/>
                        <a:pt x="39635" y="17939"/>
                      </a:cubicBezTo>
                      <a:cubicBezTo>
                        <a:pt x="39834" y="17902"/>
                        <a:pt x="40027" y="17860"/>
                        <a:pt x="40215" y="17814"/>
                      </a:cubicBezTo>
                      <a:cubicBezTo>
                        <a:pt x="40639" y="17712"/>
                        <a:pt x="41043" y="17587"/>
                        <a:pt x="41398" y="17427"/>
                      </a:cubicBezTo>
                      <a:lnTo>
                        <a:pt x="41459" y="17399"/>
                      </a:lnTo>
                      <a:cubicBezTo>
                        <a:pt x="41492" y="17386"/>
                        <a:pt x="41522" y="17370"/>
                        <a:pt x="41555" y="17357"/>
                      </a:cubicBezTo>
                      <a:lnTo>
                        <a:pt x="41557" y="17357"/>
                      </a:lnTo>
                      <a:cubicBezTo>
                        <a:pt x="41561" y="17353"/>
                        <a:pt x="41566" y="17351"/>
                        <a:pt x="41573" y="17349"/>
                      </a:cubicBezTo>
                      <a:lnTo>
                        <a:pt x="41642" y="17314"/>
                      </a:lnTo>
                      <a:lnTo>
                        <a:pt x="41712" y="17279"/>
                      </a:lnTo>
                      <a:cubicBezTo>
                        <a:pt x="41717" y="17276"/>
                        <a:pt x="41726" y="17270"/>
                        <a:pt x="41736" y="17266"/>
                      </a:cubicBezTo>
                      <a:cubicBezTo>
                        <a:pt x="41795" y="17237"/>
                        <a:pt x="41846" y="17204"/>
                        <a:pt x="41900" y="17172"/>
                      </a:cubicBezTo>
                      <a:cubicBezTo>
                        <a:pt x="41964" y="17132"/>
                        <a:pt x="42025" y="17093"/>
                        <a:pt x="42084" y="17053"/>
                      </a:cubicBezTo>
                      <a:lnTo>
                        <a:pt x="42091" y="17045"/>
                      </a:lnTo>
                      <a:cubicBezTo>
                        <a:pt x="42148" y="17003"/>
                        <a:pt x="42202" y="16962"/>
                        <a:pt x="42255" y="16918"/>
                      </a:cubicBezTo>
                      <a:cubicBezTo>
                        <a:pt x="42331" y="16855"/>
                        <a:pt x="42399" y="16787"/>
                        <a:pt x="42464" y="16717"/>
                      </a:cubicBezTo>
                      <a:cubicBezTo>
                        <a:pt x="42648" y="16518"/>
                        <a:pt x="42784" y="16290"/>
                        <a:pt x="42854" y="16032"/>
                      </a:cubicBezTo>
                      <a:cubicBezTo>
                        <a:pt x="42884" y="15925"/>
                        <a:pt x="42900" y="15814"/>
                        <a:pt x="42906" y="15700"/>
                      </a:cubicBezTo>
                      <a:cubicBezTo>
                        <a:pt x="42917" y="15588"/>
                        <a:pt x="42911" y="15475"/>
                        <a:pt x="42895" y="15359"/>
                      </a:cubicBezTo>
                      <a:cubicBezTo>
                        <a:pt x="42880" y="15236"/>
                        <a:pt x="42852" y="15103"/>
                        <a:pt x="42810" y="14965"/>
                      </a:cubicBezTo>
                      <a:cubicBezTo>
                        <a:pt x="42757" y="14784"/>
                        <a:pt x="42677" y="14592"/>
                        <a:pt x="42570" y="14390"/>
                      </a:cubicBezTo>
                      <a:cubicBezTo>
                        <a:pt x="42443" y="14143"/>
                        <a:pt x="42277" y="13881"/>
                        <a:pt x="42069" y="13601"/>
                      </a:cubicBezTo>
                      <a:cubicBezTo>
                        <a:pt x="41918" y="13402"/>
                        <a:pt x="41769" y="13214"/>
                        <a:pt x="41618" y="13043"/>
                      </a:cubicBezTo>
                      <a:cubicBezTo>
                        <a:pt x="41384" y="12772"/>
                        <a:pt x="41148" y="12536"/>
                        <a:pt x="40910" y="12326"/>
                      </a:cubicBezTo>
                      <a:cubicBezTo>
                        <a:pt x="40645" y="12090"/>
                        <a:pt x="40377" y="11893"/>
                        <a:pt x="40112" y="11727"/>
                      </a:cubicBezTo>
                      <a:cubicBezTo>
                        <a:pt x="39832" y="11550"/>
                        <a:pt x="39548" y="11408"/>
                        <a:pt x="39272" y="11297"/>
                      </a:cubicBezTo>
                      <a:cubicBezTo>
                        <a:pt x="39181" y="11264"/>
                        <a:pt x="39095" y="11231"/>
                        <a:pt x="39006" y="11203"/>
                      </a:cubicBezTo>
                      <a:cubicBezTo>
                        <a:pt x="38890" y="11165"/>
                        <a:pt x="38774" y="11132"/>
                        <a:pt x="38660" y="11104"/>
                      </a:cubicBezTo>
                      <a:cubicBezTo>
                        <a:pt x="38632" y="11098"/>
                        <a:pt x="38606" y="11091"/>
                        <a:pt x="38581" y="11086"/>
                      </a:cubicBezTo>
                      <a:cubicBezTo>
                        <a:pt x="38240" y="11010"/>
                        <a:pt x="37907" y="10977"/>
                        <a:pt x="37582" y="10977"/>
                      </a:cubicBezTo>
                      <a:cubicBezTo>
                        <a:pt x="37425" y="10977"/>
                        <a:pt x="37270" y="10984"/>
                        <a:pt x="37117" y="10999"/>
                      </a:cubicBezTo>
                      <a:cubicBezTo>
                        <a:pt x="37106" y="10831"/>
                        <a:pt x="37095" y="10667"/>
                        <a:pt x="37075" y="10509"/>
                      </a:cubicBezTo>
                      <a:cubicBezTo>
                        <a:pt x="37068" y="10459"/>
                        <a:pt x="37060" y="10409"/>
                        <a:pt x="37053" y="10363"/>
                      </a:cubicBezTo>
                      <a:cubicBezTo>
                        <a:pt x="37049" y="10343"/>
                        <a:pt x="37047" y="10321"/>
                        <a:pt x="37044" y="10300"/>
                      </a:cubicBezTo>
                      <a:cubicBezTo>
                        <a:pt x="37029" y="10201"/>
                        <a:pt x="37014" y="10107"/>
                        <a:pt x="36996" y="10013"/>
                      </a:cubicBezTo>
                      <a:cubicBezTo>
                        <a:pt x="36976" y="9904"/>
                        <a:pt x="36952" y="9799"/>
                        <a:pt x="36928" y="9694"/>
                      </a:cubicBezTo>
                      <a:cubicBezTo>
                        <a:pt x="36928" y="9692"/>
                        <a:pt x="36924" y="9689"/>
                        <a:pt x="36928" y="9685"/>
                      </a:cubicBezTo>
                      <a:cubicBezTo>
                        <a:pt x="36826" y="9278"/>
                        <a:pt x="36681" y="8902"/>
                        <a:pt x="36498" y="8557"/>
                      </a:cubicBezTo>
                      <a:cubicBezTo>
                        <a:pt x="36467" y="8494"/>
                        <a:pt x="36434" y="8437"/>
                        <a:pt x="36399" y="8377"/>
                      </a:cubicBezTo>
                      <a:cubicBezTo>
                        <a:pt x="36299" y="8209"/>
                        <a:pt x="36196" y="8049"/>
                        <a:pt x="36082" y="7896"/>
                      </a:cubicBezTo>
                      <a:cubicBezTo>
                        <a:pt x="36023" y="7818"/>
                        <a:pt x="35966" y="7744"/>
                        <a:pt x="35905" y="7673"/>
                      </a:cubicBezTo>
                      <a:cubicBezTo>
                        <a:pt x="35899" y="7665"/>
                        <a:pt x="35896" y="7662"/>
                        <a:pt x="35888" y="7654"/>
                      </a:cubicBezTo>
                      <a:cubicBezTo>
                        <a:pt x="35853" y="7612"/>
                        <a:pt x="35818" y="7573"/>
                        <a:pt x="35781" y="7533"/>
                      </a:cubicBezTo>
                      <a:cubicBezTo>
                        <a:pt x="35614" y="7348"/>
                        <a:pt x="35437" y="7177"/>
                        <a:pt x="35245" y="7017"/>
                      </a:cubicBezTo>
                      <a:cubicBezTo>
                        <a:pt x="35116" y="6908"/>
                        <a:pt x="34983" y="6805"/>
                        <a:pt x="34845" y="6707"/>
                      </a:cubicBezTo>
                      <a:cubicBezTo>
                        <a:pt x="34652" y="6571"/>
                        <a:pt x="34449" y="6447"/>
                        <a:pt x="34239" y="6331"/>
                      </a:cubicBezTo>
                      <a:cubicBezTo>
                        <a:pt x="33793" y="6090"/>
                        <a:pt x="33317" y="5896"/>
                        <a:pt x="32824" y="5750"/>
                      </a:cubicBezTo>
                      <a:cubicBezTo>
                        <a:pt x="32785" y="5738"/>
                        <a:pt x="32742" y="5728"/>
                        <a:pt x="32702" y="5717"/>
                      </a:cubicBezTo>
                      <a:lnTo>
                        <a:pt x="32700" y="5717"/>
                      </a:lnTo>
                      <a:cubicBezTo>
                        <a:pt x="32475" y="5655"/>
                        <a:pt x="32252" y="5603"/>
                        <a:pt x="32024" y="5562"/>
                      </a:cubicBezTo>
                      <a:cubicBezTo>
                        <a:pt x="31932" y="5544"/>
                        <a:pt x="31839" y="5527"/>
                        <a:pt x="31745" y="5515"/>
                      </a:cubicBezTo>
                      <a:cubicBezTo>
                        <a:pt x="31430" y="5465"/>
                        <a:pt x="31112" y="5433"/>
                        <a:pt x="30795" y="5419"/>
                      </a:cubicBezTo>
                      <a:cubicBezTo>
                        <a:pt x="30701" y="5415"/>
                        <a:pt x="30605" y="5413"/>
                        <a:pt x="30513" y="5413"/>
                      </a:cubicBezTo>
                      <a:cubicBezTo>
                        <a:pt x="30478" y="5412"/>
                        <a:pt x="30443" y="5412"/>
                        <a:pt x="30408" y="5412"/>
                      </a:cubicBezTo>
                      <a:cubicBezTo>
                        <a:pt x="30330" y="5412"/>
                        <a:pt x="30252" y="5414"/>
                        <a:pt x="30172" y="5415"/>
                      </a:cubicBezTo>
                      <a:cubicBezTo>
                        <a:pt x="30131" y="5415"/>
                        <a:pt x="30092" y="5417"/>
                        <a:pt x="30050" y="5419"/>
                      </a:cubicBezTo>
                      <a:cubicBezTo>
                        <a:pt x="30080" y="5391"/>
                        <a:pt x="30107" y="5367"/>
                        <a:pt x="30135" y="5336"/>
                      </a:cubicBezTo>
                      <a:cubicBezTo>
                        <a:pt x="30334" y="5146"/>
                        <a:pt x="30527" y="4929"/>
                        <a:pt x="30710" y="4695"/>
                      </a:cubicBezTo>
                      <a:cubicBezTo>
                        <a:pt x="30824" y="4543"/>
                        <a:pt x="30935" y="4387"/>
                        <a:pt x="31036" y="4226"/>
                      </a:cubicBezTo>
                      <a:cubicBezTo>
                        <a:pt x="31226" y="3926"/>
                        <a:pt x="31382" y="3611"/>
                        <a:pt x="31486" y="3296"/>
                      </a:cubicBezTo>
                      <a:cubicBezTo>
                        <a:pt x="31497" y="3263"/>
                        <a:pt x="31506" y="3231"/>
                        <a:pt x="31515" y="3198"/>
                      </a:cubicBezTo>
                      <a:cubicBezTo>
                        <a:pt x="31628" y="2820"/>
                        <a:pt x="31663" y="2448"/>
                        <a:pt x="31585" y="2100"/>
                      </a:cubicBezTo>
                      <a:cubicBezTo>
                        <a:pt x="31570" y="2037"/>
                        <a:pt x="31552" y="1976"/>
                        <a:pt x="31532" y="1915"/>
                      </a:cubicBezTo>
                      <a:cubicBezTo>
                        <a:pt x="31499" y="1823"/>
                        <a:pt x="31456" y="1731"/>
                        <a:pt x="31403" y="1646"/>
                      </a:cubicBezTo>
                      <a:cubicBezTo>
                        <a:pt x="31312" y="1492"/>
                        <a:pt x="31191" y="1344"/>
                        <a:pt x="31034" y="1212"/>
                      </a:cubicBezTo>
                      <a:lnTo>
                        <a:pt x="31032" y="1212"/>
                      </a:lnTo>
                      <a:cubicBezTo>
                        <a:pt x="30898" y="1095"/>
                        <a:pt x="30734" y="990"/>
                        <a:pt x="30546" y="895"/>
                      </a:cubicBezTo>
                      <a:cubicBezTo>
                        <a:pt x="30251" y="747"/>
                        <a:pt x="29956" y="681"/>
                        <a:pt x="29661" y="681"/>
                      </a:cubicBezTo>
                      <a:cubicBezTo>
                        <a:pt x="29499" y="681"/>
                        <a:pt x="29341" y="699"/>
                        <a:pt x="29182" y="734"/>
                      </a:cubicBezTo>
                      <a:cubicBezTo>
                        <a:pt x="29090" y="754"/>
                        <a:pt x="28998" y="780"/>
                        <a:pt x="28907" y="812"/>
                      </a:cubicBezTo>
                      <a:cubicBezTo>
                        <a:pt x="28858" y="830"/>
                        <a:pt x="28808" y="848"/>
                        <a:pt x="28758" y="871"/>
                      </a:cubicBezTo>
                      <a:cubicBezTo>
                        <a:pt x="27739" y="1287"/>
                        <a:pt x="26823" y="2321"/>
                        <a:pt x="26263" y="3187"/>
                      </a:cubicBezTo>
                      <a:cubicBezTo>
                        <a:pt x="26333" y="1630"/>
                        <a:pt x="25601" y="148"/>
                        <a:pt x="24077" y="10"/>
                      </a:cubicBezTo>
                      <a:cubicBezTo>
                        <a:pt x="24004" y="3"/>
                        <a:pt x="23929" y="0"/>
                        <a:pt x="2385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2" name="Google Shape;1782;p69"/>
                <p:cNvSpPr/>
                <p:nvPr/>
              </p:nvSpPr>
              <p:spPr>
                <a:xfrm>
                  <a:off x="-63500" y="4580332"/>
                  <a:ext cx="9263374" cy="210141"/>
                </a:xfrm>
                <a:custGeom>
                  <a:rect b="b" l="l" r="r" t="t"/>
                  <a:pathLst>
                    <a:path extrusionOk="0" h="5154" w="103739">
                      <a:moveTo>
                        <a:pt x="80339" y="0"/>
                      </a:moveTo>
                      <a:cubicBezTo>
                        <a:pt x="69397" y="0"/>
                        <a:pt x="55260" y="1698"/>
                        <a:pt x="43777" y="1698"/>
                      </a:cubicBezTo>
                      <a:cubicBezTo>
                        <a:pt x="43306" y="1698"/>
                        <a:pt x="42839" y="1695"/>
                        <a:pt x="42377" y="1689"/>
                      </a:cubicBezTo>
                      <a:cubicBezTo>
                        <a:pt x="33262" y="1571"/>
                        <a:pt x="25137" y="473"/>
                        <a:pt x="19763" y="473"/>
                      </a:cubicBezTo>
                      <a:cubicBezTo>
                        <a:pt x="14822" y="473"/>
                        <a:pt x="0" y="1680"/>
                        <a:pt x="0" y="1680"/>
                      </a:cubicBezTo>
                      <a:lnTo>
                        <a:pt x="0" y="5154"/>
                      </a:lnTo>
                      <a:lnTo>
                        <a:pt x="103739" y="5154"/>
                      </a:lnTo>
                      <a:lnTo>
                        <a:pt x="103739" y="722"/>
                      </a:lnTo>
                      <a:cubicBezTo>
                        <a:pt x="103739" y="722"/>
                        <a:pt x="95368" y="244"/>
                        <a:pt x="81989" y="14"/>
                      </a:cubicBezTo>
                      <a:cubicBezTo>
                        <a:pt x="81448" y="5"/>
                        <a:pt x="80897" y="0"/>
                        <a:pt x="8033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783" name="Shape 1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4" name="Google Shape;1784;p7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85" name="Google Shape;1785;p70"/>
          <p:cNvSpPr txBox="1"/>
          <p:nvPr>
            <p:ph idx="1" type="subTitle"/>
          </p:nvPr>
        </p:nvSpPr>
        <p:spPr>
          <a:xfrm>
            <a:off x="5883321" y="3387150"/>
            <a:ext cx="25476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86" name="Google Shape;1786;p70"/>
          <p:cNvSpPr txBox="1"/>
          <p:nvPr>
            <p:ph idx="2" type="subTitle"/>
          </p:nvPr>
        </p:nvSpPr>
        <p:spPr>
          <a:xfrm>
            <a:off x="1752575" y="1612825"/>
            <a:ext cx="25476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87" name="Google Shape;1787;p70"/>
          <p:cNvSpPr txBox="1"/>
          <p:nvPr>
            <p:ph idx="3" type="subTitle"/>
          </p:nvPr>
        </p:nvSpPr>
        <p:spPr>
          <a:xfrm>
            <a:off x="5883321" y="1612825"/>
            <a:ext cx="25476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88" name="Google Shape;1788;p70"/>
          <p:cNvSpPr txBox="1"/>
          <p:nvPr>
            <p:ph idx="4" type="subTitle"/>
          </p:nvPr>
        </p:nvSpPr>
        <p:spPr>
          <a:xfrm>
            <a:off x="1752575" y="3387150"/>
            <a:ext cx="25476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89" name="Google Shape;1789;p70"/>
          <p:cNvSpPr txBox="1"/>
          <p:nvPr>
            <p:ph idx="5" type="subTitle"/>
          </p:nvPr>
        </p:nvSpPr>
        <p:spPr>
          <a:xfrm>
            <a:off x="5883323" y="3077175"/>
            <a:ext cx="25476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000">
                <a:solidFill>
                  <a:schemeClr val="dk1"/>
                </a:solidFill>
                <a:latin typeface="Quando"/>
                <a:ea typeface="Quando"/>
                <a:cs typeface="Quando"/>
                <a:sym typeface="Quand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9pPr>
          </a:lstStyle>
          <a:p/>
        </p:txBody>
      </p:sp>
      <p:sp>
        <p:nvSpPr>
          <p:cNvPr id="1790" name="Google Shape;1790;p70"/>
          <p:cNvSpPr txBox="1"/>
          <p:nvPr>
            <p:ph idx="6" type="subTitle"/>
          </p:nvPr>
        </p:nvSpPr>
        <p:spPr>
          <a:xfrm>
            <a:off x="5883323" y="1349675"/>
            <a:ext cx="25476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000">
                <a:solidFill>
                  <a:schemeClr val="dk1"/>
                </a:solidFill>
                <a:latin typeface="Quando"/>
                <a:ea typeface="Quando"/>
                <a:cs typeface="Quando"/>
                <a:sym typeface="Quand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9pPr>
          </a:lstStyle>
          <a:p/>
        </p:txBody>
      </p:sp>
      <p:sp>
        <p:nvSpPr>
          <p:cNvPr id="1791" name="Google Shape;1791;p70"/>
          <p:cNvSpPr txBox="1"/>
          <p:nvPr>
            <p:ph idx="7" type="subTitle"/>
          </p:nvPr>
        </p:nvSpPr>
        <p:spPr>
          <a:xfrm>
            <a:off x="1752582" y="1349675"/>
            <a:ext cx="25476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000">
                <a:solidFill>
                  <a:schemeClr val="dk1"/>
                </a:solidFill>
                <a:latin typeface="Quando"/>
                <a:ea typeface="Quando"/>
                <a:cs typeface="Quando"/>
                <a:sym typeface="Quand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9pPr>
          </a:lstStyle>
          <a:p/>
        </p:txBody>
      </p:sp>
      <p:sp>
        <p:nvSpPr>
          <p:cNvPr id="1792" name="Google Shape;1792;p70"/>
          <p:cNvSpPr txBox="1"/>
          <p:nvPr>
            <p:ph idx="8" type="subTitle"/>
          </p:nvPr>
        </p:nvSpPr>
        <p:spPr>
          <a:xfrm>
            <a:off x="1752582" y="3077175"/>
            <a:ext cx="25476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000">
                <a:solidFill>
                  <a:schemeClr val="dk1"/>
                </a:solidFill>
                <a:latin typeface="Quando"/>
                <a:ea typeface="Quando"/>
                <a:cs typeface="Quando"/>
                <a:sym typeface="Quand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9pPr>
          </a:lstStyle>
          <a:p/>
        </p:txBody>
      </p:sp>
      <p:grpSp>
        <p:nvGrpSpPr>
          <p:cNvPr id="1793" name="Google Shape;1793;p70"/>
          <p:cNvGrpSpPr/>
          <p:nvPr/>
        </p:nvGrpSpPr>
        <p:grpSpPr>
          <a:xfrm>
            <a:off x="-310837" y="-40147"/>
            <a:ext cx="9579908" cy="2141784"/>
            <a:chOff x="-310837" y="-40147"/>
            <a:chExt cx="9579908" cy="2141784"/>
          </a:xfrm>
        </p:grpSpPr>
        <p:sp>
          <p:nvSpPr>
            <p:cNvPr id="1794" name="Google Shape;1794;p70"/>
            <p:cNvSpPr/>
            <p:nvPr/>
          </p:nvSpPr>
          <p:spPr>
            <a:xfrm flipH="1">
              <a:off x="-181228" y="-40147"/>
              <a:ext cx="1432641" cy="606089"/>
            </a:xfrm>
            <a:custGeom>
              <a:rect b="b" l="l" r="r" t="t"/>
              <a:pathLst>
                <a:path extrusionOk="0" h="5699" w="13471">
                  <a:moveTo>
                    <a:pt x="7647" y="1"/>
                  </a:moveTo>
                  <a:cubicBezTo>
                    <a:pt x="6879" y="1"/>
                    <a:pt x="6195" y="356"/>
                    <a:pt x="5751" y="915"/>
                  </a:cubicBezTo>
                  <a:cubicBezTo>
                    <a:pt x="5389" y="567"/>
                    <a:pt x="4901" y="353"/>
                    <a:pt x="4359" y="353"/>
                  </a:cubicBezTo>
                  <a:cubicBezTo>
                    <a:pt x="3657" y="353"/>
                    <a:pt x="3040" y="714"/>
                    <a:pt x="2680" y="1259"/>
                  </a:cubicBezTo>
                  <a:cubicBezTo>
                    <a:pt x="2664" y="1259"/>
                    <a:pt x="2647" y="1258"/>
                    <a:pt x="2633" y="1258"/>
                  </a:cubicBezTo>
                  <a:cubicBezTo>
                    <a:pt x="2205" y="1258"/>
                    <a:pt x="1816" y="1412"/>
                    <a:pt x="1518" y="1669"/>
                  </a:cubicBezTo>
                  <a:cubicBezTo>
                    <a:pt x="1390" y="1617"/>
                    <a:pt x="1254" y="1589"/>
                    <a:pt x="1112" y="1589"/>
                  </a:cubicBezTo>
                  <a:cubicBezTo>
                    <a:pt x="499" y="1589"/>
                    <a:pt x="1" y="2087"/>
                    <a:pt x="1" y="2701"/>
                  </a:cubicBezTo>
                  <a:cubicBezTo>
                    <a:pt x="1" y="3312"/>
                    <a:pt x="499" y="3810"/>
                    <a:pt x="1112" y="3810"/>
                  </a:cubicBezTo>
                  <a:lnTo>
                    <a:pt x="1123" y="3810"/>
                  </a:lnTo>
                  <a:cubicBezTo>
                    <a:pt x="1416" y="4343"/>
                    <a:pt x="1982" y="4702"/>
                    <a:pt x="2633" y="4702"/>
                  </a:cubicBezTo>
                  <a:cubicBezTo>
                    <a:pt x="2988" y="4702"/>
                    <a:pt x="3320" y="4591"/>
                    <a:pt x="3596" y="4405"/>
                  </a:cubicBezTo>
                  <a:cubicBezTo>
                    <a:pt x="3950" y="5170"/>
                    <a:pt x="4719" y="5699"/>
                    <a:pt x="5614" y="5699"/>
                  </a:cubicBezTo>
                  <a:cubicBezTo>
                    <a:pt x="6331" y="5699"/>
                    <a:pt x="6967" y="5358"/>
                    <a:pt x="7372" y="4833"/>
                  </a:cubicBezTo>
                  <a:cubicBezTo>
                    <a:pt x="7465" y="4842"/>
                    <a:pt x="7557" y="4849"/>
                    <a:pt x="7649" y="4849"/>
                  </a:cubicBezTo>
                  <a:cubicBezTo>
                    <a:pt x="8041" y="4849"/>
                    <a:pt x="8410" y="4755"/>
                    <a:pt x="8736" y="4591"/>
                  </a:cubicBezTo>
                  <a:cubicBezTo>
                    <a:pt x="9033" y="4755"/>
                    <a:pt x="9377" y="4849"/>
                    <a:pt x="9740" y="4849"/>
                  </a:cubicBezTo>
                  <a:cubicBezTo>
                    <a:pt x="10597" y="4849"/>
                    <a:pt x="11335" y="4332"/>
                    <a:pt x="11657" y="3591"/>
                  </a:cubicBezTo>
                  <a:cubicBezTo>
                    <a:pt x="11828" y="3681"/>
                    <a:pt x="12024" y="3733"/>
                    <a:pt x="12230" y="3733"/>
                  </a:cubicBezTo>
                  <a:cubicBezTo>
                    <a:pt x="12916" y="3733"/>
                    <a:pt x="13470" y="3176"/>
                    <a:pt x="13470" y="2498"/>
                  </a:cubicBezTo>
                  <a:cubicBezTo>
                    <a:pt x="13470" y="1812"/>
                    <a:pt x="12916" y="1258"/>
                    <a:pt x="12230" y="1258"/>
                  </a:cubicBezTo>
                  <a:cubicBezTo>
                    <a:pt x="11930" y="1258"/>
                    <a:pt x="11653" y="1365"/>
                    <a:pt x="11438" y="1543"/>
                  </a:cubicBezTo>
                  <a:cubicBezTo>
                    <a:pt x="11058" y="1014"/>
                    <a:pt x="10439" y="668"/>
                    <a:pt x="9739" y="668"/>
                  </a:cubicBezTo>
                  <a:cubicBezTo>
                    <a:pt x="9606" y="668"/>
                    <a:pt x="9481" y="683"/>
                    <a:pt x="9355" y="705"/>
                  </a:cubicBezTo>
                  <a:cubicBezTo>
                    <a:pt x="8919" y="270"/>
                    <a:pt x="8312" y="1"/>
                    <a:pt x="76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70"/>
            <p:cNvSpPr/>
            <p:nvPr/>
          </p:nvSpPr>
          <p:spPr>
            <a:xfrm flipH="1">
              <a:off x="3442543" y="-2263"/>
              <a:ext cx="1220134" cy="369508"/>
            </a:xfrm>
            <a:custGeom>
              <a:rect b="b" l="l" r="r" t="t"/>
              <a:pathLst>
                <a:path extrusionOk="0" h="6138" w="20268">
                  <a:moveTo>
                    <a:pt x="9839" y="1"/>
                  </a:moveTo>
                  <a:cubicBezTo>
                    <a:pt x="8936" y="1"/>
                    <a:pt x="8151" y="500"/>
                    <a:pt x="7742" y="1235"/>
                  </a:cubicBezTo>
                  <a:cubicBezTo>
                    <a:pt x="7497" y="1117"/>
                    <a:pt x="7239" y="1060"/>
                    <a:pt x="6992" y="1060"/>
                  </a:cubicBezTo>
                  <a:cubicBezTo>
                    <a:pt x="5997" y="1060"/>
                    <a:pt x="5190" y="1860"/>
                    <a:pt x="5177" y="2850"/>
                  </a:cubicBezTo>
                  <a:cubicBezTo>
                    <a:pt x="5134" y="2846"/>
                    <a:pt x="5094" y="2842"/>
                    <a:pt x="5049" y="2842"/>
                  </a:cubicBezTo>
                  <a:cubicBezTo>
                    <a:pt x="4309" y="2842"/>
                    <a:pt x="3706" y="3443"/>
                    <a:pt x="3706" y="4186"/>
                  </a:cubicBezTo>
                  <a:cubicBezTo>
                    <a:pt x="3706" y="4280"/>
                    <a:pt x="3715" y="4376"/>
                    <a:pt x="3737" y="4464"/>
                  </a:cubicBezTo>
                  <a:lnTo>
                    <a:pt x="837" y="4464"/>
                  </a:lnTo>
                  <a:cubicBezTo>
                    <a:pt x="374" y="4464"/>
                    <a:pt x="0" y="4840"/>
                    <a:pt x="0" y="5301"/>
                  </a:cubicBezTo>
                  <a:cubicBezTo>
                    <a:pt x="0" y="5763"/>
                    <a:pt x="376" y="6137"/>
                    <a:pt x="837" y="6137"/>
                  </a:cubicBezTo>
                  <a:lnTo>
                    <a:pt x="19431" y="6137"/>
                  </a:lnTo>
                  <a:cubicBezTo>
                    <a:pt x="19894" y="6137"/>
                    <a:pt x="20268" y="5761"/>
                    <a:pt x="20268" y="5301"/>
                  </a:cubicBezTo>
                  <a:cubicBezTo>
                    <a:pt x="20264" y="4840"/>
                    <a:pt x="19890" y="4464"/>
                    <a:pt x="19426" y="4464"/>
                  </a:cubicBezTo>
                  <a:lnTo>
                    <a:pt x="16527" y="4464"/>
                  </a:lnTo>
                  <a:cubicBezTo>
                    <a:pt x="16545" y="4376"/>
                    <a:pt x="16556" y="4283"/>
                    <a:pt x="16556" y="4186"/>
                  </a:cubicBezTo>
                  <a:cubicBezTo>
                    <a:pt x="16556" y="3445"/>
                    <a:pt x="15956" y="2842"/>
                    <a:pt x="15213" y="2842"/>
                  </a:cubicBezTo>
                  <a:cubicBezTo>
                    <a:pt x="15169" y="2842"/>
                    <a:pt x="15128" y="2844"/>
                    <a:pt x="15086" y="2850"/>
                  </a:cubicBezTo>
                  <a:cubicBezTo>
                    <a:pt x="15073" y="1860"/>
                    <a:pt x="14266" y="1060"/>
                    <a:pt x="13270" y="1060"/>
                  </a:cubicBezTo>
                  <a:cubicBezTo>
                    <a:pt x="13022" y="1060"/>
                    <a:pt x="12767" y="1117"/>
                    <a:pt x="12520" y="1235"/>
                  </a:cubicBezTo>
                  <a:cubicBezTo>
                    <a:pt x="12109" y="498"/>
                    <a:pt x="11324" y="1"/>
                    <a:pt x="10423" y="1"/>
                  </a:cubicBezTo>
                  <a:cubicBezTo>
                    <a:pt x="10326" y="1"/>
                    <a:pt x="10228" y="8"/>
                    <a:pt x="10132" y="19"/>
                  </a:cubicBezTo>
                  <a:cubicBezTo>
                    <a:pt x="10034" y="8"/>
                    <a:pt x="9939" y="1"/>
                    <a:pt x="98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70"/>
            <p:cNvSpPr/>
            <p:nvPr/>
          </p:nvSpPr>
          <p:spPr>
            <a:xfrm flipH="1">
              <a:off x="4995668" y="78150"/>
              <a:ext cx="1220134" cy="369508"/>
            </a:xfrm>
            <a:custGeom>
              <a:rect b="b" l="l" r="r" t="t"/>
              <a:pathLst>
                <a:path extrusionOk="0" h="6138" w="20268">
                  <a:moveTo>
                    <a:pt x="9839" y="1"/>
                  </a:moveTo>
                  <a:cubicBezTo>
                    <a:pt x="8936" y="1"/>
                    <a:pt x="8151" y="500"/>
                    <a:pt x="7742" y="1235"/>
                  </a:cubicBezTo>
                  <a:cubicBezTo>
                    <a:pt x="7497" y="1117"/>
                    <a:pt x="7239" y="1060"/>
                    <a:pt x="6992" y="1060"/>
                  </a:cubicBezTo>
                  <a:cubicBezTo>
                    <a:pt x="5997" y="1060"/>
                    <a:pt x="5190" y="1860"/>
                    <a:pt x="5177" y="2850"/>
                  </a:cubicBezTo>
                  <a:cubicBezTo>
                    <a:pt x="5134" y="2846"/>
                    <a:pt x="5094" y="2842"/>
                    <a:pt x="5049" y="2842"/>
                  </a:cubicBezTo>
                  <a:cubicBezTo>
                    <a:pt x="4309" y="2842"/>
                    <a:pt x="3706" y="3443"/>
                    <a:pt x="3706" y="4186"/>
                  </a:cubicBezTo>
                  <a:cubicBezTo>
                    <a:pt x="3706" y="4280"/>
                    <a:pt x="3715" y="4376"/>
                    <a:pt x="3737" y="4464"/>
                  </a:cubicBezTo>
                  <a:lnTo>
                    <a:pt x="837" y="4464"/>
                  </a:lnTo>
                  <a:cubicBezTo>
                    <a:pt x="374" y="4464"/>
                    <a:pt x="0" y="4840"/>
                    <a:pt x="0" y="5301"/>
                  </a:cubicBezTo>
                  <a:cubicBezTo>
                    <a:pt x="0" y="5763"/>
                    <a:pt x="376" y="6137"/>
                    <a:pt x="837" y="6137"/>
                  </a:cubicBezTo>
                  <a:lnTo>
                    <a:pt x="19431" y="6137"/>
                  </a:lnTo>
                  <a:cubicBezTo>
                    <a:pt x="19894" y="6137"/>
                    <a:pt x="20268" y="5761"/>
                    <a:pt x="20268" y="5301"/>
                  </a:cubicBezTo>
                  <a:cubicBezTo>
                    <a:pt x="20264" y="4840"/>
                    <a:pt x="19890" y="4464"/>
                    <a:pt x="19426" y="4464"/>
                  </a:cubicBezTo>
                  <a:lnTo>
                    <a:pt x="16527" y="4464"/>
                  </a:lnTo>
                  <a:cubicBezTo>
                    <a:pt x="16545" y="4376"/>
                    <a:pt x="16556" y="4283"/>
                    <a:pt x="16556" y="4186"/>
                  </a:cubicBezTo>
                  <a:cubicBezTo>
                    <a:pt x="16556" y="3445"/>
                    <a:pt x="15956" y="2842"/>
                    <a:pt x="15213" y="2842"/>
                  </a:cubicBezTo>
                  <a:cubicBezTo>
                    <a:pt x="15169" y="2842"/>
                    <a:pt x="15128" y="2844"/>
                    <a:pt x="15086" y="2850"/>
                  </a:cubicBezTo>
                  <a:cubicBezTo>
                    <a:pt x="15073" y="1860"/>
                    <a:pt x="14266" y="1060"/>
                    <a:pt x="13270" y="1060"/>
                  </a:cubicBezTo>
                  <a:cubicBezTo>
                    <a:pt x="13022" y="1060"/>
                    <a:pt x="12767" y="1117"/>
                    <a:pt x="12520" y="1235"/>
                  </a:cubicBezTo>
                  <a:cubicBezTo>
                    <a:pt x="12109" y="498"/>
                    <a:pt x="11324" y="1"/>
                    <a:pt x="10423" y="1"/>
                  </a:cubicBezTo>
                  <a:cubicBezTo>
                    <a:pt x="10326" y="1"/>
                    <a:pt x="10228" y="8"/>
                    <a:pt x="10132" y="19"/>
                  </a:cubicBezTo>
                  <a:cubicBezTo>
                    <a:pt x="10034" y="8"/>
                    <a:pt x="9939" y="1"/>
                    <a:pt x="98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70"/>
            <p:cNvSpPr/>
            <p:nvPr/>
          </p:nvSpPr>
          <p:spPr>
            <a:xfrm flipH="1">
              <a:off x="8430726" y="792798"/>
              <a:ext cx="385942" cy="207509"/>
            </a:xfrm>
            <a:custGeom>
              <a:rect b="b" l="l" r="r" t="t"/>
              <a:pathLst>
                <a:path extrusionOk="0" h="3447" w="6411">
                  <a:moveTo>
                    <a:pt x="2159" y="0"/>
                  </a:moveTo>
                  <a:cubicBezTo>
                    <a:pt x="1702" y="0"/>
                    <a:pt x="1300" y="222"/>
                    <a:pt x="1046" y="561"/>
                  </a:cubicBezTo>
                  <a:cubicBezTo>
                    <a:pt x="977" y="542"/>
                    <a:pt x="906" y="529"/>
                    <a:pt x="832" y="529"/>
                  </a:cubicBezTo>
                  <a:cubicBezTo>
                    <a:pt x="375" y="529"/>
                    <a:pt x="4" y="902"/>
                    <a:pt x="4" y="1357"/>
                  </a:cubicBezTo>
                  <a:cubicBezTo>
                    <a:pt x="1" y="1817"/>
                    <a:pt x="371" y="2186"/>
                    <a:pt x="826" y="2186"/>
                  </a:cubicBezTo>
                  <a:cubicBezTo>
                    <a:pt x="887" y="2186"/>
                    <a:pt x="944" y="2181"/>
                    <a:pt x="1001" y="2168"/>
                  </a:cubicBezTo>
                  <a:cubicBezTo>
                    <a:pt x="1182" y="2435"/>
                    <a:pt x="1453" y="2636"/>
                    <a:pt x="1770" y="2728"/>
                  </a:cubicBezTo>
                  <a:cubicBezTo>
                    <a:pt x="1993" y="3154"/>
                    <a:pt x="2443" y="3447"/>
                    <a:pt x="2959" y="3447"/>
                  </a:cubicBezTo>
                  <a:cubicBezTo>
                    <a:pt x="3388" y="3447"/>
                    <a:pt x="3769" y="3244"/>
                    <a:pt x="4015" y="2929"/>
                  </a:cubicBezTo>
                  <a:cubicBezTo>
                    <a:pt x="4153" y="3065"/>
                    <a:pt x="4343" y="3150"/>
                    <a:pt x="4549" y="3150"/>
                  </a:cubicBezTo>
                  <a:cubicBezTo>
                    <a:pt x="4847" y="3150"/>
                    <a:pt x="5102" y="2978"/>
                    <a:pt x="5227" y="2733"/>
                  </a:cubicBezTo>
                  <a:cubicBezTo>
                    <a:pt x="5255" y="2735"/>
                    <a:pt x="5281" y="2737"/>
                    <a:pt x="5308" y="2737"/>
                  </a:cubicBezTo>
                  <a:cubicBezTo>
                    <a:pt x="5916" y="2737"/>
                    <a:pt x="6410" y="2245"/>
                    <a:pt x="6410" y="1633"/>
                  </a:cubicBezTo>
                  <a:cubicBezTo>
                    <a:pt x="6410" y="1025"/>
                    <a:pt x="5918" y="529"/>
                    <a:pt x="5308" y="529"/>
                  </a:cubicBezTo>
                  <a:cubicBezTo>
                    <a:pt x="5072" y="529"/>
                    <a:pt x="4855" y="603"/>
                    <a:pt x="4678" y="728"/>
                  </a:cubicBezTo>
                  <a:cubicBezTo>
                    <a:pt x="4543" y="356"/>
                    <a:pt x="4182" y="87"/>
                    <a:pt x="3764" y="87"/>
                  </a:cubicBezTo>
                  <a:cubicBezTo>
                    <a:pt x="3502" y="87"/>
                    <a:pt x="3264" y="192"/>
                    <a:pt x="3089" y="360"/>
                  </a:cubicBezTo>
                  <a:cubicBezTo>
                    <a:pt x="2842" y="137"/>
                    <a:pt x="2516" y="0"/>
                    <a:pt x="21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70"/>
            <p:cNvSpPr/>
            <p:nvPr/>
          </p:nvSpPr>
          <p:spPr>
            <a:xfrm flipH="1">
              <a:off x="8816668" y="1000298"/>
              <a:ext cx="452403" cy="211844"/>
            </a:xfrm>
            <a:custGeom>
              <a:rect b="b" l="l" r="r" t="t"/>
              <a:pathLst>
                <a:path extrusionOk="0" h="3519" w="7515">
                  <a:moveTo>
                    <a:pt x="3620" y="0"/>
                  </a:moveTo>
                  <a:cubicBezTo>
                    <a:pt x="3091" y="0"/>
                    <a:pt x="2636" y="297"/>
                    <a:pt x="2408" y="736"/>
                  </a:cubicBezTo>
                  <a:cubicBezTo>
                    <a:pt x="2085" y="830"/>
                    <a:pt x="1809" y="1032"/>
                    <a:pt x="1625" y="1307"/>
                  </a:cubicBezTo>
                  <a:cubicBezTo>
                    <a:pt x="1567" y="1294"/>
                    <a:pt x="1507" y="1289"/>
                    <a:pt x="1448" y="1289"/>
                  </a:cubicBezTo>
                  <a:cubicBezTo>
                    <a:pt x="980" y="1289"/>
                    <a:pt x="602" y="1664"/>
                    <a:pt x="602" y="2133"/>
                  </a:cubicBezTo>
                  <a:cubicBezTo>
                    <a:pt x="602" y="2158"/>
                    <a:pt x="604" y="2182"/>
                    <a:pt x="607" y="2204"/>
                  </a:cubicBezTo>
                  <a:lnTo>
                    <a:pt x="417" y="2204"/>
                  </a:lnTo>
                  <a:cubicBezTo>
                    <a:pt x="187" y="2204"/>
                    <a:pt x="1" y="2391"/>
                    <a:pt x="1" y="2621"/>
                  </a:cubicBezTo>
                  <a:cubicBezTo>
                    <a:pt x="1" y="2851"/>
                    <a:pt x="187" y="3039"/>
                    <a:pt x="417" y="3039"/>
                  </a:cubicBezTo>
                  <a:lnTo>
                    <a:pt x="1744" y="3039"/>
                  </a:lnTo>
                  <a:cubicBezTo>
                    <a:pt x="2004" y="3330"/>
                    <a:pt x="2380" y="3518"/>
                    <a:pt x="2802" y="3518"/>
                  </a:cubicBezTo>
                  <a:cubicBezTo>
                    <a:pt x="3169" y="3518"/>
                    <a:pt x="3501" y="3376"/>
                    <a:pt x="3753" y="3150"/>
                  </a:cubicBezTo>
                  <a:cubicBezTo>
                    <a:pt x="3934" y="3321"/>
                    <a:pt x="4175" y="3428"/>
                    <a:pt x="4442" y="3428"/>
                  </a:cubicBezTo>
                  <a:cubicBezTo>
                    <a:pt x="4763" y="3428"/>
                    <a:pt x="5049" y="3275"/>
                    <a:pt x="5229" y="3039"/>
                  </a:cubicBezTo>
                  <a:lnTo>
                    <a:pt x="7098" y="3039"/>
                  </a:lnTo>
                  <a:cubicBezTo>
                    <a:pt x="7328" y="3039"/>
                    <a:pt x="7514" y="2851"/>
                    <a:pt x="7514" y="2621"/>
                  </a:cubicBezTo>
                  <a:cubicBezTo>
                    <a:pt x="7512" y="2389"/>
                    <a:pt x="7326" y="2203"/>
                    <a:pt x="7096" y="2203"/>
                  </a:cubicBezTo>
                  <a:lnTo>
                    <a:pt x="7087" y="2203"/>
                  </a:lnTo>
                  <a:cubicBezTo>
                    <a:pt x="7124" y="2092"/>
                    <a:pt x="7144" y="1972"/>
                    <a:pt x="7144" y="1849"/>
                  </a:cubicBezTo>
                  <a:cubicBezTo>
                    <a:pt x="7144" y="1228"/>
                    <a:pt x="6639" y="723"/>
                    <a:pt x="6018" y="723"/>
                  </a:cubicBezTo>
                  <a:cubicBezTo>
                    <a:pt x="5990" y="723"/>
                    <a:pt x="5963" y="726"/>
                    <a:pt x="5935" y="728"/>
                  </a:cubicBezTo>
                  <a:cubicBezTo>
                    <a:pt x="5808" y="474"/>
                    <a:pt x="5546" y="303"/>
                    <a:pt x="5244" y="303"/>
                  </a:cubicBezTo>
                  <a:cubicBezTo>
                    <a:pt x="5030" y="303"/>
                    <a:pt x="4839" y="387"/>
                    <a:pt x="4698" y="527"/>
                  </a:cubicBezTo>
                  <a:cubicBezTo>
                    <a:pt x="4446" y="207"/>
                    <a:pt x="4057" y="0"/>
                    <a:pt x="36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70"/>
            <p:cNvSpPr/>
            <p:nvPr/>
          </p:nvSpPr>
          <p:spPr>
            <a:xfrm flipH="1">
              <a:off x="-181230" y="1296433"/>
              <a:ext cx="551613" cy="296485"/>
            </a:xfrm>
            <a:custGeom>
              <a:rect b="b" l="l" r="r" t="t"/>
              <a:pathLst>
                <a:path extrusionOk="0" h="4925" w="9163">
                  <a:moveTo>
                    <a:pt x="4937" y="0"/>
                  </a:moveTo>
                  <a:cubicBezTo>
                    <a:pt x="4322" y="0"/>
                    <a:pt x="3776" y="292"/>
                    <a:pt x="3426" y="741"/>
                  </a:cubicBezTo>
                  <a:cubicBezTo>
                    <a:pt x="3231" y="544"/>
                    <a:pt x="2962" y="424"/>
                    <a:pt x="2661" y="424"/>
                  </a:cubicBezTo>
                  <a:cubicBezTo>
                    <a:pt x="2238" y="424"/>
                    <a:pt x="1874" y="669"/>
                    <a:pt x="1694" y="1021"/>
                  </a:cubicBezTo>
                  <a:cubicBezTo>
                    <a:pt x="1655" y="1019"/>
                    <a:pt x="1618" y="1014"/>
                    <a:pt x="1576" y="1014"/>
                  </a:cubicBezTo>
                  <a:cubicBezTo>
                    <a:pt x="706" y="1014"/>
                    <a:pt x="0" y="1720"/>
                    <a:pt x="0" y="2590"/>
                  </a:cubicBezTo>
                  <a:cubicBezTo>
                    <a:pt x="0" y="3461"/>
                    <a:pt x="706" y="4165"/>
                    <a:pt x="1576" y="4165"/>
                  </a:cubicBezTo>
                  <a:cubicBezTo>
                    <a:pt x="1911" y="4165"/>
                    <a:pt x="2221" y="4060"/>
                    <a:pt x="2477" y="3883"/>
                  </a:cubicBezTo>
                  <a:cubicBezTo>
                    <a:pt x="2672" y="4416"/>
                    <a:pt x="3185" y="4799"/>
                    <a:pt x="3786" y="4799"/>
                  </a:cubicBezTo>
                  <a:cubicBezTo>
                    <a:pt x="4161" y="4799"/>
                    <a:pt x="4501" y="4650"/>
                    <a:pt x="4751" y="4410"/>
                  </a:cubicBezTo>
                  <a:cubicBezTo>
                    <a:pt x="5103" y="4727"/>
                    <a:pt x="5569" y="4924"/>
                    <a:pt x="6082" y="4924"/>
                  </a:cubicBezTo>
                  <a:cubicBezTo>
                    <a:pt x="6734" y="4924"/>
                    <a:pt x="7311" y="4608"/>
                    <a:pt x="7674" y="4125"/>
                  </a:cubicBezTo>
                  <a:cubicBezTo>
                    <a:pt x="7773" y="4150"/>
                    <a:pt x="7875" y="4165"/>
                    <a:pt x="7982" y="4165"/>
                  </a:cubicBezTo>
                  <a:cubicBezTo>
                    <a:pt x="8636" y="4165"/>
                    <a:pt x="9163" y="3636"/>
                    <a:pt x="9163" y="2984"/>
                  </a:cubicBezTo>
                  <a:cubicBezTo>
                    <a:pt x="9163" y="2332"/>
                    <a:pt x="8636" y="1801"/>
                    <a:pt x="7982" y="1801"/>
                  </a:cubicBezTo>
                  <a:cubicBezTo>
                    <a:pt x="7895" y="1801"/>
                    <a:pt x="7812" y="1810"/>
                    <a:pt x="7733" y="1828"/>
                  </a:cubicBezTo>
                  <a:cubicBezTo>
                    <a:pt x="7475" y="1445"/>
                    <a:pt x="7088" y="1160"/>
                    <a:pt x="6635" y="1029"/>
                  </a:cubicBezTo>
                  <a:cubicBezTo>
                    <a:pt x="6316" y="419"/>
                    <a:pt x="5674" y="0"/>
                    <a:pt x="49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70"/>
            <p:cNvSpPr/>
            <p:nvPr/>
          </p:nvSpPr>
          <p:spPr>
            <a:xfrm flipH="1">
              <a:off x="-310837" y="1758557"/>
              <a:ext cx="810834" cy="343080"/>
            </a:xfrm>
            <a:custGeom>
              <a:rect b="b" l="l" r="r" t="t"/>
              <a:pathLst>
                <a:path extrusionOk="0" h="5699" w="13469">
                  <a:moveTo>
                    <a:pt x="5824" y="0"/>
                  </a:moveTo>
                  <a:cubicBezTo>
                    <a:pt x="5157" y="0"/>
                    <a:pt x="4553" y="269"/>
                    <a:pt x="4114" y="704"/>
                  </a:cubicBezTo>
                  <a:cubicBezTo>
                    <a:pt x="3991" y="682"/>
                    <a:pt x="3864" y="668"/>
                    <a:pt x="3733" y="668"/>
                  </a:cubicBezTo>
                  <a:cubicBezTo>
                    <a:pt x="3032" y="668"/>
                    <a:pt x="2411" y="1014"/>
                    <a:pt x="2032" y="1543"/>
                  </a:cubicBezTo>
                  <a:cubicBezTo>
                    <a:pt x="1818" y="1364"/>
                    <a:pt x="1542" y="1257"/>
                    <a:pt x="1239" y="1257"/>
                  </a:cubicBezTo>
                  <a:cubicBezTo>
                    <a:pt x="556" y="1257"/>
                    <a:pt x="1" y="1812"/>
                    <a:pt x="1" y="2497"/>
                  </a:cubicBezTo>
                  <a:cubicBezTo>
                    <a:pt x="3" y="3176"/>
                    <a:pt x="556" y="3732"/>
                    <a:pt x="1239" y="3732"/>
                  </a:cubicBezTo>
                  <a:cubicBezTo>
                    <a:pt x="1448" y="3732"/>
                    <a:pt x="1643" y="3681"/>
                    <a:pt x="1812" y="3590"/>
                  </a:cubicBezTo>
                  <a:cubicBezTo>
                    <a:pt x="2135" y="4331"/>
                    <a:pt x="2872" y="4849"/>
                    <a:pt x="3729" y="4849"/>
                  </a:cubicBezTo>
                  <a:cubicBezTo>
                    <a:pt x="4094" y="4849"/>
                    <a:pt x="4437" y="4755"/>
                    <a:pt x="4733" y="4591"/>
                  </a:cubicBezTo>
                  <a:cubicBezTo>
                    <a:pt x="5061" y="4755"/>
                    <a:pt x="5430" y="4849"/>
                    <a:pt x="5821" y="4849"/>
                  </a:cubicBezTo>
                  <a:cubicBezTo>
                    <a:pt x="5913" y="4849"/>
                    <a:pt x="6005" y="4842"/>
                    <a:pt x="6097" y="4832"/>
                  </a:cubicBezTo>
                  <a:cubicBezTo>
                    <a:pt x="6503" y="5358"/>
                    <a:pt x="7138" y="5698"/>
                    <a:pt x="7855" y="5698"/>
                  </a:cubicBezTo>
                  <a:cubicBezTo>
                    <a:pt x="8751" y="5698"/>
                    <a:pt x="9521" y="5170"/>
                    <a:pt x="9873" y="4405"/>
                  </a:cubicBezTo>
                  <a:cubicBezTo>
                    <a:pt x="10150" y="4591"/>
                    <a:pt x="10481" y="4702"/>
                    <a:pt x="10839" y="4702"/>
                  </a:cubicBezTo>
                  <a:cubicBezTo>
                    <a:pt x="11487" y="4702"/>
                    <a:pt x="12055" y="4342"/>
                    <a:pt x="12348" y="3810"/>
                  </a:cubicBezTo>
                  <a:lnTo>
                    <a:pt x="12359" y="3810"/>
                  </a:lnTo>
                  <a:cubicBezTo>
                    <a:pt x="12971" y="3810"/>
                    <a:pt x="13469" y="3312"/>
                    <a:pt x="13469" y="2700"/>
                  </a:cubicBezTo>
                  <a:cubicBezTo>
                    <a:pt x="13469" y="2086"/>
                    <a:pt x="12971" y="1589"/>
                    <a:pt x="12359" y="1589"/>
                  </a:cubicBezTo>
                  <a:cubicBezTo>
                    <a:pt x="12215" y="1589"/>
                    <a:pt x="12079" y="1617"/>
                    <a:pt x="11954" y="1668"/>
                  </a:cubicBezTo>
                  <a:cubicBezTo>
                    <a:pt x="11653" y="1412"/>
                    <a:pt x="11264" y="1257"/>
                    <a:pt x="10839" y="1257"/>
                  </a:cubicBezTo>
                  <a:cubicBezTo>
                    <a:pt x="10822" y="1257"/>
                    <a:pt x="10806" y="1259"/>
                    <a:pt x="10789" y="1259"/>
                  </a:cubicBezTo>
                  <a:cubicBezTo>
                    <a:pt x="10430" y="714"/>
                    <a:pt x="9814" y="352"/>
                    <a:pt x="9110" y="352"/>
                  </a:cubicBezTo>
                  <a:cubicBezTo>
                    <a:pt x="8570" y="352"/>
                    <a:pt x="8082" y="566"/>
                    <a:pt x="7719" y="914"/>
                  </a:cubicBezTo>
                  <a:cubicBezTo>
                    <a:pt x="7275" y="356"/>
                    <a:pt x="6591" y="0"/>
                    <a:pt x="58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1" name="Google Shape;1801;p70"/>
          <p:cNvGrpSpPr/>
          <p:nvPr/>
        </p:nvGrpSpPr>
        <p:grpSpPr>
          <a:xfrm>
            <a:off x="1570433" y="10052"/>
            <a:ext cx="877866" cy="411188"/>
            <a:chOff x="1570433" y="10052"/>
            <a:chExt cx="877866" cy="411188"/>
          </a:xfrm>
        </p:grpSpPr>
        <p:sp>
          <p:nvSpPr>
            <p:cNvPr id="1802" name="Google Shape;1802;p70"/>
            <p:cNvSpPr/>
            <p:nvPr/>
          </p:nvSpPr>
          <p:spPr>
            <a:xfrm>
              <a:off x="2077592" y="10052"/>
              <a:ext cx="370707" cy="193599"/>
            </a:xfrm>
            <a:custGeom>
              <a:rect b="b" l="l" r="r" t="t"/>
              <a:pathLst>
                <a:path extrusionOk="0" h="2194" w="4201">
                  <a:moveTo>
                    <a:pt x="303" y="0"/>
                  </a:moveTo>
                  <a:cubicBezTo>
                    <a:pt x="262" y="0"/>
                    <a:pt x="219" y="11"/>
                    <a:pt x="177" y="35"/>
                  </a:cubicBezTo>
                  <a:cubicBezTo>
                    <a:pt x="67" y="97"/>
                    <a:pt x="0" y="278"/>
                    <a:pt x="85" y="389"/>
                  </a:cubicBezTo>
                  <a:cubicBezTo>
                    <a:pt x="332" y="718"/>
                    <a:pt x="619" y="1002"/>
                    <a:pt x="964" y="1233"/>
                  </a:cubicBezTo>
                  <a:cubicBezTo>
                    <a:pt x="1123" y="1338"/>
                    <a:pt x="1296" y="1417"/>
                    <a:pt x="1456" y="1516"/>
                  </a:cubicBezTo>
                  <a:cubicBezTo>
                    <a:pt x="1583" y="1592"/>
                    <a:pt x="1721" y="1706"/>
                    <a:pt x="1670" y="1867"/>
                  </a:cubicBezTo>
                  <a:cubicBezTo>
                    <a:pt x="1668" y="1891"/>
                    <a:pt x="1661" y="1914"/>
                    <a:pt x="1661" y="1942"/>
                  </a:cubicBezTo>
                  <a:cubicBezTo>
                    <a:pt x="1661" y="2108"/>
                    <a:pt x="1784" y="2194"/>
                    <a:pt x="1911" y="2194"/>
                  </a:cubicBezTo>
                  <a:cubicBezTo>
                    <a:pt x="2018" y="2194"/>
                    <a:pt x="2127" y="2134"/>
                    <a:pt x="2171" y="2010"/>
                  </a:cubicBezTo>
                  <a:cubicBezTo>
                    <a:pt x="2182" y="1977"/>
                    <a:pt x="2186" y="1944"/>
                    <a:pt x="2191" y="1913"/>
                  </a:cubicBezTo>
                  <a:cubicBezTo>
                    <a:pt x="2226" y="1765"/>
                    <a:pt x="2462" y="1697"/>
                    <a:pt x="2580" y="1647"/>
                  </a:cubicBezTo>
                  <a:cubicBezTo>
                    <a:pt x="2785" y="1559"/>
                    <a:pt x="2982" y="1454"/>
                    <a:pt x="3166" y="1328"/>
                  </a:cubicBezTo>
                  <a:cubicBezTo>
                    <a:pt x="3537" y="1083"/>
                    <a:pt x="3848" y="779"/>
                    <a:pt x="4119" y="425"/>
                  </a:cubicBezTo>
                  <a:cubicBezTo>
                    <a:pt x="4200" y="315"/>
                    <a:pt x="4130" y="136"/>
                    <a:pt x="4023" y="72"/>
                  </a:cubicBezTo>
                  <a:cubicBezTo>
                    <a:pt x="3981" y="46"/>
                    <a:pt x="3938" y="35"/>
                    <a:pt x="3897" y="35"/>
                  </a:cubicBezTo>
                  <a:cubicBezTo>
                    <a:pt x="3808" y="35"/>
                    <a:pt x="3726" y="88"/>
                    <a:pt x="3667" y="164"/>
                  </a:cubicBezTo>
                  <a:cubicBezTo>
                    <a:pt x="3382" y="534"/>
                    <a:pt x="3013" y="838"/>
                    <a:pt x="2604" y="1059"/>
                  </a:cubicBezTo>
                  <a:cubicBezTo>
                    <a:pt x="2422" y="1157"/>
                    <a:pt x="2208" y="1236"/>
                    <a:pt x="2027" y="1347"/>
                  </a:cubicBezTo>
                  <a:cubicBezTo>
                    <a:pt x="1906" y="1198"/>
                    <a:pt x="1738" y="1076"/>
                    <a:pt x="1572" y="986"/>
                  </a:cubicBezTo>
                  <a:cubicBezTo>
                    <a:pt x="1167" y="770"/>
                    <a:pt x="809" y="497"/>
                    <a:pt x="533" y="127"/>
                  </a:cubicBezTo>
                  <a:cubicBezTo>
                    <a:pt x="475" y="50"/>
                    <a:pt x="392" y="0"/>
                    <a:pt x="3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70"/>
            <p:cNvSpPr/>
            <p:nvPr/>
          </p:nvSpPr>
          <p:spPr>
            <a:xfrm>
              <a:off x="1570433" y="203646"/>
              <a:ext cx="226960" cy="118506"/>
            </a:xfrm>
            <a:custGeom>
              <a:rect b="b" l="l" r="r" t="t"/>
              <a:pathLst>
                <a:path extrusionOk="0" h="1343" w="2572">
                  <a:moveTo>
                    <a:pt x="186" y="0"/>
                  </a:moveTo>
                  <a:cubicBezTo>
                    <a:pt x="161" y="0"/>
                    <a:pt x="135" y="7"/>
                    <a:pt x="110" y="21"/>
                  </a:cubicBezTo>
                  <a:cubicBezTo>
                    <a:pt x="41" y="60"/>
                    <a:pt x="1" y="170"/>
                    <a:pt x="53" y="238"/>
                  </a:cubicBezTo>
                  <a:cubicBezTo>
                    <a:pt x="202" y="441"/>
                    <a:pt x="379" y="613"/>
                    <a:pt x="589" y="754"/>
                  </a:cubicBezTo>
                  <a:cubicBezTo>
                    <a:pt x="686" y="819"/>
                    <a:pt x="791" y="867"/>
                    <a:pt x="891" y="930"/>
                  </a:cubicBezTo>
                  <a:cubicBezTo>
                    <a:pt x="968" y="976"/>
                    <a:pt x="1055" y="1046"/>
                    <a:pt x="1022" y="1143"/>
                  </a:cubicBezTo>
                  <a:cubicBezTo>
                    <a:pt x="1020" y="1160"/>
                    <a:pt x="1014" y="1173"/>
                    <a:pt x="1014" y="1189"/>
                  </a:cubicBezTo>
                  <a:cubicBezTo>
                    <a:pt x="1014" y="1290"/>
                    <a:pt x="1089" y="1343"/>
                    <a:pt x="1167" y="1343"/>
                  </a:cubicBezTo>
                  <a:cubicBezTo>
                    <a:pt x="1233" y="1343"/>
                    <a:pt x="1301" y="1306"/>
                    <a:pt x="1328" y="1230"/>
                  </a:cubicBezTo>
                  <a:cubicBezTo>
                    <a:pt x="1335" y="1210"/>
                    <a:pt x="1337" y="1189"/>
                    <a:pt x="1343" y="1169"/>
                  </a:cubicBezTo>
                  <a:cubicBezTo>
                    <a:pt x="1363" y="1079"/>
                    <a:pt x="1508" y="1036"/>
                    <a:pt x="1580" y="1005"/>
                  </a:cubicBezTo>
                  <a:cubicBezTo>
                    <a:pt x="1704" y="950"/>
                    <a:pt x="1823" y="887"/>
                    <a:pt x="1936" y="812"/>
                  </a:cubicBezTo>
                  <a:cubicBezTo>
                    <a:pt x="2163" y="659"/>
                    <a:pt x="2356" y="473"/>
                    <a:pt x="2522" y="259"/>
                  </a:cubicBezTo>
                  <a:cubicBezTo>
                    <a:pt x="2572" y="189"/>
                    <a:pt x="2531" y="82"/>
                    <a:pt x="2465" y="41"/>
                  </a:cubicBezTo>
                  <a:cubicBezTo>
                    <a:pt x="2439" y="26"/>
                    <a:pt x="2414" y="20"/>
                    <a:pt x="2389" y="20"/>
                  </a:cubicBezTo>
                  <a:cubicBezTo>
                    <a:pt x="2334" y="20"/>
                    <a:pt x="2283" y="52"/>
                    <a:pt x="2247" y="100"/>
                  </a:cubicBezTo>
                  <a:cubicBezTo>
                    <a:pt x="2072" y="325"/>
                    <a:pt x="1847" y="511"/>
                    <a:pt x="1595" y="648"/>
                  </a:cubicBezTo>
                  <a:cubicBezTo>
                    <a:pt x="1484" y="708"/>
                    <a:pt x="1354" y="756"/>
                    <a:pt x="1243" y="825"/>
                  </a:cubicBezTo>
                  <a:cubicBezTo>
                    <a:pt x="1167" y="732"/>
                    <a:pt x="1066" y="659"/>
                    <a:pt x="963" y="603"/>
                  </a:cubicBezTo>
                  <a:cubicBezTo>
                    <a:pt x="714" y="471"/>
                    <a:pt x="495" y="305"/>
                    <a:pt x="327" y="78"/>
                  </a:cubicBezTo>
                  <a:cubicBezTo>
                    <a:pt x="292" y="31"/>
                    <a:pt x="241" y="0"/>
                    <a:pt x="1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70"/>
            <p:cNvSpPr/>
            <p:nvPr/>
          </p:nvSpPr>
          <p:spPr>
            <a:xfrm>
              <a:off x="1797393" y="280144"/>
              <a:ext cx="270552" cy="141096"/>
            </a:xfrm>
            <a:custGeom>
              <a:rect b="b" l="l" r="r" t="t"/>
              <a:pathLst>
                <a:path extrusionOk="0" h="1599" w="3066">
                  <a:moveTo>
                    <a:pt x="221" y="1"/>
                  </a:moveTo>
                  <a:cubicBezTo>
                    <a:pt x="191" y="1"/>
                    <a:pt x="160" y="9"/>
                    <a:pt x="130" y="27"/>
                  </a:cubicBezTo>
                  <a:cubicBezTo>
                    <a:pt x="49" y="73"/>
                    <a:pt x="1" y="203"/>
                    <a:pt x="64" y="285"/>
                  </a:cubicBezTo>
                  <a:cubicBezTo>
                    <a:pt x="242" y="524"/>
                    <a:pt x="452" y="731"/>
                    <a:pt x="701" y="896"/>
                  </a:cubicBezTo>
                  <a:cubicBezTo>
                    <a:pt x="817" y="974"/>
                    <a:pt x="943" y="1033"/>
                    <a:pt x="1061" y="1105"/>
                  </a:cubicBezTo>
                  <a:cubicBezTo>
                    <a:pt x="1153" y="1160"/>
                    <a:pt x="1254" y="1243"/>
                    <a:pt x="1217" y="1361"/>
                  </a:cubicBezTo>
                  <a:cubicBezTo>
                    <a:pt x="1215" y="1379"/>
                    <a:pt x="1210" y="1394"/>
                    <a:pt x="1210" y="1416"/>
                  </a:cubicBezTo>
                  <a:cubicBezTo>
                    <a:pt x="1210" y="1536"/>
                    <a:pt x="1299" y="1598"/>
                    <a:pt x="1392" y="1598"/>
                  </a:cubicBezTo>
                  <a:cubicBezTo>
                    <a:pt x="1470" y="1598"/>
                    <a:pt x="1550" y="1555"/>
                    <a:pt x="1582" y="1466"/>
                  </a:cubicBezTo>
                  <a:cubicBezTo>
                    <a:pt x="1591" y="1440"/>
                    <a:pt x="1593" y="1418"/>
                    <a:pt x="1597" y="1392"/>
                  </a:cubicBezTo>
                  <a:cubicBezTo>
                    <a:pt x="1623" y="1283"/>
                    <a:pt x="1796" y="1235"/>
                    <a:pt x="1881" y="1199"/>
                  </a:cubicBezTo>
                  <a:cubicBezTo>
                    <a:pt x="2030" y="1134"/>
                    <a:pt x="2172" y="1059"/>
                    <a:pt x="2306" y="968"/>
                  </a:cubicBezTo>
                  <a:cubicBezTo>
                    <a:pt x="2577" y="789"/>
                    <a:pt x="2804" y="568"/>
                    <a:pt x="3003" y="310"/>
                  </a:cubicBezTo>
                  <a:cubicBezTo>
                    <a:pt x="3066" y="231"/>
                    <a:pt x="3014" y="100"/>
                    <a:pt x="2933" y="54"/>
                  </a:cubicBezTo>
                  <a:cubicBezTo>
                    <a:pt x="2903" y="36"/>
                    <a:pt x="2873" y="29"/>
                    <a:pt x="2844" y="29"/>
                  </a:cubicBezTo>
                  <a:cubicBezTo>
                    <a:pt x="2779" y="29"/>
                    <a:pt x="2718" y="67"/>
                    <a:pt x="2675" y="121"/>
                  </a:cubicBezTo>
                  <a:cubicBezTo>
                    <a:pt x="2469" y="390"/>
                    <a:pt x="2200" y="611"/>
                    <a:pt x="1899" y="773"/>
                  </a:cubicBezTo>
                  <a:cubicBezTo>
                    <a:pt x="1768" y="845"/>
                    <a:pt x="1612" y="902"/>
                    <a:pt x="1481" y="983"/>
                  </a:cubicBezTo>
                  <a:cubicBezTo>
                    <a:pt x="1391" y="874"/>
                    <a:pt x="1269" y="784"/>
                    <a:pt x="1145" y="719"/>
                  </a:cubicBezTo>
                  <a:cubicBezTo>
                    <a:pt x="851" y="563"/>
                    <a:pt x="591" y="366"/>
                    <a:pt x="388" y="93"/>
                  </a:cubicBezTo>
                  <a:cubicBezTo>
                    <a:pt x="345" y="37"/>
                    <a:pt x="285" y="1"/>
                    <a:pt x="2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5" name="Google Shape;1805;p70"/>
          <p:cNvGrpSpPr/>
          <p:nvPr/>
        </p:nvGrpSpPr>
        <p:grpSpPr>
          <a:xfrm>
            <a:off x="-3188055" y="3212025"/>
            <a:ext cx="16738859" cy="2232198"/>
            <a:chOff x="-3188055" y="3212025"/>
            <a:chExt cx="16738859" cy="2232198"/>
          </a:xfrm>
        </p:grpSpPr>
        <p:sp>
          <p:nvSpPr>
            <p:cNvPr id="1806" name="Google Shape;1806;p70"/>
            <p:cNvSpPr/>
            <p:nvPr/>
          </p:nvSpPr>
          <p:spPr>
            <a:xfrm>
              <a:off x="-3188055" y="3212025"/>
              <a:ext cx="3901284" cy="2232198"/>
            </a:xfrm>
            <a:custGeom>
              <a:rect b="b" l="l" r="r" t="t"/>
              <a:pathLst>
                <a:path extrusionOk="0" h="17085" w="29860">
                  <a:moveTo>
                    <a:pt x="13662" y="1"/>
                  </a:moveTo>
                  <a:cubicBezTo>
                    <a:pt x="13387" y="1"/>
                    <a:pt x="13162" y="229"/>
                    <a:pt x="13169" y="504"/>
                  </a:cubicBezTo>
                  <a:lnTo>
                    <a:pt x="13394" y="11130"/>
                  </a:lnTo>
                  <a:cubicBezTo>
                    <a:pt x="13401" y="11399"/>
                    <a:pt x="13189" y="11624"/>
                    <a:pt x="12922" y="11631"/>
                  </a:cubicBezTo>
                  <a:lnTo>
                    <a:pt x="12091" y="11664"/>
                  </a:lnTo>
                  <a:cubicBezTo>
                    <a:pt x="12084" y="11665"/>
                    <a:pt x="12078" y="11665"/>
                    <a:pt x="12071" y="11665"/>
                  </a:cubicBezTo>
                  <a:cubicBezTo>
                    <a:pt x="11797" y="11665"/>
                    <a:pt x="11575" y="11440"/>
                    <a:pt x="11579" y="11165"/>
                  </a:cubicBezTo>
                  <a:lnTo>
                    <a:pt x="11704" y="4385"/>
                  </a:lnTo>
                  <a:cubicBezTo>
                    <a:pt x="11710" y="4110"/>
                    <a:pt x="11487" y="3886"/>
                    <a:pt x="11212" y="3886"/>
                  </a:cubicBezTo>
                  <a:lnTo>
                    <a:pt x="9679" y="3886"/>
                  </a:lnTo>
                  <a:cubicBezTo>
                    <a:pt x="9413" y="3886"/>
                    <a:pt x="9194" y="4098"/>
                    <a:pt x="9189" y="4365"/>
                  </a:cubicBezTo>
                  <a:lnTo>
                    <a:pt x="9089" y="8303"/>
                  </a:lnTo>
                  <a:cubicBezTo>
                    <a:pt x="9082" y="8570"/>
                    <a:pt x="8866" y="8782"/>
                    <a:pt x="8599" y="8782"/>
                  </a:cubicBezTo>
                  <a:cubicBezTo>
                    <a:pt x="8330" y="8782"/>
                    <a:pt x="8109" y="8563"/>
                    <a:pt x="8109" y="8292"/>
                  </a:cubicBezTo>
                  <a:lnTo>
                    <a:pt x="8109" y="1929"/>
                  </a:lnTo>
                  <a:cubicBezTo>
                    <a:pt x="8109" y="1658"/>
                    <a:pt x="7887" y="1438"/>
                    <a:pt x="7618" y="1438"/>
                  </a:cubicBezTo>
                  <a:cubicBezTo>
                    <a:pt x="7613" y="1438"/>
                    <a:pt x="7607" y="1438"/>
                    <a:pt x="7602" y="1438"/>
                  </a:cubicBezTo>
                  <a:lnTo>
                    <a:pt x="5501" y="1503"/>
                  </a:lnTo>
                  <a:cubicBezTo>
                    <a:pt x="5236" y="1512"/>
                    <a:pt x="5026" y="1726"/>
                    <a:pt x="5024" y="1991"/>
                  </a:cubicBezTo>
                  <a:lnTo>
                    <a:pt x="4970" y="9742"/>
                  </a:lnTo>
                  <a:cubicBezTo>
                    <a:pt x="4968" y="9998"/>
                    <a:pt x="4769" y="10210"/>
                    <a:pt x="4515" y="10229"/>
                  </a:cubicBezTo>
                  <a:lnTo>
                    <a:pt x="4322" y="10243"/>
                  </a:lnTo>
                  <a:cubicBezTo>
                    <a:pt x="4310" y="10244"/>
                    <a:pt x="4298" y="10245"/>
                    <a:pt x="4286" y="10245"/>
                  </a:cubicBezTo>
                  <a:cubicBezTo>
                    <a:pt x="3984" y="10245"/>
                    <a:pt x="3749" y="9974"/>
                    <a:pt x="3800" y="9670"/>
                  </a:cubicBezTo>
                  <a:lnTo>
                    <a:pt x="3863" y="9305"/>
                  </a:lnTo>
                  <a:cubicBezTo>
                    <a:pt x="3911" y="9025"/>
                    <a:pt x="3708" y="8760"/>
                    <a:pt x="3422" y="8734"/>
                  </a:cubicBezTo>
                  <a:lnTo>
                    <a:pt x="546" y="8474"/>
                  </a:lnTo>
                  <a:cubicBezTo>
                    <a:pt x="530" y="8473"/>
                    <a:pt x="514" y="8472"/>
                    <a:pt x="499" y="8472"/>
                  </a:cubicBezTo>
                  <a:cubicBezTo>
                    <a:pt x="225" y="8472"/>
                    <a:pt x="1" y="8702"/>
                    <a:pt x="11" y="8983"/>
                  </a:cubicBezTo>
                  <a:lnTo>
                    <a:pt x="317" y="16612"/>
                  </a:lnTo>
                  <a:cubicBezTo>
                    <a:pt x="328" y="16876"/>
                    <a:pt x="544" y="17084"/>
                    <a:pt x="803" y="17084"/>
                  </a:cubicBezTo>
                  <a:cubicBezTo>
                    <a:pt x="806" y="17084"/>
                    <a:pt x="809" y="17084"/>
                    <a:pt x="813" y="17084"/>
                  </a:cubicBezTo>
                  <a:lnTo>
                    <a:pt x="29296" y="16550"/>
                  </a:lnTo>
                  <a:cubicBezTo>
                    <a:pt x="29561" y="16546"/>
                    <a:pt x="29775" y="16329"/>
                    <a:pt x="29777" y="16065"/>
                  </a:cubicBezTo>
                  <a:lnTo>
                    <a:pt x="29856" y="8570"/>
                  </a:lnTo>
                  <a:cubicBezTo>
                    <a:pt x="29860" y="8297"/>
                    <a:pt x="29639" y="8073"/>
                    <a:pt x="29366" y="8073"/>
                  </a:cubicBezTo>
                  <a:lnTo>
                    <a:pt x="27960" y="8073"/>
                  </a:lnTo>
                  <a:cubicBezTo>
                    <a:pt x="27711" y="8073"/>
                    <a:pt x="27501" y="8261"/>
                    <a:pt x="27472" y="8506"/>
                  </a:cubicBezTo>
                  <a:lnTo>
                    <a:pt x="27120" y="11467"/>
                  </a:lnTo>
                  <a:cubicBezTo>
                    <a:pt x="27092" y="11707"/>
                    <a:pt x="26893" y="11891"/>
                    <a:pt x="26651" y="11900"/>
                  </a:cubicBezTo>
                  <a:lnTo>
                    <a:pt x="25953" y="11930"/>
                  </a:lnTo>
                  <a:cubicBezTo>
                    <a:pt x="25946" y="11930"/>
                    <a:pt x="25939" y="11930"/>
                    <a:pt x="25933" y="11930"/>
                  </a:cubicBezTo>
                  <a:cubicBezTo>
                    <a:pt x="25671" y="11930"/>
                    <a:pt x="25452" y="11722"/>
                    <a:pt x="25443" y="11458"/>
                  </a:cubicBezTo>
                  <a:lnTo>
                    <a:pt x="25142" y="3508"/>
                  </a:lnTo>
                  <a:cubicBezTo>
                    <a:pt x="25131" y="3244"/>
                    <a:pt x="24917" y="3038"/>
                    <a:pt x="24654" y="3036"/>
                  </a:cubicBezTo>
                  <a:lnTo>
                    <a:pt x="21147" y="3010"/>
                  </a:lnTo>
                  <a:cubicBezTo>
                    <a:pt x="21146" y="3010"/>
                    <a:pt x="21145" y="3010"/>
                    <a:pt x="21144" y="3010"/>
                  </a:cubicBezTo>
                  <a:cubicBezTo>
                    <a:pt x="20861" y="3010"/>
                    <a:pt x="20635" y="3245"/>
                    <a:pt x="20651" y="3528"/>
                  </a:cubicBezTo>
                  <a:lnTo>
                    <a:pt x="21003" y="10162"/>
                  </a:lnTo>
                  <a:cubicBezTo>
                    <a:pt x="21018" y="10426"/>
                    <a:pt x="20821" y="10653"/>
                    <a:pt x="20559" y="10678"/>
                  </a:cubicBezTo>
                  <a:lnTo>
                    <a:pt x="18900" y="10837"/>
                  </a:lnTo>
                  <a:cubicBezTo>
                    <a:pt x="18884" y="10838"/>
                    <a:pt x="18868" y="10839"/>
                    <a:pt x="18853" y="10839"/>
                  </a:cubicBezTo>
                  <a:cubicBezTo>
                    <a:pt x="18586" y="10839"/>
                    <a:pt x="18364" y="10623"/>
                    <a:pt x="18360" y="10350"/>
                  </a:cubicBezTo>
                  <a:lnTo>
                    <a:pt x="18305" y="526"/>
                  </a:lnTo>
                  <a:cubicBezTo>
                    <a:pt x="18303" y="259"/>
                    <a:pt x="18088" y="40"/>
                    <a:pt x="17817" y="38"/>
                  </a:cubicBezTo>
                  <a:lnTo>
                    <a:pt x="13665" y="1"/>
                  </a:lnTo>
                  <a:cubicBezTo>
                    <a:pt x="13664" y="1"/>
                    <a:pt x="13663" y="1"/>
                    <a:pt x="13662" y="1"/>
                  </a:cubicBezTo>
                  <a:close/>
                </a:path>
              </a:pathLst>
            </a:custGeom>
            <a:solidFill>
              <a:srgbClr val="91CB91">
                <a:alpha val="40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70"/>
            <p:cNvSpPr/>
            <p:nvPr/>
          </p:nvSpPr>
          <p:spPr>
            <a:xfrm>
              <a:off x="8526180" y="3565646"/>
              <a:ext cx="5024625" cy="918413"/>
            </a:xfrm>
            <a:custGeom>
              <a:rect b="b" l="l" r="r" t="t"/>
              <a:pathLst>
                <a:path extrusionOk="0" h="18746" w="89097">
                  <a:moveTo>
                    <a:pt x="25513" y="0"/>
                  </a:moveTo>
                  <a:lnTo>
                    <a:pt x="24746" y="16175"/>
                  </a:lnTo>
                  <a:lnTo>
                    <a:pt x="9902" y="16851"/>
                  </a:lnTo>
                  <a:lnTo>
                    <a:pt x="9902" y="3933"/>
                  </a:lnTo>
                  <a:lnTo>
                    <a:pt x="6218" y="3933"/>
                  </a:lnTo>
                  <a:lnTo>
                    <a:pt x="6059" y="7005"/>
                  </a:lnTo>
                  <a:lnTo>
                    <a:pt x="4797" y="7005"/>
                  </a:lnTo>
                  <a:lnTo>
                    <a:pt x="2166" y="7374"/>
                  </a:lnTo>
                  <a:lnTo>
                    <a:pt x="0" y="18746"/>
                  </a:lnTo>
                  <a:lnTo>
                    <a:pt x="89097" y="17847"/>
                  </a:lnTo>
                  <a:lnTo>
                    <a:pt x="86756" y="4178"/>
                  </a:lnTo>
                  <a:lnTo>
                    <a:pt x="79085" y="4178"/>
                  </a:lnTo>
                  <a:lnTo>
                    <a:pt x="78980" y="8536"/>
                  </a:lnTo>
                  <a:lnTo>
                    <a:pt x="76143" y="7742"/>
                  </a:lnTo>
                  <a:lnTo>
                    <a:pt x="76143" y="13396"/>
                  </a:lnTo>
                  <a:lnTo>
                    <a:pt x="69026" y="12781"/>
                  </a:lnTo>
                  <a:lnTo>
                    <a:pt x="69026" y="9342"/>
                  </a:lnTo>
                  <a:lnTo>
                    <a:pt x="69026" y="0"/>
                  </a:lnTo>
                  <a:lnTo>
                    <a:pt x="65470" y="0"/>
                  </a:lnTo>
                  <a:lnTo>
                    <a:pt x="65470" y="12043"/>
                  </a:lnTo>
                  <a:lnTo>
                    <a:pt x="59355" y="17076"/>
                  </a:lnTo>
                  <a:lnTo>
                    <a:pt x="59829" y="612"/>
                  </a:lnTo>
                  <a:lnTo>
                    <a:pt x="56611" y="0"/>
                  </a:lnTo>
                  <a:lnTo>
                    <a:pt x="56611" y="1965"/>
                  </a:lnTo>
                  <a:lnTo>
                    <a:pt x="54768" y="1965"/>
                  </a:lnTo>
                  <a:lnTo>
                    <a:pt x="54768" y="8970"/>
                  </a:lnTo>
                  <a:lnTo>
                    <a:pt x="53170" y="9342"/>
                  </a:lnTo>
                  <a:lnTo>
                    <a:pt x="53170" y="4423"/>
                  </a:lnTo>
                  <a:lnTo>
                    <a:pt x="50096" y="4055"/>
                  </a:lnTo>
                  <a:lnTo>
                    <a:pt x="50096" y="4055"/>
                  </a:lnTo>
                  <a:lnTo>
                    <a:pt x="50353" y="10811"/>
                  </a:lnTo>
                  <a:lnTo>
                    <a:pt x="49169" y="15676"/>
                  </a:lnTo>
                  <a:lnTo>
                    <a:pt x="43084" y="16175"/>
                  </a:lnTo>
                  <a:lnTo>
                    <a:pt x="31904" y="13520"/>
                  </a:lnTo>
                  <a:lnTo>
                    <a:pt x="32068" y="1965"/>
                  </a:lnTo>
                  <a:lnTo>
                    <a:pt x="29327" y="1965"/>
                  </a:lnTo>
                  <a:lnTo>
                    <a:pt x="29327" y="0"/>
                  </a:lnTo>
                  <a:close/>
                </a:path>
              </a:pathLst>
            </a:custGeom>
            <a:solidFill>
              <a:srgbClr val="91CB91">
                <a:alpha val="2766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8" name="Google Shape;1808;p70"/>
          <p:cNvGrpSpPr/>
          <p:nvPr/>
        </p:nvGrpSpPr>
        <p:grpSpPr>
          <a:xfrm>
            <a:off x="-101111" y="4166601"/>
            <a:ext cx="9683708" cy="990622"/>
            <a:chOff x="-101111" y="4166601"/>
            <a:chExt cx="9683708" cy="990622"/>
          </a:xfrm>
        </p:grpSpPr>
        <p:grpSp>
          <p:nvGrpSpPr>
            <p:cNvPr id="1809" name="Google Shape;1809;p70"/>
            <p:cNvGrpSpPr/>
            <p:nvPr/>
          </p:nvGrpSpPr>
          <p:grpSpPr>
            <a:xfrm>
              <a:off x="-101111" y="4166601"/>
              <a:ext cx="9683708" cy="990622"/>
              <a:chOff x="-101111" y="4166601"/>
              <a:chExt cx="9683708" cy="990622"/>
            </a:xfrm>
          </p:grpSpPr>
          <p:grpSp>
            <p:nvGrpSpPr>
              <p:cNvPr id="1810" name="Google Shape;1810;p70"/>
              <p:cNvGrpSpPr/>
              <p:nvPr/>
            </p:nvGrpSpPr>
            <p:grpSpPr>
              <a:xfrm>
                <a:off x="-101074" y="4166601"/>
                <a:ext cx="9683672" cy="578028"/>
                <a:chOff x="-101074" y="4166601"/>
                <a:chExt cx="9683672" cy="578028"/>
              </a:xfrm>
            </p:grpSpPr>
            <p:sp>
              <p:nvSpPr>
                <p:cNvPr id="1811" name="Google Shape;1811;p70"/>
                <p:cNvSpPr/>
                <p:nvPr/>
              </p:nvSpPr>
              <p:spPr>
                <a:xfrm>
                  <a:off x="8176156" y="4166601"/>
                  <a:ext cx="1406442" cy="550425"/>
                </a:xfrm>
                <a:custGeom>
                  <a:rect b="b" l="l" r="r" t="t"/>
                  <a:pathLst>
                    <a:path extrusionOk="0" h="9413" w="14639">
                      <a:moveTo>
                        <a:pt x="7352" y="0"/>
                      </a:moveTo>
                      <a:cubicBezTo>
                        <a:pt x="3689" y="0"/>
                        <a:pt x="3750" y="4136"/>
                        <a:pt x="3974" y="5115"/>
                      </a:cubicBezTo>
                      <a:cubicBezTo>
                        <a:pt x="3722" y="4296"/>
                        <a:pt x="3031" y="2450"/>
                        <a:pt x="1920" y="2450"/>
                      </a:cubicBezTo>
                      <a:cubicBezTo>
                        <a:pt x="1828" y="2450"/>
                        <a:pt x="1734" y="2462"/>
                        <a:pt x="1637" y="2489"/>
                      </a:cubicBezTo>
                      <a:cubicBezTo>
                        <a:pt x="80" y="2916"/>
                        <a:pt x="2287" y="5640"/>
                        <a:pt x="2444" y="5832"/>
                      </a:cubicBezTo>
                      <a:cubicBezTo>
                        <a:pt x="2364" y="5738"/>
                        <a:pt x="1776" y="5099"/>
                        <a:pt x="1036" y="5099"/>
                      </a:cubicBezTo>
                      <a:cubicBezTo>
                        <a:pt x="730" y="5099"/>
                        <a:pt x="398" y="5208"/>
                        <a:pt x="65" y="5509"/>
                      </a:cubicBezTo>
                      <a:cubicBezTo>
                        <a:pt x="43" y="5530"/>
                        <a:pt x="21" y="5550"/>
                        <a:pt x="0" y="5570"/>
                      </a:cubicBezTo>
                      <a:lnTo>
                        <a:pt x="0" y="6840"/>
                      </a:lnTo>
                      <a:cubicBezTo>
                        <a:pt x="358" y="7336"/>
                        <a:pt x="984" y="7747"/>
                        <a:pt x="1246" y="7907"/>
                      </a:cubicBezTo>
                      <a:cubicBezTo>
                        <a:pt x="1046" y="7797"/>
                        <a:pt x="616" y="7603"/>
                        <a:pt x="115" y="7603"/>
                      </a:cubicBezTo>
                      <a:cubicBezTo>
                        <a:pt x="77" y="7603"/>
                        <a:pt x="39" y="7604"/>
                        <a:pt x="0" y="7606"/>
                      </a:cubicBezTo>
                      <a:lnTo>
                        <a:pt x="0" y="9412"/>
                      </a:lnTo>
                      <a:lnTo>
                        <a:pt x="6788" y="8920"/>
                      </a:lnTo>
                      <a:lnTo>
                        <a:pt x="6935" y="8909"/>
                      </a:lnTo>
                      <a:lnTo>
                        <a:pt x="7189" y="8891"/>
                      </a:lnTo>
                      <a:lnTo>
                        <a:pt x="7446" y="8872"/>
                      </a:lnTo>
                      <a:lnTo>
                        <a:pt x="8043" y="8828"/>
                      </a:lnTo>
                      <a:lnTo>
                        <a:pt x="11590" y="8570"/>
                      </a:lnTo>
                      <a:lnTo>
                        <a:pt x="13216" y="8452"/>
                      </a:lnTo>
                      <a:lnTo>
                        <a:pt x="13814" y="8408"/>
                      </a:lnTo>
                      <a:lnTo>
                        <a:pt x="14284" y="8375"/>
                      </a:lnTo>
                      <a:lnTo>
                        <a:pt x="14638" y="8349"/>
                      </a:lnTo>
                      <a:lnTo>
                        <a:pt x="14638" y="8344"/>
                      </a:lnTo>
                      <a:cubicBezTo>
                        <a:pt x="14633" y="8312"/>
                        <a:pt x="14609" y="8104"/>
                        <a:pt x="14502" y="7879"/>
                      </a:cubicBezTo>
                      <a:cubicBezTo>
                        <a:pt x="14439" y="7748"/>
                        <a:pt x="14349" y="7606"/>
                        <a:pt x="14218" y="7492"/>
                      </a:cubicBezTo>
                      <a:cubicBezTo>
                        <a:pt x="14089" y="7382"/>
                        <a:pt x="13925" y="7291"/>
                        <a:pt x="13709" y="7254"/>
                      </a:cubicBezTo>
                      <a:cubicBezTo>
                        <a:pt x="13636" y="7241"/>
                        <a:pt x="13556" y="7234"/>
                        <a:pt x="13470" y="7234"/>
                      </a:cubicBezTo>
                      <a:cubicBezTo>
                        <a:pt x="13231" y="7234"/>
                        <a:pt x="12942" y="7289"/>
                        <a:pt x="12596" y="7422"/>
                      </a:cubicBezTo>
                      <a:cubicBezTo>
                        <a:pt x="12945" y="6847"/>
                        <a:pt x="13087" y="6175"/>
                        <a:pt x="12375" y="5697"/>
                      </a:cubicBezTo>
                      <a:cubicBezTo>
                        <a:pt x="11963" y="5421"/>
                        <a:pt x="11631" y="5322"/>
                        <a:pt x="11365" y="5322"/>
                      </a:cubicBezTo>
                      <a:cubicBezTo>
                        <a:pt x="10714" y="5322"/>
                        <a:pt x="10465" y="5923"/>
                        <a:pt x="10436" y="6003"/>
                      </a:cubicBezTo>
                      <a:cubicBezTo>
                        <a:pt x="10448" y="5957"/>
                        <a:pt x="10503" y="5740"/>
                        <a:pt x="10562" y="5410"/>
                      </a:cubicBezTo>
                      <a:cubicBezTo>
                        <a:pt x="10615" y="5117"/>
                        <a:pt x="10671" y="4737"/>
                        <a:pt x="10698" y="4313"/>
                      </a:cubicBezTo>
                      <a:cubicBezTo>
                        <a:pt x="10707" y="4182"/>
                        <a:pt x="10713" y="4048"/>
                        <a:pt x="10715" y="3912"/>
                      </a:cubicBezTo>
                      <a:cubicBezTo>
                        <a:pt x="10718" y="3606"/>
                        <a:pt x="10706" y="3283"/>
                        <a:pt x="10667" y="2966"/>
                      </a:cubicBezTo>
                      <a:cubicBezTo>
                        <a:pt x="10641" y="2773"/>
                        <a:pt x="10608" y="2581"/>
                        <a:pt x="10562" y="2395"/>
                      </a:cubicBezTo>
                      <a:cubicBezTo>
                        <a:pt x="10464" y="1986"/>
                        <a:pt x="10307" y="1590"/>
                        <a:pt x="10070" y="1245"/>
                      </a:cubicBezTo>
                      <a:cubicBezTo>
                        <a:pt x="9589" y="534"/>
                        <a:pt x="8771" y="23"/>
                        <a:pt x="7434" y="1"/>
                      </a:cubicBezTo>
                      <a:cubicBezTo>
                        <a:pt x="7407" y="1"/>
                        <a:pt x="7379" y="0"/>
                        <a:pt x="735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2" name="Google Shape;1812;p70"/>
                <p:cNvSpPr/>
                <p:nvPr/>
              </p:nvSpPr>
              <p:spPr>
                <a:xfrm flipH="1">
                  <a:off x="-101074" y="4603525"/>
                  <a:ext cx="9263374" cy="141104"/>
                </a:xfrm>
                <a:custGeom>
                  <a:rect b="b" l="l" r="r" t="t"/>
                  <a:pathLst>
                    <a:path extrusionOk="0" h="5154" w="103739">
                      <a:moveTo>
                        <a:pt x="80339" y="0"/>
                      </a:moveTo>
                      <a:cubicBezTo>
                        <a:pt x="69397" y="0"/>
                        <a:pt x="55260" y="1698"/>
                        <a:pt x="43777" y="1698"/>
                      </a:cubicBezTo>
                      <a:cubicBezTo>
                        <a:pt x="43306" y="1698"/>
                        <a:pt x="42839" y="1695"/>
                        <a:pt x="42377" y="1689"/>
                      </a:cubicBezTo>
                      <a:cubicBezTo>
                        <a:pt x="33262" y="1571"/>
                        <a:pt x="25137" y="473"/>
                        <a:pt x="19763" y="473"/>
                      </a:cubicBezTo>
                      <a:cubicBezTo>
                        <a:pt x="14822" y="473"/>
                        <a:pt x="0" y="1680"/>
                        <a:pt x="0" y="1680"/>
                      </a:cubicBezTo>
                      <a:lnTo>
                        <a:pt x="0" y="5154"/>
                      </a:lnTo>
                      <a:lnTo>
                        <a:pt x="103739" y="5154"/>
                      </a:lnTo>
                      <a:lnTo>
                        <a:pt x="103739" y="722"/>
                      </a:lnTo>
                      <a:cubicBezTo>
                        <a:pt x="103739" y="722"/>
                        <a:pt x="95368" y="244"/>
                        <a:pt x="81989" y="14"/>
                      </a:cubicBezTo>
                      <a:cubicBezTo>
                        <a:pt x="81448" y="5"/>
                        <a:pt x="80897" y="0"/>
                        <a:pt x="8033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813" name="Google Shape;1813;p70"/>
              <p:cNvGrpSpPr/>
              <p:nvPr/>
            </p:nvGrpSpPr>
            <p:grpSpPr>
              <a:xfrm flipH="1">
                <a:off x="-101111" y="4744624"/>
                <a:ext cx="9263285" cy="412600"/>
                <a:chOff x="-63379" y="4923731"/>
                <a:chExt cx="9263285" cy="969682"/>
              </a:xfrm>
            </p:grpSpPr>
            <p:sp>
              <p:nvSpPr>
                <p:cNvPr id="1814" name="Google Shape;1814;p70"/>
                <p:cNvSpPr/>
                <p:nvPr/>
              </p:nvSpPr>
              <p:spPr>
                <a:xfrm>
                  <a:off x="-63379" y="4923731"/>
                  <a:ext cx="9263285" cy="969682"/>
                </a:xfrm>
                <a:custGeom>
                  <a:rect b="b" l="l" r="r" t="t"/>
                  <a:pathLst>
                    <a:path extrusionOk="0" h="10859" w="103738">
                      <a:moveTo>
                        <a:pt x="1" y="0"/>
                      </a:moveTo>
                      <a:lnTo>
                        <a:pt x="1" y="10858"/>
                      </a:lnTo>
                      <a:lnTo>
                        <a:pt x="103737" y="10858"/>
                      </a:lnTo>
                      <a:lnTo>
                        <a:pt x="103737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5" name="Google Shape;1815;p70"/>
                <p:cNvSpPr/>
                <p:nvPr/>
              </p:nvSpPr>
              <p:spPr>
                <a:xfrm>
                  <a:off x="8346703" y="5321109"/>
                  <a:ext cx="842945" cy="64919"/>
                </a:xfrm>
                <a:custGeom>
                  <a:rect b="b" l="l" r="r" t="t"/>
                  <a:pathLst>
                    <a:path extrusionOk="0" h="727" w="9440">
                      <a:moveTo>
                        <a:pt x="0" y="1"/>
                      </a:moveTo>
                      <a:lnTo>
                        <a:pt x="0" y="727"/>
                      </a:lnTo>
                      <a:lnTo>
                        <a:pt x="9439" y="727"/>
                      </a:lnTo>
                      <a:lnTo>
                        <a:pt x="943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6" name="Google Shape;1816;p70"/>
                <p:cNvSpPr/>
                <p:nvPr/>
              </p:nvSpPr>
              <p:spPr>
                <a:xfrm>
                  <a:off x="7126804" y="5321109"/>
                  <a:ext cx="842766" cy="64919"/>
                </a:xfrm>
                <a:custGeom>
                  <a:rect b="b" l="l" r="r" t="t"/>
                  <a:pathLst>
                    <a:path extrusionOk="0" h="727" w="9438">
                      <a:moveTo>
                        <a:pt x="0" y="1"/>
                      </a:moveTo>
                      <a:lnTo>
                        <a:pt x="0" y="727"/>
                      </a:lnTo>
                      <a:lnTo>
                        <a:pt x="9437" y="727"/>
                      </a:lnTo>
                      <a:lnTo>
                        <a:pt x="943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7" name="Google Shape;1817;p70"/>
                <p:cNvSpPr/>
                <p:nvPr/>
              </p:nvSpPr>
              <p:spPr>
                <a:xfrm>
                  <a:off x="6027814" y="5321109"/>
                  <a:ext cx="842766" cy="64919"/>
                </a:xfrm>
                <a:custGeom>
                  <a:rect b="b" l="l" r="r" t="t"/>
                  <a:pathLst>
                    <a:path extrusionOk="0" h="727" w="9438">
                      <a:moveTo>
                        <a:pt x="1" y="1"/>
                      </a:moveTo>
                      <a:lnTo>
                        <a:pt x="1" y="727"/>
                      </a:lnTo>
                      <a:lnTo>
                        <a:pt x="9438" y="727"/>
                      </a:lnTo>
                      <a:lnTo>
                        <a:pt x="943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8" name="Google Shape;1818;p70"/>
                <p:cNvSpPr/>
                <p:nvPr/>
              </p:nvSpPr>
              <p:spPr>
                <a:xfrm>
                  <a:off x="4807736" y="5321109"/>
                  <a:ext cx="842766" cy="64919"/>
                </a:xfrm>
                <a:custGeom>
                  <a:rect b="b" l="l" r="r" t="t"/>
                  <a:pathLst>
                    <a:path extrusionOk="0" h="727" w="9438">
                      <a:moveTo>
                        <a:pt x="1" y="1"/>
                      </a:moveTo>
                      <a:lnTo>
                        <a:pt x="1" y="727"/>
                      </a:lnTo>
                      <a:lnTo>
                        <a:pt x="9438" y="727"/>
                      </a:lnTo>
                      <a:lnTo>
                        <a:pt x="943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9" name="Google Shape;1819;p70"/>
                <p:cNvSpPr/>
                <p:nvPr/>
              </p:nvSpPr>
              <p:spPr>
                <a:xfrm>
                  <a:off x="3659900" y="5321109"/>
                  <a:ext cx="842945" cy="64919"/>
                </a:xfrm>
                <a:custGeom>
                  <a:rect b="b" l="l" r="r" t="t"/>
                  <a:pathLst>
                    <a:path extrusionOk="0" h="727" w="9440">
                      <a:moveTo>
                        <a:pt x="1" y="1"/>
                      </a:moveTo>
                      <a:lnTo>
                        <a:pt x="1" y="727"/>
                      </a:lnTo>
                      <a:lnTo>
                        <a:pt x="9440" y="727"/>
                      </a:lnTo>
                      <a:lnTo>
                        <a:pt x="944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0" name="Google Shape;1820;p70"/>
                <p:cNvSpPr/>
                <p:nvPr/>
              </p:nvSpPr>
              <p:spPr>
                <a:xfrm>
                  <a:off x="2439822" y="5321109"/>
                  <a:ext cx="842945" cy="64919"/>
                </a:xfrm>
                <a:custGeom>
                  <a:rect b="b" l="l" r="r" t="t"/>
                  <a:pathLst>
                    <a:path extrusionOk="0" h="727" w="9440">
                      <a:moveTo>
                        <a:pt x="1" y="1"/>
                      </a:moveTo>
                      <a:lnTo>
                        <a:pt x="1" y="727"/>
                      </a:lnTo>
                      <a:lnTo>
                        <a:pt x="9440" y="727"/>
                      </a:lnTo>
                      <a:lnTo>
                        <a:pt x="944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1" name="Google Shape;1821;p70"/>
                <p:cNvSpPr/>
                <p:nvPr/>
              </p:nvSpPr>
              <p:spPr>
                <a:xfrm>
                  <a:off x="1341010" y="5321109"/>
                  <a:ext cx="842856" cy="64919"/>
                </a:xfrm>
                <a:custGeom>
                  <a:rect b="b" l="l" r="r" t="t"/>
                  <a:pathLst>
                    <a:path extrusionOk="0" h="727" w="9439">
                      <a:moveTo>
                        <a:pt x="1" y="1"/>
                      </a:moveTo>
                      <a:lnTo>
                        <a:pt x="1" y="727"/>
                      </a:lnTo>
                      <a:lnTo>
                        <a:pt x="9438" y="727"/>
                      </a:lnTo>
                      <a:lnTo>
                        <a:pt x="943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2" name="Google Shape;1822;p70"/>
                <p:cNvSpPr/>
                <p:nvPr/>
              </p:nvSpPr>
              <p:spPr>
                <a:xfrm>
                  <a:off x="120932" y="5321109"/>
                  <a:ext cx="843034" cy="64919"/>
                </a:xfrm>
                <a:custGeom>
                  <a:rect b="b" l="l" r="r" t="t"/>
                  <a:pathLst>
                    <a:path extrusionOk="0" h="727" w="9441">
                      <a:moveTo>
                        <a:pt x="1" y="1"/>
                      </a:moveTo>
                      <a:lnTo>
                        <a:pt x="1" y="727"/>
                      </a:lnTo>
                      <a:lnTo>
                        <a:pt x="9440" y="727"/>
                      </a:lnTo>
                      <a:lnTo>
                        <a:pt x="944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823" name="Google Shape;1823;p70"/>
            <p:cNvSpPr/>
            <p:nvPr/>
          </p:nvSpPr>
          <p:spPr>
            <a:xfrm rot="-9964">
              <a:off x="8149725" y="4487508"/>
              <a:ext cx="103500" cy="8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824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5" name="Google Shape;1825;p7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26" name="Google Shape;1826;p71"/>
          <p:cNvSpPr txBox="1"/>
          <p:nvPr>
            <p:ph idx="1" type="subTitle"/>
          </p:nvPr>
        </p:nvSpPr>
        <p:spPr>
          <a:xfrm>
            <a:off x="1112605" y="2247282"/>
            <a:ext cx="19752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27" name="Google Shape;1827;p71"/>
          <p:cNvSpPr txBox="1"/>
          <p:nvPr>
            <p:ph idx="2" type="subTitle"/>
          </p:nvPr>
        </p:nvSpPr>
        <p:spPr>
          <a:xfrm>
            <a:off x="3582450" y="2247282"/>
            <a:ext cx="19752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28" name="Google Shape;1828;p71"/>
          <p:cNvSpPr txBox="1"/>
          <p:nvPr>
            <p:ph idx="3" type="subTitle"/>
          </p:nvPr>
        </p:nvSpPr>
        <p:spPr>
          <a:xfrm>
            <a:off x="1112605" y="3985482"/>
            <a:ext cx="19752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29" name="Google Shape;1829;p71"/>
          <p:cNvSpPr txBox="1"/>
          <p:nvPr>
            <p:ph idx="4" type="subTitle"/>
          </p:nvPr>
        </p:nvSpPr>
        <p:spPr>
          <a:xfrm>
            <a:off x="3582450" y="3985482"/>
            <a:ext cx="19752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30" name="Google Shape;1830;p71"/>
          <p:cNvSpPr txBox="1"/>
          <p:nvPr>
            <p:ph idx="5" type="subTitle"/>
          </p:nvPr>
        </p:nvSpPr>
        <p:spPr>
          <a:xfrm>
            <a:off x="6052295" y="2247282"/>
            <a:ext cx="19752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31" name="Google Shape;1831;p71"/>
          <p:cNvSpPr txBox="1"/>
          <p:nvPr>
            <p:ph idx="6" type="subTitle"/>
          </p:nvPr>
        </p:nvSpPr>
        <p:spPr>
          <a:xfrm>
            <a:off x="6052295" y="3985482"/>
            <a:ext cx="19752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32" name="Google Shape;1832;p71"/>
          <p:cNvSpPr txBox="1"/>
          <p:nvPr>
            <p:ph idx="7" type="subTitle"/>
          </p:nvPr>
        </p:nvSpPr>
        <p:spPr>
          <a:xfrm>
            <a:off x="1111105" y="1985788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000">
                <a:solidFill>
                  <a:schemeClr val="dk1"/>
                </a:solidFill>
                <a:latin typeface="Quando"/>
                <a:ea typeface="Quando"/>
                <a:cs typeface="Quando"/>
                <a:sym typeface="Quand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9pPr>
          </a:lstStyle>
          <a:p/>
        </p:txBody>
      </p:sp>
      <p:sp>
        <p:nvSpPr>
          <p:cNvPr id="1833" name="Google Shape;1833;p71"/>
          <p:cNvSpPr txBox="1"/>
          <p:nvPr>
            <p:ph idx="8" type="subTitle"/>
          </p:nvPr>
        </p:nvSpPr>
        <p:spPr>
          <a:xfrm>
            <a:off x="3580950" y="1985788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000">
                <a:solidFill>
                  <a:schemeClr val="dk1"/>
                </a:solidFill>
                <a:latin typeface="Quando"/>
                <a:ea typeface="Quando"/>
                <a:cs typeface="Quando"/>
                <a:sym typeface="Quand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9pPr>
          </a:lstStyle>
          <a:p/>
        </p:txBody>
      </p:sp>
      <p:sp>
        <p:nvSpPr>
          <p:cNvPr id="1834" name="Google Shape;1834;p71"/>
          <p:cNvSpPr txBox="1"/>
          <p:nvPr>
            <p:ph idx="9" type="subTitle"/>
          </p:nvPr>
        </p:nvSpPr>
        <p:spPr>
          <a:xfrm>
            <a:off x="6050795" y="1985788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000">
                <a:solidFill>
                  <a:schemeClr val="dk1"/>
                </a:solidFill>
                <a:latin typeface="Quando"/>
                <a:ea typeface="Quando"/>
                <a:cs typeface="Quando"/>
                <a:sym typeface="Quand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9pPr>
          </a:lstStyle>
          <a:p/>
        </p:txBody>
      </p:sp>
      <p:sp>
        <p:nvSpPr>
          <p:cNvPr id="1835" name="Google Shape;1835;p71"/>
          <p:cNvSpPr txBox="1"/>
          <p:nvPr>
            <p:ph idx="13" type="subTitle"/>
          </p:nvPr>
        </p:nvSpPr>
        <p:spPr>
          <a:xfrm>
            <a:off x="1111105" y="3722850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000">
                <a:solidFill>
                  <a:schemeClr val="dk1"/>
                </a:solidFill>
                <a:latin typeface="Quando"/>
                <a:ea typeface="Quando"/>
                <a:cs typeface="Quando"/>
                <a:sym typeface="Quand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9pPr>
          </a:lstStyle>
          <a:p/>
        </p:txBody>
      </p:sp>
      <p:sp>
        <p:nvSpPr>
          <p:cNvPr id="1836" name="Google Shape;1836;p71"/>
          <p:cNvSpPr txBox="1"/>
          <p:nvPr>
            <p:ph idx="14" type="subTitle"/>
          </p:nvPr>
        </p:nvSpPr>
        <p:spPr>
          <a:xfrm>
            <a:off x="3580950" y="3722850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000">
                <a:solidFill>
                  <a:schemeClr val="dk1"/>
                </a:solidFill>
                <a:latin typeface="Quando"/>
                <a:ea typeface="Quando"/>
                <a:cs typeface="Quando"/>
                <a:sym typeface="Quand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9pPr>
          </a:lstStyle>
          <a:p/>
        </p:txBody>
      </p:sp>
      <p:sp>
        <p:nvSpPr>
          <p:cNvPr id="1837" name="Google Shape;1837;p71"/>
          <p:cNvSpPr txBox="1"/>
          <p:nvPr>
            <p:ph idx="15" type="subTitle"/>
          </p:nvPr>
        </p:nvSpPr>
        <p:spPr>
          <a:xfrm>
            <a:off x="6050795" y="3722850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000">
                <a:solidFill>
                  <a:schemeClr val="dk1"/>
                </a:solidFill>
                <a:latin typeface="Quando"/>
                <a:ea typeface="Quando"/>
                <a:cs typeface="Quando"/>
                <a:sym typeface="Quand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ndo"/>
              <a:buNone/>
              <a:defRPr b="1" sz="2400">
                <a:latin typeface="Quando"/>
                <a:ea typeface="Quando"/>
                <a:cs typeface="Quando"/>
                <a:sym typeface="Quando"/>
              </a:defRPr>
            </a:lvl9pPr>
          </a:lstStyle>
          <a:p/>
        </p:txBody>
      </p:sp>
      <p:grpSp>
        <p:nvGrpSpPr>
          <p:cNvPr id="1838" name="Google Shape;1838;p71"/>
          <p:cNvGrpSpPr/>
          <p:nvPr/>
        </p:nvGrpSpPr>
        <p:grpSpPr>
          <a:xfrm>
            <a:off x="-2054700" y="3606575"/>
            <a:ext cx="11459686" cy="1245892"/>
            <a:chOff x="-2054700" y="3606575"/>
            <a:chExt cx="11459686" cy="1245892"/>
          </a:xfrm>
        </p:grpSpPr>
        <p:sp>
          <p:nvSpPr>
            <p:cNvPr id="1839" name="Google Shape;1839;p71"/>
            <p:cNvSpPr/>
            <p:nvPr/>
          </p:nvSpPr>
          <p:spPr>
            <a:xfrm>
              <a:off x="-2054700" y="3606575"/>
              <a:ext cx="2700633" cy="1245892"/>
            </a:xfrm>
            <a:custGeom>
              <a:rect b="b" l="l" r="r" t="t"/>
              <a:pathLst>
                <a:path extrusionOk="0" h="34099" w="73914">
                  <a:moveTo>
                    <a:pt x="0" y="34099"/>
                  </a:moveTo>
                  <a:lnTo>
                    <a:pt x="73914" y="33147"/>
                  </a:lnTo>
                  <a:lnTo>
                    <a:pt x="73724" y="7810"/>
                  </a:lnTo>
                  <a:lnTo>
                    <a:pt x="70104" y="7620"/>
                  </a:lnTo>
                  <a:lnTo>
                    <a:pt x="70104" y="16192"/>
                  </a:lnTo>
                  <a:lnTo>
                    <a:pt x="59627" y="14287"/>
                  </a:lnTo>
                  <a:lnTo>
                    <a:pt x="59436" y="25146"/>
                  </a:lnTo>
                  <a:lnTo>
                    <a:pt x="48197" y="24574"/>
                  </a:lnTo>
                  <a:lnTo>
                    <a:pt x="48006" y="15240"/>
                  </a:lnTo>
                  <a:lnTo>
                    <a:pt x="42863" y="16764"/>
                  </a:lnTo>
                  <a:lnTo>
                    <a:pt x="42672" y="24765"/>
                  </a:lnTo>
                  <a:lnTo>
                    <a:pt x="35243" y="24003"/>
                  </a:lnTo>
                  <a:lnTo>
                    <a:pt x="35624" y="0"/>
                  </a:lnTo>
                  <a:lnTo>
                    <a:pt x="22098" y="381"/>
                  </a:lnTo>
                  <a:lnTo>
                    <a:pt x="22479" y="22098"/>
                  </a:lnTo>
                  <a:lnTo>
                    <a:pt x="9144" y="28194"/>
                  </a:lnTo>
                  <a:lnTo>
                    <a:pt x="8763" y="21907"/>
                  </a:lnTo>
                  <a:lnTo>
                    <a:pt x="2858" y="24384"/>
                  </a:lnTo>
                  <a:close/>
                </a:path>
              </a:pathLst>
            </a:custGeom>
            <a:solidFill>
              <a:srgbClr val="91CB91">
                <a:alpha val="40880"/>
              </a:srgbClr>
            </a:solidFill>
            <a:ln>
              <a:noFill/>
            </a:ln>
          </p:spPr>
        </p:sp>
        <p:sp>
          <p:nvSpPr>
            <p:cNvPr id="1840" name="Google Shape;1840;p71"/>
            <p:cNvSpPr/>
            <p:nvPr/>
          </p:nvSpPr>
          <p:spPr>
            <a:xfrm>
              <a:off x="8040701" y="3801525"/>
              <a:ext cx="1364285" cy="948604"/>
            </a:xfrm>
            <a:custGeom>
              <a:rect b="b" l="l" r="r" t="t"/>
              <a:pathLst>
                <a:path extrusionOk="0" h="33909" w="48768">
                  <a:moveTo>
                    <a:pt x="48768" y="1143"/>
                  </a:moveTo>
                  <a:lnTo>
                    <a:pt x="46863" y="33337"/>
                  </a:lnTo>
                  <a:lnTo>
                    <a:pt x="0" y="33909"/>
                  </a:lnTo>
                  <a:lnTo>
                    <a:pt x="381" y="29718"/>
                  </a:lnTo>
                  <a:lnTo>
                    <a:pt x="11621" y="29337"/>
                  </a:lnTo>
                  <a:lnTo>
                    <a:pt x="16002" y="20383"/>
                  </a:lnTo>
                  <a:lnTo>
                    <a:pt x="15050" y="8001"/>
                  </a:lnTo>
                  <a:lnTo>
                    <a:pt x="25527" y="8382"/>
                  </a:lnTo>
                  <a:lnTo>
                    <a:pt x="25718" y="17526"/>
                  </a:lnTo>
                  <a:lnTo>
                    <a:pt x="31242" y="16764"/>
                  </a:lnTo>
                  <a:lnTo>
                    <a:pt x="31242" y="4000"/>
                  </a:lnTo>
                  <a:lnTo>
                    <a:pt x="37910" y="3810"/>
                  </a:lnTo>
                  <a:lnTo>
                    <a:pt x="37719" y="0"/>
                  </a:lnTo>
                  <a:close/>
                </a:path>
              </a:pathLst>
            </a:custGeom>
            <a:solidFill>
              <a:srgbClr val="91CB91">
                <a:alpha val="40880"/>
              </a:srgbClr>
            </a:solidFill>
            <a:ln>
              <a:noFill/>
            </a:ln>
          </p:spPr>
        </p:sp>
      </p:grpSp>
      <p:sp>
        <p:nvSpPr>
          <p:cNvPr id="1841" name="Google Shape;1841;p71"/>
          <p:cNvSpPr/>
          <p:nvPr/>
        </p:nvSpPr>
        <p:spPr>
          <a:xfrm>
            <a:off x="-63500" y="4697598"/>
            <a:ext cx="9263374" cy="197076"/>
          </a:xfrm>
          <a:custGeom>
            <a:rect b="b" l="l" r="r" t="t"/>
            <a:pathLst>
              <a:path extrusionOk="0" h="5154" w="103739">
                <a:moveTo>
                  <a:pt x="80339" y="0"/>
                </a:moveTo>
                <a:cubicBezTo>
                  <a:pt x="69397" y="0"/>
                  <a:pt x="55260" y="1698"/>
                  <a:pt x="43777" y="1698"/>
                </a:cubicBezTo>
                <a:cubicBezTo>
                  <a:pt x="43306" y="1698"/>
                  <a:pt x="42839" y="1695"/>
                  <a:pt x="42377" y="1689"/>
                </a:cubicBezTo>
                <a:cubicBezTo>
                  <a:pt x="33262" y="1571"/>
                  <a:pt x="25137" y="473"/>
                  <a:pt x="19763" y="473"/>
                </a:cubicBezTo>
                <a:cubicBezTo>
                  <a:pt x="14822" y="473"/>
                  <a:pt x="0" y="1680"/>
                  <a:pt x="0" y="1680"/>
                </a:cubicBezTo>
                <a:lnTo>
                  <a:pt x="0" y="5154"/>
                </a:lnTo>
                <a:lnTo>
                  <a:pt x="103739" y="5154"/>
                </a:lnTo>
                <a:lnTo>
                  <a:pt x="103739" y="722"/>
                </a:lnTo>
                <a:cubicBezTo>
                  <a:pt x="103739" y="722"/>
                  <a:pt x="95368" y="244"/>
                  <a:pt x="81989" y="14"/>
                </a:cubicBezTo>
                <a:cubicBezTo>
                  <a:pt x="81448" y="5"/>
                  <a:pt x="80897" y="0"/>
                  <a:pt x="8033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2" name="Google Shape;1842;p71"/>
          <p:cNvGrpSpPr/>
          <p:nvPr/>
        </p:nvGrpSpPr>
        <p:grpSpPr>
          <a:xfrm>
            <a:off x="-181230" y="-325706"/>
            <a:ext cx="10129775" cy="3047376"/>
            <a:chOff x="-181230" y="-325706"/>
            <a:chExt cx="10129775" cy="3047376"/>
          </a:xfrm>
        </p:grpSpPr>
        <p:sp>
          <p:nvSpPr>
            <p:cNvPr id="1843" name="Google Shape;1843;p71"/>
            <p:cNvSpPr/>
            <p:nvPr/>
          </p:nvSpPr>
          <p:spPr>
            <a:xfrm>
              <a:off x="-181230" y="1765548"/>
              <a:ext cx="385942" cy="207509"/>
            </a:xfrm>
            <a:custGeom>
              <a:rect b="b" l="l" r="r" t="t"/>
              <a:pathLst>
                <a:path extrusionOk="0" h="3447" w="6411">
                  <a:moveTo>
                    <a:pt x="2159" y="0"/>
                  </a:moveTo>
                  <a:cubicBezTo>
                    <a:pt x="1702" y="0"/>
                    <a:pt x="1300" y="222"/>
                    <a:pt x="1046" y="561"/>
                  </a:cubicBezTo>
                  <a:cubicBezTo>
                    <a:pt x="977" y="542"/>
                    <a:pt x="906" y="529"/>
                    <a:pt x="832" y="529"/>
                  </a:cubicBezTo>
                  <a:cubicBezTo>
                    <a:pt x="375" y="529"/>
                    <a:pt x="4" y="902"/>
                    <a:pt x="4" y="1357"/>
                  </a:cubicBezTo>
                  <a:cubicBezTo>
                    <a:pt x="1" y="1817"/>
                    <a:pt x="371" y="2186"/>
                    <a:pt x="826" y="2186"/>
                  </a:cubicBezTo>
                  <a:cubicBezTo>
                    <a:pt x="887" y="2186"/>
                    <a:pt x="944" y="2181"/>
                    <a:pt x="1001" y="2168"/>
                  </a:cubicBezTo>
                  <a:cubicBezTo>
                    <a:pt x="1182" y="2435"/>
                    <a:pt x="1453" y="2636"/>
                    <a:pt x="1770" y="2728"/>
                  </a:cubicBezTo>
                  <a:cubicBezTo>
                    <a:pt x="1993" y="3154"/>
                    <a:pt x="2443" y="3447"/>
                    <a:pt x="2959" y="3447"/>
                  </a:cubicBezTo>
                  <a:cubicBezTo>
                    <a:pt x="3388" y="3447"/>
                    <a:pt x="3769" y="3244"/>
                    <a:pt x="4015" y="2929"/>
                  </a:cubicBezTo>
                  <a:cubicBezTo>
                    <a:pt x="4153" y="3065"/>
                    <a:pt x="4343" y="3150"/>
                    <a:pt x="4549" y="3150"/>
                  </a:cubicBezTo>
                  <a:cubicBezTo>
                    <a:pt x="4847" y="3150"/>
                    <a:pt x="5102" y="2978"/>
                    <a:pt x="5227" y="2733"/>
                  </a:cubicBezTo>
                  <a:cubicBezTo>
                    <a:pt x="5255" y="2735"/>
                    <a:pt x="5281" y="2737"/>
                    <a:pt x="5308" y="2737"/>
                  </a:cubicBezTo>
                  <a:cubicBezTo>
                    <a:pt x="5916" y="2737"/>
                    <a:pt x="6410" y="2245"/>
                    <a:pt x="6410" y="1633"/>
                  </a:cubicBezTo>
                  <a:cubicBezTo>
                    <a:pt x="6410" y="1025"/>
                    <a:pt x="5918" y="529"/>
                    <a:pt x="5308" y="529"/>
                  </a:cubicBezTo>
                  <a:cubicBezTo>
                    <a:pt x="5072" y="529"/>
                    <a:pt x="4855" y="603"/>
                    <a:pt x="4678" y="728"/>
                  </a:cubicBezTo>
                  <a:cubicBezTo>
                    <a:pt x="4543" y="356"/>
                    <a:pt x="4182" y="87"/>
                    <a:pt x="3764" y="87"/>
                  </a:cubicBezTo>
                  <a:cubicBezTo>
                    <a:pt x="3502" y="87"/>
                    <a:pt x="3264" y="192"/>
                    <a:pt x="3089" y="360"/>
                  </a:cubicBezTo>
                  <a:cubicBezTo>
                    <a:pt x="2842" y="137"/>
                    <a:pt x="2516" y="0"/>
                    <a:pt x="21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71"/>
            <p:cNvSpPr/>
            <p:nvPr/>
          </p:nvSpPr>
          <p:spPr>
            <a:xfrm>
              <a:off x="-8" y="1000298"/>
              <a:ext cx="452403" cy="211844"/>
            </a:xfrm>
            <a:custGeom>
              <a:rect b="b" l="l" r="r" t="t"/>
              <a:pathLst>
                <a:path extrusionOk="0" h="3519" w="7515">
                  <a:moveTo>
                    <a:pt x="3620" y="0"/>
                  </a:moveTo>
                  <a:cubicBezTo>
                    <a:pt x="3091" y="0"/>
                    <a:pt x="2636" y="297"/>
                    <a:pt x="2408" y="736"/>
                  </a:cubicBezTo>
                  <a:cubicBezTo>
                    <a:pt x="2085" y="830"/>
                    <a:pt x="1809" y="1032"/>
                    <a:pt x="1625" y="1307"/>
                  </a:cubicBezTo>
                  <a:cubicBezTo>
                    <a:pt x="1567" y="1294"/>
                    <a:pt x="1507" y="1289"/>
                    <a:pt x="1448" y="1289"/>
                  </a:cubicBezTo>
                  <a:cubicBezTo>
                    <a:pt x="980" y="1289"/>
                    <a:pt x="602" y="1664"/>
                    <a:pt x="602" y="2133"/>
                  </a:cubicBezTo>
                  <a:cubicBezTo>
                    <a:pt x="602" y="2158"/>
                    <a:pt x="604" y="2182"/>
                    <a:pt x="607" y="2204"/>
                  </a:cubicBezTo>
                  <a:lnTo>
                    <a:pt x="417" y="2204"/>
                  </a:lnTo>
                  <a:cubicBezTo>
                    <a:pt x="187" y="2204"/>
                    <a:pt x="1" y="2391"/>
                    <a:pt x="1" y="2621"/>
                  </a:cubicBezTo>
                  <a:cubicBezTo>
                    <a:pt x="1" y="2851"/>
                    <a:pt x="187" y="3039"/>
                    <a:pt x="417" y="3039"/>
                  </a:cubicBezTo>
                  <a:lnTo>
                    <a:pt x="1744" y="3039"/>
                  </a:lnTo>
                  <a:cubicBezTo>
                    <a:pt x="2004" y="3330"/>
                    <a:pt x="2380" y="3518"/>
                    <a:pt x="2802" y="3518"/>
                  </a:cubicBezTo>
                  <a:cubicBezTo>
                    <a:pt x="3169" y="3518"/>
                    <a:pt x="3501" y="3376"/>
                    <a:pt x="3753" y="3150"/>
                  </a:cubicBezTo>
                  <a:cubicBezTo>
                    <a:pt x="3934" y="3321"/>
                    <a:pt x="4175" y="3428"/>
                    <a:pt x="4442" y="3428"/>
                  </a:cubicBezTo>
                  <a:cubicBezTo>
                    <a:pt x="4763" y="3428"/>
                    <a:pt x="5049" y="3275"/>
                    <a:pt x="5229" y="3039"/>
                  </a:cubicBezTo>
                  <a:lnTo>
                    <a:pt x="7098" y="3039"/>
                  </a:lnTo>
                  <a:cubicBezTo>
                    <a:pt x="7328" y="3039"/>
                    <a:pt x="7514" y="2851"/>
                    <a:pt x="7514" y="2621"/>
                  </a:cubicBezTo>
                  <a:cubicBezTo>
                    <a:pt x="7512" y="2389"/>
                    <a:pt x="7326" y="2203"/>
                    <a:pt x="7096" y="2203"/>
                  </a:cubicBezTo>
                  <a:lnTo>
                    <a:pt x="7087" y="2203"/>
                  </a:lnTo>
                  <a:cubicBezTo>
                    <a:pt x="7124" y="2092"/>
                    <a:pt x="7144" y="1972"/>
                    <a:pt x="7144" y="1849"/>
                  </a:cubicBezTo>
                  <a:cubicBezTo>
                    <a:pt x="7144" y="1228"/>
                    <a:pt x="6639" y="723"/>
                    <a:pt x="6018" y="723"/>
                  </a:cubicBezTo>
                  <a:cubicBezTo>
                    <a:pt x="5990" y="723"/>
                    <a:pt x="5963" y="726"/>
                    <a:pt x="5935" y="728"/>
                  </a:cubicBezTo>
                  <a:cubicBezTo>
                    <a:pt x="5808" y="474"/>
                    <a:pt x="5546" y="303"/>
                    <a:pt x="5244" y="303"/>
                  </a:cubicBezTo>
                  <a:cubicBezTo>
                    <a:pt x="5030" y="303"/>
                    <a:pt x="4839" y="387"/>
                    <a:pt x="4698" y="527"/>
                  </a:cubicBezTo>
                  <a:cubicBezTo>
                    <a:pt x="4446" y="207"/>
                    <a:pt x="4057" y="0"/>
                    <a:pt x="36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71"/>
            <p:cNvSpPr/>
            <p:nvPr/>
          </p:nvSpPr>
          <p:spPr>
            <a:xfrm>
              <a:off x="333072" y="-325706"/>
              <a:ext cx="1065474" cy="572704"/>
            </a:xfrm>
            <a:custGeom>
              <a:rect b="b" l="l" r="r" t="t"/>
              <a:pathLst>
                <a:path extrusionOk="0" h="4925" w="9163">
                  <a:moveTo>
                    <a:pt x="4937" y="0"/>
                  </a:moveTo>
                  <a:cubicBezTo>
                    <a:pt x="4322" y="0"/>
                    <a:pt x="3776" y="292"/>
                    <a:pt x="3426" y="741"/>
                  </a:cubicBezTo>
                  <a:cubicBezTo>
                    <a:pt x="3231" y="544"/>
                    <a:pt x="2962" y="424"/>
                    <a:pt x="2661" y="424"/>
                  </a:cubicBezTo>
                  <a:cubicBezTo>
                    <a:pt x="2238" y="424"/>
                    <a:pt x="1874" y="669"/>
                    <a:pt x="1694" y="1021"/>
                  </a:cubicBezTo>
                  <a:cubicBezTo>
                    <a:pt x="1655" y="1019"/>
                    <a:pt x="1618" y="1014"/>
                    <a:pt x="1576" y="1014"/>
                  </a:cubicBezTo>
                  <a:cubicBezTo>
                    <a:pt x="706" y="1014"/>
                    <a:pt x="0" y="1720"/>
                    <a:pt x="0" y="2590"/>
                  </a:cubicBezTo>
                  <a:cubicBezTo>
                    <a:pt x="0" y="3461"/>
                    <a:pt x="706" y="4165"/>
                    <a:pt x="1576" y="4165"/>
                  </a:cubicBezTo>
                  <a:cubicBezTo>
                    <a:pt x="1911" y="4165"/>
                    <a:pt x="2221" y="4060"/>
                    <a:pt x="2477" y="3883"/>
                  </a:cubicBezTo>
                  <a:cubicBezTo>
                    <a:pt x="2672" y="4416"/>
                    <a:pt x="3185" y="4799"/>
                    <a:pt x="3786" y="4799"/>
                  </a:cubicBezTo>
                  <a:cubicBezTo>
                    <a:pt x="4161" y="4799"/>
                    <a:pt x="4501" y="4650"/>
                    <a:pt x="4751" y="4410"/>
                  </a:cubicBezTo>
                  <a:cubicBezTo>
                    <a:pt x="5103" y="4727"/>
                    <a:pt x="5569" y="4924"/>
                    <a:pt x="6082" y="4924"/>
                  </a:cubicBezTo>
                  <a:cubicBezTo>
                    <a:pt x="6734" y="4924"/>
                    <a:pt x="7311" y="4608"/>
                    <a:pt x="7674" y="4125"/>
                  </a:cubicBezTo>
                  <a:cubicBezTo>
                    <a:pt x="7773" y="4150"/>
                    <a:pt x="7875" y="4165"/>
                    <a:pt x="7982" y="4165"/>
                  </a:cubicBezTo>
                  <a:cubicBezTo>
                    <a:pt x="8636" y="4165"/>
                    <a:pt x="9163" y="3636"/>
                    <a:pt x="9163" y="2984"/>
                  </a:cubicBezTo>
                  <a:cubicBezTo>
                    <a:pt x="9163" y="2332"/>
                    <a:pt x="8636" y="1801"/>
                    <a:pt x="7982" y="1801"/>
                  </a:cubicBezTo>
                  <a:cubicBezTo>
                    <a:pt x="7895" y="1801"/>
                    <a:pt x="7812" y="1810"/>
                    <a:pt x="7733" y="1828"/>
                  </a:cubicBezTo>
                  <a:cubicBezTo>
                    <a:pt x="7475" y="1445"/>
                    <a:pt x="7088" y="1160"/>
                    <a:pt x="6635" y="1029"/>
                  </a:cubicBezTo>
                  <a:cubicBezTo>
                    <a:pt x="6316" y="419"/>
                    <a:pt x="5674" y="0"/>
                    <a:pt x="49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71"/>
            <p:cNvSpPr/>
            <p:nvPr/>
          </p:nvSpPr>
          <p:spPr>
            <a:xfrm>
              <a:off x="8244879" y="194132"/>
              <a:ext cx="810834" cy="343080"/>
            </a:xfrm>
            <a:custGeom>
              <a:rect b="b" l="l" r="r" t="t"/>
              <a:pathLst>
                <a:path extrusionOk="0" h="5699" w="13469">
                  <a:moveTo>
                    <a:pt x="5824" y="0"/>
                  </a:moveTo>
                  <a:cubicBezTo>
                    <a:pt x="5157" y="0"/>
                    <a:pt x="4553" y="269"/>
                    <a:pt x="4114" y="704"/>
                  </a:cubicBezTo>
                  <a:cubicBezTo>
                    <a:pt x="3991" y="682"/>
                    <a:pt x="3864" y="668"/>
                    <a:pt x="3733" y="668"/>
                  </a:cubicBezTo>
                  <a:cubicBezTo>
                    <a:pt x="3032" y="668"/>
                    <a:pt x="2411" y="1014"/>
                    <a:pt x="2032" y="1543"/>
                  </a:cubicBezTo>
                  <a:cubicBezTo>
                    <a:pt x="1818" y="1364"/>
                    <a:pt x="1542" y="1257"/>
                    <a:pt x="1239" y="1257"/>
                  </a:cubicBezTo>
                  <a:cubicBezTo>
                    <a:pt x="556" y="1257"/>
                    <a:pt x="1" y="1812"/>
                    <a:pt x="1" y="2497"/>
                  </a:cubicBezTo>
                  <a:cubicBezTo>
                    <a:pt x="3" y="3176"/>
                    <a:pt x="556" y="3732"/>
                    <a:pt x="1239" y="3732"/>
                  </a:cubicBezTo>
                  <a:cubicBezTo>
                    <a:pt x="1448" y="3732"/>
                    <a:pt x="1643" y="3681"/>
                    <a:pt x="1812" y="3590"/>
                  </a:cubicBezTo>
                  <a:cubicBezTo>
                    <a:pt x="2135" y="4331"/>
                    <a:pt x="2872" y="4849"/>
                    <a:pt x="3729" y="4849"/>
                  </a:cubicBezTo>
                  <a:cubicBezTo>
                    <a:pt x="4094" y="4849"/>
                    <a:pt x="4437" y="4755"/>
                    <a:pt x="4733" y="4591"/>
                  </a:cubicBezTo>
                  <a:cubicBezTo>
                    <a:pt x="5061" y="4755"/>
                    <a:pt x="5430" y="4849"/>
                    <a:pt x="5821" y="4849"/>
                  </a:cubicBezTo>
                  <a:cubicBezTo>
                    <a:pt x="5913" y="4849"/>
                    <a:pt x="6005" y="4842"/>
                    <a:pt x="6097" y="4832"/>
                  </a:cubicBezTo>
                  <a:cubicBezTo>
                    <a:pt x="6503" y="5358"/>
                    <a:pt x="7138" y="5698"/>
                    <a:pt x="7855" y="5698"/>
                  </a:cubicBezTo>
                  <a:cubicBezTo>
                    <a:pt x="8751" y="5698"/>
                    <a:pt x="9521" y="5170"/>
                    <a:pt x="9873" y="4405"/>
                  </a:cubicBezTo>
                  <a:cubicBezTo>
                    <a:pt x="10150" y="4591"/>
                    <a:pt x="10481" y="4702"/>
                    <a:pt x="10839" y="4702"/>
                  </a:cubicBezTo>
                  <a:cubicBezTo>
                    <a:pt x="11487" y="4702"/>
                    <a:pt x="12055" y="4342"/>
                    <a:pt x="12348" y="3810"/>
                  </a:cubicBezTo>
                  <a:lnTo>
                    <a:pt x="12359" y="3810"/>
                  </a:lnTo>
                  <a:cubicBezTo>
                    <a:pt x="12971" y="3810"/>
                    <a:pt x="13469" y="3312"/>
                    <a:pt x="13469" y="2700"/>
                  </a:cubicBezTo>
                  <a:cubicBezTo>
                    <a:pt x="13469" y="2086"/>
                    <a:pt x="12971" y="1589"/>
                    <a:pt x="12359" y="1589"/>
                  </a:cubicBezTo>
                  <a:cubicBezTo>
                    <a:pt x="12215" y="1589"/>
                    <a:pt x="12079" y="1617"/>
                    <a:pt x="11954" y="1668"/>
                  </a:cubicBezTo>
                  <a:cubicBezTo>
                    <a:pt x="11653" y="1412"/>
                    <a:pt x="11264" y="1257"/>
                    <a:pt x="10839" y="1257"/>
                  </a:cubicBezTo>
                  <a:cubicBezTo>
                    <a:pt x="10822" y="1257"/>
                    <a:pt x="10806" y="1259"/>
                    <a:pt x="10789" y="1259"/>
                  </a:cubicBezTo>
                  <a:cubicBezTo>
                    <a:pt x="10430" y="714"/>
                    <a:pt x="9814" y="352"/>
                    <a:pt x="9110" y="352"/>
                  </a:cubicBezTo>
                  <a:cubicBezTo>
                    <a:pt x="8570" y="352"/>
                    <a:pt x="8082" y="566"/>
                    <a:pt x="7719" y="914"/>
                  </a:cubicBezTo>
                  <a:cubicBezTo>
                    <a:pt x="7275" y="356"/>
                    <a:pt x="6591" y="0"/>
                    <a:pt x="58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71"/>
            <p:cNvSpPr/>
            <p:nvPr/>
          </p:nvSpPr>
          <p:spPr>
            <a:xfrm>
              <a:off x="7295750" y="-118284"/>
              <a:ext cx="1432641" cy="606089"/>
            </a:xfrm>
            <a:custGeom>
              <a:rect b="b" l="l" r="r" t="t"/>
              <a:pathLst>
                <a:path extrusionOk="0" h="5699" w="13471">
                  <a:moveTo>
                    <a:pt x="7647" y="1"/>
                  </a:moveTo>
                  <a:cubicBezTo>
                    <a:pt x="6879" y="1"/>
                    <a:pt x="6195" y="356"/>
                    <a:pt x="5751" y="915"/>
                  </a:cubicBezTo>
                  <a:cubicBezTo>
                    <a:pt x="5389" y="567"/>
                    <a:pt x="4901" y="353"/>
                    <a:pt x="4359" y="353"/>
                  </a:cubicBezTo>
                  <a:cubicBezTo>
                    <a:pt x="3657" y="353"/>
                    <a:pt x="3040" y="714"/>
                    <a:pt x="2680" y="1259"/>
                  </a:cubicBezTo>
                  <a:cubicBezTo>
                    <a:pt x="2664" y="1259"/>
                    <a:pt x="2647" y="1258"/>
                    <a:pt x="2633" y="1258"/>
                  </a:cubicBezTo>
                  <a:cubicBezTo>
                    <a:pt x="2205" y="1258"/>
                    <a:pt x="1816" y="1412"/>
                    <a:pt x="1518" y="1669"/>
                  </a:cubicBezTo>
                  <a:cubicBezTo>
                    <a:pt x="1390" y="1617"/>
                    <a:pt x="1254" y="1589"/>
                    <a:pt x="1112" y="1589"/>
                  </a:cubicBezTo>
                  <a:cubicBezTo>
                    <a:pt x="499" y="1589"/>
                    <a:pt x="1" y="2087"/>
                    <a:pt x="1" y="2701"/>
                  </a:cubicBezTo>
                  <a:cubicBezTo>
                    <a:pt x="1" y="3312"/>
                    <a:pt x="499" y="3810"/>
                    <a:pt x="1112" y="3810"/>
                  </a:cubicBezTo>
                  <a:lnTo>
                    <a:pt x="1123" y="3810"/>
                  </a:lnTo>
                  <a:cubicBezTo>
                    <a:pt x="1416" y="4343"/>
                    <a:pt x="1982" y="4702"/>
                    <a:pt x="2633" y="4702"/>
                  </a:cubicBezTo>
                  <a:cubicBezTo>
                    <a:pt x="2988" y="4702"/>
                    <a:pt x="3320" y="4591"/>
                    <a:pt x="3596" y="4405"/>
                  </a:cubicBezTo>
                  <a:cubicBezTo>
                    <a:pt x="3950" y="5170"/>
                    <a:pt x="4719" y="5699"/>
                    <a:pt x="5614" y="5699"/>
                  </a:cubicBezTo>
                  <a:cubicBezTo>
                    <a:pt x="6331" y="5699"/>
                    <a:pt x="6967" y="5358"/>
                    <a:pt x="7372" y="4833"/>
                  </a:cubicBezTo>
                  <a:cubicBezTo>
                    <a:pt x="7465" y="4842"/>
                    <a:pt x="7557" y="4849"/>
                    <a:pt x="7649" y="4849"/>
                  </a:cubicBezTo>
                  <a:cubicBezTo>
                    <a:pt x="8041" y="4849"/>
                    <a:pt x="8410" y="4755"/>
                    <a:pt x="8736" y="4591"/>
                  </a:cubicBezTo>
                  <a:cubicBezTo>
                    <a:pt x="9033" y="4755"/>
                    <a:pt x="9377" y="4849"/>
                    <a:pt x="9740" y="4849"/>
                  </a:cubicBezTo>
                  <a:cubicBezTo>
                    <a:pt x="10597" y="4849"/>
                    <a:pt x="11335" y="4332"/>
                    <a:pt x="11657" y="3591"/>
                  </a:cubicBezTo>
                  <a:cubicBezTo>
                    <a:pt x="11828" y="3681"/>
                    <a:pt x="12024" y="3733"/>
                    <a:pt x="12230" y="3733"/>
                  </a:cubicBezTo>
                  <a:cubicBezTo>
                    <a:pt x="12916" y="3733"/>
                    <a:pt x="13470" y="3176"/>
                    <a:pt x="13470" y="2498"/>
                  </a:cubicBezTo>
                  <a:cubicBezTo>
                    <a:pt x="13470" y="1812"/>
                    <a:pt x="12916" y="1258"/>
                    <a:pt x="12230" y="1258"/>
                  </a:cubicBezTo>
                  <a:cubicBezTo>
                    <a:pt x="11930" y="1258"/>
                    <a:pt x="11653" y="1365"/>
                    <a:pt x="11438" y="1543"/>
                  </a:cubicBezTo>
                  <a:cubicBezTo>
                    <a:pt x="11058" y="1014"/>
                    <a:pt x="10439" y="668"/>
                    <a:pt x="9739" y="668"/>
                  </a:cubicBezTo>
                  <a:cubicBezTo>
                    <a:pt x="9606" y="668"/>
                    <a:pt x="9481" y="683"/>
                    <a:pt x="9355" y="705"/>
                  </a:cubicBezTo>
                  <a:cubicBezTo>
                    <a:pt x="8919" y="270"/>
                    <a:pt x="8312" y="1"/>
                    <a:pt x="76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71"/>
            <p:cNvSpPr/>
            <p:nvPr/>
          </p:nvSpPr>
          <p:spPr>
            <a:xfrm>
              <a:off x="8728412" y="2352162"/>
              <a:ext cx="1220134" cy="369508"/>
            </a:xfrm>
            <a:custGeom>
              <a:rect b="b" l="l" r="r" t="t"/>
              <a:pathLst>
                <a:path extrusionOk="0" h="6138" w="20268">
                  <a:moveTo>
                    <a:pt x="9839" y="1"/>
                  </a:moveTo>
                  <a:cubicBezTo>
                    <a:pt x="8936" y="1"/>
                    <a:pt x="8151" y="500"/>
                    <a:pt x="7742" y="1235"/>
                  </a:cubicBezTo>
                  <a:cubicBezTo>
                    <a:pt x="7497" y="1117"/>
                    <a:pt x="7239" y="1060"/>
                    <a:pt x="6992" y="1060"/>
                  </a:cubicBezTo>
                  <a:cubicBezTo>
                    <a:pt x="5997" y="1060"/>
                    <a:pt x="5190" y="1860"/>
                    <a:pt x="5177" y="2850"/>
                  </a:cubicBezTo>
                  <a:cubicBezTo>
                    <a:pt x="5134" y="2846"/>
                    <a:pt x="5094" y="2842"/>
                    <a:pt x="5049" y="2842"/>
                  </a:cubicBezTo>
                  <a:cubicBezTo>
                    <a:pt x="4309" y="2842"/>
                    <a:pt x="3706" y="3443"/>
                    <a:pt x="3706" y="4186"/>
                  </a:cubicBezTo>
                  <a:cubicBezTo>
                    <a:pt x="3706" y="4280"/>
                    <a:pt x="3715" y="4376"/>
                    <a:pt x="3737" y="4464"/>
                  </a:cubicBezTo>
                  <a:lnTo>
                    <a:pt x="837" y="4464"/>
                  </a:lnTo>
                  <a:cubicBezTo>
                    <a:pt x="374" y="4464"/>
                    <a:pt x="0" y="4840"/>
                    <a:pt x="0" y="5301"/>
                  </a:cubicBezTo>
                  <a:cubicBezTo>
                    <a:pt x="0" y="5763"/>
                    <a:pt x="376" y="6137"/>
                    <a:pt x="837" y="6137"/>
                  </a:cubicBezTo>
                  <a:lnTo>
                    <a:pt x="19431" y="6137"/>
                  </a:lnTo>
                  <a:cubicBezTo>
                    <a:pt x="19894" y="6137"/>
                    <a:pt x="20268" y="5761"/>
                    <a:pt x="20268" y="5301"/>
                  </a:cubicBezTo>
                  <a:cubicBezTo>
                    <a:pt x="20264" y="4840"/>
                    <a:pt x="19890" y="4464"/>
                    <a:pt x="19426" y="4464"/>
                  </a:cubicBezTo>
                  <a:lnTo>
                    <a:pt x="16527" y="4464"/>
                  </a:lnTo>
                  <a:cubicBezTo>
                    <a:pt x="16545" y="4376"/>
                    <a:pt x="16556" y="4283"/>
                    <a:pt x="16556" y="4186"/>
                  </a:cubicBezTo>
                  <a:cubicBezTo>
                    <a:pt x="16556" y="3445"/>
                    <a:pt x="15956" y="2842"/>
                    <a:pt x="15213" y="2842"/>
                  </a:cubicBezTo>
                  <a:cubicBezTo>
                    <a:pt x="15169" y="2842"/>
                    <a:pt x="15128" y="2844"/>
                    <a:pt x="15086" y="2850"/>
                  </a:cubicBezTo>
                  <a:cubicBezTo>
                    <a:pt x="15073" y="1860"/>
                    <a:pt x="14266" y="1060"/>
                    <a:pt x="13270" y="1060"/>
                  </a:cubicBezTo>
                  <a:cubicBezTo>
                    <a:pt x="13022" y="1060"/>
                    <a:pt x="12767" y="1117"/>
                    <a:pt x="12520" y="1235"/>
                  </a:cubicBezTo>
                  <a:cubicBezTo>
                    <a:pt x="12109" y="498"/>
                    <a:pt x="11324" y="1"/>
                    <a:pt x="10423" y="1"/>
                  </a:cubicBezTo>
                  <a:cubicBezTo>
                    <a:pt x="10326" y="1"/>
                    <a:pt x="10228" y="8"/>
                    <a:pt x="10132" y="19"/>
                  </a:cubicBezTo>
                  <a:cubicBezTo>
                    <a:pt x="10034" y="8"/>
                    <a:pt x="9939" y="1"/>
                    <a:pt x="98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49" name="Google Shape;1849;p71"/>
          <p:cNvGrpSpPr/>
          <p:nvPr/>
        </p:nvGrpSpPr>
        <p:grpSpPr>
          <a:xfrm>
            <a:off x="8504819" y="4057471"/>
            <a:ext cx="695071" cy="727849"/>
            <a:chOff x="-1562181" y="-54429"/>
            <a:chExt cx="695071" cy="727849"/>
          </a:xfrm>
        </p:grpSpPr>
        <p:sp>
          <p:nvSpPr>
            <p:cNvPr id="1850" name="Google Shape;1850;p71"/>
            <p:cNvSpPr/>
            <p:nvPr/>
          </p:nvSpPr>
          <p:spPr>
            <a:xfrm>
              <a:off x="-1562181" y="-54429"/>
              <a:ext cx="695071" cy="381141"/>
            </a:xfrm>
            <a:custGeom>
              <a:rect b="b" l="l" r="r" t="t"/>
              <a:pathLst>
                <a:path extrusionOk="0" h="5512" w="10052">
                  <a:moveTo>
                    <a:pt x="7240" y="0"/>
                  </a:moveTo>
                  <a:cubicBezTo>
                    <a:pt x="6612" y="0"/>
                    <a:pt x="6455" y="546"/>
                    <a:pt x="5038" y="546"/>
                  </a:cubicBezTo>
                  <a:cubicBezTo>
                    <a:pt x="4763" y="546"/>
                    <a:pt x="4441" y="526"/>
                    <a:pt x="4059" y="477"/>
                  </a:cubicBezTo>
                  <a:cubicBezTo>
                    <a:pt x="3933" y="460"/>
                    <a:pt x="3811" y="453"/>
                    <a:pt x="3692" y="453"/>
                  </a:cubicBezTo>
                  <a:cubicBezTo>
                    <a:pt x="1119" y="453"/>
                    <a:pt x="1" y="4067"/>
                    <a:pt x="1230" y="4794"/>
                  </a:cubicBezTo>
                  <a:cubicBezTo>
                    <a:pt x="2269" y="5408"/>
                    <a:pt x="3528" y="5511"/>
                    <a:pt x="4426" y="5511"/>
                  </a:cubicBezTo>
                  <a:cubicBezTo>
                    <a:pt x="4626" y="5511"/>
                    <a:pt x="4808" y="5506"/>
                    <a:pt x="4965" y="5500"/>
                  </a:cubicBezTo>
                  <a:cubicBezTo>
                    <a:pt x="6025" y="5464"/>
                    <a:pt x="5809" y="4571"/>
                    <a:pt x="7170" y="4571"/>
                  </a:cubicBezTo>
                  <a:cubicBezTo>
                    <a:pt x="7381" y="4571"/>
                    <a:pt x="7629" y="4592"/>
                    <a:pt x="7927" y="4641"/>
                  </a:cubicBezTo>
                  <a:cubicBezTo>
                    <a:pt x="8015" y="4656"/>
                    <a:pt x="8097" y="4663"/>
                    <a:pt x="8175" y="4663"/>
                  </a:cubicBezTo>
                  <a:cubicBezTo>
                    <a:pt x="10051" y="4663"/>
                    <a:pt x="8975" y="515"/>
                    <a:pt x="7803" y="112"/>
                  </a:cubicBezTo>
                  <a:cubicBezTo>
                    <a:pt x="7572" y="32"/>
                    <a:pt x="7392" y="0"/>
                    <a:pt x="72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71"/>
            <p:cNvSpPr/>
            <p:nvPr/>
          </p:nvSpPr>
          <p:spPr>
            <a:xfrm>
              <a:off x="-1316081" y="126187"/>
              <a:ext cx="161667" cy="547233"/>
            </a:xfrm>
            <a:custGeom>
              <a:rect b="b" l="l" r="r" t="t"/>
              <a:pathLst>
                <a:path extrusionOk="0" h="7914" w="2338">
                  <a:moveTo>
                    <a:pt x="979" y="1"/>
                  </a:moveTo>
                  <a:cubicBezTo>
                    <a:pt x="979" y="1"/>
                    <a:pt x="1172" y="1373"/>
                    <a:pt x="850" y="1982"/>
                  </a:cubicBezTo>
                  <a:cubicBezTo>
                    <a:pt x="825" y="2029"/>
                    <a:pt x="798" y="2050"/>
                    <a:pt x="770" y="2050"/>
                  </a:cubicBezTo>
                  <a:cubicBezTo>
                    <a:pt x="542" y="2050"/>
                    <a:pt x="255" y="598"/>
                    <a:pt x="255" y="598"/>
                  </a:cubicBezTo>
                  <a:lnTo>
                    <a:pt x="0" y="754"/>
                  </a:lnTo>
                  <a:cubicBezTo>
                    <a:pt x="0" y="754"/>
                    <a:pt x="1451" y="5155"/>
                    <a:pt x="142" y="7914"/>
                  </a:cubicBezTo>
                  <a:lnTo>
                    <a:pt x="2282" y="7846"/>
                  </a:lnTo>
                  <a:cubicBezTo>
                    <a:pt x="2282" y="7846"/>
                    <a:pt x="1478" y="5881"/>
                    <a:pt x="1738" y="3865"/>
                  </a:cubicBezTo>
                  <a:cubicBezTo>
                    <a:pt x="1930" y="2369"/>
                    <a:pt x="2337" y="1082"/>
                    <a:pt x="2337" y="1082"/>
                  </a:cubicBezTo>
                  <a:lnTo>
                    <a:pt x="2059" y="907"/>
                  </a:lnTo>
                  <a:cubicBezTo>
                    <a:pt x="2059" y="907"/>
                    <a:pt x="1932" y="2026"/>
                    <a:pt x="1598" y="2081"/>
                  </a:cubicBezTo>
                  <a:cubicBezTo>
                    <a:pt x="1589" y="2083"/>
                    <a:pt x="1580" y="2083"/>
                    <a:pt x="1571" y="2083"/>
                  </a:cubicBezTo>
                  <a:cubicBezTo>
                    <a:pt x="1138" y="2083"/>
                    <a:pt x="1427" y="176"/>
                    <a:pt x="1427" y="176"/>
                  </a:cubicBezTo>
                  <a:lnTo>
                    <a:pt x="9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52" name="Google Shape;1852;p71"/>
          <p:cNvGrpSpPr/>
          <p:nvPr/>
        </p:nvGrpSpPr>
        <p:grpSpPr>
          <a:xfrm>
            <a:off x="-63375" y="4595386"/>
            <a:ext cx="9263285" cy="562284"/>
            <a:chOff x="-63375" y="4595386"/>
            <a:chExt cx="9263285" cy="562284"/>
          </a:xfrm>
        </p:grpSpPr>
        <p:grpSp>
          <p:nvGrpSpPr>
            <p:cNvPr id="1853" name="Google Shape;1853;p71"/>
            <p:cNvGrpSpPr/>
            <p:nvPr/>
          </p:nvGrpSpPr>
          <p:grpSpPr>
            <a:xfrm>
              <a:off x="-63375" y="4861142"/>
              <a:ext cx="9263285" cy="296529"/>
              <a:chOff x="-63379" y="4923731"/>
              <a:chExt cx="9263285" cy="969682"/>
            </a:xfrm>
          </p:grpSpPr>
          <p:sp>
            <p:nvSpPr>
              <p:cNvPr id="1854" name="Google Shape;1854;p71"/>
              <p:cNvSpPr/>
              <p:nvPr/>
            </p:nvSpPr>
            <p:spPr>
              <a:xfrm>
                <a:off x="-63379" y="4923731"/>
                <a:ext cx="9263285" cy="969682"/>
              </a:xfrm>
              <a:custGeom>
                <a:rect b="b" l="l" r="r" t="t"/>
                <a:pathLst>
                  <a:path extrusionOk="0" h="10859" w="103738">
                    <a:moveTo>
                      <a:pt x="1" y="0"/>
                    </a:moveTo>
                    <a:lnTo>
                      <a:pt x="1" y="10858"/>
                    </a:lnTo>
                    <a:lnTo>
                      <a:pt x="103737" y="10858"/>
                    </a:lnTo>
                    <a:lnTo>
                      <a:pt x="10373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5" name="Google Shape;1855;p71"/>
              <p:cNvSpPr/>
              <p:nvPr/>
            </p:nvSpPr>
            <p:spPr>
              <a:xfrm>
                <a:off x="120932" y="5321109"/>
                <a:ext cx="843034" cy="64919"/>
              </a:xfrm>
              <a:custGeom>
                <a:rect b="b" l="l" r="r" t="t"/>
                <a:pathLst>
                  <a:path extrusionOk="0" h="727" w="9441">
                    <a:moveTo>
                      <a:pt x="1" y="1"/>
                    </a:moveTo>
                    <a:lnTo>
                      <a:pt x="1" y="727"/>
                    </a:lnTo>
                    <a:lnTo>
                      <a:pt x="9440" y="727"/>
                    </a:lnTo>
                    <a:lnTo>
                      <a:pt x="944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6" name="Google Shape;1856;p71"/>
              <p:cNvSpPr/>
              <p:nvPr/>
            </p:nvSpPr>
            <p:spPr>
              <a:xfrm>
                <a:off x="1341010" y="5321109"/>
                <a:ext cx="842856" cy="64919"/>
              </a:xfrm>
              <a:custGeom>
                <a:rect b="b" l="l" r="r" t="t"/>
                <a:pathLst>
                  <a:path extrusionOk="0" h="727" w="9439">
                    <a:moveTo>
                      <a:pt x="1" y="1"/>
                    </a:moveTo>
                    <a:lnTo>
                      <a:pt x="1" y="727"/>
                    </a:lnTo>
                    <a:lnTo>
                      <a:pt x="9438" y="727"/>
                    </a:lnTo>
                    <a:lnTo>
                      <a:pt x="94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7" name="Google Shape;1857;p71"/>
              <p:cNvSpPr/>
              <p:nvPr/>
            </p:nvSpPr>
            <p:spPr>
              <a:xfrm>
                <a:off x="2439822" y="5321109"/>
                <a:ext cx="842945" cy="64919"/>
              </a:xfrm>
              <a:custGeom>
                <a:rect b="b" l="l" r="r" t="t"/>
                <a:pathLst>
                  <a:path extrusionOk="0" h="727" w="9440">
                    <a:moveTo>
                      <a:pt x="1" y="1"/>
                    </a:moveTo>
                    <a:lnTo>
                      <a:pt x="1" y="727"/>
                    </a:lnTo>
                    <a:lnTo>
                      <a:pt x="9440" y="727"/>
                    </a:lnTo>
                    <a:lnTo>
                      <a:pt x="944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8" name="Google Shape;1858;p71"/>
              <p:cNvSpPr/>
              <p:nvPr/>
            </p:nvSpPr>
            <p:spPr>
              <a:xfrm>
                <a:off x="3659900" y="5321109"/>
                <a:ext cx="842945" cy="64919"/>
              </a:xfrm>
              <a:custGeom>
                <a:rect b="b" l="l" r="r" t="t"/>
                <a:pathLst>
                  <a:path extrusionOk="0" h="727" w="9440">
                    <a:moveTo>
                      <a:pt x="1" y="1"/>
                    </a:moveTo>
                    <a:lnTo>
                      <a:pt x="1" y="727"/>
                    </a:lnTo>
                    <a:lnTo>
                      <a:pt x="9440" y="727"/>
                    </a:lnTo>
                    <a:lnTo>
                      <a:pt x="944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9" name="Google Shape;1859;p71"/>
              <p:cNvSpPr/>
              <p:nvPr/>
            </p:nvSpPr>
            <p:spPr>
              <a:xfrm>
                <a:off x="4807736" y="5321109"/>
                <a:ext cx="842766" cy="64919"/>
              </a:xfrm>
              <a:custGeom>
                <a:rect b="b" l="l" r="r" t="t"/>
                <a:pathLst>
                  <a:path extrusionOk="0" h="727" w="9438">
                    <a:moveTo>
                      <a:pt x="1" y="1"/>
                    </a:moveTo>
                    <a:lnTo>
                      <a:pt x="1" y="727"/>
                    </a:lnTo>
                    <a:lnTo>
                      <a:pt x="9438" y="727"/>
                    </a:lnTo>
                    <a:lnTo>
                      <a:pt x="94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0" name="Google Shape;1860;p71"/>
              <p:cNvSpPr/>
              <p:nvPr/>
            </p:nvSpPr>
            <p:spPr>
              <a:xfrm>
                <a:off x="6027814" y="5321109"/>
                <a:ext cx="842766" cy="64919"/>
              </a:xfrm>
              <a:custGeom>
                <a:rect b="b" l="l" r="r" t="t"/>
                <a:pathLst>
                  <a:path extrusionOk="0" h="727" w="9438">
                    <a:moveTo>
                      <a:pt x="1" y="1"/>
                    </a:moveTo>
                    <a:lnTo>
                      <a:pt x="1" y="727"/>
                    </a:lnTo>
                    <a:lnTo>
                      <a:pt x="9438" y="727"/>
                    </a:lnTo>
                    <a:lnTo>
                      <a:pt x="94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1" name="Google Shape;1861;p71"/>
              <p:cNvSpPr/>
              <p:nvPr/>
            </p:nvSpPr>
            <p:spPr>
              <a:xfrm>
                <a:off x="7126804" y="5321109"/>
                <a:ext cx="842766" cy="64919"/>
              </a:xfrm>
              <a:custGeom>
                <a:rect b="b" l="l" r="r" t="t"/>
                <a:pathLst>
                  <a:path extrusionOk="0" h="727" w="9438">
                    <a:moveTo>
                      <a:pt x="0" y="1"/>
                    </a:moveTo>
                    <a:lnTo>
                      <a:pt x="0" y="727"/>
                    </a:lnTo>
                    <a:lnTo>
                      <a:pt x="9437" y="727"/>
                    </a:lnTo>
                    <a:lnTo>
                      <a:pt x="943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2" name="Google Shape;1862;p71"/>
              <p:cNvSpPr/>
              <p:nvPr/>
            </p:nvSpPr>
            <p:spPr>
              <a:xfrm>
                <a:off x="8346703" y="5321109"/>
                <a:ext cx="842945" cy="64919"/>
              </a:xfrm>
              <a:custGeom>
                <a:rect b="b" l="l" r="r" t="t"/>
                <a:pathLst>
                  <a:path extrusionOk="0" h="727" w="9440">
                    <a:moveTo>
                      <a:pt x="0" y="1"/>
                    </a:moveTo>
                    <a:lnTo>
                      <a:pt x="0" y="727"/>
                    </a:lnTo>
                    <a:lnTo>
                      <a:pt x="9439" y="727"/>
                    </a:lnTo>
                    <a:lnTo>
                      <a:pt x="943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63" name="Google Shape;1863;p71"/>
            <p:cNvSpPr/>
            <p:nvPr/>
          </p:nvSpPr>
          <p:spPr>
            <a:xfrm>
              <a:off x="115500" y="4595386"/>
              <a:ext cx="221410" cy="257090"/>
            </a:xfrm>
            <a:custGeom>
              <a:rect b="b" l="l" r="r" t="t"/>
              <a:pathLst>
                <a:path extrusionOk="0" h="3718" w="3202">
                  <a:moveTo>
                    <a:pt x="2103" y="1"/>
                  </a:moveTo>
                  <a:cubicBezTo>
                    <a:pt x="1307" y="1"/>
                    <a:pt x="1613" y="1628"/>
                    <a:pt x="1613" y="1628"/>
                  </a:cubicBezTo>
                  <a:cubicBezTo>
                    <a:pt x="1613" y="1628"/>
                    <a:pt x="1374" y="950"/>
                    <a:pt x="986" y="950"/>
                  </a:cubicBezTo>
                  <a:cubicBezTo>
                    <a:pt x="923" y="950"/>
                    <a:pt x="856" y="968"/>
                    <a:pt x="785" y="1009"/>
                  </a:cubicBezTo>
                  <a:cubicBezTo>
                    <a:pt x="130" y="1396"/>
                    <a:pt x="725" y="2303"/>
                    <a:pt x="969" y="2626"/>
                  </a:cubicBezTo>
                  <a:lnTo>
                    <a:pt x="969" y="2626"/>
                  </a:lnTo>
                  <a:cubicBezTo>
                    <a:pt x="852" y="2488"/>
                    <a:pt x="646" y="2276"/>
                    <a:pt x="483" y="2276"/>
                  </a:cubicBezTo>
                  <a:cubicBezTo>
                    <a:pt x="408" y="2276"/>
                    <a:pt x="341" y="2322"/>
                    <a:pt x="297" y="2443"/>
                  </a:cubicBezTo>
                  <a:cubicBezTo>
                    <a:pt x="0" y="3255"/>
                    <a:pt x="1062" y="3718"/>
                    <a:pt x="1062" y="3718"/>
                  </a:cubicBezTo>
                  <a:lnTo>
                    <a:pt x="2225" y="3718"/>
                  </a:lnTo>
                  <a:cubicBezTo>
                    <a:pt x="2225" y="3718"/>
                    <a:pt x="3201" y="2021"/>
                    <a:pt x="2684" y="1632"/>
                  </a:cubicBezTo>
                  <a:cubicBezTo>
                    <a:pt x="2596" y="1566"/>
                    <a:pt x="2520" y="1539"/>
                    <a:pt x="2454" y="1539"/>
                  </a:cubicBezTo>
                  <a:cubicBezTo>
                    <a:pt x="2354" y="1539"/>
                    <a:pt x="2277" y="1601"/>
                    <a:pt x="2217" y="1688"/>
                  </a:cubicBezTo>
                  <a:lnTo>
                    <a:pt x="2217" y="1688"/>
                  </a:lnTo>
                  <a:cubicBezTo>
                    <a:pt x="2416" y="1036"/>
                    <a:pt x="2647" y="1"/>
                    <a:pt x="21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64" name="Google Shape;1864;p71"/>
            <p:cNvGrpSpPr/>
            <p:nvPr/>
          </p:nvGrpSpPr>
          <p:grpSpPr>
            <a:xfrm>
              <a:off x="126720" y="4724849"/>
              <a:ext cx="586509" cy="142582"/>
              <a:chOff x="-994955" y="1628924"/>
              <a:chExt cx="586509" cy="142582"/>
            </a:xfrm>
          </p:grpSpPr>
          <p:sp>
            <p:nvSpPr>
              <p:cNvPr id="1865" name="Google Shape;1865;p71"/>
              <p:cNvSpPr/>
              <p:nvPr/>
            </p:nvSpPr>
            <p:spPr>
              <a:xfrm>
                <a:off x="-994955" y="1628924"/>
                <a:ext cx="586509" cy="142582"/>
              </a:xfrm>
              <a:custGeom>
                <a:rect b="b" l="l" r="r" t="t"/>
                <a:pathLst>
                  <a:path extrusionOk="0" h="2062" w="8482">
                    <a:moveTo>
                      <a:pt x="5971" y="0"/>
                    </a:moveTo>
                    <a:cubicBezTo>
                      <a:pt x="5919" y="0"/>
                      <a:pt x="5868" y="2"/>
                      <a:pt x="5816" y="7"/>
                    </a:cubicBezTo>
                    <a:cubicBezTo>
                      <a:pt x="5393" y="44"/>
                      <a:pt x="4987" y="222"/>
                      <a:pt x="4637" y="466"/>
                    </a:cubicBezTo>
                    <a:cubicBezTo>
                      <a:pt x="4464" y="585"/>
                      <a:pt x="4298" y="718"/>
                      <a:pt x="4250" y="921"/>
                    </a:cubicBezTo>
                    <a:cubicBezTo>
                      <a:pt x="3961" y="646"/>
                      <a:pt x="3562" y="491"/>
                      <a:pt x="3162" y="491"/>
                    </a:cubicBezTo>
                    <a:cubicBezTo>
                      <a:pt x="3074" y="491"/>
                      <a:pt x="2986" y="498"/>
                      <a:pt x="2899" y="514"/>
                    </a:cubicBezTo>
                    <a:cubicBezTo>
                      <a:pt x="2418" y="598"/>
                      <a:pt x="2005" y="925"/>
                      <a:pt x="1792" y="1361"/>
                    </a:cubicBezTo>
                    <a:cubicBezTo>
                      <a:pt x="1618" y="1284"/>
                      <a:pt x="1428" y="1245"/>
                      <a:pt x="1239" y="1245"/>
                    </a:cubicBezTo>
                    <a:cubicBezTo>
                      <a:pt x="1072" y="1245"/>
                      <a:pt x="906" y="1275"/>
                      <a:pt x="750" y="1335"/>
                    </a:cubicBezTo>
                    <a:cubicBezTo>
                      <a:pt x="419" y="1464"/>
                      <a:pt x="142" y="1728"/>
                      <a:pt x="0" y="2054"/>
                    </a:cubicBezTo>
                    <a:lnTo>
                      <a:pt x="8481" y="2062"/>
                    </a:lnTo>
                    <a:cubicBezTo>
                      <a:pt x="8453" y="1940"/>
                      <a:pt x="8428" y="1813"/>
                      <a:pt x="8369" y="1702"/>
                    </a:cubicBezTo>
                    <a:cubicBezTo>
                      <a:pt x="8312" y="1590"/>
                      <a:pt x="8214" y="1492"/>
                      <a:pt x="8092" y="1461"/>
                    </a:cubicBezTo>
                    <a:cubicBezTo>
                      <a:pt x="8057" y="1451"/>
                      <a:pt x="8021" y="1447"/>
                      <a:pt x="7985" y="1447"/>
                    </a:cubicBezTo>
                    <a:cubicBezTo>
                      <a:pt x="7864" y="1447"/>
                      <a:pt x="7744" y="1496"/>
                      <a:pt x="7632" y="1553"/>
                    </a:cubicBezTo>
                    <a:cubicBezTo>
                      <a:pt x="7515" y="1114"/>
                      <a:pt x="7350" y="665"/>
                      <a:pt x="7009" y="366"/>
                    </a:cubicBezTo>
                    <a:cubicBezTo>
                      <a:pt x="6729" y="118"/>
                      <a:pt x="6347" y="0"/>
                      <a:pt x="59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6" name="Google Shape;1866;p71"/>
              <p:cNvSpPr/>
              <p:nvPr/>
            </p:nvSpPr>
            <p:spPr>
              <a:xfrm>
                <a:off x="-801547" y="1679195"/>
                <a:ext cx="55041" cy="79105"/>
              </a:xfrm>
              <a:custGeom>
                <a:rect b="b" l="l" r="r" t="t"/>
                <a:pathLst>
                  <a:path extrusionOk="0" h="1144" w="796">
                    <a:moveTo>
                      <a:pt x="98" y="0"/>
                    </a:moveTo>
                    <a:cubicBezTo>
                      <a:pt x="49" y="0"/>
                      <a:pt x="1" y="51"/>
                      <a:pt x="34" y="105"/>
                    </a:cubicBezTo>
                    <a:cubicBezTo>
                      <a:pt x="250" y="432"/>
                      <a:pt x="452" y="765"/>
                      <a:pt x="644" y="1108"/>
                    </a:cubicBezTo>
                    <a:cubicBezTo>
                      <a:pt x="658" y="1133"/>
                      <a:pt x="680" y="1143"/>
                      <a:pt x="702" y="1143"/>
                    </a:cubicBezTo>
                    <a:cubicBezTo>
                      <a:pt x="749" y="1143"/>
                      <a:pt x="796" y="1094"/>
                      <a:pt x="766" y="1038"/>
                    </a:cubicBezTo>
                    <a:cubicBezTo>
                      <a:pt x="576" y="697"/>
                      <a:pt x="369" y="360"/>
                      <a:pt x="156" y="34"/>
                    </a:cubicBezTo>
                    <a:cubicBezTo>
                      <a:pt x="141" y="10"/>
                      <a:pt x="120" y="0"/>
                      <a:pt x="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7" name="Google Shape;1867;p71"/>
              <p:cNvSpPr/>
              <p:nvPr/>
            </p:nvSpPr>
            <p:spPr>
              <a:xfrm>
                <a:off x="-601154" y="1644966"/>
                <a:ext cx="30563" cy="111742"/>
              </a:xfrm>
              <a:custGeom>
                <a:rect b="b" l="l" r="r" t="t"/>
                <a:pathLst>
                  <a:path extrusionOk="0" h="1616" w="442">
                    <a:moveTo>
                      <a:pt x="356" y="0"/>
                    </a:moveTo>
                    <a:cubicBezTo>
                      <a:pt x="329" y="0"/>
                      <a:pt x="304" y="15"/>
                      <a:pt x="296" y="51"/>
                    </a:cubicBezTo>
                    <a:cubicBezTo>
                      <a:pt x="202" y="545"/>
                      <a:pt x="107" y="1035"/>
                      <a:pt x="11" y="1527"/>
                    </a:cubicBezTo>
                    <a:cubicBezTo>
                      <a:pt x="1" y="1581"/>
                      <a:pt x="45" y="1616"/>
                      <a:pt x="87" y="1616"/>
                    </a:cubicBezTo>
                    <a:cubicBezTo>
                      <a:pt x="114" y="1616"/>
                      <a:pt x="140" y="1600"/>
                      <a:pt x="147" y="1564"/>
                    </a:cubicBezTo>
                    <a:cubicBezTo>
                      <a:pt x="241" y="1072"/>
                      <a:pt x="335" y="582"/>
                      <a:pt x="433" y="88"/>
                    </a:cubicBezTo>
                    <a:cubicBezTo>
                      <a:pt x="442" y="36"/>
                      <a:pt x="397" y="0"/>
                      <a:pt x="3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8" name="Google Shape;1868;p71"/>
              <p:cNvSpPr/>
              <p:nvPr/>
            </p:nvSpPr>
            <p:spPr>
              <a:xfrm>
                <a:off x="-448682" y="1737210"/>
                <a:ext cx="16388" cy="23787"/>
              </a:xfrm>
              <a:custGeom>
                <a:rect b="b" l="l" r="r" t="t"/>
                <a:pathLst>
                  <a:path extrusionOk="0" h="344" w="237">
                    <a:moveTo>
                      <a:pt x="160" y="0"/>
                    </a:moveTo>
                    <a:cubicBezTo>
                      <a:pt x="147" y="0"/>
                      <a:pt x="135" y="3"/>
                      <a:pt x="126" y="9"/>
                    </a:cubicBezTo>
                    <a:lnTo>
                      <a:pt x="111" y="22"/>
                    </a:lnTo>
                    <a:cubicBezTo>
                      <a:pt x="102" y="31"/>
                      <a:pt x="98" y="40"/>
                      <a:pt x="93" y="51"/>
                    </a:cubicBezTo>
                    <a:cubicBezTo>
                      <a:pt x="65" y="120"/>
                      <a:pt x="36" y="190"/>
                      <a:pt x="8" y="256"/>
                    </a:cubicBezTo>
                    <a:cubicBezTo>
                      <a:pt x="1" y="273"/>
                      <a:pt x="8" y="295"/>
                      <a:pt x="15" y="309"/>
                    </a:cubicBezTo>
                    <a:cubicBezTo>
                      <a:pt x="25" y="322"/>
                      <a:pt x="39" y="337"/>
                      <a:pt x="56" y="341"/>
                    </a:cubicBezTo>
                    <a:cubicBezTo>
                      <a:pt x="63" y="343"/>
                      <a:pt x="70" y="344"/>
                      <a:pt x="77" y="344"/>
                    </a:cubicBezTo>
                    <a:cubicBezTo>
                      <a:pt x="89" y="344"/>
                      <a:pt x="100" y="341"/>
                      <a:pt x="109" y="335"/>
                    </a:cubicBezTo>
                    <a:cubicBezTo>
                      <a:pt x="113" y="330"/>
                      <a:pt x="119" y="328"/>
                      <a:pt x="122" y="322"/>
                    </a:cubicBezTo>
                    <a:cubicBezTo>
                      <a:pt x="131" y="313"/>
                      <a:pt x="137" y="304"/>
                      <a:pt x="141" y="293"/>
                    </a:cubicBezTo>
                    <a:cubicBezTo>
                      <a:pt x="168" y="225"/>
                      <a:pt x="200" y="155"/>
                      <a:pt x="227" y="88"/>
                    </a:cubicBezTo>
                    <a:cubicBezTo>
                      <a:pt x="237" y="72"/>
                      <a:pt x="231" y="50"/>
                      <a:pt x="222" y="35"/>
                    </a:cubicBezTo>
                    <a:cubicBezTo>
                      <a:pt x="213" y="22"/>
                      <a:pt x="196" y="7"/>
                      <a:pt x="181" y="4"/>
                    </a:cubicBezTo>
                    <a:cubicBezTo>
                      <a:pt x="174" y="1"/>
                      <a:pt x="167" y="0"/>
                      <a:pt x="1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9" name="Google Shape;1869;p71"/>
              <p:cNvSpPr/>
              <p:nvPr/>
            </p:nvSpPr>
            <p:spPr>
              <a:xfrm>
                <a:off x="-932514" y="1729742"/>
                <a:ext cx="30909" cy="31739"/>
              </a:xfrm>
              <a:custGeom>
                <a:rect b="b" l="l" r="r" t="t"/>
                <a:pathLst>
                  <a:path extrusionOk="0" h="459" w="447">
                    <a:moveTo>
                      <a:pt x="77" y="0"/>
                    </a:moveTo>
                    <a:cubicBezTo>
                      <a:pt x="58" y="0"/>
                      <a:pt x="40" y="7"/>
                      <a:pt x="28" y="21"/>
                    </a:cubicBezTo>
                    <a:cubicBezTo>
                      <a:pt x="0" y="51"/>
                      <a:pt x="0" y="91"/>
                      <a:pt x="28" y="121"/>
                    </a:cubicBezTo>
                    <a:cubicBezTo>
                      <a:pt x="124" y="226"/>
                      <a:pt x="223" y="331"/>
                      <a:pt x="319" y="438"/>
                    </a:cubicBezTo>
                    <a:cubicBezTo>
                      <a:pt x="332" y="452"/>
                      <a:pt x="350" y="458"/>
                      <a:pt x="369" y="458"/>
                    </a:cubicBezTo>
                    <a:cubicBezTo>
                      <a:pt x="387" y="458"/>
                      <a:pt x="406" y="452"/>
                      <a:pt x="419" y="438"/>
                    </a:cubicBezTo>
                    <a:cubicBezTo>
                      <a:pt x="446" y="410"/>
                      <a:pt x="446" y="370"/>
                      <a:pt x="419" y="338"/>
                    </a:cubicBezTo>
                    <a:cubicBezTo>
                      <a:pt x="323" y="233"/>
                      <a:pt x="223" y="126"/>
                      <a:pt x="126" y="21"/>
                    </a:cubicBezTo>
                    <a:cubicBezTo>
                      <a:pt x="114" y="7"/>
                      <a:pt x="95" y="0"/>
                      <a:pt x="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870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p72"/>
          <p:cNvSpPr txBox="1"/>
          <p:nvPr>
            <p:ph hasCustomPrompt="1" type="title"/>
          </p:nvPr>
        </p:nvSpPr>
        <p:spPr>
          <a:xfrm>
            <a:off x="1018025" y="706175"/>
            <a:ext cx="4179000" cy="768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45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72" name="Google Shape;1872;p72"/>
          <p:cNvSpPr txBox="1"/>
          <p:nvPr>
            <p:ph idx="1" type="subTitle"/>
          </p:nvPr>
        </p:nvSpPr>
        <p:spPr>
          <a:xfrm>
            <a:off x="1018025" y="1464174"/>
            <a:ext cx="41790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73" name="Google Shape;1873;p72"/>
          <p:cNvSpPr txBox="1"/>
          <p:nvPr>
            <p:ph hasCustomPrompt="1" idx="2" type="title"/>
          </p:nvPr>
        </p:nvSpPr>
        <p:spPr>
          <a:xfrm>
            <a:off x="1018025" y="2003879"/>
            <a:ext cx="4179000" cy="768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45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74" name="Google Shape;1874;p72"/>
          <p:cNvSpPr txBox="1"/>
          <p:nvPr>
            <p:ph idx="3" type="subTitle"/>
          </p:nvPr>
        </p:nvSpPr>
        <p:spPr>
          <a:xfrm>
            <a:off x="1018025" y="2764450"/>
            <a:ext cx="41790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75" name="Google Shape;1875;p72"/>
          <p:cNvSpPr txBox="1"/>
          <p:nvPr>
            <p:ph hasCustomPrompt="1" idx="4" type="title"/>
          </p:nvPr>
        </p:nvSpPr>
        <p:spPr>
          <a:xfrm>
            <a:off x="1018025" y="3301583"/>
            <a:ext cx="4179000" cy="768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45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76" name="Google Shape;1876;p72"/>
          <p:cNvSpPr txBox="1"/>
          <p:nvPr>
            <p:ph idx="5" type="subTitle"/>
          </p:nvPr>
        </p:nvSpPr>
        <p:spPr>
          <a:xfrm>
            <a:off x="1018025" y="4064725"/>
            <a:ext cx="41790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1877" name="Google Shape;1877;p72"/>
          <p:cNvGrpSpPr/>
          <p:nvPr/>
        </p:nvGrpSpPr>
        <p:grpSpPr>
          <a:xfrm>
            <a:off x="-181230" y="-196197"/>
            <a:ext cx="9461248" cy="2169254"/>
            <a:chOff x="-181230" y="-196197"/>
            <a:chExt cx="9461248" cy="2169254"/>
          </a:xfrm>
        </p:grpSpPr>
        <p:sp>
          <p:nvSpPr>
            <p:cNvPr id="1878" name="Google Shape;1878;p72"/>
            <p:cNvSpPr/>
            <p:nvPr/>
          </p:nvSpPr>
          <p:spPr>
            <a:xfrm>
              <a:off x="8728406" y="1296433"/>
              <a:ext cx="551613" cy="296485"/>
            </a:xfrm>
            <a:custGeom>
              <a:rect b="b" l="l" r="r" t="t"/>
              <a:pathLst>
                <a:path extrusionOk="0" h="4925" w="9163">
                  <a:moveTo>
                    <a:pt x="4937" y="0"/>
                  </a:moveTo>
                  <a:cubicBezTo>
                    <a:pt x="4322" y="0"/>
                    <a:pt x="3776" y="292"/>
                    <a:pt x="3426" y="741"/>
                  </a:cubicBezTo>
                  <a:cubicBezTo>
                    <a:pt x="3231" y="544"/>
                    <a:pt x="2962" y="424"/>
                    <a:pt x="2661" y="424"/>
                  </a:cubicBezTo>
                  <a:cubicBezTo>
                    <a:pt x="2238" y="424"/>
                    <a:pt x="1874" y="669"/>
                    <a:pt x="1694" y="1021"/>
                  </a:cubicBezTo>
                  <a:cubicBezTo>
                    <a:pt x="1655" y="1019"/>
                    <a:pt x="1618" y="1014"/>
                    <a:pt x="1576" y="1014"/>
                  </a:cubicBezTo>
                  <a:cubicBezTo>
                    <a:pt x="706" y="1014"/>
                    <a:pt x="0" y="1720"/>
                    <a:pt x="0" y="2590"/>
                  </a:cubicBezTo>
                  <a:cubicBezTo>
                    <a:pt x="0" y="3461"/>
                    <a:pt x="706" y="4165"/>
                    <a:pt x="1576" y="4165"/>
                  </a:cubicBezTo>
                  <a:cubicBezTo>
                    <a:pt x="1911" y="4165"/>
                    <a:pt x="2221" y="4060"/>
                    <a:pt x="2477" y="3883"/>
                  </a:cubicBezTo>
                  <a:cubicBezTo>
                    <a:pt x="2672" y="4416"/>
                    <a:pt x="3185" y="4799"/>
                    <a:pt x="3786" y="4799"/>
                  </a:cubicBezTo>
                  <a:cubicBezTo>
                    <a:pt x="4161" y="4799"/>
                    <a:pt x="4501" y="4650"/>
                    <a:pt x="4751" y="4410"/>
                  </a:cubicBezTo>
                  <a:cubicBezTo>
                    <a:pt x="5103" y="4727"/>
                    <a:pt x="5569" y="4924"/>
                    <a:pt x="6082" y="4924"/>
                  </a:cubicBezTo>
                  <a:cubicBezTo>
                    <a:pt x="6734" y="4924"/>
                    <a:pt x="7311" y="4608"/>
                    <a:pt x="7674" y="4125"/>
                  </a:cubicBezTo>
                  <a:cubicBezTo>
                    <a:pt x="7773" y="4150"/>
                    <a:pt x="7875" y="4165"/>
                    <a:pt x="7982" y="4165"/>
                  </a:cubicBezTo>
                  <a:cubicBezTo>
                    <a:pt x="8636" y="4165"/>
                    <a:pt x="9163" y="3636"/>
                    <a:pt x="9163" y="2984"/>
                  </a:cubicBezTo>
                  <a:cubicBezTo>
                    <a:pt x="9163" y="2332"/>
                    <a:pt x="8636" y="1801"/>
                    <a:pt x="7982" y="1801"/>
                  </a:cubicBezTo>
                  <a:cubicBezTo>
                    <a:pt x="7895" y="1801"/>
                    <a:pt x="7812" y="1810"/>
                    <a:pt x="7733" y="1828"/>
                  </a:cubicBezTo>
                  <a:cubicBezTo>
                    <a:pt x="7475" y="1445"/>
                    <a:pt x="7088" y="1160"/>
                    <a:pt x="6635" y="1029"/>
                  </a:cubicBezTo>
                  <a:cubicBezTo>
                    <a:pt x="6316" y="419"/>
                    <a:pt x="5674" y="0"/>
                    <a:pt x="49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72"/>
            <p:cNvSpPr/>
            <p:nvPr/>
          </p:nvSpPr>
          <p:spPr>
            <a:xfrm>
              <a:off x="8244879" y="194132"/>
              <a:ext cx="810834" cy="343080"/>
            </a:xfrm>
            <a:custGeom>
              <a:rect b="b" l="l" r="r" t="t"/>
              <a:pathLst>
                <a:path extrusionOk="0" h="5699" w="13469">
                  <a:moveTo>
                    <a:pt x="5824" y="0"/>
                  </a:moveTo>
                  <a:cubicBezTo>
                    <a:pt x="5157" y="0"/>
                    <a:pt x="4553" y="269"/>
                    <a:pt x="4114" y="704"/>
                  </a:cubicBezTo>
                  <a:cubicBezTo>
                    <a:pt x="3991" y="682"/>
                    <a:pt x="3864" y="668"/>
                    <a:pt x="3733" y="668"/>
                  </a:cubicBezTo>
                  <a:cubicBezTo>
                    <a:pt x="3032" y="668"/>
                    <a:pt x="2411" y="1014"/>
                    <a:pt x="2032" y="1543"/>
                  </a:cubicBezTo>
                  <a:cubicBezTo>
                    <a:pt x="1818" y="1364"/>
                    <a:pt x="1542" y="1257"/>
                    <a:pt x="1239" y="1257"/>
                  </a:cubicBezTo>
                  <a:cubicBezTo>
                    <a:pt x="556" y="1257"/>
                    <a:pt x="1" y="1812"/>
                    <a:pt x="1" y="2497"/>
                  </a:cubicBezTo>
                  <a:cubicBezTo>
                    <a:pt x="3" y="3176"/>
                    <a:pt x="556" y="3732"/>
                    <a:pt x="1239" y="3732"/>
                  </a:cubicBezTo>
                  <a:cubicBezTo>
                    <a:pt x="1448" y="3732"/>
                    <a:pt x="1643" y="3681"/>
                    <a:pt x="1812" y="3590"/>
                  </a:cubicBezTo>
                  <a:cubicBezTo>
                    <a:pt x="2135" y="4331"/>
                    <a:pt x="2872" y="4849"/>
                    <a:pt x="3729" y="4849"/>
                  </a:cubicBezTo>
                  <a:cubicBezTo>
                    <a:pt x="4094" y="4849"/>
                    <a:pt x="4437" y="4755"/>
                    <a:pt x="4733" y="4591"/>
                  </a:cubicBezTo>
                  <a:cubicBezTo>
                    <a:pt x="5061" y="4755"/>
                    <a:pt x="5430" y="4849"/>
                    <a:pt x="5821" y="4849"/>
                  </a:cubicBezTo>
                  <a:cubicBezTo>
                    <a:pt x="5913" y="4849"/>
                    <a:pt x="6005" y="4842"/>
                    <a:pt x="6097" y="4832"/>
                  </a:cubicBezTo>
                  <a:cubicBezTo>
                    <a:pt x="6503" y="5358"/>
                    <a:pt x="7138" y="5698"/>
                    <a:pt x="7855" y="5698"/>
                  </a:cubicBezTo>
                  <a:cubicBezTo>
                    <a:pt x="8751" y="5698"/>
                    <a:pt x="9521" y="5170"/>
                    <a:pt x="9873" y="4405"/>
                  </a:cubicBezTo>
                  <a:cubicBezTo>
                    <a:pt x="10150" y="4591"/>
                    <a:pt x="10481" y="4702"/>
                    <a:pt x="10839" y="4702"/>
                  </a:cubicBezTo>
                  <a:cubicBezTo>
                    <a:pt x="11487" y="4702"/>
                    <a:pt x="12055" y="4342"/>
                    <a:pt x="12348" y="3810"/>
                  </a:cubicBezTo>
                  <a:lnTo>
                    <a:pt x="12359" y="3810"/>
                  </a:lnTo>
                  <a:cubicBezTo>
                    <a:pt x="12971" y="3810"/>
                    <a:pt x="13469" y="3312"/>
                    <a:pt x="13469" y="2700"/>
                  </a:cubicBezTo>
                  <a:cubicBezTo>
                    <a:pt x="13469" y="2086"/>
                    <a:pt x="12971" y="1589"/>
                    <a:pt x="12359" y="1589"/>
                  </a:cubicBezTo>
                  <a:cubicBezTo>
                    <a:pt x="12215" y="1589"/>
                    <a:pt x="12079" y="1617"/>
                    <a:pt x="11954" y="1668"/>
                  </a:cubicBezTo>
                  <a:cubicBezTo>
                    <a:pt x="11653" y="1412"/>
                    <a:pt x="11264" y="1257"/>
                    <a:pt x="10839" y="1257"/>
                  </a:cubicBezTo>
                  <a:cubicBezTo>
                    <a:pt x="10822" y="1257"/>
                    <a:pt x="10806" y="1259"/>
                    <a:pt x="10789" y="1259"/>
                  </a:cubicBezTo>
                  <a:cubicBezTo>
                    <a:pt x="10430" y="714"/>
                    <a:pt x="9814" y="352"/>
                    <a:pt x="9110" y="352"/>
                  </a:cubicBezTo>
                  <a:cubicBezTo>
                    <a:pt x="8570" y="352"/>
                    <a:pt x="8082" y="566"/>
                    <a:pt x="7719" y="914"/>
                  </a:cubicBezTo>
                  <a:cubicBezTo>
                    <a:pt x="7275" y="356"/>
                    <a:pt x="6591" y="0"/>
                    <a:pt x="58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72"/>
            <p:cNvSpPr/>
            <p:nvPr/>
          </p:nvSpPr>
          <p:spPr>
            <a:xfrm>
              <a:off x="4784900" y="-196197"/>
              <a:ext cx="1432641" cy="606089"/>
            </a:xfrm>
            <a:custGeom>
              <a:rect b="b" l="l" r="r" t="t"/>
              <a:pathLst>
                <a:path extrusionOk="0" h="5699" w="13471">
                  <a:moveTo>
                    <a:pt x="7647" y="1"/>
                  </a:moveTo>
                  <a:cubicBezTo>
                    <a:pt x="6879" y="1"/>
                    <a:pt x="6195" y="356"/>
                    <a:pt x="5751" y="915"/>
                  </a:cubicBezTo>
                  <a:cubicBezTo>
                    <a:pt x="5389" y="567"/>
                    <a:pt x="4901" y="353"/>
                    <a:pt x="4359" y="353"/>
                  </a:cubicBezTo>
                  <a:cubicBezTo>
                    <a:pt x="3657" y="353"/>
                    <a:pt x="3040" y="714"/>
                    <a:pt x="2680" y="1259"/>
                  </a:cubicBezTo>
                  <a:cubicBezTo>
                    <a:pt x="2664" y="1259"/>
                    <a:pt x="2647" y="1258"/>
                    <a:pt x="2633" y="1258"/>
                  </a:cubicBezTo>
                  <a:cubicBezTo>
                    <a:pt x="2205" y="1258"/>
                    <a:pt x="1816" y="1412"/>
                    <a:pt x="1518" y="1669"/>
                  </a:cubicBezTo>
                  <a:cubicBezTo>
                    <a:pt x="1390" y="1617"/>
                    <a:pt x="1254" y="1589"/>
                    <a:pt x="1112" y="1589"/>
                  </a:cubicBezTo>
                  <a:cubicBezTo>
                    <a:pt x="499" y="1589"/>
                    <a:pt x="1" y="2087"/>
                    <a:pt x="1" y="2701"/>
                  </a:cubicBezTo>
                  <a:cubicBezTo>
                    <a:pt x="1" y="3312"/>
                    <a:pt x="499" y="3810"/>
                    <a:pt x="1112" y="3810"/>
                  </a:cubicBezTo>
                  <a:lnTo>
                    <a:pt x="1123" y="3810"/>
                  </a:lnTo>
                  <a:cubicBezTo>
                    <a:pt x="1416" y="4343"/>
                    <a:pt x="1982" y="4702"/>
                    <a:pt x="2633" y="4702"/>
                  </a:cubicBezTo>
                  <a:cubicBezTo>
                    <a:pt x="2988" y="4702"/>
                    <a:pt x="3320" y="4591"/>
                    <a:pt x="3596" y="4405"/>
                  </a:cubicBezTo>
                  <a:cubicBezTo>
                    <a:pt x="3950" y="5170"/>
                    <a:pt x="4719" y="5699"/>
                    <a:pt x="5614" y="5699"/>
                  </a:cubicBezTo>
                  <a:cubicBezTo>
                    <a:pt x="6331" y="5699"/>
                    <a:pt x="6967" y="5358"/>
                    <a:pt x="7372" y="4833"/>
                  </a:cubicBezTo>
                  <a:cubicBezTo>
                    <a:pt x="7465" y="4842"/>
                    <a:pt x="7557" y="4849"/>
                    <a:pt x="7649" y="4849"/>
                  </a:cubicBezTo>
                  <a:cubicBezTo>
                    <a:pt x="8041" y="4849"/>
                    <a:pt x="8410" y="4755"/>
                    <a:pt x="8736" y="4591"/>
                  </a:cubicBezTo>
                  <a:cubicBezTo>
                    <a:pt x="9033" y="4755"/>
                    <a:pt x="9377" y="4849"/>
                    <a:pt x="9740" y="4849"/>
                  </a:cubicBezTo>
                  <a:cubicBezTo>
                    <a:pt x="10597" y="4849"/>
                    <a:pt x="11335" y="4332"/>
                    <a:pt x="11657" y="3591"/>
                  </a:cubicBezTo>
                  <a:cubicBezTo>
                    <a:pt x="11828" y="3681"/>
                    <a:pt x="12024" y="3733"/>
                    <a:pt x="12230" y="3733"/>
                  </a:cubicBezTo>
                  <a:cubicBezTo>
                    <a:pt x="12916" y="3733"/>
                    <a:pt x="13470" y="3176"/>
                    <a:pt x="13470" y="2498"/>
                  </a:cubicBezTo>
                  <a:cubicBezTo>
                    <a:pt x="13470" y="1812"/>
                    <a:pt x="12916" y="1258"/>
                    <a:pt x="12230" y="1258"/>
                  </a:cubicBezTo>
                  <a:cubicBezTo>
                    <a:pt x="11930" y="1258"/>
                    <a:pt x="11653" y="1365"/>
                    <a:pt x="11438" y="1543"/>
                  </a:cubicBezTo>
                  <a:cubicBezTo>
                    <a:pt x="11058" y="1014"/>
                    <a:pt x="10439" y="668"/>
                    <a:pt x="9739" y="668"/>
                  </a:cubicBezTo>
                  <a:cubicBezTo>
                    <a:pt x="9606" y="668"/>
                    <a:pt x="9481" y="683"/>
                    <a:pt x="9355" y="705"/>
                  </a:cubicBezTo>
                  <a:cubicBezTo>
                    <a:pt x="8919" y="270"/>
                    <a:pt x="8312" y="1"/>
                    <a:pt x="76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72"/>
            <p:cNvSpPr/>
            <p:nvPr/>
          </p:nvSpPr>
          <p:spPr>
            <a:xfrm>
              <a:off x="103162" y="12"/>
              <a:ext cx="1220134" cy="369508"/>
            </a:xfrm>
            <a:custGeom>
              <a:rect b="b" l="l" r="r" t="t"/>
              <a:pathLst>
                <a:path extrusionOk="0" h="6138" w="20268">
                  <a:moveTo>
                    <a:pt x="9839" y="1"/>
                  </a:moveTo>
                  <a:cubicBezTo>
                    <a:pt x="8936" y="1"/>
                    <a:pt x="8151" y="500"/>
                    <a:pt x="7742" y="1235"/>
                  </a:cubicBezTo>
                  <a:cubicBezTo>
                    <a:pt x="7497" y="1117"/>
                    <a:pt x="7239" y="1060"/>
                    <a:pt x="6992" y="1060"/>
                  </a:cubicBezTo>
                  <a:cubicBezTo>
                    <a:pt x="5997" y="1060"/>
                    <a:pt x="5190" y="1860"/>
                    <a:pt x="5177" y="2850"/>
                  </a:cubicBezTo>
                  <a:cubicBezTo>
                    <a:pt x="5134" y="2846"/>
                    <a:pt x="5094" y="2842"/>
                    <a:pt x="5049" y="2842"/>
                  </a:cubicBezTo>
                  <a:cubicBezTo>
                    <a:pt x="4309" y="2842"/>
                    <a:pt x="3706" y="3443"/>
                    <a:pt x="3706" y="4186"/>
                  </a:cubicBezTo>
                  <a:cubicBezTo>
                    <a:pt x="3706" y="4280"/>
                    <a:pt x="3715" y="4376"/>
                    <a:pt x="3737" y="4464"/>
                  </a:cubicBezTo>
                  <a:lnTo>
                    <a:pt x="837" y="4464"/>
                  </a:lnTo>
                  <a:cubicBezTo>
                    <a:pt x="374" y="4464"/>
                    <a:pt x="0" y="4840"/>
                    <a:pt x="0" y="5301"/>
                  </a:cubicBezTo>
                  <a:cubicBezTo>
                    <a:pt x="0" y="5763"/>
                    <a:pt x="376" y="6137"/>
                    <a:pt x="837" y="6137"/>
                  </a:cubicBezTo>
                  <a:lnTo>
                    <a:pt x="19431" y="6137"/>
                  </a:lnTo>
                  <a:cubicBezTo>
                    <a:pt x="19894" y="6137"/>
                    <a:pt x="20268" y="5761"/>
                    <a:pt x="20268" y="5301"/>
                  </a:cubicBezTo>
                  <a:cubicBezTo>
                    <a:pt x="20264" y="4840"/>
                    <a:pt x="19890" y="4464"/>
                    <a:pt x="19426" y="4464"/>
                  </a:cubicBezTo>
                  <a:lnTo>
                    <a:pt x="16527" y="4464"/>
                  </a:lnTo>
                  <a:cubicBezTo>
                    <a:pt x="16545" y="4376"/>
                    <a:pt x="16556" y="4283"/>
                    <a:pt x="16556" y="4186"/>
                  </a:cubicBezTo>
                  <a:cubicBezTo>
                    <a:pt x="16556" y="3445"/>
                    <a:pt x="15956" y="2842"/>
                    <a:pt x="15213" y="2842"/>
                  </a:cubicBezTo>
                  <a:cubicBezTo>
                    <a:pt x="15169" y="2842"/>
                    <a:pt x="15128" y="2844"/>
                    <a:pt x="15086" y="2850"/>
                  </a:cubicBezTo>
                  <a:cubicBezTo>
                    <a:pt x="15073" y="1860"/>
                    <a:pt x="14266" y="1060"/>
                    <a:pt x="13270" y="1060"/>
                  </a:cubicBezTo>
                  <a:cubicBezTo>
                    <a:pt x="13022" y="1060"/>
                    <a:pt x="12767" y="1117"/>
                    <a:pt x="12520" y="1235"/>
                  </a:cubicBezTo>
                  <a:cubicBezTo>
                    <a:pt x="12109" y="498"/>
                    <a:pt x="11324" y="1"/>
                    <a:pt x="10423" y="1"/>
                  </a:cubicBezTo>
                  <a:cubicBezTo>
                    <a:pt x="10326" y="1"/>
                    <a:pt x="10228" y="8"/>
                    <a:pt x="10132" y="19"/>
                  </a:cubicBezTo>
                  <a:cubicBezTo>
                    <a:pt x="10034" y="8"/>
                    <a:pt x="9939" y="1"/>
                    <a:pt x="98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72"/>
            <p:cNvSpPr/>
            <p:nvPr/>
          </p:nvSpPr>
          <p:spPr>
            <a:xfrm>
              <a:off x="-181230" y="1765548"/>
              <a:ext cx="385942" cy="207509"/>
            </a:xfrm>
            <a:custGeom>
              <a:rect b="b" l="l" r="r" t="t"/>
              <a:pathLst>
                <a:path extrusionOk="0" h="3447" w="6411">
                  <a:moveTo>
                    <a:pt x="2159" y="0"/>
                  </a:moveTo>
                  <a:cubicBezTo>
                    <a:pt x="1702" y="0"/>
                    <a:pt x="1300" y="222"/>
                    <a:pt x="1046" y="561"/>
                  </a:cubicBezTo>
                  <a:cubicBezTo>
                    <a:pt x="977" y="542"/>
                    <a:pt x="906" y="529"/>
                    <a:pt x="832" y="529"/>
                  </a:cubicBezTo>
                  <a:cubicBezTo>
                    <a:pt x="375" y="529"/>
                    <a:pt x="4" y="902"/>
                    <a:pt x="4" y="1357"/>
                  </a:cubicBezTo>
                  <a:cubicBezTo>
                    <a:pt x="1" y="1817"/>
                    <a:pt x="371" y="2186"/>
                    <a:pt x="826" y="2186"/>
                  </a:cubicBezTo>
                  <a:cubicBezTo>
                    <a:pt x="887" y="2186"/>
                    <a:pt x="944" y="2181"/>
                    <a:pt x="1001" y="2168"/>
                  </a:cubicBezTo>
                  <a:cubicBezTo>
                    <a:pt x="1182" y="2435"/>
                    <a:pt x="1453" y="2636"/>
                    <a:pt x="1770" y="2728"/>
                  </a:cubicBezTo>
                  <a:cubicBezTo>
                    <a:pt x="1993" y="3154"/>
                    <a:pt x="2443" y="3447"/>
                    <a:pt x="2959" y="3447"/>
                  </a:cubicBezTo>
                  <a:cubicBezTo>
                    <a:pt x="3388" y="3447"/>
                    <a:pt x="3769" y="3244"/>
                    <a:pt x="4015" y="2929"/>
                  </a:cubicBezTo>
                  <a:cubicBezTo>
                    <a:pt x="4153" y="3065"/>
                    <a:pt x="4343" y="3150"/>
                    <a:pt x="4549" y="3150"/>
                  </a:cubicBezTo>
                  <a:cubicBezTo>
                    <a:pt x="4847" y="3150"/>
                    <a:pt x="5102" y="2978"/>
                    <a:pt x="5227" y="2733"/>
                  </a:cubicBezTo>
                  <a:cubicBezTo>
                    <a:pt x="5255" y="2735"/>
                    <a:pt x="5281" y="2737"/>
                    <a:pt x="5308" y="2737"/>
                  </a:cubicBezTo>
                  <a:cubicBezTo>
                    <a:pt x="5916" y="2737"/>
                    <a:pt x="6410" y="2245"/>
                    <a:pt x="6410" y="1633"/>
                  </a:cubicBezTo>
                  <a:cubicBezTo>
                    <a:pt x="6410" y="1025"/>
                    <a:pt x="5918" y="529"/>
                    <a:pt x="5308" y="529"/>
                  </a:cubicBezTo>
                  <a:cubicBezTo>
                    <a:pt x="5072" y="529"/>
                    <a:pt x="4855" y="603"/>
                    <a:pt x="4678" y="728"/>
                  </a:cubicBezTo>
                  <a:cubicBezTo>
                    <a:pt x="4543" y="356"/>
                    <a:pt x="4182" y="87"/>
                    <a:pt x="3764" y="87"/>
                  </a:cubicBezTo>
                  <a:cubicBezTo>
                    <a:pt x="3502" y="87"/>
                    <a:pt x="3264" y="192"/>
                    <a:pt x="3089" y="360"/>
                  </a:cubicBezTo>
                  <a:cubicBezTo>
                    <a:pt x="2842" y="137"/>
                    <a:pt x="2516" y="0"/>
                    <a:pt x="21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72"/>
            <p:cNvSpPr/>
            <p:nvPr/>
          </p:nvSpPr>
          <p:spPr>
            <a:xfrm>
              <a:off x="-8" y="1000298"/>
              <a:ext cx="452403" cy="211844"/>
            </a:xfrm>
            <a:custGeom>
              <a:rect b="b" l="l" r="r" t="t"/>
              <a:pathLst>
                <a:path extrusionOk="0" h="3519" w="7515">
                  <a:moveTo>
                    <a:pt x="3620" y="0"/>
                  </a:moveTo>
                  <a:cubicBezTo>
                    <a:pt x="3091" y="0"/>
                    <a:pt x="2636" y="297"/>
                    <a:pt x="2408" y="736"/>
                  </a:cubicBezTo>
                  <a:cubicBezTo>
                    <a:pt x="2085" y="830"/>
                    <a:pt x="1809" y="1032"/>
                    <a:pt x="1625" y="1307"/>
                  </a:cubicBezTo>
                  <a:cubicBezTo>
                    <a:pt x="1567" y="1294"/>
                    <a:pt x="1507" y="1289"/>
                    <a:pt x="1448" y="1289"/>
                  </a:cubicBezTo>
                  <a:cubicBezTo>
                    <a:pt x="980" y="1289"/>
                    <a:pt x="602" y="1664"/>
                    <a:pt x="602" y="2133"/>
                  </a:cubicBezTo>
                  <a:cubicBezTo>
                    <a:pt x="602" y="2158"/>
                    <a:pt x="604" y="2182"/>
                    <a:pt x="607" y="2204"/>
                  </a:cubicBezTo>
                  <a:lnTo>
                    <a:pt x="417" y="2204"/>
                  </a:lnTo>
                  <a:cubicBezTo>
                    <a:pt x="187" y="2204"/>
                    <a:pt x="1" y="2391"/>
                    <a:pt x="1" y="2621"/>
                  </a:cubicBezTo>
                  <a:cubicBezTo>
                    <a:pt x="1" y="2851"/>
                    <a:pt x="187" y="3039"/>
                    <a:pt x="417" y="3039"/>
                  </a:cubicBezTo>
                  <a:lnTo>
                    <a:pt x="1744" y="3039"/>
                  </a:lnTo>
                  <a:cubicBezTo>
                    <a:pt x="2004" y="3330"/>
                    <a:pt x="2380" y="3518"/>
                    <a:pt x="2802" y="3518"/>
                  </a:cubicBezTo>
                  <a:cubicBezTo>
                    <a:pt x="3169" y="3518"/>
                    <a:pt x="3501" y="3376"/>
                    <a:pt x="3753" y="3150"/>
                  </a:cubicBezTo>
                  <a:cubicBezTo>
                    <a:pt x="3934" y="3321"/>
                    <a:pt x="4175" y="3428"/>
                    <a:pt x="4442" y="3428"/>
                  </a:cubicBezTo>
                  <a:cubicBezTo>
                    <a:pt x="4763" y="3428"/>
                    <a:pt x="5049" y="3275"/>
                    <a:pt x="5229" y="3039"/>
                  </a:cubicBezTo>
                  <a:lnTo>
                    <a:pt x="7098" y="3039"/>
                  </a:lnTo>
                  <a:cubicBezTo>
                    <a:pt x="7328" y="3039"/>
                    <a:pt x="7514" y="2851"/>
                    <a:pt x="7514" y="2621"/>
                  </a:cubicBezTo>
                  <a:cubicBezTo>
                    <a:pt x="7512" y="2389"/>
                    <a:pt x="7326" y="2203"/>
                    <a:pt x="7096" y="2203"/>
                  </a:cubicBezTo>
                  <a:lnTo>
                    <a:pt x="7087" y="2203"/>
                  </a:lnTo>
                  <a:cubicBezTo>
                    <a:pt x="7124" y="2092"/>
                    <a:pt x="7144" y="1972"/>
                    <a:pt x="7144" y="1849"/>
                  </a:cubicBezTo>
                  <a:cubicBezTo>
                    <a:pt x="7144" y="1228"/>
                    <a:pt x="6639" y="723"/>
                    <a:pt x="6018" y="723"/>
                  </a:cubicBezTo>
                  <a:cubicBezTo>
                    <a:pt x="5990" y="723"/>
                    <a:pt x="5963" y="726"/>
                    <a:pt x="5935" y="728"/>
                  </a:cubicBezTo>
                  <a:cubicBezTo>
                    <a:pt x="5808" y="474"/>
                    <a:pt x="5546" y="303"/>
                    <a:pt x="5244" y="303"/>
                  </a:cubicBezTo>
                  <a:cubicBezTo>
                    <a:pt x="5030" y="303"/>
                    <a:pt x="4839" y="387"/>
                    <a:pt x="4698" y="527"/>
                  </a:cubicBezTo>
                  <a:cubicBezTo>
                    <a:pt x="4446" y="207"/>
                    <a:pt x="4057" y="0"/>
                    <a:pt x="36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4" name="Google Shape;1884;p72"/>
          <p:cNvGrpSpPr/>
          <p:nvPr/>
        </p:nvGrpSpPr>
        <p:grpSpPr>
          <a:xfrm>
            <a:off x="-63500" y="4551223"/>
            <a:ext cx="9263406" cy="606146"/>
            <a:chOff x="-63500" y="4463486"/>
            <a:chExt cx="9263406" cy="1429927"/>
          </a:xfrm>
        </p:grpSpPr>
        <p:grpSp>
          <p:nvGrpSpPr>
            <p:cNvPr id="1885" name="Google Shape;1885;p72"/>
            <p:cNvGrpSpPr/>
            <p:nvPr/>
          </p:nvGrpSpPr>
          <p:grpSpPr>
            <a:xfrm>
              <a:off x="-63379" y="4923731"/>
              <a:ext cx="9263285" cy="969682"/>
              <a:chOff x="-63379" y="4923731"/>
              <a:chExt cx="9263285" cy="969682"/>
            </a:xfrm>
          </p:grpSpPr>
          <p:sp>
            <p:nvSpPr>
              <p:cNvPr id="1886" name="Google Shape;1886;p72"/>
              <p:cNvSpPr/>
              <p:nvPr/>
            </p:nvSpPr>
            <p:spPr>
              <a:xfrm>
                <a:off x="-63379" y="4923731"/>
                <a:ext cx="9263285" cy="969682"/>
              </a:xfrm>
              <a:custGeom>
                <a:rect b="b" l="l" r="r" t="t"/>
                <a:pathLst>
                  <a:path extrusionOk="0" h="10859" w="103738">
                    <a:moveTo>
                      <a:pt x="1" y="0"/>
                    </a:moveTo>
                    <a:lnTo>
                      <a:pt x="1" y="10858"/>
                    </a:lnTo>
                    <a:lnTo>
                      <a:pt x="103737" y="10858"/>
                    </a:lnTo>
                    <a:lnTo>
                      <a:pt x="10373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7" name="Google Shape;1887;p72"/>
              <p:cNvSpPr/>
              <p:nvPr/>
            </p:nvSpPr>
            <p:spPr>
              <a:xfrm>
                <a:off x="120932" y="5321109"/>
                <a:ext cx="843034" cy="64919"/>
              </a:xfrm>
              <a:custGeom>
                <a:rect b="b" l="l" r="r" t="t"/>
                <a:pathLst>
                  <a:path extrusionOk="0" h="727" w="9441">
                    <a:moveTo>
                      <a:pt x="1" y="1"/>
                    </a:moveTo>
                    <a:lnTo>
                      <a:pt x="1" y="727"/>
                    </a:lnTo>
                    <a:lnTo>
                      <a:pt x="9440" y="727"/>
                    </a:lnTo>
                    <a:lnTo>
                      <a:pt x="944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8" name="Google Shape;1888;p72"/>
              <p:cNvSpPr/>
              <p:nvPr/>
            </p:nvSpPr>
            <p:spPr>
              <a:xfrm>
                <a:off x="1341010" y="5321109"/>
                <a:ext cx="842856" cy="64919"/>
              </a:xfrm>
              <a:custGeom>
                <a:rect b="b" l="l" r="r" t="t"/>
                <a:pathLst>
                  <a:path extrusionOk="0" h="727" w="9439">
                    <a:moveTo>
                      <a:pt x="1" y="1"/>
                    </a:moveTo>
                    <a:lnTo>
                      <a:pt x="1" y="727"/>
                    </a:lnTo>
                    <a:lnTo>
                      <a:pt x="9438" y="727"/>
                    </a:lnTo>
                    <a:lnTo>
                      <a:pt x="94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9" name="Google Shape;1889;p72"/>
              <p:cNvSpPr/>
              <p:nvPr/>
            </p:nvSpPr>
            <p:spPr>
              <a:xfrm>
                <a:off x="2439822" y="5321109"/>
                <a:ext cx="842945" cy="64919"/>
              </a:xfrm>
              <a:custGeom>
                <a:rect b="b" l="l" r="r" t="t"/>
                <a:pathLst>
                  <a:path extrusionOk="0" h="727" w="9440">
                    <a:moveTo>
                      <a:pt x="1" y="1"/>
                    </a:moveTo>
                    <a:lnTo>
                      <a:pt x="1" y="727"/>
                    </a:lnTo>
                    <a:lnTo>
                      <a:pt x="9440" y="727"/>
                    </a:lnTo>
                    <a:lnTo>
                      <a:pt x="944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0" name="Google Shape;1890;p72"/>
              <p:cNvSpPr/>
              <p:nvPr/>
            </p:nvSpPr>
            <p:spPr>
              <a:xfrm>
                <a:off x="3659900" y="5321109"/>
                <a:ext cx="842945" cy="64919"/>
              </a:xfrm>
              <a:custGeom>
                <a:rect b="b" l="l" r="r" t="t"/>
                <a:pathLst>
                  <a:path extrusionOk="0" h="727" w="9440">
                    <a:moveTo>
                      <a:pt x="1" y="1"/>
                    </a:moveTo>
                    <a:lnTo>
                      <a:pt x="1" y="727"/>
                    </a:lnTo>
                    <a:lnTo>
                      <a:pt x="9440" y="727"/>
                    </a:lnTo>
                    <a:lnTo>
                      <a:pt x="944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1" name="Google Shape;1891;p72"/>
              <p:cNvSpPr/>
              <p:nvPr/>
            </p:nvSpPr>
            <p:spPr>
              <a:xfrm>
                <a:off x="4807736" y="5321109"/>
                <a:ext cx="842766" cy="64919"/>
              </a:xfrm>
              <a:custGeom>
                <a:rect b="b" l="l" r="r" t="t"/>
                <a:pathLst>
                  <a:path extrusionOk="0" h="727" w="9438">
                    <a:moveTo>
                      <a:pt x="1" y="1"/>
                    </a:moveTo>
                    <a:lnTo>
                      <a:pt x="1" y="727"/>
                    </a:lnTo>
                    <a:lnTo>
                      <a:pt x="9438" y="727"/>
                    </a:lnTo>
                    <a:lnTo>
                      <a:pt x="94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2" name="Google Shape;1892;p72"/>
              <p:cNvSpPr/>
              <p:nvPr/>
            </p:nvSpPr>
            <p:spPr>
              <a:xfrm>
                <a:off x="6027814" y="5321109"/>
                <a:ext cx="842766" cy="64919"/>
              </a:xfrm>
              <a:custGeom>
                <a:rect b="b" l="l" r="r" t="t"/>
                <a:pathLst>
                  <a:path extrusionOk="0" h="727" w="9438">
                    <a:moveTo>
                      <a:pt x="1" y="1"/>
                    </a:moveTo>
                    <a:lnTo>
                      <a:pt x="1" y="727"/>
                    </a:lnTo>
                    <a:lnTo>
                      <a:pt x="9438" y="727"/>
                    </a:lnTo>
                    <a:lnTo>
                      <a:pt x="94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3" name="Google Shape;1893;p72"/>
              <p:cNvSpPr/>
              <p:nvPr/>
            </p:nvSpPr>
            <p:spPr>
              <a:xfrm>
                <a:off x="7126804" y="5321109"/>
                <a:ext cx="842766" cy="64919"/>
              </a:xfrm>
              <a:custGeom>
                <a:rect b="b" l="l" r="r" t="t"/>
                <a:pathLst>
                  <a:path extrusionOk="0" h="727" w="9438">
                    <a:moveTo>
                      <a:pt x="0" y="1"/>
                    </a:moveTo>
                    <a:lnTo>
                      <a:pt x="0" y="727"/>
                    </a:lnTo>
                    <a:lnTo>
                      <a:pt x="9437" y="727"/>
                    </a:lnTo>
                    <a:lnTo>
                      <a:pt x="943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4" name="Google Shape;1894;p72"/>
              <p:cNvSpPr/>
              <p:nvPr/>
            </p:nvSpPr>
            <p:spPr>
              <a:xfrm>
                <a:off x="8346703" y="5321109"/>
                <a:ext cx="842945" cy="64919"/>
              </a:xfrm>
              <a:custGeom>
                <a:rect b="b" l="l" r="r" t="t"/>
                <a:pathLst>
                  <a:path extrusionOk="0" h="727" w="9440">
                    <a:moveTo>
                      <a:pt x="0" y="1"/>
                    </a:moveTo>
                    <a:lnTo>
                      <a:pt x="0" y="727"/>
                    </a:lnTo>
                    <a:lnTo>
                      <a:pt x="9439" y="727"/>
                    </a:lnTo>
                    <a:lnTo>
                      <a:pt x="943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95" name="Google Shape;1895;p72"/>
            <p:cNvSpPr/>
            <p:nvPr/>
          </p:nvSpPr>
          <p:spPr>
            <a:xfrm>
              <a:off x="-63500" y="4463486"/>
              <a:ext cx="9263374" cy="699462"/>
            </a:xfrm>
            <a:custGeom>
              <a:rect b="b" l="l" r="r" t="t"/>
              <a:pathLst>
                <a:path extrusionOk="0" h="5154" w="103739">
                  <a:moveTo>
                    <a:pt x="80339" y="0"/>
                  </a:moveTo>
                  <a:cubicBezTo>
                    <a:pt x="69397" y="0"/>
                    <a:pt x="55260" y="1698"/>
                    <a:pt x="43777" y="1698"/>
                  </a:cubicBezTo>
                  <a:cubicBezTo>
                    <a:pt x="43306" y="1698"/>
                    <a:pt x="42839" y="1695"/>
                    <a:pt x="42377" y="1689"/>
                  </a:cubicBezTo>
                  <a:cubicBezTo>
                    <a:pt x="33262" y="1571"/>
                    <a:pt x="25137" y="473"/>
                    <a:pt x="19763" y="473"/>
                  </a:cubicBezTo>
                  <a:cubicBezTo>
                    <a:pt x="14822" y="473"/>
                    <a:pt x="0" y="1680"/>
                    <a:pt x="0" y="1680"/>
                  </a:cubicBezTo>
                  <a:lnTo>
                    <a:pt x="0" y="5154"/>
                  </a:lnTo>
                  <a:lnTo>
                    <a:pt x="103739" y="5154"/>
                  </a:lnTo>
                  <a:lnTo>
                    <a:pt x="103739" y="722"/>
                  </a:lnTo>
                  <a:cubicBezTo>
                    <a:pt x="103739" y="722"/>
                    <a:pt x="95368" y="244"/>
                    <a:pt x="81989" y="14"/>
                  </a:cubicBezTo>
                  <a:cubicBezTo>
                    <a:pt x="81448" y="5"/>
                    <a:pt x="80897" y="0"/>
                    <a:pt x="803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96" name="Google Shape;1896;p72"/>
          <p:cNvGrpSpPr/>
          <p:nvPr/>
        </p:nvGrpSpPr>
        <p:grpSpPr>
          <a:xfrm>
            <a:off x="1570433" y="10052"/>
            <a:ext cx="877866" cy="411188"/>
            <a:chOff x="1570433" y="10052"/>
            <a:chExt cx="877866" cy="411188"/>
          </a:xfrm>
        </p:grpSpPr>
        <p:sp>
          <p:nvSpPr>
            <p:cNvPr id="1897" name="Google Shape;1897;p72"/>
            <p:cNvSpPr/>
            <p:nvPr/>
          </p:nvSpPr>
          <p:spPr>
            <a:xfrm>
              <a:off x="2077592" y="10052"/>
              <a:ext cx="370707" cy="193599"/>
            </a:xfrm>
            <a:custGeom>
              <a:rect b="b" l="l" r="r" t="t"/>
              <a:pathLst>
                <a:path extrusionOk="0" h="2194" w="4201">
                  <a:moveTo>
                    <a:pt x="303" y="0"/>
                  </a:moveTo>
                  <a:cubicBezTo>
                    <a:pt x="262" y="0"/>
                    <a:pt x="219" y="11"/>
                    <a:pt x="177" y="35"/>
                  </a:cubicBezTo>
                  <a:cubicBezTo>
                    <a:pt x="67" y="97"/>
                    <a:pt x="0" y="278"/>
                    <a:pt x="85" y="389"/>
                  </a:cubicBezTo>
                  <a:cubicBezTo>
                    <a:pt x="332" y="718"/>
                    <a:pt x="619" y="1002"/>
                    <a:pt x="964" y="1233"/>
                  </a:cubicBezTo>
                  <a:cubicBezTo>
                    <a:pt x="1123" y="1338"/>
                    <a:pt x="1296" y="1417"/>
                    <a:pt x="1456" y="1516"/>
                  </a:cubicBezTo>
                  <a:cubicBezTo>
                    <a:pt x="1583" y="1592"/>
                    <a:pt x="1721" y="1706"/>
                    <a:pt x="1670" y="1867"/>
                  </a:cubicBezTo>
                  <a:cubicBezTo>
                    <a:pt x="1668" y="1891"/>
                    <a:pt x="1661" y="1914"/>
                    <a:pt x="1661" y="1942"/>
                  </a:cubicBezTo>
                  <a:cubicBezTo>
                    <a:pt x="1661" y="2108"/>
                    <a:pt x="1784" y="2194"/>
                    <a:pt x="1911" y="2194"/>
                  </a:cubicBezTo>
                  <a:cubicBezTo>
                    <a:pt x="2018" y="2194"/>
                    <a:pt x="2127" y="2134"/>
                    <a:pt x="2171" y="2010"/>
                  </a:cubicBezTo>
                  <a:cubicBezTo>
                    <a:pt x="2182" y="1977"/>
                    <a:pt x="2186" y="1944"/>
                    <a:pt x="2191" y="1913"/>
                  </a:cubicBezTo>
                  <a:cubicBezTo>
                    <a:pt x="2226" y="1765"/>
                    <a:pt x="2462" y="1697"/>
                    <a:pt x="2580" y="1647"/>
                  </a:cubicBezTo>
                  <a:cubicBezTo>
                    <a:pt x="2785" y="1559"/>
                    <a:pt x="2982" y="1454"/>
                    <a:pt x="3166" y="1328"/>
                  </a:cubicBezTo>
                  <a:cubicBezTo>
                    <a:pt x="3537" y="1083"/>
                    <a:pt x="3848" y="779"/>
                    <a:pt x="4119" y="425"/>
                  </a:cubicBezTo>
                  <a:cubicBezTo>
                    <a:pt x="4200" y="315"/>
                    <a:pt x="4130" y="136"/>
                    <a:pt x="4023" y="72"/>
                  </a:cubicBezTo>
                  <a:cubicBezTo>
                    <a:pt x="3981" y="46"/>
                    <a:pt x="3938" y="35"/>
                    <a:pt x="3897" y="35"/>
                  </a:cubicBezTo>
                  <a:cubicBezTo>
                    <a:pt x="3808" y="35"/>
                    <a:pt x="3726" y="88"/>
                    <a:pt x="3667" y="164"/>
                  </a:cubicBezTo>
                  <a:cubicBezTo>
                    <a:pt x="3382" y="534"/>
                    <a:pt x="3013" y="838"/>
                    <a:pt x="2604" y="1059"/>
                  </a:cubicBezTo>
                  <a:cubicBezTo>
                    <a:pt x="2422" y="1157"/>
                    <a:pt x="2208" y="1236"/>
                    <a:pt x="2027" y="1347"/>
                  </a:cubicBezTo>
                  <a:cubicBezTo>
                    <a:pt x="1906" y="1198"/>
                    <a:pt x="1738" y="1076"/>
                    <a:pt x="1572" y="986"/>
                  </a:cubicBezTo>
                  <a:cubicBezTo>
                    <a:pt x="1167" y="770"/>
                    <a:pt x="809" y="497"/>
                    <a:pt x="533" y="127"/>
                  </a:cubicBezTo>
                  <a:cubicBezTo>
                    <a:pt x="475" y="50"/>
                    <a:pt x="392" y="0"/>
                    <a:pt x="3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72"/>
            <p:cNvSpPr/>
            <p:nvPr/>
          </p:nvSpPr>
          <p:spPr>
            <a:xfrm>
              <a:off x="1570433" y="203646"/>
              <a:ext cx="226960" cy="118506"/>
            </a:xfrm>
            <a:custGeom>
              <a:rect b="b" l="l" r="r" t="t"/>
              <a:pathLst>
                <a:path extrusionOk="0" h="1343" w="2572">
                  <a:moveTo>
                    <a:pt x="186" y="0"/>
                  </a:moveTo>
                  <a:cubicBezTo>
                    <a:pt x="161" y="0"/>
                    <a:pt x="135" y="7"/>
                    <a:pt x="110" y="21"/>
                  </a:cubicBezTo>
                  <a:cubicBezTo>
                    <a:pt x="41" y="60"/>
                    <a:pt x="1" y="170"/>
                    <a:pt x="53" y="238"/>
                  </a:cubicBezTo>
                  <a:cubicBezTo>
                    <a:pt x="202" y="441"/>
                    <a:pt x="379" y="613"/>
                    <a:pt x="589" y="754"/>
                  </a:cubicBezTo>
                  <a:cubicBezTo>
                    <a:pt x="686" y="819"/>
                    <a:pt x="791" y="867"/>
                    <a:pt x="891" y="930"/>
                  </a:cubicBezTo>
                  <a:cubicBezTo>
                    <a:pt x="968" y="976"/>
                    <a:pt x="1055" y="1046"/>
                    <a:pt x="1022" y="1143"/>
                  </a:cubicBezTo>
                  <a:cubicBezTo>
                    <a:pt x="1020" y="1160"/>
                    <a:pt x="1014" y="1173"/>
                    <a:pt x="1014" y="1189"/>
                  </a:cubicBezTo>
                  <a:cubicBezTo>
                    <a:pt x="1014" y="1290"/>
                    <a:pt x="1089" y="1343"/>
                    <a:pt x="1167" y="1343"/>
                  </a:cubicBezTo>
                  <a:cubicBezTo>
                    <a:pt x="1233" y="1343"/>
                    <a:pt x="1301" y="1306"/>
                    <a:pt x="1328" y="1230"/>
                  </a:cubicBezTo>
                  <a:cubicBezTo>
                    <a:pt x="1335" y="1210"/>
                    <a:pt x="1337" y="1189"/>
                    <a:pt x="1343" y="1169"/>
                  </a:cubicBezTo>
                  <a:cubicBezTo>
                    <a:pt x="1363" y="1079"/>
                    <a:pt x="1508" y="1036"/>
                    <a:pt x="1580" y="1005"/>
                  </a:cubicBezTo>
                  <a:cubicBezTo>
                    <a:pt x="1704" y="950"/>
                    <a:pt x="1823" y="887"/>
                    <a:pt x="1936" y="812"/>
                  </a:cubicBezTo>
                  <a:cubicBezTo>
                    <a:pt x="2163" y="659"/>
                    <a:pt x="2356" y="473"/>
                    <a:pt x="2522" y="259"/>
                  </a:cubicBezTo>
                  <a:cubicBezTo>
                    <a:pt x="2572" y="189"/>
                    <a:pt x="2531" y="82"/>
                    <a:pt x="2465" y="41"/>
                  </a:cubicBezTo>
                  <a:cubicBezTo>
                    <a:pt x="2439" y="26"/>
                    <a:pt x="2414" y="20"/>
                    <a:pt x="2389" y="20"/>
                  </a:cubicBezTo>
                  <a:cubicBezTo>
                    <a:pt x="2334" y="20"/>
                    <a:pt x="2283" y="52"/>
                    <a:pt x="2247" y="100"/>
                  </a:cubicBezTo>
                  <a:cubicBezTo>
                    <a:pt x="2072" y="325"/>
                    <a:pt x="1847" y="511"/>
                    <a:pt x="1595" y="648"/>
                  </a:cubicBezTo>
                  <a:cubicBezTo>
                    <a:pt x="1484" y="708"/>
                    <a:pt x="1354" y="756"/>
                    <a:pt x="1243" y="825"/>
                  </a:cubicBezTo>
                  <a:cubicBezTo>
                    <a:pt x="1167" y="732"/>
                    <a:pt x="1066" y="659"/>
                    <a:pt x="963" y="603"/>
                  </a:cubicBezTo>
                  <a:cubicBezTo>
                    <a:pt x="714" y="471"/>
                    <a:pt x="495" y="305"/>
                    <a:pt x="327" y="78"/>
                  </a:cubicBezTo>
                  <a:cubicBezTo>
                    <a:pt x="292" y="31"/>
                    <a:pt x="241" y="0"/>
                    <a:pt x="1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72"/>
            <p:cNvSpPr/>
            <p:nvPr/>
          </p:nvSpPr>
          <p:spPr>
            <a:xfrm>
              <a:off x="1797393" y="280144"/>
              <a:ext cx="270552" cy="141096"/>
            </a:xfrm>
            <a:custGeom>
              <a:rect b="b" l="l" r="r" t="t"/>
              <a:pathLst>
                <a:path extrusionOk="0" h="1599" w="3066">
                  <a:moveTo>
                    <a:pt x="221" y="1"/>
                  </a:moveTo>
                  <a:cubicBezTo>
                    <a:pt x="191" y="1"/>
                    <a:pt x="160" y="9"/>
                    <a:pt x="130" y="27"/>
                  </a:cubicBezTo>
                  <a:cubicBezTo>
                    <a:pt x="49" y="73"/>
                    <a:pt x="1" y="203"/>
                    <a:pt x="64" y="285"/>
                  </a:cubicBezTo>
                  <a:cubicBezTo>
                    <a:pt x="242" y="524"/>
                    <a:pt x="452" y="731"/>
                    <a:pt x="701" y="896"/>
                  </a:cubicBezTo>
                  <a:cubicBezTo>
                    <a:pt x="817" y="974"/>
                    <a:pt x="943" y="1033"/>
                    <a:pt x="1061" y="1105"/>
                  </a:cubicBezTo>
                  <a:cubicBezTo>
                    <a:pt x="1153" y="1160"/>
                    <a:pt x="1254" y="1243"/>
                    <a:pt x="1217" y="1361"/>
                  </a:cubicBezTo>
                  <a:cubicBezTo>
                    <a:pt x="1215" y="1379"/>
                    <a:pt x="1210" y="1394"/>
                    <a:pt x="1210" y="1416"/>
                  </a:cubicBezTo>
                  <a:cubicBezTo>
                    <a:pt x="1210" y="1536"/>
                    <a:pt x="1299" y="1598"/>
                    <a:pt x="1392" y="1598"/>
                  </a:cubicBezTo>
                  <a:cubicBezTo>
                    <a:pt x="1470" y="1598"/>
                    <a:pt x="1550" y="1555"/>
                    <a:pt x="1582" y="1466"/>
                  </a:cubicBezTo>
                  <a:cubicBezTo>
                    <a:pt x="1591" y="1440"/>
                    <a:pt x="1593" y="1418"/>
                    <a:pt x="1597" y="1392"/>
                  </a:cubicBezTo>
                  <a:cubicBezTo>
                    <a:pt x="1623" y="1283"/>
                    <a:pt x="1796" y="1235"/>
                    <a:pt x="1881" y="1199"/>
                  </a:cubicBezTo>
                  <a:cubicBezTo>
                    <a:pt x="2030" y="1134"/>
                    <a:pt x="2172" y="1059"/>
                    <a:pt x="2306" y="968"/>
                  </a:cubicBezTo>
                  <a:cubicBezTo>
                    <a:pt x="2577" y="789"/>
                    <a:pt x="2804" y="568"/>
                    <a:pt x="3003" y="310"/>
                  </a:cubicBezTo>
                  <a:cubicBezTo>
                    <a:pt x="3066" y="231"/>
                    <a:pt x="3014" y="100"/>
                    <a:pt x="2933" y="54"/>
                  </a:cubicBezTo>
                  <a:cubicBezTo>
                    <a:pt x="2903" y="36"/>
                    <a:pt x="2873" y="29"/>
                    <a:pt x="2844" y="29"/>
                  </a:cubicBezTo>
                  <a:cubicBezTo>
                    <a:pt x="2779" y="29"/>
                    <a:pt x="2718" y="67"/>
                    <a:pt x="2675" y="121"/>
                  </a:cubicBezTo>
                  <a:cubicBezTo>
                    <a:pt x="2469" y="390"/>
                    <a:pt x="2200" y="611"/>
                    <a:pt x="1899" y="773"/>
                  </a:cubicBezTo>
                  <a:cubicBezTo>
                    <a:pt x="1768" y="845"/>
                    <a:pt x="1612" y="902"/>
                    <a:pt x="1481" y="983"/>
                  </a:cubicBezTo>
                  <a:cubicBezTo>
                    <a:pt x="1391" y="874"/>
                    <a:pt x="1269" y="784"/>
                    <a:pt x="1145" y="719"/>
                  </a:cubicBezTo>
                  <a:cubicBezTo>
                    <a:pt x="851" y="563"/>
                    <a:pt x="591" y="366"/>
                    <a:pt x="388" y="93"/>
                  </a:cubicBezTo>
                  <a:cubicBezTo>
                    <a:pt x="345" y="37"/>
                    <a:pt x="285" y="1"/>
                    <a:pt x="2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1900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Google Shape;1901;p73"/>
          <p:cNvSpPr txBox="1"/>
          <p:nvPr>
            <p:ph hasCustomPrompt="1" type="title"/>
          </p:nvPr>
        </p:nvSpPr>
        <p:spPr>
          <a:xfrm>
            <a:off x="938500" y="2790300"/>
            <a:ext cx="1398900" cy="490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36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02" name="Google Shape;1902;p73"/>
          <p:cNvSpPr txBox="1"/>
          <p:nvPr>
            <p:ph idx="1" type="subTitle"/>
          </p:nvPr>
        </p:nvSpPr>
        <p:spPr>
          <a:xfrm>
            <a:off x="938500" y="3781575"/>
            <a:ext cx="2173200" cy="7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03" name="Google Shape;1903;p73"/>
          <p:cNvSpPr txBox="1"/>
          <p:nvPr>
            <p:ph idx="2" type="subTitle"/>
          </p:nvPr>
        </p:nvSpPr>
        <p:spPr>
          <a:xfrm>
            <a:off x="938500" y="3349500"/>
            <a:ext cx="2173200" cy="4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ndo"/>
              <a:buNone/>
              <a:defRPr b="1" sz="2000">
                <a:solidFill>
                  <a:schemeClr val="dk1"/>
                </a:solidFill>
                <a:latin typeface="Quando"/>
                <a:ea typeface="Quando"/>
                <a:cs typeface="Quando"/>
                <a:sym typeface="Quand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ndo"/>
              <a:buNone/>
              <a:defRPr b="1" sz="2400">
                <a:solidFill>
                  <a:schemeClr val="dk1"/>
                </a:solidFill>
                <a:latin typeface="Quando"/>
                <a:ea typeface="Quando"/>
                <a:cs typeface="Quando"/>
                <a:sym typeface="Quand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ndo"/>
              <a:buNone/>
              <a:defRPr b="1" sz="2400">
                <a:solidFill>
                  <a:schemeClr val="dk1"/>
                </a:solidFill>
                <a:latin typeface="Quando"/>
                <a:ea typeface="Quando"/>
                <a:cs typeface="Quando"/>
                <a:sym typeface="Quand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ndo"/>
              <a:buNone/>
              <a:defRPr b="1" sz="2400">
                <a:solidFill>
                  <a:schemeClr val="dk1"/>
                </a:solidFill>
                <a:latin typeface="Quando"/>
                <a:ea typeface="Quando"/>
                <a:cs typeface="Quando"/>
                <a:sym typeface="Quand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ndo"/>
              <a:buNone/>
              <a:defRPr b="1" sz="2400">
                <a:solidFill>
                  <a:schemeClr val="dk1"/>
                </a:solidFill>
                <a:latin typeface="Quando"/>
                <a:ea typeface="Quando"/>
                <a:cs typeface="Quando"/>
                <a:sym typeface="Quand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ndo"/>
              <a:buNone/>
              <a:defRPr b="1" sz="2400">
                <a:solidFill>
                  <a:schemeClr val="dk1"/>
                </a:solidFill>
                <a:latin typeface="Quando"/>
                <a:ea typeface="Quando"/>
                <a:cs typeface="Quando"/>
                <a:sym typeface="Quand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ndo"/>
              <a:buNone/>
              <a:defRPr b="1" sz="2400">
                <a:solidFill>
                  <a:schemeClr val="dk1"/>
                </a:solidFill>
                <a:latin typeface="Quando"/>
                <a:ea typeface="Quando"/>
                <a:cs typeface="Quando"/>
                <a:sym typeface="Quand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ndo"/>
              <a:buNone/>
              <a:defRPr b="1" sz="2400">
                <a:solidFill>
                  <a:schemeClr val="dk1"/>
                </a:solidFill>
                <a:latin typeface="Quando"/>
                <a:ea typeface="Quando"/>
                <a:cs typeface="Quando"/>
                <a:sym typeface="Quand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ndo"/>
              <a:buNone/>
              <a:defRPr b="1" sz="2400">
                <a:solidFill>
                  <a:schemeClr val="dk1"/>
                </a:solidFill>
                <a:latin typeface="Quando"/>
                <a:ea typeface="Quando"/>
                <a:cs typeface="Quando"/>
                <a:sym typeface="Quando"/>
              </a:defRPr>
            </a:lvl9pPr>
          </a:lstStyle>
          <a:p/>
        </p:txBody>
      </p:sp>
      <p:sp>
        <p:nvSpPr>
          <p:cNvPr id="1904" name="Google Shape;1904;p73"/>
          <p:cNvSpPr txBox="1"/>
          <p:nvPr>
            <p:ph hasCustomPrompt="1" idx="3" type="title"/>
          </p:nvPr>
        </p:nvSpPr>
        <p:spPr>
          <a:xfrm>
            <a:off x="3485950" y="2790300"/>
            <a:ext cx="1397700" cy="490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36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05" name="Google Shape;1905;p73"/>
          <p:cNvSpPr txBox="1"/>
          <p:nvPr>
            <p:ph idx="4" type="subTitle"/>
          </p:nvPr>
        </p:nvSpPr>
        <p:spPr>
          <a:xfrm>
            <a:off x="3485400" y="3781575"/>
            <a:ext cx="2173200" cy="7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06" name="Google Shape;1906;p73"/>
          <p:cNvSpPr txBox="1"/>
          <p:nvPr>
            <p:ph idx="5" type="subTitle"/>
          </p:nvPr>
        </p:nvSpPr>
        <p:spPr>
          <a:xfrm>
            <a:off x="3485400" y="3349500"/>
            <a:ext cx="2173200" cy="4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ndo"/>
              <a:buNone/>
              <a:defRPr b="1" sz="2000">
                <a:solidFill>
                  <a:schemeClr val="dk1"/>
                </a:solidFill>
                <a:latin typeface="Quando"/>
                <a:ea typeface="Quando"/>
                <a:cs typeface="Quando"/>
                <a:sym typeface="Quand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ndo"/>
              <a:buNone/>
              <a:defRPr b="1" sz="2400">
                <a:solidFill>
                  <a:schemeClr val="dk1"/>
                </a:solidFill>
                <a:latin typeface="Quando"/>
                <a:ea typeface="Quando"/>
                <a:cs typeface="Quando"/>
                <a:sym typeface="Quand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ndo"/>
              <a:buNone/>
              <a:defRPr b="1" sz="2400">
                <a:solidFill>
                  <a:schemeClr val="dk1"/>
                </a:solidFill>
                <a:latin typeface="Quando"/>
                <a:ea typeface="Quando"/>
                <a:cs typeface="Quando"/>
                <a:sym typeface="Quand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ndo"/>
              <a:buNone/>
              <a:defRPr b="1" sz="2400">
                <a:solidFill>
                  <a:schemeClr val="dk1"/>
                </a:solidFill>
                <a:latin typeface="Quando"/>
                <a:ea typeface="Quando"/>
                <a:cs typeface="Quando"/>
                <a:sym typeface="Quand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ndo"/>
              <a:buNone/>
              <a:defRPr b="1" sz="2400">
                <a:solidFill>
                  <a:schemeClr val="dk1"/>
                </a:solidFill>
                <a:latin typeface="Quando"/>
                <a:ea typeface="Quando"/>
                <a:cs typeface="Quando"/>
                <a:sym typeface="Quand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ndo"/>
              <a:buNone/>
              <a:defRPr b="1" sz="2400">
                <a:solidFill>
                  <a:schemeClr val="dk1"/>
                </a:solidFill>
                <a:latin typeface="Quando"/>
                <a:ea typeface="Quando"/>
                <a:cs typeface="Quando"/>
                <a:sym typeface="Quand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ndo"/>
              <a:buNone/>
              <a:defRPr b="1" sz="2400">
                <a:solidFill>
                  <a:schemeClr val="dk1"/>
                </a:solidFill>
                <a:latin typeface="Quando"/>
                <a:ea typeface="Quando"/>
                <a:cs typeface="Quando"/>
                <a:sym typeface="Quand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ndo"/>
              <a:buNone/>
              <a:defRPr b="1" sz="2400">
                <a:solidFill>
                  <a:schemeClr val="dk1"/>
                </a:solidFill>
                <a:latin typeface="Quando"/>
                <a:ea typeface="Quando"/>
                <a:cs typeface="Quando"/>
                <a:sym typeface="Quand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ndo"/>
              <a:buNone/>
              <a:defRPr b="1" sz="2400">
                <a:solidFill>
                  <a:schemeClr val="dk1"/>
                </a:solidFill>
                <a:latin typeface="Quando"/>
                <a:ea typeface="Quando"/>
                <a:cs typeface="Quando"/>
                <a:sym typeface="Quando"/>
              </a:defRPr>
            </a:lvl9pPr>
          </a:lstStyle>
          <a:p/>
        </p:txBody>
      </p:sp>
      <p:sp>
        <p:nvSpPr>
          <p:cNvPr id="1907" name="Google Shape;1907;p73"/>
          <p:cNvSpPr txBox="1"/>
          <p:nvPr>
            <p:ph hasCustomPrompt="1" idx="6" type="title"/>
          </p:nvPr>
        </p:nvSpPr>
        <p:spPr>
          <a:xfrm>
            <a:off x="6030525" y="2790300"/>
            <a:ext cx="1397700" cy="490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36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08" name="Google Shape;1908;p73"/>
          <p:cNvSpPr txBox="1"/>
          <p:nvPr>
            <p:ph idx="7" type="subTitle"/>
          </p:nvPr>
        </p:nvSpPr>
        <p:spPr>
          <a:xfrm>
            <a:off x="6032300" y="3781575"/>
            <a:ext cx="2173200" cy="7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09" name="Google Shape;1909;p73"/>
          <p:cNvSpPr txBox="1"/>
          <p:nvPr>
            <p:ph idx="8" type="subTitle"/>
          </p:nvPr>
        </p:nvSpPr>
        <p:spPr>
          <a:xfrm>
            <a:off x="6032300" y="3349500"/>
            <a:ext cx="2173200" cy="4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ndo"/>
              <a:buNone/>
              <a:defRPr b="1" sz="2000">
                <a:solidFill>
                  <a:schemeClr val="dk1"/>
                </a:solidFill>
                <a:latin typeface="Quando"/>
                <a:ea typeface="Quando"/>
                <a:cs typeface="Quando"/>
                <a:sym typeface="Quand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ndo"/>
              <a:buNone/>
              <a:defRPr b="1" sz="2400">
                <a:solidFill>
                  <a:schemeClr val="dk1"/>
                </a:solidFill>
                <a:latin typeface="Quando"/>
                <a:ea typeface="Quando"/>
                <a:cs typeface="Quando"/>
                <a:sym typeface="Quand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ndo"/>
              <a:buNone/>
              <a:defRPr b="1" sz="2400">
                <a:solidFill>
                  <a:schemeClr val="dk1"/>
                </a:solidFill>
                <a:latin typeface="Quando"/>
                <a:ea typeface="Quando"/>
                <a:cs typeface="Quando"/>
                <a:sym typeface="Quand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ndo"/>
              <a:buNone/>
              <a:defRPr b="1" sz="2400">
                <a:solidFill>
                  <a:schemeClr val="dk1"/>
                </a:solidFill>
                <a:latin typeface="Quando"/>
                <a:ea typeface="Quando"/>
                <a:cs typeface="Quando"/>
                <a:sym typeface="Quand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ndo"/>
              <a:buNone/>
              <a:defRPr b="1" sz="2400">
                <a:solidFill>
                  <a:schemeClr val="dk1"/>
                </a:solidFill>
                <a:latin typeface="Quando"/>
                <a:ea typeface="Quando"/>
                <a:cs typeface="Quando"/>
                <a:sym typeface="Quand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ndo"/>
              <a:buNone/>
              <a:defRPr b="1" sz="2400">
                <a:solidFill>
                  <a:schemeClr val="dk1"/>
                </a:solidFill>
                <a:latin typeface="Quando"/>
                <a:ea typeface="Quando"/>
                <a:cs typeface="Quando"/>
                <a:sym typeface="Quand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ndo"/>
              <a:buNone/>
              <a:defRPr b="1" sz="2400">
                <a:solidFill>
                  <a:schemeClr val="dk1"/>
                </a:solidFill>
                <a:latin typeface="Quando"/>
                <a:ea typeface="Quando"/>
                <a:cs typeface="Quando"/>
                <a:sym typeface="Quand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ndo"/>
              <a:buNone/>
              <a:defRPr b="1" sz="2400">
                <a:solidFill>
                  <a:schemeClr val="dk1"/>
                </a:solidFill>
                <a:latin typeface="Quando"/>
                <a:ea typeface="Quando"/>
                <a:cs typeface="Quando"/>
                <a:sym typeface="Quand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ndo"/>
              <a:buNone/>
              <a:defRPr b="1" sz="2400">
                <a:solidFill>
                  <a:schemeClr val="dk1"/>
                </a:solidFill>
                <a:latin typeface="Quando"/>
                <a:ea typeface="Quando"/>
                <a:cs typeface="Quando"/>
                <a:sym typeface="Quando"/>
              </a:defRPr>
            </a:lvl9pPr>
          </a:lstStyle>
          <a:p/>
        </p:txBody>
      </p:sp>
      <p:sp>
        <p:nvSpPr>
          <p:cNvPr id="1910" name="Google Shape;1910;p73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911" name="Google Shape;1911;p73"/>
          <p:cNvGrpSpPr/>
          <p:nvPr/>
        </p:nvGrpSpPr>
        <p:grpSpPr>
          <a:xfrm>
            <a:off x="-181230" y="-196197"/>
            <a:ext cx="9461248" cy="2169254"/>
            <a:chOff x="-181230" y="-196197"/>
            <a:chExt cx="9461248" cy="2169254"/>
          </a:xfrm>
        </p:grpSpPr>
        <p:sp>
          <p:nvSpPr>
            <p:cNvPr id="1912" name="Google Shape;1912;p73"/>
            <p:cNvSpPr/>
            <p:nvPr/>
          </p:nvSpPr>
          <p:spPr>
            <a:xfrm>
              <a:off x="-181230" y="1765548"/>
              <a:ext cx="385942" cy="207509"/>
            </a:xfrm>
            <a:custGeom>
              <a:rect b="b" l="l" r="r" t="t"/>
              <a:pathLst>
                <a:path extrusionOk="0" h="3447" w="6411">
                  <a:moveTo>
                    <a:pt x="2159" y="0"/>
                  </a:moveTo>
                  <a:cubicBezTo>
                    <a:pt x="1702" y="0"/>
                    <a:pt x="1300" y="222"/>
                    <a:pt x="1046" y="561"/>
                  </a:cubicBezTo>
                  <a:cubicBezTo>
                    <a:pt x="977" y="542"/>
                    <a:pt x="906" y="529"/>
                    <a:pt x="832" y="529"/>
                  </a:cubicBezTo>
                  <a:cubicBezTo>
                    <a:pt x="375" y="529"/>
                    <a:pt x="4" y="902"/>
                    <a:pt x="4" y="1357"/>
                  </a:cubicBezTo>
                  <a:cubicBezTo>
                    <a:pt x="1" y="1817"/>
                    <a:pt x="371" y="2186"/>
                    <a:pt x="826" y="2186"/>
                  </a:cubicBezTo>
                  <a:cubicBezTo>
                    <a:pt x="887" y="2186"/>
                    <a:pt x="944" y="2181"/>
                    <a:pt x="1001" y="2168"/>
                  </a:cubicBezTo>
                  <a:cubicBezTo>
                    <a:pt x="1182" y="2435"/>
                    <a:pt x="1453" y="2636"/>
                    <a:pt x="1770" y="2728"/>
                  </a:cubicBezTo>
                  <a:cubicBezTo>
                    <a:pt x="1993" y="3154"/>
                    <a:pt x="2443" y="3447"/>
                    <a:pt x="2959" y="3447"/>
                  </a:cubicBezTo>
                  <a:cubicBezTo>
                    <a:pt x="3388" y="3447"/>
                    <a:pt x="3769" y="3244"/>
                    <a:pt x="4015" y="2929"/>
                  </a:cubicBezTo>
                  <a:cubicBezTo>
                    <a:pt x="4153" y="3065"/>
                    <a:pt x="4343" y="3150"/>
                    <a:pt x="4549" y="3150"/>
                  </a:cubicBezTo>
                  <a:cubicBezTo>
                    <a:pt x="4847" y="3150"/>
                    <a:pt x="5102" y="2978"/>
                    <a:pt x="5227" y="2733"/>
                  </a:cubicBezTo>
                  <a:cubicBezTo>
                    <a:pt x="5255" y="2735"/>
                    <a:pt x="5281" y="2737"/>
                    <a:pt x="5308" y="2737"/>
                  </a:cubicBezTo>
                  <a:cubicBezTo>
                    <a:pt x="5916" y="2737"/>
                    <a:pt x="6410" y="2245"/>
                    <a:pt x="6410" y="1633"/>
                  </a:cubicBezTo>
                  <a:cubicBezTo>
                    <a:pt x="6410" y="1025"/>
                    <a:pt x="5918" y="529"/>
                    <a:pt x="5308" y="529"/>
                  </a:cubicBezTo>
                  <a:cubicBezTo>
                    <a:pt x="5072" y="529"/>
                    <a:pt x="4855" y="603"/>
                    <a:pt x="4678" y="728"/>
                  </a:cubicBezTo>
                  <a:cubicBezTo>
                    <a:pt x="4543" y="356"/>
                    <a:pt x="4182" y="87"/>
                    <a:pt x="3764" y="87"/>
                  </a:cubicBezTo>
                  <a:cubicBezTo>
                    <a:pt x="3502" y="87"/>
                    <a:pt x="3264" y="192"/>
                    <a:pt x="3089" y="360"/>
                  </a:cubicBezTo>
                  <a:cubicBezTo>
                    <a:pt x="2842" y="137"/>
                    <a:pt x="2516" y="0"/>
                    <a:pt x="21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73"/>
            <p:cNvSpPr/>
            <p:nvPr/>
          </p:nvSpPr>
          <p:spPr>
            <a:xfrm>
              <a:off x="-8" y="1000298"/>
              <a:ext cx="452403" cy="211844"/>
            </a:xfrm>
            <a:custGeom>
              <a:rect b="b" l="l" r="r" t="t"/>
              <a:pathLst>
                <a:path extrusionOk="0" h="3519" w="7515">
                  <a:moveTo>
                    <a:pt x="3620" y="0"/>
                  </a:moveTo>
                  <a:cubicBezTo>
                    <a:pt x="3091" y="0"/>
                    <a:pt x="2636" y="297"/>
                    <a:pt x="2408" y="736"/>
                  </a:cubicBezTo>
                  <a:cubicBezTo>
                    <a:pt x="2085" y="830"/>
                    <a:pt x="1809" y="1032"/>
                    <a:pt x="1625" y="1307"/>
                  </a:cubicBezTo>
                  <a:cubicBezTo>
                    <a:pt x="1567" y="1294"/>
                    <a:pt x="1507" y="1289"/>
                    <a:pt x="1448" y="1289"/>
                  </a:cubicBezTo>
                  <a:cubicBezTo>
                    <a:pt x="980" y="1289"/>
                    <a:pt x="602" y="1664"/>
                    <a:pt x="602" y="2133"/>
                  </a:cubicBezTo>
                  <a:cubicBezTo>
                    <a:pt x="602" y="2158"/>
                    <a:pt x="604" y="2182"/>
                    <a:pt x="607" y="2204"/>
                  </a:cubicBezTo>
                  <a:lnTo>
                    <a:pt x="417" y="2204"/>
                  </a:lnTo>
                  <a:cubicBezTo>
                    <a:pt x="187" y="2204"/>
                    <a:pt x="1" y="2391"/>
                    <a:pt x="1" y="2621"/>
                  </a:cubicBezTo>
                  <a:cubicBezTo>
                    <a:pt x="1" y="2851"/>
                    <a:pt x="187" y="3039"/>
                    <a:pt x="417" y="3039"/>
                  </a:cubicBezTo>
                  <a:lnTo>
                    <a:pt x="1744" y="3039"/>
                  </a:lnTo>
                  <a:cubicBezTo>
                    <a:pt x="2004" y="3330"/>
                    <a:pt x="2380" y="3518"/>
                    <a:pt x="2802" y="3518"/>
                  </a:cubicBezTo>
                  <a:cubicBezTo>
                    <a:pt x="3169" y="3518"/>
                    <a:pt x="3501" y="3376"/>
                    <a:pt x="3753" y="3150"/>
                  </a:cubicBezTo>
                  <a:cubicBezTo>
                    <a:pt x="3934" y="3321"/>
                    <a:pt x="4175" y="3428"/>
                    <a:pt x="4442" y="3428"/>
                  </a:cubicBezTo>
                  <a:cubicBezTo>
                    <a:pt x="4763" y="3428"/>
                    <a:pt x="5049" y="3275"/>
                    <a:pt x="5229" y="3039"/>
                  </a:cubicBezTo>
                  <a:lnTo>
                    <a:pt x="7098" y="3039"/>
                  </a:lnTo>
                  <a:cubicBezTo>
                    <a:pt x="7328" y="3039"/>
                    <a:pt x="7514" y="2851"/>
                    <a:pt x="7514" y="2621"/>
                  </a:cubicBezTo>
                  <a:cubicBezTo>
                    <a:pt x="7512" y="2389"/>
                    <a:pt x="7326" y="2203"/>
                    <a:pt x="7096" y="2203"/>
                  </a:cubicBezTo>
                  <a:lnTo>
                    <a:pt x="7087" y="2203"/>
                  </a:lnTo>
                  <a:cubicBezTo>
                    <a:pt x="7124" y="2092"/>
                    <a:pt x="7144" y="1972"/>
                    <a:pt x="7144" y="1849"/>
                  </a:cubicBezTo>
                  <a:cubicBezTo>
                    <a:pt x="7144" y="1228"/>
                    <a:pt x="6639" y="723"/>
                    <a:pt x="6018" y="723"/>
                  </a:cubicBezTo>
                  <a:cubicBezTo>
                    <a:pt x="5990" y="723"/>
                    <a:pt x="5963" y="726"/>
                    <a:pt x="5935" y="728"/>
                  </a:cubicBezTo>
                  <a:cubicBezTo>
                    <a:pt x="5808" y="474"/>
                    <a:pt x="5546" y="303"/>
                    <a:pt x="5244" y="303"/>
                  </a:cubicBezTo>
                  <a:cubicBezTo>
                    <a:pt x="5030" y="303"/>
                    <a:pt x="4839" y="387"/>
                    <a:pt x="4698" y="527"/>
                  </a:cubicBezTo>
                  <a:cubicBezTo>
                    <a:pt x="4446" y="207"/>
                    <a:pt x="4057" y="0"/>
                    <a:pt x="36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73"/>
            <p:cNvSpPr/>
            <p:nvPr/>
          </p:nvSpPr>
          <p:spPr>
            <a:xfrm>
              <a:off x="8728406" y="1296433"/>
              <a:ext cx="551613" cy="296485"/>
            </a:xfrm>
            <a:custGeom>
              <a:rect b="b" l="l" r="r" t="t"/>
              <a:pathLst>
                <a:path extrusionOk="0" h="4925" w="9163">
                  <a:moveTo>
                    <a:pt x="4937" y="0"/>
                  </a:moveTo>
                  <a:cubicBezTo>
                    <a:pt x="4322" y="0"/>
                    <a:pt x="3776" y="292"/>
                    <a:pt x="3426" y="741"/>
                  </a:cubicBezTo>
                  <a:cubicBezTo>
                    <a:pt x="3231" y="544"/>
                    <a:pt x="2962" y="424"/>
                    <a:pt x="2661" y="424"/>
                  </a:cubicBezTo>
                  <a:cubicBezTo>
                    <a:pt x="2238" y="424"/>
                    <a:pt x="1874" y="669"/>
                    <a:pt x="1694" y="1021"/>
                  </a:cubicBezTo>
                  <a:cubicBezTo>
                    <a:pt x="1655" y="1019"/>
                    <a:pt x="1618" y="1014"/>
                    <a:pt x="1576" y="1014"/>
                  </a:cubicBezTo>
                  <a:cubicBezTo>
                    <a:pt x="706" y="1014"/>
                    <a:pt x="0" y="1720"/>
                    <a:pt x="0" y="2590"/>
                  </a:cubicBezTo>
                  <a:cubicBezTo>
                    <a:pt x="0" y="3461"/>
                    <a:pt x="706" y="4165"/>
                    <a:pt x="1576" y="4165"/>
                  </a:cubicBezTo>
                  <a:cubicBezTo>
                    <a:pt x="1911" y="4165"/>
                    <a:pt x="2221" y="4060"/>
                    <a:pt x="2477" y="3883"/>
                  </a:cubicBezTo>
                  <a:cubicBezTo>
                    <a:pt x="2672" y="4416"/>
                    <a:pt x="3185" y="4799"/>
                    <a:pt x="3786" y="4799"/>
                  </a:cubicBezTo>
                  <a:cubicBezTo>
                    <a:pt x="4161" y="4799"/>
                    <a:pt x="4501" y="4650"/>
                    <a:pt x="4751" y="4410"/>
                  </a:cubicBezTo>
                  <a:cubicBezTo>
                    <a:pt x="5103" y="4727"/>
                    <a:pt x="5569" y="4924"/>
                    <a:pt x="6082" y="4924"/>
                  </a:cubicBezTo>
                  <a:cubicBezTo>
                    <a:pt x="6734" y="4924"/>
                    <a:pt x="7311" y="4608"/>
                    <a:pt x="7674" y="4125"/>
                  </a:cubicBezTo>
                  <a:cubicBezTo>
                    <a:pt x="7773" y="4150"/>
                    <a:pt x="7875" y="4165"/>
                    <a:pt x="7982" y="4165"/>
                  </a:cubicBezTo>
                  <a:cubicBezTo>
                    <a:pt x="8636" y="4165"/>
                    <a:pt x="9163" y="3636"/>
                    <a:pt x="9163" y="2984"/>
                  </a:cubicBezTo>
                  <a:cubicBezTo>
                    <a:pt x="9163" y="2332"/>
                    <a:pt x="8636" y="1801"/>
                    <a:pt x="7982" y="1801"/>
                  </a:cubicBezTo>
                  <a:cubicBezTo>
                    <a:pt x="7895" y="1801"/>
                    <a:pt x="7812" y="1810"/>
                    <a:pt x="7733" y="1828"/>
                  </a:cubicBezTo>
                  <a:cubicBezTo>
                    <a:pt x="7475" y="1445"/>
                    <a:pt x="7088" y="1160"/>
                    <a:pt x="6635" y="1029"/>
                  </a:cubicBezTo>
                  <a:cubicBezTo>
                    <a:pt x="6316" y="419"/>
                    <a:pt x="5674" y="0"/>
                    <a:pt x="49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73"/>
            <p:cNvSpPr/>
            <p:nvPr/>
          </p:nvSpPr>
          <p:spPr>
            <a:xfrm>
              <a:off x="8244879" y="194132"/>
              <a:ext cx="810834" cy="343080"/>
            </a:xfrm>
            <a:custGeom>
              <a:rect b="b" l="l" r="r" t="t"/>
              <a:pathLst>
                <a:path extrusionOk="0" h="5699" w="13469">
                  <a:moveTo>
                    <a:pt x="5824" y="0"/>
                  </a:moveTo>
                  <a:cubicBezTo>
                    <a:pt x="5157" y="0"/>
                    <a:pt x="4553" y="269"/>
                    <a:pt x="4114" y="704"/>
                  </a:cubicBezTo>
                  <a:cubicBezTo>
                    <a:pt x="3991" y="682"/>
                    <a:pt x="3864" y="668"/>
                    <a:pt x="3733" y="668"/>
                  </a:cubicBezTo>
                  <a:cubicBezTo>
                    <a:pt x="3032" y="668"/>
                    <a:pt x="2411" y="1014"/>
                    <a:pt x="2032" y="1543"/>
                  </a:cubicBezTo>
                  <a:cubicBezTo>
                    <a:pt x="1818" y="1364"/>
                    <a:pt x="1542" y="1257"/>
                    <a:pt x="1239" y="1257"/>
                  </a:cubicBezTo>
                  <a:cubicBezTo>
                    <a:pt x="556" y="1257"/>
                    <a:pt x="1" y="1812"/>
                    <a:pt x="1" y="2497"/>
                  </a:cubicBezTo>
                  <a:cubicBezTo>
                    <a:pt x="3" y="3176"/>
                    <a:pt x="556" y="3732"/>
                    <a:pt x="1239" y="3732"/>
                  </a:cubicBezTo>
                  <a:cubicBezTo>
                    <a:pt x="1448" y="3732"/>
                    <a:pt x="1643" y="3681"/>
                    <a:pt x="1812" y="3590"/>
                  </a:cubicBezTo>
                  <a:cubicBezTo>
                    <a:pt x="2135" y="4331"/>
                    <a:pt x="2872" y="4849"/>
                    <a:pt x="3729" y="4849"/>
                  </a:cubicBezTo>
                  <a:cubicBezTo>
                    <a:pt x="4094" y="4849"/>
                    <a:pt x="4437" y="4755"/>
                    <a:pt x="4733" y="4591"/>
                  </a:cubicBezTo>
                  <a:cubicBezTo>
                    <a:pt x="5061" y="4755"/>
                    <a:pt x="5430" y="4849"/>
                    <a:pt x="5821" y="4849"/>
                  </a:cubicBezTo>
                  <a:cubicBezTo>
                    <a:pt x="5913" y="4849"/>
                    <a:pt x="6005" y="4842"/>
                    <a:pt x="6097" y="4832"/>
                  </a:cubicBezTo>
                  <a:cubicBezTo>
                    <a:pt x="6503" y="5358"/>
                    <a:pt x="7138" y="5698"/>
                    <a:pt x="7855" y="5698"/>
                  </a:cubicBezTo>
                  <a:cubicBezTo>
                    <a:pt x="8751" y="5698"/>
                    <a:pt x="9521" y="5170"/>
                    <a:pt x="9873" y="4405"/>
                  </a:cubicBezTo>
                  <a:cubicBezTo>
                    <a:pt x="10150" y="4591"/>
                    <a:pt x="10481" y="4702"/>
                    <a:pt x="10839" y="4702"/>
                  </a:cubicBezTo>
                  <a:cubicBezTo>
                    <a:pt x="11487" y="4702"/>
                    <a:pt x="12055" y="4342"/>
                    <a:pt x="12348" y="3810"/>
                  </a:cubicBezTo>
                  <a:lnTo>
                    <a:pt x="12359" y="3810"/>
                  </a:lnTo>
                  <a:cubicBezTo>
                    <a:pt x="12971" y="3810"/>
                    <a:pt x="13469" y="3312"/>
                    <a:pt x="13469" y="2700"/>
                  </a:cubicBezTo>
                  <a:cubicBezTo>
                    <a:pt x="13469" y="2086"/>
                    <a:pt x="12971" y="1589"/>
                    <a:pt x="12359" y="1589"/>
                  </a:cubicBezTo>
                  <a:cubicBezTo>
                    <a:pt x="12215" y="1589"/>
                    <a:pt x="12079" y="1617"/>
                    <a:pt x="11954" y="1668"/>
                  </a:cubicBezTo>
                  <a:cubicBezTo>
                    <a:pt x="11653" y="1412"/>
                    <a:pt x="11264" y="1257"/>
                    <a:pt x="10839" y="1257"/>
                  </a:cubicBezTo>
                  <a:cubicBezTo>
                    <a:pt x="10822" y="1257"/>
                    <a:pt x="10806" y="1259"/>
                    <a:pt x="10789" y="1259"/>
                  </a:cubicBezTo>
                  <a:cubicBezTo>
                    <a:pt x="10430" y="714"/>
                    <a:pt x="9814" y="352"/>
                    <a:pt x="9110" y="352"/>
                  </a:cubicBezTo>
                  <a:cubicBezTo>
                    <a:pt x="8570" y="352"/>
                    <a:pt x="8082" y="566"/>
                    <a:pt x="7719" y="914"/>
                  </a:cubicBezTo>
                  <a:cubicBezTo>
                    <a:pt x="7275" y="356"/>
                    <a:pt x="6591" y="0"/>
                    <a:pt x="58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73"/>
            <p:cNvSpPr/>
            <p:nvPr/>
          </p:nvSpPr>
          <p:spPr>
            <a:xfrm>
              <a:off x="4784900" y="-196197"/>
              <a:ext cx="1432641" cy="606089"/>
            </a:xfrm>
            <a:custGeom>
              <a:rect b="b" l="l" r="r" t="t"/>
              <a:pathLst>
                <a:path extrusionOk="0" h="5699" w="13471">
                  <a:moveTo>
                    <a:pt x="7647" y="1"/>
                  </a:moveTo>
                  <a:cubicBezTo>
                    <a:pt x="6879" y="1"/>
                    <a:pt x="6195" y="356"/>
                    <a:pt x="5751" y="915"/>
                  </a:cubicBezTo>
                  <a:cubicBezTo>
                    <a:pt x="5389" y="567"/>
                    <a:pt x="4901" y="353"/>
                    <a:pt x="4359" y="353"/>
                  </a:cubicBezTo>
                  <a:cubicBezTo>
                    <a:pt x="3657" y="353"/>
                    <a:pt x="3040" y="714"/>
                    <a:pt x="2680" y="1259"/>
                  </a:cubicBezTo>
                  <a:cubicBezTo>
                    <a:pt x="2664" y="1259"/>
                    <a:pt x="2647" y="1258"/>
                    <a:pt x="2633" y="1258"/>
                  </a:cubicBezTo>
                  <a:cubicBezTo>
                    <a:pt x="2205" y="1258"/>
                    <a:pt x="1816" y="1412"/>
                    <a:pt x="1518" y="1669"/>
                  </a:cubicBezTo>
                  <a:cubicBezTo>
                    <a:pt x="1390" y="1617"/>
                    <a:pt x="1254" y="1589"/>
                    <a:pt x="1112" y="1589"/>
                  </a:cubicBezTo>
                  <a:cubicBezTo>
                    <a:pt x="499" y="1589"/>
                    <a:pt x="1" y="2087"/>
                    <a:pt x="1" y="2701"/>
                  </a:cubicBezTo>
                  <a:cubicBezTo>
                    <a:pt x="1" y="3312"/>
                    <a:pt x="499" y="3810"/>
                    <a:pt x="1112" y="3810"/>
                  </a:cubicBezTo>
                  <a:lnTo>
                    <a:pt x="1123" y="3810"/>
                  </a:lnTo>
                  <a:cubicBezTo>
                    <a:pt x="1416" y="4343"/>
                    <a:pt x="1982" y="4702"/>
                    <a:pt x="2633" y="4702"/>
                  </a:cubicBezTo>
                  <a:cubicBezTo>
                    <a:pt x="2988" y="4702"/>
                    <a:pt x="3320" y="4591"/>
                    <a:pt x="3596" y="4405"/>
                  </a:cubicBezTo>
                  <a:cubicBezTo>
                    <a:pt x="3950" y="5170"/>
                    <a:pt x="4719" y="5699"/>
                    <a:pt x="5614" y="5699"/>
                  </a:cubicBezTo>
                  <a:cubicBezTo>
                    <a:pt x="6331" y="5699"/>
                    <a:pt x="6967" y="5358"/>
                    <a:pt x="7372" y="4833"/>
                  </a:cubicBezTo>
                  <a:cubicBezTo>
                    <a:pt x="7465" y="4842"/>
                    <a:pt x="7557" y="4849"/>
                    <a:pt x="7649" y="4849"/>
                  </a:cubicBezTo>
                  <a:cubicBezTo>
                    <a:pt x="8041" y="4849"/>
                    <a:pt x="8410" y="4755"/>
                    <a:pt x="8736" y="4591"/>
                  </a:cubicBezTo>
                  <a:cubicBezTo>
                    <a:pt x="9033" y="4755"/>
                    <a:pt x="9377" y="4849"/>
                    <a:pt x="9740" y="4849"/>
                  </a:cubicBezTo>
                  <a:cubicBezTo>
                    <a:pt x="10597" y="4849"/>
                    <a:pt x="11335" y="4332"/>
                    <a:pt x="11657" y="3591"/>
                  </a:cubicBezTo>
                  <a:cubicBezTo>
                    <a:pt x="11828" y="3681"/>
                    <a:pt x="12024" y="3733"/>
                    <a:pt x="12230" y="3733"/>
                  </a:cubicBezTo>
                  <a:cubicBezTo>
                    <a:pt x="12916" y="3733"/>
                    <a:pt x="13470" y="3176"/>
                    <a:pt x="13470" y="2498"/>
                  </a:cubicBezTo>
                  <a:cubicBezTo>
                    <a:pt x="13470" y="1812"/>
                    <a:pt x="12916" y="1258"/>
                    <a:pt x="12230" y="1258"/>
                  </a:cubicBezTo>
                  <a:cubicBezTo>
                    <a:pt x="11930" y="1258"/>
                    <a:pt x="11653" y="1365"/>
                    <a:pt x="11438" y="1543"/>
                  </a:cubicBezTo>
                  <a:cubicBezTo>
                    <a:pt x="11058" y="1014"/>
                    <a:pt x="10439" y="668"/>
                    <a:pt x="9739" y="668"/>
                  </a:cubicBezTo>
                  <a:cubicBezTo>
                    <a:pt x="9606" y="668"/>
                    <a:pt x="9481" y="683"/>
                    <a:pt x="9355" y="705"/>
                  </a:cubicBezTo>
                  <a:cubicBezTo>
                    <a:pt x="8919" y="270"/>
                    <a:pt x="8312" y="1"/>
                    <a:pt x="76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73"/>
            <p:cNvSpPr/>
            <p:nvPr/>
          </p:nvSpPr>
          <p:spPr>
            <a:xfrm>
              <a:off x="103162" y="12"/>
              <a:ext cx="1220134" cy="369508"/>
            </a:xfrm>
            <a:custGeom>
              <a:rect b="b" l="l" r="r" t="t"/>
              <a:pathLst>
                <a:path extrusionOk="0" h="6138" w="20268">
                  <a:moveTo>
                    <a:pt x="9839" y="1"/>
                  </a:moveTo>
                  <a:cubicBezTo>
                    <a:pt x="8936" y="1"/>
                    <a:pt x="8151" y="500"/>
                    <a:pt x="7742" y="1235"/>
                  </a:cubicBezTo>
                  <a:cubicBezTo>
                    <a:pt x="7497" y="1117"/>
                    <a:pt x="7239" y="1060"/>
                    <a:pt x="6992" y="1060"/>
                  </a:cubicBezTo>
                  <a:cubicBezTo>
                    <a:pt x="5997" y="1060"/>
                    <a:pt x="5190" y="1860"/>
                    <a:pt x="5177" y="2850"/>
                  </a:cubicBezTo>
                  <a:cubicBezTo>
                    <a:pt x="5134" y="2846"/>
                    <a:pt x="5094" y="2842"/>
                    <a:pt x="5049" y="2842"/>
                  </a:cubicBezTo>
                  <a:cubicBezTo>
                    <a:pt x="4309" y="2842"/>
                    <a:pt x="3706" y="3443"/>
                    <a:pt x="3706" y="4186"/>
                  </a:cubicBezTo>
                  <a:cubicBezTo>
                    <a:pt x="3706" y="4280"/>
                    <a:pt x="3715" y="4376"/>
                    <a:pt x="3737" y="4464"/>
                  </a:cubicBezTo>
                  <a:lnTo>
                    <a:pt x="837" y="4464"/>
                  </a:lnTo>
                  <a:cubicBezTo>
                    <a:pt x="374" y="4464"/>
                    <a:pt x="0" y="4840"/>
                    <a:pt x="0" y="5301"/>
                  </a:cubicBezTo>
                  <a:cubicBezTo>
                    <a:pt x="0" y="5763"/>
                    <a:pt x="376" y="6137"/>
                    <a:pt x="837" y="6137"/>
                  </a:cubicBezTo>
                  <a:lnTo>
                    <a:pt x="19431" y="6137"/>
                  </a:lnTo>
                  <a:cubicBezTo>
                    <a:pt x="19894" y="6137"/>
                    <a:pt x="20268" y="5761"/>
                    <a:pt x="20268" y="5301"/>
                  </a:cubicBezTo>
                  <a:cubicBezTo>
                    <a:pt x="20264" y="4840"/>
                    <a:pt x="19890" y="4464"/>
                    <a:pt x="19426" y="4464"/>
                  </a:cubicBezTo>
                  <a:lnTo>
                    <a:pt x="16527" y="4464"/>
                  </a:lnTo>
                  <a:cubicBezTo>
                    <a:pt x="16545" y="4376"/>
                    <a:pt x="16556" y="4283"/>
                    <a:pt x="16556" y="4186"/>
                  </a:cubicBezTo>
                  <a:cubicBezTo>
                    <a:pt x="16556" y="3445"/>
                    <a:pt x="15956" y="2842"/>
                    <a:pt x="15213" y="2842"/>
                  </a:cubicBezTo>
                  <a:cubicBezTo>
                    <a:pt x="15169" y="2842"/>
                    <a:pt x="15128" y="2844"/>
                    <a:pt x="15086" y="2850"/>
                  </a:cubicBezTo>
                  <a:cubicBezTo>
                    <a:pt x="15073" y="1860"/>
                    <a:pt x="14266" y="1060"/>
                    <a:pt x="13270" y="1060"/>
                  </a:cubicBezTo>
                  <a:cubicBezTo>
                    <a:pt x="13022" y="1060"/>
                    <a:pt x="12767" y="1117"/>
                    <a:pt x="12520" y="1235"/>
                  </a:cubicBezTo>
                  <a:cubicBezTo>
                    <a:pt x="12109" y="498"/>
                    <a:pt x="11324" y="1"/>
                    <a:pt x="10423" y="1"/>
                  </a:cubicBezTo>
                  <a:cubicBezTo>
                    <a:pt x="10326" y="1"/>
                    <a:pt x="10228" y="8"/>
                    <a:pt x="10132" y="19"/>
                  </a:cubicBezTo>
                  <a:cubicBezTo>
                    <a:pt x="10034" y="8"/>
                    <a:pt x="9939" y="1"/>
                    <a:pt x="98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8" name="Google Shape;1918;p73"/>
          <p:cNvGrpSpPr/>
          <p:nvPr/>
        </p:nvGrpSpPr>
        <p:grpSpPr>
          <a:xfrm>
            <a:off x="6955290" y="10052"/>
            <a:ext cx="877866" cy="411188"/>
            <a:chOff x="6955290" y="10052"/>
            <a:chExt cx="877866" cy="411188"/>
          </a:xfrm>
        </p:grpSpPr>
        <p:sp>
          <p:nvSpPr>
            <p:cNvPr id="1919" name="Google Shape;1919;p73"/>
            <p:cNvSpPr/>
            <p:nvPr/>
          </p:nvSpPr>
          <p:spPr>
            <a:xfrm>
              <a:off x="7462449" y="10052"/>
              <a:ext cx="370707" cy="193599"/>
            </a:xfrm>
            <a:custGeom>
              <a:rect b="b" l="l" r="r" t="t"/>
              <a:pathLst>
                <a:path extrusionOk="0" h="2194" w="4201">
                  <a:moveTo>
                    <a:pt x="303" y="0"/>
                  </a:moveTo>
                  <a:cubicBezTo>
                    <a:pt x="262" y="0"/>
                    <a:pt x="219" y="11"/>
                    <a:pt x="177" y="35"/>
                  </a:cubicBezTo>
                  <a:cubicBezTo>
                    <a:pt x="67" y="97"/>
                    <a:pt x="0" y="278"/>
                    <a:pt x="85" y="389"/>
                  </a:cubicBezTo>
                  <a:cubicBezTo>
                    <a:pt x="332" y="718"/>
                    <a:pt x="619" y="1002"/>
                    <a:pt x="964" y="1233"/>
                  </a:cubicBezTo>
                  <a:cubicBezTo>
                    <a:pt x="1123" y="1338"/>
                    <a:pt x="1296" y="1417"/>
                    <a:pt x="1456" y="1516"/>
                  </a:cubicBezTo>
                  <a:cubicBezTo>
                    <a:pt x="1583" y="1592"/>
                    <a:pt x="1721" y="1706"/>
                    <a:pt x="1670" y="1867"/>
                  </a:cubicBezTo>
                  <a:cubicBezTo>
                    <a:pt x="1668" y="1891"/>
                    <a:pt x="1661" y="1914"/>
                    <a:pt x="1661" y="1942"/>
                  </a:cubicBezTo>
                  <a:cubicBezTo>
                    <a:pt x="1661" y="2108"/>
                    <a:pt x="1784" y="2194"/>
                    <a:pt x="1911" y="2194"/>
                  </a:cubicBezTo>
                  <a:cubicBezTo>
                    <a:pt x="2018" y="2194"/>
                    <a:pt x="2127" y="2134"/>
                    <a:pt x="2171" y="2010"/>
                  </a:cubicBezTo>
                  <a:cubicBezTo>
                    <a:pt x="2182" y="1977"/>
                    <a:pt x="2186" y="1944"/>
                    <a:pt x="2191" y="1913"/>
                  </a:cubicBezTo>
                  <a:cubicBezTo>
                    <a:pt x="2226" y="1765"/>
                    <a:pt x="2462" y="1697"/>
                    <a:pt x="2580" y="1647"/>
                  </a:cubicBezTo>
                  <a:cubicBezTo>
                    <a:pt x="2785" y="1559"/>
                    <a:pt x="2982" y="1454"/>
                    <a:pt x="3166" y="1328"/>
                  </a:cubicBezTo>
                  <a:cubicBezTo>
                    <a:pt x="3537" y="1083"/>
                    <a:pt x="3848" y="779"/>
                    <a:pt x="4119" y="425"/>
                  </a:cubicBezTo>
                  <a:cubicBezTo>
                    <a:pt x="4200" y="315"/>
                    <a:pt x="4130" y="136"/>
                    <a:pt x="4023" y="72"/>
                  </a:cubicBezTo>
                  <a:cubicBezTo>
                    <a:pt x="3981" y="46"/>
                    <a:pt x="3938" y="35"/>
                    <a:pt x="3897" y="35"/>
                  </a:cubicBezTo>
                  <a:cubicBezTo>
                    <a:pt x="3808" y="35"/>
                    <a:pt x="3726" y="88"/>
                    <a:pt x="3667" y="164"/>
                  </a:cubicBezTo>
                  <a:cubicBezTo>
                    <a:pt x="3382" y="534"/>
                    <a:pt x="3013" y="838"/>
                    <a:pt x="2604" y="1059"/>
                  </a:cubicBezTo>
                  <a:cubicBezTo>
                    <a:pt x="2422" y="1157"/>
                    <a:pt x="2208" y="1236"/>
                    <a:pt x="2027" y="1347"/>
                  </a:cubicBezTo>
                  <a:cubicBezTo>
                    <a:pt x="1906" y="1198"/>
                    <a:pt x="1738" y="1076"/>
                    <a:pt x="1572" y="986"/>
                  </a:cubicBezTo>
                  <a:cubicBezTo>
                    <a:pt x="1167" y="770"/>
                    <a:pt x="809" y="497"/>
                    <a:pt x="533" y="127"/>
                  </a:cubicBezTo>
                  <a:cubicBezTo>
                    <a:pt x="475" y="50"/>
                    <a:pt x="392" y="0"/>
                    <a:pt x="3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73"/>
            <p:cNvSpPr/>
            <p:nvPr/>
          </p:nvSpPr>
          <p:spPr>
            <a:xfrm>
              <a:off x="7182250" y="280144"/>
              <a:ext cx="270552" cy="141096"/>
            </a:xfrm>
            <a:custGeom>
              <a:rect b="b" l="l" r="r" t="t"/>
              <a:pathLst>
                <a:path extrusionOk="0" h="1599" w="3066">
                  <a:moveTo>
                    <a:pt x="221" y="1"/>
                  </a:moveTo>
                  <a:cubicBezTo>
                    <a:pt x="191" y="1"/>
                    <a:pt x="160" y="9"/>
                    <a:pt x="130" y="27"/>
                  </a:cubicBezTo>
                  <a:cubicBezTo>
                    <a:pt x="49" y="73"/>
                    <a:pt x="1" y="203"/>
                    <a:pt x="64" y="285"/>
                  </a:cubicBezTo>
                  <a:cubicBezTo>
                    <a:pt x="242" y="524"/>
                    <a:pt x="452" y="731"/>
                    <a:pt x="701" y="896"/>
                  </a:cubicBezTo>
                  <a:cubicBezTo>
                    <a:pt x="817" y="974"/>
                    <a:pt x="943" y="1033"/>
                    <a:pt x="1061" y="1105"/>
                  </a:cubicBezTo>
                  <a:cubicBezTo>
                    <a:pt x="1153" y="1160"/>
                    <a:pt x="1254" y="1243"/>
                    <a:pt x="1217" y="1361"/>
                  </a:cubicBezTo>
                  <a:cubicBezTo>
                    <a:pt x="1215" y="1379"/>
                    <a:pt x="1210" y="1394"/>
                    <a:pt x="1210" y="1416"/>
                  </a:cubicBezTo>
                  <a:cubicBezTo>
                    <a:pt x="1210" y="1536"/>
                    <a:pt x="1299" y="1598"/>
                    <a:pt x="1392" y="1598"/>
                  </a:cubicBezTo>
                  <a:cubicBezTo>
                    <a:pt x="1470" y="1598"/>
                    <a:pt x="1550" y="1555"/>
                    <a:pt x="1582" y="1466"/>
                  </a:cubicBezTo>
                  <a:cubicBezTo>
                    <a:pt x="1591" y="1440"/>
                    <a:pt x="1593" y="1418"/>
                    <a:pt x="1597" y="1392"/>
                  </a:cubicBezTo>
                  <a:cubicBezTo>
                    <a:pt x="1623" y="1283"/>
                    <a:pt x="1796" y="1235"/>
                    <a:pt x="1881" y="1199"/>
                  </a:cubicBezTo>
                  <a:cubicBezTo>
                    <a:pt x="2030" y="1134"/>
                    <a:pt x="2172" y="1059"/>
                    <a:pt x="2306" y="968"/>
                  </a:cubicBezTo>
                  <a:cubicBezTo>
                    <a:pt x="2577" y="789"/>
                    <a:pt x="2804" y="568"/>
                    <a:pt x="3003" y="310"/>
                  </a:cubicBezTo>
                  <a:cubicBezTo>
                    <a:pt x="3066" y="231"/>
                    <a:pt x="3014" y="100"/>
                    <a:pt x="2933" y="54"/>
                  </a:cubicBezTo>
                  <a:cubicBezTo>
                    <a:pt x="2903" y="36"/>
                    <a:pt x="2873" y="29"/>
                    <a:pt x="2844" y="29"/>
                  </a:cubicBezTo>
                  <a:cubicBezTo>
                    <a:pt x="2779" y="29"/>
                    <a:pt x="2718" y="67"/>
                    <a:pt x="2675" y="121"/>
                  </a:cubicBezTo>
                  <a:cubicBezTo>
                    <a:pt x="2469" y="390"/>
                    <a:pt x="2200" y="611"/>
                    <a:pt x="1899" y="773"/>
                  </a:cubicBezTo>
                  <a:cubicBezTo>
                    <a:pt x="1768" y="845"/>
                    <a:pt x="1612" y="902"/>
                    <a:pt x="1481" y="983"/>
                  </a:cubicBezTo>
                  <a:cubicBezTo>
                    <a:pt x="1391" y="874"/>
                    <a:pt x="1269" y="784"/>
                    <a:pt x="1145" y="719"/>
                  </a:cubicBezTo>
                  <a:cubicBezTo>
                    <a:pt x="851" y="563"/>
                    <a:pt x="591" y="366"/>
                    <a:pt x="388" y="93"/>
                  </a:cubicBezTo>
                  <a:cubicBezTo>
                    <a:pt x="345" y="37"/>
                    <a:pt x="285" y="1"/>
                    <a:pt x="2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73"/>
            <p:cNvSpPr/>
            <p:nvPr/>
          </p:nvSpPr>
          <p:spPr>
            <a:xfrm>
              <a:off x="6955290" y="203646"/>
              <a:ext cx="226960" cy="118506"/>
            </a:xfrm>
            <a:custGeom>
              <a:rect b="b" l="l" r="r" t="t"/>
              <a:pathLst>
                <a:path extrusionOk="0" h="1343" w="2572">
                  <a:moveTo>
                    <a:pt x="186" y="0"/>
                  </a:moveTo>
                  <a:cubicBezTo>
                    <a:pt x="161" y="0"/>
                    <a:pt x="135" y="7"/>
                    <a:pt x="110" y="21"/>
                  </a:cubicBezTo>
                  <a:cubicBezTo>
                    <a:pt x="41" y="60"/>
                    <a:pt x="1" y="170"/>
                    <a:pt x="53" y="238"/>
                  </a:cubicBezTo>
                  <a:cubicBezTo>
                    <a:pt x="202" y="441"/>
                    <a:pt x="379" y="613"/>
                    <a:pt x="589" y="754"/>
                  </a:cubicBezTo>
                  <a:cubicBezTo>
                    <a:pt x="686" y="819"/>
                    <a:pt x="791" y="867"/>
                    <a:pt x="891" y="930"/>
                  </a:cubicBezTo>
                  <a:cubicBezTo>
                    <a:pt x="968" y="976"/>
                    <a:pt x="1055" y="1046"/>
                    <a:pt x="1022" y="1143"/>
                  </a:cubicBezTo>
                  <a:cubicBezTo>
                    <a:pt x="1020" y="1160"/>
                    <a:pt x="1014" y="1173"/>
                    <a:pt x="1014" y="1189"/>
                  </a:cubicBezTo>
                  <a:cubicBezTo>
                    <a:pt x="1014" y="1290"/>
                    <a:pt x="1089" y="1343"/>
                    <a:pt x="1167" y="1343"/>
                  </a:cubicBezTo>
                  <a:cubicBezTo>
                    <a:pt x="1233" y="1343"/>
                    <a:pt x="1301" y="1306"/>
                    <a:pt x="1328" y="1230"/>
                  </a:cubicBezTo>
                  <a:cubicBezTo>
                    <a:pt x="1335" y="1210"/>
                    <a:pt x="1337" y="1189"/>
                    <a:pt x="1343" y="1169"/>
                  </a:cubicBezTo>
                  <a:cubicBezTo>
                    <a:pt x="1363" y="1079"/>
                    <a:pt x="1508" y="1036"/>
                    <a:pt x="1580" y="1005"/>
                  </a:cubicBezTo>
                  <a:cubicBezTo>
                    <a:pt x="1704" y="950"/>
                    <a:pt x="1823" y="887"/>
                    <a:pt x="1936" y="812"/>
                  </a:cubicBezTo>
                  <a:cubicBezTo>
                    <a:pt x="2163" y="659"/>
                    <a:pt x="2356" y="473"/>
                    <a:pt x="2522" y="259"/>
                  </a:cubicBezTo>
                  <a:cubicBezTo>
                    <a:pt x="2572" y="189"/>
                    <a:pt x="2531" y="82"/>
                    <a:pt x="2465" y="41"/>
                  </a:cubicBezTo>
                  <a:cubicBezTo>
                    <a:pt x="2439" y="26"/>
                    <a:pt x="2414" y="20"/>
                    <a:pt x="2389" y="20"/>
                  </a:cubicBezTo>
                  <a:cubicBezTo>
                    <a:pt x="2334" y="20"/>
                    <a:pt x="2283" y="52"/>
                    <a:pt x="2247" y="100"/>
                  </a:cubicBezTo>
                  <a:cubicBezTo>
                    <a:pt x="2072" y="325"/>
                    <a:pt x="1847" y="511"/>
                    <a:pt x="1595" y="648"/>
                  </a:cubicBezTo>
                  <a:cubicBezTo>
                    <a:pt x="1484" y="708"/>
                    <a:pt x="1354" y="756"/>
                    <a:pt x="1243" y="825"/>
                  </a:cubicBezTo>
                  <a:cubicBezTo>
                    <a:pt x="1167" y="732"/>
                    <a:pt x="1066" y="659"/>
                    <a:pt x="963" y="603"/>
                  </a:cubicBezTo>
                  <a:cubicBezTo>
                    <a:pt x="714" y="471"/>
                    <a:pt x="495" y="305"/>
                    <a:pt x="327" y="78"/>
                  </a:cubicBezTo>
                  <a:cubicBezTo>
                    <a:pt x="292" y="31"/>
                    <a:pt x="241" y="0"/>
                    <a:pt x="1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2" name="Google Shape;1922;p73"/>
          <p:cNvGrpSpPr/>
          <p:nvPr/>
        </p:nvGrpSpPr>
        <p:grpSpPr>
          <a:xfrm>
            <a:off x="-2054700" y="3606575"/>
            <a:ext cx="11459686" cy="1245892"/>
            <a:chOff x="-2054700" y="3606575"/>
            <a:chExt cx="11459686" cy="1245892"/>
          </a:xfrm>
        </p:grpSpPr>
        <p:sp>
          <p:nvSpPr>
            <p:cNvPr id="1923" name="Google Shape;1923;p73"/>
            <p:cNvSpPr/>
            <p:nvPr/>
          </p:nvSpPr>
          <p:spPr>
            <a:xfrm>
              <a:off x="-2054700" y="3606575"/>
              <a:ext cx="2700633" cy="1245892"/>
            </a:xfrm>
            <a:custGeom>
              <a:rect b="b" l="l" r="r" t="t"/>
              <a:pathLst>
                <a:path extrusionOk="0" h="34099" w="73914">
                  <a:moveTo>
                    <a:pt x="0" y="34099"/>
                  </a:moveTo>
                  <a:lnTo>
                    <a:pt x="73914" y="33147"/>
                  </a:lnTo>
                  <a:lnTo>
                    <a:pt x="73724" y="7810"/>
                  </a:lnTo>
                  <a:lnTo>
                    <a:pt x="70104" y="7620"/>
                  </a:lnTo>
                  <a:lnTo>
                    <a:pt x="70104" y="16192"/>
                  </a:lnTo>
                  <a:lnTo>
                    <a:pt x="59627" y="14287"/>
                  </a:lnTo>
                  <a:lnTo>
                    <a:pt x="59436" y="25146"/>
                  </a:lnTo>
                  <a:lnTo>
                    <a:pt x="48197" y="24574"/>
                  </a:lnTo>
                  <a:lnTo>
                    <a:pt x="48006" y="15240"/>
                  </a:lnTo>
                  <a:lnTo>
                    <a:pt x="42863" y="16764"/>
                  </a:lnTo>
                  <a:lnTo>
                    <a:pt x="42672" y="24765"/>
                  </a:lnTo>
                  <a:lnTo>
                    <a:pt x="35243" y="24003"/>
                  </a:lnTo>
                  <a:lnTo>
                    <a:pt x="35624" y="0"/>
                  </a:lnTo>
                  <a:lnTo>
                    <a:pt x="22098" y="381"/>
                  </a:lnTo>
                  <a:lnTo>
                    <a:pt x="22479" y="22098"/>
                  </a:lnTo>
                  <a:lnTo>
                    <a:pt x="9144" y="28194"/>
                  </a:lnTo>
                  <a:lnTo>
                    <a:pt x="8763" y="21907"/>
                  </a:lnTo>
                  <a:lnTo>
                    <a:pt x="2858" y="24384"/>
                  </a:lnTo>
                  <a:close/>
                </a:path>
              </a:pathLst>
            </a:custGeom>
            <a:solidFill>
              <a:srgbClr val="91CB91">
                <a:alpha val="40880"/>
              </a:srgbClr>
            </a:solidFill>
            <a:ln>
              <a:noFill/>
            </a:ln>
          </p:spPr>
        </p:sp>
        <p:sp>
          <p:nvSpPr>
            <p:cNvPr id="1924" name="Google Shape;1924;p73"/>
            <p:cNvSpPr/>
            <p:nvPr/>
          </p:nvSpPr>
          <p:spPr>
            <a:xfrm>
              <a:off x="8040701" y="3801525"/>
              <a:ext cx="1364285" cy="948604"/>
            </a:xfrm>
            <a:custGeom>
              <a:rect b="b" l="l" r="r" t="t"/>
              <a:pathLst>
                <a:path extrusionOk="0" h="33909" w="48768">
                  <a:moveTo>
                    <a:pt x="48768" y="1143"/>
                  </a:moveTo>
                  <a:lnTo>
                    <a:pt x="46863" y="33337"/>
                  </a:lnTo>
                  <a:lnTo>
                    <a:pt x="0" y="33909"/>
                  </a:lnTo>
                  <a:lnTo>
                    <a:pt x="381" y="29718"/>
                  </a:lnTo>
                  <a:lnTo>
                    <a:pt x="11621" y="29337"/>
                  </a:lnTo>
                  <a:lnTo>
                    <a:pt x="16002" y="20383"/>
                  </a:lnTo>
                  <a:lnTo>
                    <a:pt x="15050" y="8001"/>
                  </a:lnTo>
                  <a:lnTo>
                    <a:pt x="25527" y="8382"/>
                  </a:lnTo>
                  <a:lnTo>
                    <a:pt x="25718" y="17526"/>
                  </a:lnTo>
                  <a:lnTo>
                    <a:pt x="31242" y="16764"/>
                  </a:lnTo>
                  <a:lnTo>
                    <a:pt x="31242" y="4000"/>
                  </a:lnTo>
                  <a:lnTo>
                    <a:pt x="37910" y="3810"/>
                  </a:lnTo>
                  <a:lnTo>
                    <a:pt x="37719" y="0"/>
                  </a:lnTo>
                  <a:close/>
                </a:path>
              </a:pathLst>
            </a:custGeom>
            <a:solidFill>
              <a:srgbClr val="91CB91">
                <a:alpha val="40880"/>
              </a:srgbClr>
            </a:solidFill>
            <a:ln>
              <a:noFill/>
            </a:ln>
          </p:spPr>
        </p:sp>
      </p:grpSp>
      <p:grpSp>
        <p:nvGrpSpPr>
          <p:cNvPr id="1925" name="Google Shape;1925;p73"/>
          <p:cNvGrpSpPr/>
          <p:nvPr/>
        </p:nvGrpSpPr>
        <p:grpSpPr>
          <a:xfrm>
            <a:off x="8504850" y="3836726"/>
            <a:ext cx="814414" cy="948606"/>
            <a:chOff x="-1562181" y="-54429"/>
            <a:chExt cx="695071" cy="727849"/>
          </a:xfrm>
        </p:grpSpPr>
        <p:sp>
          <p:nvSpPr>
            <p:cNvPr id="1926" name="Google Shape;1926;p73"/>
            <p:cNvSpPr/>
            <p:nvPr/>
          </p:nvSpPr>
          <p:spPr>
            <a:xfrm>
              <a:off x="-1562181" y="-54429"/>
              <a:ext cx="695071" cy="381141"/>
            </a:xfrm>
            <a:custGeom>
              <a:rect b="b" l="l" r="r" t="t"/>
              <a:pathLst>
                <a:path extrusionOk="0" h="5512" w="10052">
                  <a:moveTo>
                    <a:pt x="7240" y="0"/>
                  </a:moveTo>
                  <a:cubicBezTo>
                    <a:pt x="6612" y="0"/>
                    <a:pt x="6455" y="546"/>
                    <a:pt x="5038" y="546"/>
                  </a:cubicBezTo>
                  <a:cubicBezTo>
                    <a:pt x="4763" y="546"/>
                    <a:pt x="4441" y="526"/>
                    <a:pt x="4059" y="477"/>
                  </a:cubicBezTo>
                  <a:cubicBezTo>
                    <a:pt x="3933" y="460"/>
                    <a:pt x="3811" y="453"/>
                    <a:pt x="3692" y="453"/>
                  </a:cubicBezTo>
                  <a:cubicBezTo>
                    <a:pt x="1119" y="453"/>
                    <a:pt x="1" y="4067"/>
                    <a:pt x="1230" y="4794"/>
                  </a:cubicBezTo>
                  <a:cubicBezTo>
                    <a:pt x="2269" y="5408"/>
                    <a:pt x="3528" y="5511"/>
                    <a:pt x="4426" y="5511"/>
                  </a:cubicBezTo>
                  <a:cubicBezTo>
                    <a:pt x="4626" y="5511"/>
                    <a:pt x="4808" y="5506"/>
                    <a:pt x="4965" y="5500"/>
                  </a:cubicBezTo>
                  <a:cubicBezTo>
                    <a:pt x="6025" y="5464"/>
                    <a:pt x="5809" y="4571"/>
                    <a:pt x="7170" y="4571"/>
                  </a:cubicBezTo>
                  <a:cubicBezTo>
                    <a:pt x="7381" y="4571"/>
                    <a:pt x="7629" y="4592"/>
                    <a:pt x="7927" y="4641"/>
                  </a:cubicBezTo>
                  <a:cubicBezTo>
                    <a:pt x="8015" y="4656"/>
                    <a:pt x="8097" y="4663"/>
                    <a:pt x="8175" y="4663"/>
                  </a:cubicBezTo>
                  <a:cubicBezTo>
                    <a:pt x="10051" y="4663"/>
                    <a:pt x="8975" y="515"/>
                    <a:pt x="7803" y="112"/>
                  </a:cubicBezTo>
                  <a:cubicBezTo>
                    <a:pt x="7572" y="32"/>
                    <a:pt x="7392" y="0"/>
                    <a:pt x="72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73"/>
            <p:cNvSpPr/>
            <p:nvPr/>
          </p:nvSpPr>
          <p:spPr>
            <a:xfrm>
              <a:off x="-1316081" y="126187"/>
              <a:ext cx="161667" cy="547233"/>
            </a:xfrm>
            <a:custGeom>
              <a:rect b="b" l="l" r="r" t="t"/>
              <a:pathLst>
                <a:path extrusionOk="0" h="7914" w="2338">
                  <a:moveTo>
                    <a:pt x="979" y="1"/>
                  </a:moveTo>
                  <a:cubicBezTo>
                    <a:pt x="979" y="1"/>
                    <a:pt x="1172" y="1373"/>
                    <a:pt x="850" y="1982"/>
                  </a:cubicBezTo>
                  <a:cubicBezTo>
                    <a:pt x="825" y="2029"/>
                    <a:pt x="798" y="2050"/>
                    <a:pt x="770" y="2050"/>
                  </a:cubicBezTo>
                  <a:cubicBezTo>
                    <a:pt x="542" y="2050"/>
                    <a:pt x="255" y="598"/>
                    <a:pt x="255" y="598"/>
                  </a:cubicBezTo>
                  <a:lnTo>
                    <a:pt x="0" y="754"/>
                  </a:lnTo>
                  <a:cubicBezTo>
                    <a:pt x="0" y="754"/>
                    <a:pt x="1451" y="5155"/>
                    <a:pt x="142" y="7914"/>
                  </a:cubicBezTo>
                  <a:lnTo>
                    <a:pt x="2282" y="7846"/>
                  </a:lnTo>
                  <a:cubicBezTo>
                    <a:pt x="2282" y="7846"/>
                    <a:pt x="1478" y="5881"/>
                    <a:pt x="1738" y="3865"/>
                  </a:cubicBezTo>
                  <a:cubicBezTo>
                    <a:pt x="1930" y="2369"/>
                    <a:pt x="2337" y="1082"/>
                    <a:pt x="2337" y="1082"/>
                  </a:cubicBezTo>
                  <a:lnTo>
                    <a:pt x="2059" y="907"/>
                  </a:lnTo>
                  <a:cubicBezTo>
                    <a:pt x="2059" y="907"/>
                    <a:pt x="1932" y="2026"/>
                    <a:pt x="1598" y="2081"/>
                  </a:cubicBezTo>
                  <a:cubicBezTo>
                    <a:pt x="1589" y="2083"/>
                    <a:pt x="1580" y="2083"/>
                    <a:pt x="1571" y="2083"/>
                  </a:cubicBezTo>
                  <a:cubicBezTo>
                    <a:pt x="1138" y="2083"/>
                    <a:pt x="1427" y="176"/>
                    <a:pt x="1427" y="176"/>
                  </a:cubicBezTo>
                  <a:lnTo>
                    <a:pt x="9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8" name="Google Shape;1928;p73"/>
          <p:cNvGrpSpPr/>
          <p:nvPr/>
        </p:nvGrpSpPr>
        <p:grpSpPr>
          <a:xfrm>
            <a:off x="-63500" y="4095202"/>
            <a:ext cx="9263406" cy="1062047"/>
            <a:chOff x="-63500" y="4095202"/>
            <a:chExt cx="9263406" cy="1062047"/>
          </a:xfrm>
        </p:grpSpPr>
        <p:grpSp>
          <p:nvGrpSpPr>
            <p:cNvPr id="1929" name="Google Shape;1929;p73"/>
            <p:cNvGrpSpPr/>
            <p:nvPr/>
          </p:nvGrpSpPr>
          <p:grpSpPr>
            <a:xfrm>
              <a:off x="-63500" y="4667073"/>
              <a:ext cx="9263406" cy="490175"/>
              <a:chOff x="-63500" y="4463498"/>
              <a:chExt cx="9263406" cy="1429914"/>
            </a:xfrm>
          </p:grpSpPr>
          <p:grpSp>
            <p:nvGrpSpPr>
              <p:cNvPr id="1930" name="Google Shape;1930;p73"/>
              <p:cNvGrpSpPr/>
              <p:nvPr/>
            </p:nvGrpSpPr>
            <p:grpSpPr>
              <a:xfrm>
                <a:off x="-63379" y="4923731"/>
                <a:ext cx="9263285" cy="969682"/>
                <a:chOff x="-63379" y="4923731"/>
                <a:chExt cx="9263285" cy="969682"/>
              </a:xfrm>
            </p:grpSpPr>
            <p:sp>
              <p:nvSpPr>
                <p:cNvPr id="1931" name="Google Shape;1931;p73"/>
                <p:cNvSpPr/>
                <p:nvPr/>
              </p:nvSpPr>
              <p:spPr>
                <a:xfrm>
                  <a:off x="-63379" y="4923731"/>
                  <a:ext cx="9263285" cy="969682"/>
                </a:xfrm>
                <a:custGeom>
                  <a:rect b="b" l="l" r="r" t="t"/>
                  <a:pathLst>
                    <a:path extrusionOk="0" h="10859" w="103738">
                      <a:moveTo>
                        <a:pt x="1" y="0"/>
                      </a:moveTo>
                      <a:lnTo>
                        <a:pt x="1" y="10858"/>
                      </a:lnTo>
                      <a:lnTo>
                        <a:pt x="103737" y="10858"/>
                      </a:lnTo>
                      <a:lnTo>
                        <a:pt x="103737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2" name="Google Shape;1932;p73"/>
                <p:cNvSpPr/>
                <p:nvPr/>
              </p:nvSpPr>
              <p:spPr>
                <a:xfrm>
                  <a:off x="120932" y="5321109"/>
                  <a:ext cx="843034" cy="64919"/>
                </a:xfrm>
                <a:custGeom>
                  <a:rect b="b" l="l" r="r" t="t"/>
                  <a:pathLst>
                    <a:path extrusionOk="0" h="727" w="9441">
                      <a:moveTo>
                        <a:pt x="1" y="1"/>
                      </a:moveTo>
                      <a:lnTo>
                        <a:pt x="1" y="727"/>
                      </a:lnTo>
                      <a:lnTo>
                        <a:pt x="9440" y="727"/>
                      </a:lnTo>
                      <a:lnTo>
                        <a:pt x="944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3" name="Google Shape;1933;p73"/>
                <p:cNvSpPr/>
                <p:nvPr/>
              </p:nvSpPr>
              <p:spPr>
                <a:xfrm>
                  <a:off x="1341010" y="5321109"/>
                  <a:ext cx="842856" cy="64919"/>
                </a:xfrm>
                <a:custGeom>
                  <a:rect b="b" l="l" r="r" t="t"/>
                  <a:pathLst>
                    <a:path extrusionOk="0" h="727" w="9439">
                      <a:moveTo>
                        <a:pt x="1" y="1"/>
                      </a:moveTo>
                      <a:lnTo>
                        <a:pt x="1" y="727"/>
                      </a:lnTo>
                      <a:lnTo>
                        <a:pt x="9438" y="727"/>
                      </a:lnTo>
                      <a:lnTo>
                        <a:pt x="943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4" name="Google Shape;1934;p73"/>
                <p:cNvSpPr/>
                <p:nvPr/>
              </p:nvSpPr>
              <p:spPr>
                <a:xfrm>
                  <a:off x="2439822" y="5321109"/>
                  <a:ext cx="842945" cy="64919"/>
                </a:xfrm>
                <a:custGeom>
                  <a:rect b="b" l="l" r="r" t="t"/>
                  <a:pathLst>
                    <a:path extrusionOk="0" h="727" w="9440">
                      <a:moveTo>
                        <a:pt x="1" y="1"/>
                      </a:moveTo>
                      <a:lnTo>
                        <a:pt x="1" y="727"/>
                      </a:lnTo>
                      <a:lnTo>
                        <a:pt x="9440" y="727"/>
                      </a:lnTo>
                      <a:lnTo>
                        <a:pt x="944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5" name="Google Shape;1935;p73"/>
                <p:cNvSpPr/>
                <p:nvPr/>
              </p:nvSpPr>
              <p:spPr>
                <a:xfrm>
                  <a:off x="3659900" y="5321109"/>
                  <a:ext cx="842945" cy="64919"/>
                </a:xfrm>
                <a:custGeom>
                  <a:rect b="b" l="l" r="r" t="t"/>
                  <a:pathLst>
                    <a:path extrusionOk="0" h="727" w="9440">
                      <a:moveTo>
                        <a:pt x="1" y="1"/>
                      </a:moveTo>
                      <a:lnTo>
                        <a:pt x="1" y="727"/>
                      </a:lnTo>
                      <a:lnTo>
                        <a:pt x="9440" y="727"/>
                      </a:lnTo>
                      <a:lnTo>
                        <a:pt x="944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6" name="Google Shape;1936;p73"/>
                <p:cNvSpPr/>
                <p:nvPr/>
              </p:nvSpPr>
              <p:spPr>
                <a:xfrm>
                  <a:off x="4807736" y="5321109"/>
                  <a:ext cx="842766" cy="64919"/>
                </a:xfrm>
                <a:custGeom>
                  <a:rect b="b" l="l" r="r" t="t"/>
                  <a:pathLst>
                    <a:path extrusionOk="0" h="727" w="9438">
                      <a:moveTo>
                        <a:pt x="1" y="1"/>
                      </a:moveTo>
                      <a:lnTo>
                        <a:pt x="1" y="727"/>
                      </a:lnTo>
                      <a:lnTo>
                        <a:pt x="9438" y="727"/>
                      </a:lnTo>
                      <a:lnTo>
                        <a:pt x="943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7" name="Google Shape;1937;p73"/>
                <p:cNvSpPr/>
                <p:nvPr/>
              </p:nvSpPr>
              <p:spPr>
                <a:xfrm>
                  <a:off x="6027814" y="5321109"/>
                  <a:ext cx="842766" cy="64919"/>
                </a:xfrm>
                <a:custGeom>
                  <a:rect b="b" l="l" r="r" t="t"/>
                  <a:pathLst>
                    <a:path extrusionOk="0" h="727" w="9438">
                      <a:moveTo>
                        <a:pt x="1" y="1"/>
                      </a:moveTo>
                      <a:lnTo>
                        <a:pt x="1" y="727"/>
                      </a:lnTo>
                      <a:lnTo>
                        <a:pt x="9438" y="727"/>
                      </a:lnTo>
                      <a:lnTo>
                        <a:pt x="943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8" name="Google Shape;1938;p73"/>
                <p:cNvSpPr/>
                <p:nvPr/>
              </p:nvSpPr>
              <p:spPr>
                <a:xfrm>
                  <a:off x="7126804" y="5321109"/>
                  <a:ext cx="842766" cy="64919"/>
                </a:xfrm>
                <a:custGeom>
                  <a:rect b="b" l="l" r="r" t="t"/>
                  <a:pathLst>
                    <a:path extrusionOk="0" h="727" w="9438">
                      <a:moveTo>
                        <a:pt x="0" y="1"/>
                      </a:moveTo>
                      <a:lnTo>
                        <a:pt x="0" y="727"/>
                      </a:lnTo>
                      <a:lnTo>
                        <a:pt x="9437" y="727"/>
                      </a:lnTo>
                      <a:lnTo>
                        <a:pt x="943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9" name="Google Shape;1939;p73"/>
                <p:cNvSpPr/>
                <p:nvPr/>
              </p:nvSpPr>
              <p:spPr>
                <a:xfrm>
                  <a:off x="8346703" y="5321109"/>
                  <a:ext cx="842945" cy="64919"/>
                </a:xfrm>
                <a:custGeom>
                  <a:rect b="b" l="l" r="r" t="t"/>
                  <a:pathLst>
                    <a:path extrusionOk="0" h="727" w="9440">
                      <a:moveTo>
                        <a:pt x="0" y="1"/>
                      </a:moveTo>
                      <a:lnTo>
                        <a:pt x="0" y="727"/>
                      </a:lnTo>
                      <a:lnTo>
                        <a:pt x="9439" y="727"/>
                      </a:lnTo>
                      <a:lnTo>
                        <a:pt x="943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940" name="Google Shape;1940;p73"/>
              <p:cNvSpPr/>
              <p:nvPr/>
            </p:nvSpPr>
            <p:spPr>
              <a:xfrm>
                <a:off x="-63500" y="4463498"/>
                <a:ext cx="9263374" cy="460239"/>
              </a:xfrm>
              <a:custGeom>
                <a:rect b="b" l="l" r="r" t="t"/>
                <a:pathLst>
                  <a:path extrusionOk="0" h="5154" w="103739">
                    <a:moveTo>
                      <a:pt x="80339" y="0"/>
                    </a:moveTo>
                    <a:cubicBezTo>
                      <a:pt x="69397" y="0"/>
                      <a:pt x="55260" y="1698"/>
                      <a:pt x="43777" y="1698"/>
                    </a:cubicBezTo>
                    <a:cubicBezTo>
                      <a:pt x="43306" y="1698"/>
                      <a:pt x="42839" y="1695"/>
                      <a:pt x="42377" y="1689"/>
                    </a:cubicBezTo>
                    <a:cubicBezTo>
                      <a:pt x="33262" y="1571"/>
                      <a:pt x="25137" y="473"/>
                      <a:pt x="19763" y="473"/>
                    </a:cubicBezTo>
                    <a:cubicBezTo>
                      <a:pt x="14822" y="473"/>
                      <a:pt x="0" y="1680"/>
                      <a:pt x="0" y="1680"/>
                    </a:cubicBezTo>
                    <a:lnTo>
                      <a:pt x="0" y="5154"/>
                    </a:lnTo>
                    <a:lnTo>
                      <a:pt x="103739" y="5154"/>
                    </a:lnTo>
                    <a:lnTo>
                      <a:pt x="103739" y="722"/>
                    </a:lnTo>
                    <a:cubicBezTo>
                      <a:pt x="103739" y="722"/>
                      <a:pt x="95368" y="244"/>
                      <a:pt x="81989" y="14"/>
                    </a:cubicBezTo>
                    <a:cubicBezTo>
                      <a:pt x="81448" y="5"/>
                      <a:pt x="80897" y="0"/>
                      <a:pt x="803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1" name="Google Shape;1941;p73"/>
            <p:cNvGrpSpPr/>
            <p:nvPr/>
          </p:nvGrpSpPr>
          <p:grpSpPr>
            <a:xfrm>
              <a:off x="-21700" y="4095202"/>
              <a:ext cx="734929" cy="696029"/>
              <a:chOff x="-21700" y="4095202"/>
              <a:chExt cx="734929" cy="696029"/>
            </a:xfrm>
          </p:grpSpPr>
          <p:sp>
            <p:nvSpPr>
              <p:cNvPr id="1942" name="Google Shape;1942;p73"/>
              <p:cNvSpPr/>
              <p:nvPr/>
            </p:nvSpPr>
            <p:spPr>
              <a:xfrm>
                <a:off x="-21700" y="4095202"/>
                <a:ext cx="586502" cy="681073"/>
              </a:xfrm>
              <a:custGeom>
                <a:rect b="b" l="l" r="r" t="t"/>
                <a:pathLst>
                  <a:path extrusionOk="0" h="3718" w="3202">
                    <a:moveTo>
                      <a:pt x="2103" y="1"/>
                    </a:moveTo>
                    <a:cubicBezTo>
                      <a:pt x="1307" y="1"/>
                      <a:pt x="1613" y="1628"/>
                      <a:pt x="1613" y="1628"/>
                    </a:cubicBezTo>
                    <a:cubicBezTo>
                      <a:pt x="1613" y="1628"/>
                      <a:pt x="1374" y="950"/>
                      <a:pt x="986" y="950"/>
                    </a:cubicBezTo>
                    <a:cubicBezTo>
                      <a:pt x="923" y="950"/>
                      <a:pt x="856" y="968"/>
                      <a:pt x="785" y="1009"/>
                    </a:cubicBezTo>
                    <a:cubicBezTo>
                      <a:pt x="130" y="1396"/>
                      <a:pt x="725" y="2303"/>
                      <a:pt x="969" y="2626"/>
                    </a:cubicBezTo>
                    <a:lnTo>
                      <a:pt x="969" y="2626"/>
                    </a:lnTo>
                    <a:cubicBezTo>
                      <a:pt x="852" y="2488"/>
                      <a:pt x="646" y="2276"/>
                      <a:pt x="483" y="2276"/>
                    </a:cubicBezTo>
                    <a:cubicBezTo>
                      <a:pt x="408" y="2276"/>
                      <a:pt x="341" y="2322"/>
                      <a:pt x="297" y="2443"/>
                    </a:cubicBezTo>
                    <a:cubicBezTo>
                      <a:pt x="0" y="3255"/>
                      <a:pt x="1062" y="3718"/>
                      <a:pt x="1062" y="3718"/>
                    </a:cubicBezTo>
                    <a:lnTo>
                      <a:pt x="2225" y="3718"/>
                    </a:lnTo>
                    <a:cubicBezTo>
                      <a:pt x="2225" y="3718"/>
                      <a:pt x="3201" y="2021"/>
                      <a:pt x="2684" y="1632"/>
                    </a:cubicBezTo>
                    <a:cubicBezTo>
                      <a:pt x="2596" y="1566"/>
                      <a:pt x="2520" y="1539"/>
                      <a:pt x="2454" y="1539"/>
                    </a:cubicBezTo>
                    <a:cubicBezTo>
                      <a:pt x="2354" y="1539"/>
                      <a:pt x="2277" y="1601"/>
                      <a:pt x="2217" y="1688"/>
                    </a:cubicBezTo>
                    <a:lnTo>
                      <a:pt x="2217" y="1688"/>
                    </a:lnTo>
                    <a:cubicBezTo>
                      <a:pt x="2416" y="1036"/>
                      <a:pt x="2647" y="1"/>
                      <a:pt x="21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943" name="Google Shape;1943;p73"/>
              <p:cNvGrpSpPr/>
              <p:nvPr/>
            </p:nvGrpSpPr>
            <p:grpSpPr>
              <a:xfrm>
                <a:off x="126720" y="4648649"/>
                <a:ext cx="586509" cy="142582"/>
                <a:chOff x="-994955" y="1628924"/>
                <a:chExt cx="586509" cy="142582"/>
              </a:xfrm>
            </p:grpSpPr>
            <p:sp>
              <p:nvSpPr>
                <p:cNvPr id="1944" name="Google Shape;1944;p73"/>
                <p:cNvSpPr/>
                <p:nvPr/>
              </p:nvSpPr>
              <p:spPr>
                <a:xfrm>
                  <a:off x="-994955" y="1628924"/>
                  <a:ext cx="586509" cy="142582"/>
                </a:xfrm>
                <a:custGeom>
                  <a:rect b="b" l="l" r="r" t="t"/>
                  <a:pathLst>
                    <a:path extrusionOk="0" h="2062" w="8482">
                      <a:moveTo>
                        <a:pt x="5971" y="0"/>
                      </a:moveTo>
                      <a:cubicBezTo>
                        <a:pt x="5919" y="0"/>
                        <a:pt x="5868" y="2"/>
                        <a:pt x="5816" y="7"/>
                      </a:cubicBezTo>
                      <a:cubicBezTo>
                        <a:pt x="5393" y="44"/>
                        <a:pt x="4987" y="222"/>
                        <a:pt x="4637" y="466"/>
                      </a:cubicBezTo>
                      <a:cubicBezTo>
                        <a:pt x="4464" y="585"/>
                        <a:pt x="4298" y="718"/>
                        <a:pt x="4250" y="921"/>
                      </a:cubicBezTo>
                      <a:cubicBezTo>
                        <a:pt x="3961" y="646"/>
                        <a:pt x="3562" y="491"/>
                        <a:pt x="3162" y="491"/>
                      </a:cubicBezTo>
                      <a:cubicBezTo>
                        <a:pt x="3074" y="491"/>
                        <a:pt x="2986" y="498"/>
                        <a:pt x="2899" y="514"/>
                      </a:cubicBezTo>
                      <a:cubicBezTo>
                        <a:pt x="2418" y="598"/>
                        <a:pt x="2005" y="925"/>
                        <a:pt x="1792" y="1361"/>
                      </a:cubicBezTo>
                      <a:cubicBezTo>
                        <a:pt x="1618" y="1284"/>
                        <a:pt x="1428" y="1245"/>
                        <a:pt x="1239" y="1245"/>
                      </a:cubicBezTo>
                      <a:cubicBezTo>
                        <a:pt x="1072" y="1245"/>
                        <a:pt x="906" y="1275"/>
                        <a:pt x="750" y="1335"/>
                      </a:cubicBezTo>
                      <a:cubicBezTo>
                        <a:pt x="419" y="1464"/>
                        <a:pt x="142" y="1728"/>
                        <a:pt x="0" y="2054"/>
                      </a:cubicBezTo>
                      <a:lnTo>
                        <a:pt x="8481" y="2062"/>
                      </a:lnTo>
                      <a:cubicBezTo>
                        <a:pt x="8453" y="1940"/>
                        <a:pt x="8428" y="1813"/>
                        <a:pt x="8369" y="1702"/>
                      </a:cubicBezTo>
                      <a:cubicBezTo>
                        <a:pt x="8312" y="1590"/>
                        <a:pt x="8214" y="1492"/>
                        <a:pt x="8092" y="1461"/>
                      </a:cubicBezTo>
                      <a:cubicBezTo>
                        <a:pt x="8057" y="1451"/>
                        <a:pt x="8021" y="1447"/>
                        <a:pt x="7985" y="1447"/>
                      </a:cubicBezTo>
                      <a:cubicBezTo>
                        <a:pt x="7864" y="1447"/>
                        <a:pt x="7744" y="1496"/>
                        <a:pt x="7632" y="1553"/>
                      </a:cubicBezTo>
                      <a:cubicBezTo>
                        <a:pt x="7515" y="1114"/>
                        <a:pt x="7350" y="665"/>
                        <a:pt x="7009" y="366"/>
                      </a:cubicBezTo>
                      <a:cubicBezTo>
                        <a:pt x="6729" y="118"/>
                        <a:pt x="6347" y="0"/>
                        <a:pt x="597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5" name="Google Shape;1945;p73"/>
                <p:cNvSpPr/>
                <p:nvPr/>
              </p:nvSpPr>
              <p:spPr>
                <a:xfrm>
                  <a:off x="-801547" y="1679195"/>
                  <a:ext cx="55041" cy="79105"/>
                </a:xfrm>
                <a:custGeom>
                  <a:rect b="b" l="l" r="r" t="t"/>
                  <a:pathLst>
                    <a:path extrusionOk="0" h="1144" w="796">
                      <a:moveTo>
                        <a:pt x="98" y="0"/>
                      </a:moveTo>
                      <a:cubicBezTo>
                        <a:pt x="49" y="0"/>
                        <a:pt x="1" y="51"/>
                        <a:pt x="34" y="105"/>
                      </a:cubicBezTo>
                      <a:cubicBezTo>
                        <a:pt x="250" y="432"/>
                        <a:pt x="452" y="765"/>
                        <a:pt x="644" y="1108"/>
                      </a:cubicBezTo>
                      <a:cubicBezTo>
                        <a:pt x="658" y="1133"/>
                        <a:pt x="680" y="1143"/>
                        <a:pt x="702" y="1143"/>
                      </a:cubicBezTo>
                      <a:cubicBezTo>
                        <a:pt x="749" y="1143"/>
                        <a:pt x="796" y="1094"/>
                        <a:pt x="766" y="1038"/>
                      </a:cubicBezTo>
                      <a:cubicBezTo>
                        <a:pt x="576" y="697"/>
                        <a:pt x="369" y="360"/>
                        <a:pt x="156" y="34"/>
                      </a:cubicBezTo>
                      <a:cubicBezTo>
                        <a:pt x="141" y="10"/>
                        <a:pt x="120" y="0"/>
                        <a:pt x="9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6" name="Google Shape;1946;p73"/>
                <p:cNvSpPr/>
                <p:nvPr/>
              </p:nvSpPr>
              <p:spPr>
                <a:xfrm>
                  <a:off x="-601154" y="1644966"/>
                  <a:ext cx="30563" cy="111742"/>
                </a:xfrm>
                <a:custGeom>
                  <a:rect b="b" l="l" r="r" t="t"/>
                  <a:pathLst>
                    <a:path extrusionOk="0" h="1616" w="442">
                      <a:moveTo>
                        <a:pt x="356" y="0"/>
                      </a:moveTo>
                      <a:cubicBezTo>
                        <a:pt x="329" y="0"/>
                        <a:pt x="304" y="15"/>
                        <a:pt x="296" y="51"/>
                      </a:cubicBezTo>
                      <a:cubicBezTo>
                        <a:pt x="202" y="545"/>
                        <a:pt x="107" y="1035"/>
                        <a:pt x="11" y="1527"/>
                      </a:cubicBezTo>
                      <a:cubicBezTo>
                        <a:pt x="1" y="1581"/>
                        <a:pt x="45" y="1616"/>
                        <a:pt x="87" y="1616"/>
                      </a:cubicBezTo>
                      <a:cubicBezTo>
                        <a:pt x="114" y="1616"/>
                        <a:pt x="140" y="1600"/>
                        <a:pt x="147" y="1564"/>
                      </a:cubicBezTo>
                      <a:cubicBezTo>
                        <a:pt x="241" y="1072"/>
                        <a:pt x="335" y="582"/>
                        <a:pt x="433" y="88"/>
                      </a:cubicBezTo>
                      <a:cubicBezTo>
                        <a:pt x="442" y="36"/>
                        <a:pt x="397" y="0"/>
                        <a:pt x="35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7" name="Google Shape;1947;p73"/>
                <p:cNvSpPr/>
                <p:nvPr/>
              </p:nvSpPr>
              <p:spPr>
                <a:xfrm>
                  <a:off x="-448682" y="1737210"/>
                  <a:ext cx="16388" cy="23787"/>
                </a:xfrm>
                <a:custGeom>
                  <a:rect b="b" l="l" r="r" t="t"/>
                  <a:pathLst>
                    <a:path extrusionOk="0" h="344" w="237">
                      <a:moveTo>
                        <a:pt x="160" y="0"/>
                      </a:moveTo>
                      <a:cubicBezTo>
                        <a:pt x="147" y="0"/>
                        <a:pt x="135" y="3"/>
                        <a:pt x="126" y="9"/>
                      </a:cubicBezTo>
                      <a:lnTo>
                        <a:pt x="111" y="22"/>
                      </a:lnTo>
                      <a:cubicBezTo>
                        <a:pt x="102" y="31"/>
                        <a:pt x="98" y="40"/>
                        <a:pt x="93" y="51"/>
                      </a:cubicBezTo>
                      <a:cubicBezTo>
                        <a:pt x="65" y="120"/>
                        <a:pt x="36" y="190"/>
                        <a:pt x="8" y="256"/>
                      </a:cubicBezTo>
                      <a:cubicBezTo>
                        <a:pt x="1" y="273"/>
                        <a:pt x="8" y="295"/>
                        <a:pt x="15" y="309"/>
                      </a:cubicBezTo>
                      <a:cubicBezTo>
                        <a:pt x="25" y="322"/>
                        <a:pt x="39" y="337"/>
                        <a:pt x="56" y="341"/>
                      </a:cubicBezTo>
                      <a:cubicBezTo>
                        <a:pt x="63" y="343"/>
                        <a:pt x="70" y="344"/>
                        <a:pt x="77" y="344"/>
                      </a:cubicBezTo>
                      <a:cubicBezTo>
                        <a:pt x="89" y="344"/>
                        <a:pt x="100" y="341"/>
                        <a:pt x="109" y="335"/>
                      </a:cubicBezTo>
                      <a:cubicBezTo>
                        <a:pt x="113" y="330"/>
                        <a:pt x="119" y="328"/>
                        <a:pt x="122" y="322"/>
                      </a:cubicBezTo>
                      <a:cubicBezTo>
                        <a:pt x="131" y="313"/>
                        <a:pt x="137" y="304"/>
                        <a:pt x="141" y="293"/>
                      </a:cubicBezTo>
                      <a:cubicBezTo>
                        <a:pt x="168" y="225"/>
                        <a:pt x="200" y="155"/>
                        <a:pt x="227" y="88"/>
                      </a:cubicBezTo>
                      <a:cubicBezTo>
                        <a:pt x="237" y="72"/>
                        <a:pt x="231" y="50"/>
                        <a:pt x="222" y="35"/>
                      </a:cubicBezTo>
                      <a:cubicBezTo>
                        <a:pt x="213" y="22"/>
                        <a:pt x="196" y="7"/>
                        <a:pt x="181" y="4"/>
                      </a:cubicBezTo>
                      <a:cubicBezTo>
                        <a:pt x="174" y="1"/>
                        <a:pt x="167" y="0"/>
                        <a:pt x="16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8" name="Google Shape;1948;p73"/>
                <p:cNvSpPr/>
                <p:nvPr/>
              </p:nvSpPr>
              <p:spPr>
                <a:xfrm>
                  <a:off x="-932514" y="1729742"/>
                  <a:ext cx="30909" cy="31739"/>
                </a:xfrm>
                <a:custGeom>
                  <a:rect b="b" l="l" r="r" t="t"/>
                  <a:pathLst>
                    <a:path extrusionOk="0" h="459" w="447">
                      <a:moveTo>
                        <a:pt x="77" y="0"/>
                      </a:moveTo>
                      <a:cubicBezTo>
                        <a:pt x="58" y="0"/>
                        <a:pt x="40" y="7"/>
                        <a:pt x="28" y="21"/>
                      </a:cubicBezTo>
                      <a:cubicBezTo>
                        <a:pt x="0" y="51"/>
                        <a:pt x="0" y="91"/>
                        <a:pt x="28" y="121"/>
                      </a:cubicBezTo>
                      <a:cubicBezTo>
                        <a:pt x="124" y="226"/>
                        <a:pt x="223" y="331"/>
                        <a:pt x="319" y="438"/>
                      </a:cubicBezTo>
                      <a:cubicBezTo>
                        <a:pt x="332" y="452"/>
                        <a:pt x="350" y="458"/>
                        <a:pt x="369" y="458"/>
                      </a:cubicBezTo>
                      <a:cubicBezTo>
                        <a:pt x="387" y="458"/>
                        <a:pt x="406" y="452"/>
                        <a:pt x="419" y="438"/>
                      </a:cubicBezTo>
                      <a:cubicBezTo>
                        <a:pt x="446" y="410"/>
                        <a:pt x="446" y="370"/>
                        <a:pt x="419" y="338"/>
                      </a:cubicBezTo>
                      <a:cubicBezTo>
                        <a:pt x="323" y="233"/>
                        <a:pt x="223" y="126"/>
                        <a:pt x="126" y="21"/>
                      </a:cubicBezTo>
                      <a:cubicBezTo>
                        <a:pt x="114" y="7"/>
                        <a:pt x="95" y="0"/>
                        <a:pt x="7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949" name="Shape 1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0" name="Google Shape;1950;p74"/>
          <p:cNvGrpSpPr/>
          <p:nvPr/>
        </p:nvGrpSpPr>
        <p:grpSpPr>
          <a:xfrm>
            <a:off x="-4147303" y="2580000"/>
            <a:ext cx="7739856" cy="2311179"/>
            <a:chOff x="-4147303" y="2275200"/>
            <a:chExt cx="7739856" cy="2311179"/>
          </a:xfrm>
        </p:grpSpPr>
        <p:sp>
          <p:nvSpPr>
            <p:cNvPr id="1951" name="Google Shape;1951;p74"/>
            <p:cNvSpPr/>
            <p:nvPr/>
          </p:nvSpPr>
          <p:spPr>
            <a:xfrm>
              <a:off x="-4147303" y="3171712"/>
              <a:ext cx="7739856" cy="1414667"/>
            </a:xfrm>
            <a:custGeom>
              <a:rect b="b" l="l" r="r" t="t"/>
              <a:pathLst>
                <a:path extrusionOk="0" h="18746" w="89097">
                  <a:moveTo>
                    <a:pt x="25513" y="0"/>
                  </a:moveTo>
                  <a:lnTo>
                    <a:pt x="24746" y="16175"/>
                  </a:lnTo>
                  <a:lnTo>
                    <a:pt x="9902" y="16851"/>
                  </a:lnTo>
                  <a:lnTo>
                    <a:pt x="9902" y="3933"/>
                  </a:lnTo>
                  <a:lnTo>
                    <a:pt x="6218" y="3933"/>
                  </a:lnTo>
                  <a:lnTo>
                    <a:pt x="6059" y="7005"/>
                  </a:lnTo>
                  <a:lnTo>
                    <a:pt x="4797" y="7005"/>
                  </a:lnTo>
                  <a:lnTo>
                    <a:pt x="2166" y="7374"/>
                  </a:lnTo>
                  <a:lnTo>
                    <a:pt x="0" y="18746"/>
                  </a:lnTo>
                  <a:lnTo>
                    <a:pt x="89097" y="17847"/>
                  </a:lnTo>
                  <a:lnTo>
                    <a:pt x="86756" y="4178"/>
                  </a:lnTo>
                  <a:lnTo>
                    <a:pt x="79085" y="4178"/>
                  </a:lnTo>
                  <a:lnTo>
                    <a:pt x="78980" y="8536"/>
                  </a:lnTo>
                  <a:lnTo>
                    <a:pt x="76143" y="7742"/>
                  </a:lnTo>
                  <a:lnTo>
                    <a:pt x="76143" y="13396"/>
                  </a:lnTo>
                  <a:lnTo>
                    <a:pt x="69026" y="12781"/>
                  </a:lnTo>
                  <a:lnTo>
                    <a:pt x="69026" y="9342"/>
                  </a:lnTo>
                  <a:lnTo>
                    <a:pt x="69026" y="0"/>
                  </a:lnTo>
                  <a:lnTo>
                    <a:pt x="65470" y="0"/>
                  </a:lnTo>
                  <a:lnTo>
                    <a:pt x="65470" y="12043"/>
                  </a:lnTo>
                  <a:lnTo>
                    <a:pt x="59355" y="17076"/>
                  </a:lnTo>
                  <a:lnTo>
                    <a:pt x="59829" y="612"/>
                  </a:lnTo>
                  <a:lnTo>
                    <a:pt x="56611" y="0"/>
                  </a:lnTo>
                  <a:lnTo>
                    <a:pt x="56611" y="1965"/>
                  </a:lnTo>
                  <a:lnTo>
                    <a:pt x="54768" y="1965"/>
                  </a:lnTo>
                  <a:lnTo>
                    <a:pt x="54768" y="8970"/>
                  </a:lnTo>
                  <a:lnTo>
                    <a:pt x="53170" y="9342"/>
                  </a:lnTo>
                  <a:lnTo>
                    <a:pt x="53170" y="4423"/>
                  </a:lnTo>
                  <a:lnTo>
                    <a:pt x="50096" y="4055"/>
                  </a:lnTo>
                  <a:lnTo>
                    <a:pt x="50096" y="4055"/>
                  </a:lnTo>
                  <a:lnTo>
                    <a:pt x="50353" y="10811"/>
                  </a:lnTo>
                  <a:lnTo>
                    <a:pt x="49169" y="15676"/>
                  </a:lnTo>
                  <a:lnTo>
                    <a:pt x="43084" y="16175"/>
                  </a:lnTo>
                  <a:lnTo>
                    <a:pt x="31904" y="13520"/>
                  </a:lnTo>
                  <a:lnTo>
                    <a:pt x="32068" y="1965"/>
                  </a:lnTo>
                  <a:lnTo>
                    <a:pt x="29327" y="1965"/>
                  </a:lnTo>
                  <a:lnTo>
                    <a:pt x="29327" y="0"/>
                  </a:lnTo>
                  <a:close/>
                </a:path>
              </a:pathLst>
            </a:custGeom>
            <a:solidFill>
              <a:srgbClr val="91CB91">
                <a:alpha val="2766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74"/>
            <p:cNvSpPr/>
            <p:nvPr/>
          </p:nvSpPr>
          <p:spPr>
            <a:xfrm>
              <a:off x="-1736680" y="2275200"/>
              <a:ext cx="3901284" cy="2232198"/>
            </a:xfrm>
            <a:custGeom>
              <a:rect b="b" l="l" r="r" t="t"/>
              <a:pathLst>
                <a:path extrusionOk="0" h="17085" w="29860">
                  <a:moveTo>
                    <a:pt x="13662" y="1"/>
                  </a:moveTo>
                  <a:cubicBezTo>
                    <a:pt x="13387" y="1"/>
                    <a:pt x="13162" y="229"/>
                    <a:pt x="13169" y="504"/>
                  </a:cubicBezTo>
                  <a:lnTo>
                    <a:pt x="13394" y="11130"/>
                  </a:lnTo>
                  <a:cubicBezTo>
                    <a:pt x="13401" y="11399"/>
                    <a:pt x="13189" y="11624"/>
                    <a:pt x="12922" y="11631"/>
                  </a:cubicBezTo>
                  <a:lnTo>
                    <a:pt x="12091" y="11664"/>
                  </a:lnTo>
                  <a:cubicBezTo>
                    <a:pt x="12084" y="11665"/>
                    <a:pt x="12078" y="11665"/>
                    <a:pt x="12071" y="11665"/>
                  </a:cubicBezTo>
                  <a:cubicBezTo>
                    <a:pt x="11797" y="11665"/>
                    <a:pt x="11575" y="11440"/>
                    <a:pt x="11579" y="11165"/>
                  </a:cubicBezTo>
                  <a:lnTo>
                    <a:pt x="11704" y="4385"/>
                  </a:lnTo>
                  <a:cubicBezTo>
                    <a:pt x="11710" y="4110"/>
                    <a:pt x="11487" y="3886"/>
                    <a:pt x="11212" y="3886"/>
                  </a:cubicBezTo>
                  <a:lnTo>
                    <a:pt x="9679" y="3886"/>
                  </a:lnTo>
                  <a:cubicBezTo>
                    <a:pt x="9413" y="3886"/>
                    <a:pt x="9194" y="4098"/>
                    <a:pt x="9189" y="4365"/>
                  </a:cubicBezTo>
                  <a:lnTo>
                    <a:pt x="9089" y="8303"/>
                  </a:lnTo>
                  <a:cubicBezTo>
                    <a:pt x="9082" y="8570"/>
                    <a:pt x="8866" y="8782"/>
                    <a:pt x="8599" y="8782"/>
                  </a:cubicBezTo>
                  <a:cubicBezTo>
                    <a:pt x="8330" y="8782"/>
                    <a:pt x="8109" y="8563"/>
                    <a:pt x="8109" y="8292"/>
                  </a:cubicBezTo>
                  <a:lnTo>
                    <a:pt x="8109" y="1929"/>
                  </a:lnTo>
                  <a:cubicBezTo>
                    <a:pt x="8109" y="1658"/>
                    <a:pt x="7887" y="1438"/>
                    <a:pt x="7618" y="1438"/>
                  </a:cubicBezTo>
                  <a:cubicBezTo>
                    <a:pt x="7613" y="1438"/>
                    <a:pt x="7607" y="1438"/>
                    <a:pt x="7602" y="1438"/>
                  </a:cubicBezTo>
                  <a:lnTo>
                    <a:pt x="5501" y="1503"/>
                  </a:lnTo>
                  <a:cubicBezTo>
                    <a:pt x="5236" y="1512"/>
                    <a:pt x="5026" y="1726"/>
                    <a:pt x="5024" y="1991"/>
                  </a:cubicBezTo>
                  <a:lnTo>
                    <a:pt x="4970" y="9742"/>
                  </a:lnTo>
                  <a:cubicBezTo>
                    <a:pt x="4968" y="9998"/>
                    <a:pt x="4769" y="10210"/>
                    <a:pt x="4515" y="10229"/>
                  </a:cubicBezTo>
                  <a:lnTo>
                    <a:pt x="4322" y="10243"/>
                  </a:lnTo>
                  <a:cubicBezTo>
                    <a:pt x="4310" y="10244"/>
                    <a:pt x="4298" y="10245"/>
                    <a:pt x="4286" y="10245"/>
                  </a:cubicBezTo>
                  <a:cubicBezTo>
                    <a:pt x="3984" y="10245"/>
                    <a:pt x="3749" y="9974"/>
                    <a:pt x="3800" y="9670"/>
                  </a:cubicBezTo>
                  <a:lnTo>
                    <a:pt x="3863" y="9305"/>
                  </a:lnTo>
                  <a:cubicBezTo>
                    <a:pt x="3911" y="9025"/>
                    <a:pt x="3708" y="8760"/>
                    <a:pt x="3422" y="8734"/>
                  </a:cubicBezTo>
                  <a:lnTo>
                    <a:pt x="546" y="8474"/>
                  </a:lnTo>
                  <a:cubicBezTo>
                    <a:pt x="530" y="8473"/>
                    <a:pt x="514" y="8472"/>
                    <a:pt x="499" y="8472"/>
                  </a:cubicBezTo>
                  <a:cubicBezTo>
                    <a:pt x="225" y="8472"/>
                    <a:pt x="1" y="8702"/>
                    <a:pt x="11" y="8983"/>
                  </a:cubicBezTo>
                  <a:lnTo>
                    <a:pt x="317" y="16612"/>
                  </a:lnTo>
                  <a:cubicBezTo>
                    <a:pt x="328" y="16876"/>
                    <a:pt x="544" y="17084"/>
                    <a:pt x="803" y="17084"/>
                  </a:cubicBezTo>
                  <a:cubicBezTo>
                    <a:pt x="806" y="17084"/>
                    <a:pt x="809" y="17084"/>
                    <a:pt x="813" y="17084"/>
                  </a:cubicBezTo>
                  <a:lnTo>
                    <a:pt x="29296" y="16550"/>
                  </a:lnTo>
                  <a:cubicBezTo>
                    <a:pt x="29561" y="16546"/>
                    <a:pt x="29775" y="16329"/>
                    <a:pt x="29777" y="16065"/>
                  </a:cubicBezTo>
                  <a:lnTo>
                    <a:pt x="29856" y="8570"/>
                  </a:lnTo>
                  <a:cubicBezTo>
                    <a:pt x="29860" y="8297"/>
                    <a:pt x="29639" y="8073"/>
                    <a:pt x="29366" y="8073"/>
                  </a:cubicBezTo>
                  <a:lnTo>
                    <a:pt x="27960" y="8073"/>
                  </a:lnTo>
                  <a:cubicBezTo>
                    <a:pt x="27711" y="8073"/>
                    <a:pt x="27501" y="8261"/>
                    <a:pt x="27472" y="8506"/>
                  </a:cubicBezTo>
                  <a:lnTo>
                    <a:pt x="27120" y="11467"/>
                  </a:lnTo>
                  <a:cubicBezTo>
                    <a:pt x="27092" y="11707"/>
                    <a:pt x="26893" y="11891"/>
                    <a:pt x="26651" y="11900"/>
                  </a:cubicBezTo>
                  <a:lnTo>
                    <a:pt x="25953" y="11930"/>
                  </a:lnTo>
                  <a:cubicBezTo>
                    <a:pt x="25946" y="11930"/>
                    <a:pt x="25939" y="11930"/>
                    <a:pt x="25933" y="11930"/>
                  </a:cubicBezTo>
                  <a:cubicBezTo>
                    <a:pt x="25671" y="11930"/>
                    <a:pt x="25452" y="11722"/>
                    <a:pt x="25443" y="11458"/>
                  </a:cubicBezTo>
                  <a:lnTo>
                    <a:pt x="25142" y="3508"/>
                  </a:lnTo>
                  <a:cubicBezTo>
                    <a:pt x="25131" y="3244"/>
                    <a:pt x="24917" y="3038"/>
                    <a:pt x="24654" y="3036"/>
                  </a:cubicBezTo>
                  <a:lnTo>
                    <a:pt x="21147" y="3010"/>
                  </a:lnTo>
                  <a:cubicBezTo>
                    <a:pt x="21146" y="3010"/>
                    <a:pt x="21145" y="3010"/>
                    <a:pt x="21144" y="3010"/>
                  </a:cubicBezTo>
                  <a:cubicBezTo>
                    <a:pt x="20861" y="3010"/>
                    <a:pt x="20635" y="3245"/>
                    <a:pt x="20651" y="3528"/>
                  </a:cubicBezTo>
                  <a:lnTo>
                    <a:pt x="21003" y="10162"/>
                  </a:lnTo>
                  <a:cubicBezTo>
                    <a:pt x="21018" y="10426"/>
                    <a:pt x="20821" y="10653"/>
                    <a:pt x="20559" y="10678"/>
                  </a:cubicBezTo>
                  <a:lnTo>
                    <a:pt x="18900" y="10837"/>
                  </a:lnTo>
                  <a:cubicBezTo>
                    <a:pt x="18884" y="10838"/>
                    <a:pt x="18868" y="10839"/>
                    <a:pt x="18853" y="10839"/>
                  </a:cubicBezTo>
                  <a:cubicBezTo>
                    <a:pt x="18586" y="10839"/>
                    <a:pt x="18364" y="10623"/>
                    <a:pt x="18360" y="10350"/>
                  </a:cubicBezTo>
                  <a:lnTo>
                    <a:pt x="18305" y="526"/>
                  </a:lnTo>
                  <a:cubicBezTo>
                    <a:pt x="18303" y="259"/>
                    <a:pt x="18088" y="40"/>
                    <a:pt x="17817" y="38"/>
                  </a:cubicBezTo>
                  <a:lnTo>
                    <a:pt x="13665" y="1"/>
                  </a:lnTo>
                  <a:cubicBezTo>
                    <a:pt x="13664" y="1"/>
                    <a:pt x="13663" y="1"/>
                    <a:pt x="13662" y="1"/>
                  </a:cubicBezTo>
                  <a:close/>
                </a:path>
              </a:pathLst>
            </a:custGeom>
            <a:solidFill>
              <a:srgbClr val="91CB91">
                <a:alpha val="40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53" name="Google Shape;1953;p74"/>
          <p:cNvSpPr txBox="1"/>
          <p:nvPr>
            <p:ph type="title"/>
          </p:nvPr>
        </p:nvSpPr>
        <p:spPr>
          <a:xfrm>
            <a:off x="2855575" y="540000"/>
            <a:ext cx="49569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54" name="Google Shape;1954;p74"/>
          <p:cNvSpPr txBox="1"/>
          <p:nvPr>
            <p:ph idx="1" type="subTitle"/>
          </p:nvPr>
        </p:nvSpPr>
        <p:spPr>
          <a:xfrm>
            <a:off x="2855575" y="1841450"/>
            <a:ext cx="4448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55" name="Google Shape;1955;p74"/>
          <p:cNvSpPr txBox="1"/>
          <p:nvPr/>
        </p:nvSpPr>
        <p:spPr>
          <a:xfrm>
            <a:off x="2855575" y="3611950"/>
            <a:ext cx="55752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CREDITS: This presentation template was created by </a:t>
            </a:r>
            <a:r>
              <a:rPr b="1" lang="en" u="sng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, and includes icons by </a:t>
            </a:r>
            <a:r>
              <a:rPr b="1" lang="en" u="sng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, and infographics &amp; images by </a:t>
            </a:r>
            <a:r>
              <a:rPr b="1" lang="en" u="sng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u="sng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endParaRPr b="1" u="sng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grpSp>
        <p:nvGrpSpPr>
          <p:cNvPr id="1956" name="Google Shape;1956;p74"/>
          <p:cNvGrpSpPr/>
          <p:nvPr/>
        </p:nvGrpSpPr>
        <p:grpSpPr>
          <a:xfrm>
            <a:off x="-943228" y="-78472"/>
            <a:ext cx="10288499" cy="1214413"/>
            <a:chOff x="-943228" y="-78472"/>
            <a:chExt cx="10288499" cy="1214413"/>
          </a:xfrm>
        </p:grpSpPr>
        <p:grpSp>
          <p:nvGrpSpPr>
            <p:cNvPr id="1957" name="Google Shape;1957;p74"/>
            <p:cNvGrpSpPr/>
            <p:nvPr/>
          </p:nvGrpSpPr>
          <p:grpSpPr>
            <a:xfrm>
              <a:off x="-943228" y="-78463"/>
              <a:ext cx="10288499" cy="1214404"/>
              <a:chOff x="-943228" y="-78463"/>
              <a:chExt cx="10288499" cy="1214404"/>
            </a:xfrm>
          </p:grpSpPr>
          <p:sp>
            <p:nvSpPr>
              <p:cNvPr id="1958" name="Google Shape;1958;p74"/>
              <p:cNvSpPr/>
              <p:nvPr/>
            </p:nvSpPr>
            <p:spPr>
              <a:xfrm flipH="1">
                <a:off x="8506926" y="716598"/>
                <a:ext cx="385942" cy="207509"/>
              </a:xfrm>
              <a:custGeom>
                <a:rect b="b" l="l" r="r" t="t"/>
                <a:pathLst>
                  <a:path extrusionOk="0" h="3447" w="6411">
                    <a:moveTo>
                      <a:pt x="2159" y="0"/>
                    </a:moveTo>
                    <a:cubicBezTo>
                      <a:pt x="1702" y="0"/>
                      <a:pt x="1300" y="222"/>
                      <a:pt x="1046" y="561"/>
                    </a:cubicBezTo>
                    <a:cubicBezTo>
                      <a:pt x="977" y="542"/>
                      <a:pt x="906" y="529"/>
                      <a:pt x="832" y="529"/>
                    </a:cubicBezTo>
                    <a:cubicBezTo>
                      <a:pt x="375" y="529"/>
                      <a:pt x="4" y="902"/>
                      <a:pt x="4" y="1357"/>
                    </a:cubicBezTo>
                    <a:cubicBezTo>
                      <a:pt x="1" y="1817"/>
                      <a:pt x="371" y="2186"/>
                      <a:pt x="826" y="2186"/>
                    </a:cubicBezTo>
                    <a:cubicBezTo>
                      <a:pt x="887" y="2186"/>
                      <a:pt x="944" y="2181"/>
                      <a:pt x="1001" y="2168"/>
                    </a:cubicBezTo>
                    <a:cubicBezTo>
                      <a:pt x="1182" y="2435"/>
                      <a:pt x="1453" y="2636"/>
                      <a:pt x="1770" y="2728"/>
                    </a:cubicBezTo>
                    <a:cubicBezTo>
                      <a:pt x="1993" y="3154"/>
                      <a:pt x="2443" y="3447"/>
                      <a:pt x="2959" y="3447"/>
                    </a:cubicBezTo>
                    <a:cubicBezTo>
                      <a:pt x="3388" y="3447"/>
                      <a:pt x="3769" y="3244"/>
                      <a:pt x="4015" y="2929"/>
                    </a:cubicBezTo>
                    <a:cubicBezTo>
                      <a:pt x="4153" y="3065"/>
                      <a:pt x="4343" y="3150"/>
                      <a:pt x="4549" y="3150"/>
                    </a:cubicBezTo>
                    <a:cubicBezTo>
                      <a:pt x="4847" y="3150"/>
                      <a:pt x="5102" y="2978"/>
                      <a:pt x="5227" y="2733"/>
                    </a:cubicBezTo>
                    <a:cubicBezTo>
                      <a:pt x="5255" y="2735"/>
                      <a:pt x="5281" y="2737"/>
                      <a:pt x="5308" y="2737"/>
                    </a:cubicBezTo>
                    <a:cubicBezTo>
                      <a:pt x="5916" y="2737"/>
                      <a:pt x="6410" y="2245"/>
                      <a:pt x="6410" y="1633"/>
                    </a:cubicBezTo>
                    <a:cubicBezTo>
                      <a:pt x="6410" y="1025"/>
                      <a:pt x="5918" y="529"/>
                      <a:pt x="5308" y="529"/>
                    </a:cubicBezTo>
                    <a:cubicBezTo>
                      <a:pt x="5072" y="529"/>
                      <a:pt x="4855" y="603"/>
                      <a:pt x="4678" y="728"/>
                    </a:cubicBezTo>
                    <a:cubicBezTo>
                      <a:pt x="4543" y="356"/>
                      <a:pt x="4182" y="87"/>
                      <a:pt x="3764" y="87"/>
                    </a:cubicBezTo>
                    <a:cubicBezTo>
                      <a:pt x="3502" y="87"/>
                      <a:pt x="3264" y="192"/>
                      <a:pt x="3089" y="360"/>
                    </a:cubicBezTo>
                    <a:cubicBezTo>
                      <a:pt x="2842" y="137"/>
                      <a:pt x="2516" y="0"/>
                      <a:pt x="215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9" name="Google Shape;1959;p74"/>
              <p:cNvSpPr/>
              <p:nvPr/>
            </p:nvSpPr>
            <p:spPr>
              <a:xfrm flipH="1">
                <a:off x="8892868" y="924098"/>
                <a:ext cx="452403" cy="211844"/>
              </a:xfrm>
              <a:custGeom>
                <a:rect b="b" l="l" r="r" t="t"/>
                <a:pathLst>
                  <a:path extrusionOk="0" h="3519" w="7515">
                    <a:moveTo>
                      <a:pt x="3620" y="0"/>
                    </a:moveTo>
                    <a:cubicBezTo>
                      <a:pt x="3091" y="0"/>
                      <a:pt x="2636" y="297"/>
                      <a:pt x="2408" y="736"/>
                    </a:cubicBezTo>
                    <a:cubicBezTo>
                      <a:pt x="2085" y="830"/>
                      <a:pt x="1809" y="1032"/>
                      <a:pt x="1625" y="1307"/>
                    </a:cubicBezTo>
                    <a:cubicBezTo>
                      <a:pt x="1567" y="1294"/>
                      <a:pt x="1507" y="1289"/>
                      <a:pt x="1448" y="1289"/>
                    </a:cubicBezTo>
                    <a:cubicBezTo>
                      <a:pt x="980" y="1289"/>
                      <a:pt x="602" y="1664"/>
                      <a:pt x="602" y="2133"/>
                    </a:cubicBezTo>
                    <a:cubicBezTo>
                      <a:pt x="602" y="2158"/>
                      <a:pt x="604" y="2182"/>
                      <a:pt x="607" y="2204"/>
                    </a:cubicBezTo>
                    <a:lnTo>
                      <a:pt x="417" y="2204"/>
                    </a:lnTo>
                    <a:cubicBezTo>
                      <a:pt x="187" y="2204"/>
                      <a:pt x="1" y="2391"/>
                      <a:pt x="1" y="2621"/>
                    </a:cubicBezTo>
                    <a:cubicBezTo>
                      <a:pt x="1" y="2851"/>
                      <a:pt x="187" y="3039"/>
                      <a:pt x="417" y="3039"/>
                    </a:cubicBezTo>
                    <a:lnTo>
                      <a:pt x="1744" y="3039"/>
                    </a:lnTo>
                    <a:cubicBezTo>
                      <a:pt x="2004" y="3330"/>
                      <a:pt x="2380" y="3518"/>
                      <a:pt x="2802" y="3518"/>
                    </a:cubicBezTo>
                    <a:cubicBezTo>
                      <a:pt x="3169" y="3518"/>
                      <a:pt x="3501" y="3376"/>
                      <a:pt x="3753" y="3150"/>
                    </a:cubicBezTo>
                    <a:cubicBezTo>
                      <a:pt x="3934" y="3321"/>
                      <a:pt x="4175" y="3428"/>
                      <a:pt x="4442" y="3428"/>
                    </a:cubicBezTo>
                    <a:cubicBezTo>
                      <a:pt x="4763" y="3428"/>
                      <a:pt x="5049" y="3275"/>
                      <a:pt x="5229" y="3039"/>
                    </a:cubicBezTo>
                    <a:lnTo>
                      <a:pt x="7098" y="3039"/>
                    </a:lnTo>
                    <a:cubicBezTo>
                      <a:pt x="7328" y="3039"/>
                      <a:pt x="7514" y="2851"/>
                      <a:pt x="7514" y="2621"/>
                    </a:cubicBezTo>
                    <a:cubicBezTo>
                      <a:pt x="7512" y="2389"/>
                      <a:pt x="7326" y="2203"/>
                      <a:pt x="7096" y="2203"/>
                    </a:cubicBezTo>
                    <a:lnTo>
                      <a:pt x="7087" y="2203"/>
                    </a:lnTo>
                    <a:cubicBezTo>
                      <a:pt x="7124" y="2092"/>
                      <a:pt x="7144" y="1972"/>
                      <a:pt x="7144" y="1849"/>
                    </a:cubicBezTo>
                    <a:cubicBezTo>
                      <a:pt x="7144" y="1228"/>
                      <a:pt x="6639" y="723"/>
                      <a:pt x="6018" y="723"/>
                    </a:cubicBezTo>
                    <a:cubicBezTo>
                      <a:pt x="5990" y="723"/>
                      <a:pt x="5963" y="726"/>
                      <a:pt x="5935" y="728"/>
                    </a:cubicBezTo>
                    <a:cubicBezTo>
                      <a:pt x="5808" y="474"/>
                      <a:pt x="5546" y="303"/>
                      <a:pt x="5244" y="303"/>
                    </a:cubicBezTo>
                    <a:cubicBezTo>
                      <a:pt x="5030" y="303"/>
                      <a:pt x="4839" y="387"/>
                      <a:pt x="4698" y="527"/>
                    </a:cubicBezTo>
                    <a:cubicBezTo>
                      <a:pt x="4446" y="207"/>
                      <a:pt x="4057" y="0"/>
                      <a:pt x="362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0" name="Google Shape;1960;p74"/>
              <p:cNvSpPr/>
              <p:nvPr/>
            </p:nvSpPr>
            <p:spPr>
              <a:xfrm flipH="1">
                <a:off x="-943228" y="112253"/>
                <a:ext cx="1432641" cy="606089"/>
              </a:xfrm>
              <a:custGeom>
                <a:rect b="b" l="l" r="r" t="t"/>
                <a:pathLst>
                  <a:path extrusionOk="0" h="5699" w="13471">
                    <a:moveTo>
                      <a:pt x="7647" y="1"/>
                    </a:moveTo>
                    <a:cubicBezTo>
                      <a:pt x="6879" y="1"/>
                      <a:pt x="6195" y="356"/>
                      <a:pt x="5751" y="915"/>
                    </a:cubicBezTo>
                    <a:cubicBezTo>
                      <a:pt x="5389" y="567"/>
                      <a:pt x="4901" y="353"/>
                      <a:pt x="4359" y="353"/>
                    </a:cubicBezTo>
                    <a:cubicBezTo>
                      <a:pt x="3657" y="353"/>
                      <a:pt x="3040" y="714"/>
                      <a:pt x="2680" y="1259"/>
                    </a:cubicBezTo>
                    <a:cubicBezTo>
                      <a:pt x="2664" y="1259"/>
                      <a:pt x="2647" y="1258"/>
                      <a:pt x="2633" y="1258"/>
                    </a:cubicBezTo>
                    <a:cubicBezTo>
                      <a:pt x="2205" y="1258"/>
                      <a:pt x="1816" y="1412"/>
                      <a:pt x="1518" y="1669"/>
                    </a:cubicBezTo>
                    <a:cubicBezTo>
                      <a:pt x="1390" y="1617"/>
                      <a:pt x="1254" y="1589"/>
                      <a:pt x="1112" y="1589"/>
                    </a:cubicBezTo>
                    <a:cubicBezTo>
                      <a:pt x="499" y="1589"/>
                      <a:pt x="1" y="2087"/>
                      <a:pt x="1" y="2701"/>
                    </a:cubicBezTo>
                    <a:cubicBezTo>
                      <a:pt x="1" y="3312"/>
                      <a:pt x="499" y="3810"/>
                      <a:pt x="1112" y="3810"/>
                    </a:cubicBezTo>
                    <a:lnTo>
                      <a:pt x="1123" y="3810"/>
                    </a:lnTo>
                    <a:cubicBezTo>
                      <a:pt x="1416" y="4343"/>
                      <a:pt x="1982" y="4702"/>
                      <a:pt x="2633" y="4702"/>
                    </a:cubicBezTo>
                    <a:cubicBezTo>
                      <a:pt x="2988" y="4702"/>
                      <a:pt x="3320" y="4591"/>
                      <a:pt x="3596" y="4405"/>
                    </a:cubicBezTo>
                    <a:cubicBezTo>
                      <a:pt x="3950" y="5170"/>
                      <a:pt x="4719" y="5699"/>
                      <a:pt x="5614" y="5699"/>
                    </a:cubicBezTo>
                    <a:cubicBezTo>
                      <a:pt x="6331" y="5699"/>
                      <a:pt x="6967" y="5358"/>
                      <a:pt x="7372" y="4833"/>
                    </a:cubicBezTo>
                    <a:cubicBezTo>
                      <a:pt x="7465" y="4842"/>
                      <a:pt x="7557" y="4849"/>
                      <a:pt x="7649" y="4849"/>
                    </a:cubicBezTo>
                    <a:cubicBezTo>
                      <a:pt x="8041" y="4849"/>
                      <a:pt x="8410" y="4755"/>
                      <a:pt x="8736" y="4591"/>
                    </a:cubicBezTo>
                    <a:cubicBezTo>
                      <a:pt x="9033" y="4755"/>
                      <a:pt x="9377" y="4849"/>
                      <a:pt x="9740" y="4849"/>
                    </a:cubicBezTo>
                    <a:cubicBezTo>
                      <a:pt x="10597" y="4849"/>
                      <a:pt x="11335" y="4332"/>
                      <a:pt x="11657" y="3591"/>
                    </a:cubicBezTo>
                    <a:cubicBezTo>
                      <a:pt x="11828" y="3681"/>
                      <a:pt x="12024" y="3733"/>
                      <a:pt x="12230" y="3733"/>
                    </a:cubicBezTo>
                    <a:cubicBezTo>
                      <a:pt x="12916" y="3733"/>
                      <a:pt x="13470" y="3176"/>
                      <a:pt x="13470" y="2498"/>
                    </a:cubicBezTo>
                    <a:cubicBezTo>
                      <a:pt x="13470" y="1812"/>
                      <a:pt x="12916" y="1258"/>
                      <a:pt x="12230" y="1258"/>
                    </a:cubicBezTo>
                    <a:cubicBezTo>
                      <a:pt x="11930" y="1258"/>
                      <a:pt x="11653" y="1365"/>
                      <a:pt x="11438" y="1543"/>
                    </a:cubicBezTo>
                    <a:cubicBezTo>
                      <a:pt x="11058" y="1014"/>
                      <a:pt x="10439" y="668"/>
                      <a:pt x="9739" y="668"/>
                    </a:cubicBezTo>
                    <a:cubicBezTo>
                      <a:pt x="9606" y="668"/>
                      <a:pt x="9481" y="683"/>
                      <a:pt x="9355" y="705"/>
                    </a:cubicBezTo>
                    <a:cubicBezTo>
                      <a:pt x="8919" y="270"/>
                      <a:pt x="8312" y="1"/>
                      <a:pt x="76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1" name="Google Shape;1961;p74"/>
              <p:cNvSpPr/>
              <p:nvPr/>
            </p:nvSpPr>
            <p:spPr>
              <a:xfrm flipH="1">
                <a:off x="3518743" y="-78463"/>
                <a:ext cx="1220134" cy="369508"/>
              </a:xfrm>
              <a:custGeom>
                <a:rect b="b" l="l" r="r" t="t"/>
                <a:pathLst>
                  <a:path extrusionOk="0" h="6138" w="20268">
                    <a:moveTo>
                      <a:pt x="9839" y="1"/>
                    </a:moveTo>
                    <a:cubicBezTo>
                      <a:pt x="8936" y="1"/>
                      <a:pt x="8151" y="500"/>
                      <a:pt x="7742" y="1235"/>
                    </a:cubicBezTo>
                    <a:cubicBezTo>
                      <a:pt x="7497" y="1117"/>
                      <a:pt x="7239" y="1060"/>
                      <a:pt x="6992" y="1060"/>
                    </a:cubicBezTo>
                    <a:cubicBezTo>
                      <a:pt x="5997" y="1060"/>
                      <a:pt x="5190" y="1860"/>
                      <a:pt x="5177" y="2850"/>
                    </a:cubicBezTo>
                    <a:cubicBezTo>
                      <a:pt x="5134" y="2846"/>
                      <a:pt x="5094" y="2842"/>
                      <a:pt x="5049" y="2842"/>
                    </a:cubicBezTo>
                    <a:cubicBezTo>
                      <a:pt x="4309" y="2842"/>
                      <a:pt x="3706" y="3443"/>
                      <a:pt x="3706" y="4186"/>
                    </a:cubicBezTo>
                    <a:cubicBezTo>
                      <a:pt x="3706" y="4280"/>
                      <a:pt x="3715" y="4376"/>
                      <a:pt x="3737" y="4464"/>
                    </a:cubicBezTo>
                    <a:lnTo>
                      <a:pt x="837" y="4464"/>
                    </a:lnTo>
                    <a:cubicBezTo>
                      <a:pt x="374" y="4464"/>
                      <a:pt x="0" y="4840"/>
                      <a:pt x="0" y="5301"/>
                    </a:cubicBezTo>
                    <a:cubicBezTo>
                      <a:pt x="0" y="5763"/>
                      <a:pt x="376" y="6137"/>
                      <a:pt x="837" y="6137"/>
                    </a:cubicBezTo>
                    <a:lnTo>
                      <a:pt x="19431" y="6137"/>
                    </a:lnTo>
                    <a:cubicBezTo>
                      <a:pt x="19894" y="6137"/>
                      <a:pt x="20268" y="5761"/>
                      <a:pt x="20268" y="5301"/>
                    </a:cubicBezTo>
                    <a:cubicBezTo>
                      <a:pt x="20264" y="4840"/>
                      <a:pt x="19890" y="4464"/>
                      <a:pt x="19426" y="4464"/>
                    </a:cubicBezTo>
                    <a:lnTo>
                      <a:pt x="16527" y="4464"/>
                    </a:lnTo>
                    <a:cubicBezTo>
                      <a:pt x="16545" y="4376"/>
                      <a:pt x="16556" y="4283"/>
                      <a:pt x="16556" y="4186"/>
                    </a:cubicBezTo>
                    <a:cubicBezTo>
                      <a:pt x="16556" y="3445"/>
                      <a:pt x="15956" y="2842"/>
                      <a:pt x="15213" y="2842"/>
                    </a:cubicBezTo>
                    <a:cubicBezTo>
                      <a:pt x="15169" y="2842"/>
                      <a:pt x="15128" y="2844"/>
                      <a:pt x="15086" y="2850"/>
                    </a:cubicBezTo>
                    <a:cubicBezTo>
                      <a:pt x="15073" y="1860"/>
                      <a:pt x="14266" y="1060"/>
                      <a:pt x="13270" y="1060"/>
                    </a:cubicBezTo>
                    <a:cubicBezTo>
                      <a:pt x="13022" y="1060"/>
                      <a:pt x="12767" y="1117"/>
                      <a:pt x="12520" y="1235"/>
                    </a:cubicBezTo>
                    <a:cubicBezTo>
                      <a:pt x="12109" y="498"/>
                      <a:pt x="11324" y="1"/>
                      <a:pt x="10423" y="1"/>
                    </a:cubicBezTo>
                    <a:cubicBezTo>
                      <a:pt x="10326" y="1"/>
                      <a:pt x="10228" y="8"/>
                      <a:pt x="10132" y="19"/>
                    </a:cubicBezTo>
                    <a:cubicBezTo>
                      <a:pt x="10034" y="8"/>
                      <a:pt x="9939" y="1"/>
                      <a:pt x="98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2" name="Google Shape;1962;p74"/>
              <p:cNvSpPr/>
              <p:nvPr/>
            </p:nvSpPr>
            <p:spPr>
              <a:xfrm flipH="1">
                <a:off x="5071868" y="1950"/>
                <a:ext cx="1220134" cy="369508"/>
              </a:xfrm>
              <a:custGeom>
                <a:rect b="b" l="l" r="r" t="t"/>
                <a:pathLst>
                  <a:path extrusionOk="0" h="6138" w="20268">
                    <a:moveTo>
                      <a:pt x="9839" y="1"/>
                    </a:moveTo>
                    <a:cubicBezTo>
                      <a:pt x="8936" y="1"/>
                      <a:pt x="8151" y="500"/>
                      <a:pt x="7742" y="1235"/>
                    </a:cubicBezTo>
                    <a:cubicBezTo>
                      <a:pt x="7497" y="1117"/>
                      <a:pt x="7239" y="1060"/>
                      <a:pt x="6992" y="1060"/>
                    </a:cubicBezTo>
                    <a:cubicBezTo>
                      <a:pt x="5997" y="1060"/>
                      <a:pt x="5190" y="1860"/>
                      <a:pt x="5177" y="2850"/>
                    </a:cubicBezTo>
                    <a:cubicBezTo>
                      <a:pt x="5134" y="2846"/>
                      <a:pt x="5094" y="2842"/>
                      <a:pt x="5049" y="2842"/>
                    </a:cubicBezTo>
                    <a:cubicBezTo>
                      <a:pt x="4309" y="2842"/>
                      <a:pt x="3706" y="3443"/>
                      <a:pt x="3706" y="4186"/>
                    </a:cubicBezTo>
                    <a:cubicBezTo>
                      <a:pt x="3706" y="4280"/>
                      <a:pt x="3715" y="4376"/>
                      <a:pt x="3737" y="4464"/>
                    </a:cubicBezTo>
                    <a:lnTo>
                      <a:pt x="837" y="4464"/>
                    </a:lnTo>
                    <a:cubicBezTo>
                      <a:pt x="374" y="4464"/>
                      <a:pt x="0" y="4840"/>
                      <a:pt x="0" y="5301"/>
                    </a:cubicBezTo>
                    <a:cubicBezTo>
                      <a:pt x="0" y="5763"/>
                      <a:pt x="376" y="6137"/>
                      <a:pt x="837" y="6137"/>
                    </a:cubicBezTo>
                    <a:lnTo>
                      <a:pt x="19431" y="6137"/>
                    </a:lnTo>
                    <a:cubicBezTo>
                      <a:pt x="19894" y="6137"/>
                      <a:pt x="20268" y="5761"/>
                      <a:pt x="20268" y="5301"/>
                    </a:cubicBezTo>
                    <a:cubicBezTo>
                      <a:pt x="20264" y="4840"/>
                      <a:pt x="19890" y="4464"/>
                      <a:pt x="19426" y="4464"/>
                    </a:cubicBezTo>
                    <a:lnTo>
                      <a:pt x="16527" y="4464"/>
                    </a:lnTo>
                    <a:cubicBezTo>
                      <a:pt x="16545" y="4376"/>
                      <a:pt x="16556" y="4283"/>
                      <a:pt x="16556" y="4186"/>
                    </a:cubicBezTo>
                    <a:cubicBezTo>
                      <a:pt x="16556" y="3445"/>
                      <a:pt x="15956" y="2842"/>
                      <a:pt x="15213" y="2842"/>
                    </a:cubicBezTo>
                    <a:cubicBezTo>
                      <a:pt x="15169" y="2842"/>
                      <a:pt x="15128" y="2844"/>
                      <a:pt x="15086" y="2850"/>
                    </a:cubicBezTo>
                    <a:cubicBezTo>
                      <a:pt x="15073" y="1860"/>
                      <a:pt x="14266" y="1060"/>
                      <a:pt x="13270" y="1060"/>
                    </a:cubicBezTo>
                    <a:cubicBezTo>
                      <a:pt x="13022" y="1060"/>
                      <a:pt x="12767" y="1117"/>
                      <a:pt x="12520" y="1235"/>
                    </a:cubicBezTo>
                    <a:cubicBezTo>
                      <a:pt x="12109" y="498"/>
                      <a:pt x="11324" y="1"/>
                      <a:pt x="10423" y="1"/>
                    </a:cubicBezTo>
                    <a:cubicBezTo>
                      <a:pt x="10326" y="1"/>
                      <a:pt x="10228" y="8"/>
                      <a:pt x="10132" y="19"/>
                    </a:cubicBezTo>
                    <a:cubicBezTo>
                      <a:pt x="10034" y="8"/>
                      <a:pt x="9939" y="1"/>
                      <a:pt x="98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63" name="Google Shape;1963;p74"/>
            <p:cNvSpPr/>
            <p:nvPr/>
          </p:nvSpPr>
          <p:spPr>
            <a:xfrm flipH="1">
              <a:off x="-124078" y="-78472"/>
              <a:ext cx="1432641" cy="606089"/>
            </a:xfrm>
            <a:custGeom>
              <a:rect b="b" l="l" r="r" t="t"/>
              <a:pathLst>
                <a:path extrusionOk="0" h="5699" w="13471">
                  <a:moveTo>
                    <a:pt x="7647" y="1"/>
                  </a:moveTo>
                  <a:cubicBezTo>
                    <a:pt x="6879" y="1"/>
                    <a:pt x="6195" y="356"/>
                    <a:pt x="5751" y="915"/>
                  </a:cubicBezTo>
                  <a:cubicBezTo>
                    <a:pt x="5389" y="567"/>
                    <a:pt x="4901" y="353"/>
                    <a:pt x="4359" y="353"/>
                  </a:cubicBezTo>
                  <a:cubicBezTo>
                    <a:pt x="3657" y="353"/>
                    <a:pt x="3040" y="714"/>
                    <a:pt x="2680" y="1259"/>
                  </a:cubicBezTo>
                  <a:cubicBezTo>
                    <a:pt x="2664" y="1259"/>
                    <a:pt x="2647" y="1258"/>
                    <a:pt x="2633" y="1258"/>
                  </a:cubicBezTo>
                  <a:cubicBezTo>
                    <a:pt x="2205" y="1258"/>
                    <a:pt x="1816" y="1412"/>
                    <a:pt x="1518" y="1669"/>
                  </a:cubicBezTo>
                  <a:cubicBezTo>
                    <a:pt x="1390" y="1617"/>
                    <a:pt x="1254" y="1589"/>
                    <a:pt x="1112" y="1589"/>
                  </a:cubicBezTo>
                  <a:cubicBezTo>
                    <a:pt x="499" y="1589"/>
                    <a:pt x="1" y="2087"/>
                    <a:pt x="1" y="2701"/>
                  </a:cubicBezTo>
                  <a:cubicBezTo>
                    <a:pt x="1" y="3312"/>
                    <a:pt x="499" y="3810"/>
                    <a:pt x="1112" y="3810"/>
                  </a:cubicBezTo>
                  <a:lnTo>
                    <a:pt x="1123" y="3810"/>
                  </a:lnTo>
                  <a:cubicBezTo>
                    <a:pt x="1416" y="4343"/>
                    <a:pt x="1982" y="4702"/>
                    <a:pt x="2633" y="4702"/>
                  </a:cubicBezTo>
                  <a:cubicBezTo>
                    <a:pt x="2988" y="4702"/>
                    <a:pt x="3320" y="4591"/>
                    <a:pt x="3596" y="4405"/>
                  </a:cubicBezTo>
                  <a:cubicBezTo>
                    <a:pt x="3950" y="5170"/>
                    <a:pt x="4719" y="5699"/>
                    <a:pt x="5614" y="5699"/>
                  </a:cubicBezTo>
                  <a:cubicBezTo>
                    <a:pt x="6331" y="5699"/>
                    <a:pt x="6967" y="5358"/>
                    <a:pt x="7372" y="4833"/>
                  </a:cubicBezTo>
                  <a:cubicBezTo>
                    <a:pt x="7465" y="4842"/>
                    <a:pt x="7557" y="4849"/>
                    <a:pt x="7649" y="4849"/>
                  </a:cubicBezTo>
                  <a:cubicBezTo>
                    <a:pt x="8041" y="4849"/>
                    <a:pt x="8410" y="4755"/>
                    <a:pt x="8736" y="4591"/>
                  </a:cubicBezTo>
                  <a:cubicBezTo>
                    <a:pt x="9033" y="4755"/>
                    <a:pt x="9377" y="4849"/>
                    <a:pt x="9740" y="4849"/>
                  </a:cubicBezTo>
                  <a:cubicBezTo>
                    <a:pt x="10597" y="4849"/>
                    <a:pt x="11335" y="4332"/>
                    <a:pt x="11657" y="3591"/>
                  </a:cubicBezTo>
                  <a:cubicBezTo>
                    <a:pt x="11828" y="3681"/>
                    <a:pt x="12024" y="3733"/>
                    <a:pt x="12230" y="3733"/>
                  </a:cubicBezTo>
                  <a:cubicBezTo>
                    <a:pt x="12916" y="3733"/>
                    <a:pt x="13470" y="3176"/>
                    <a:pt x="13470" y="2498"/>
                  </a:cubicBezTo>
                  <a:cubicBezTo>
                    <a:pt x="13470" y="1812"/>
                    <a:pt x="12916" y="1258"/>
                    <a:pt x="12230" y="1258"/>
                  </a:cubicBezTo>
                  <a:cubicBezTo>
                    <a:pt x="11930" y="1258"/>
                    <a:pt x="11653" y="1365"/>
                    <a:pt x="11438" y="1543"/>
                  </a:cubicBezTo>
                  <a:cubicBezTo>
                    <a:pt x="11058" y="1014"/>
                    <a:pt x="10439" y="668"/>
                    <a:pt x="9739" y="668"/>
                  </a:cubicBezTo>
                  <a:cubicBezTo>
                    <a:pt x="9606" y="668"/>
                    <a:pt x="9481" y="683"/>
                    <a:pt x="9355" y="705"/>
                  </a:cubicBezTo>
                  <a:cubicBezTo>
                    <a:pt x="8919" y="270"/>
                    <a:pt x="8312" y="1"/>
                    <a:pt x="76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4" name="Google Shape;1964;p74"/>
          <p:cNvGrpSpPr/>
          <p:nvPr/>
        </p:nvGrpSpPr>
        <p:grpSpPr>
          <a:xfrm>
            <a:off x="1570433" y="10052"/>
            <a:ext cx="877866" cy="411188"/>
            <a:chOff x="1570433" y="10052"/>
            <a:chExt cx="877866" cy="411188"/>
          </a:xfrm>
        </p:grpSpPr>
        <p:sp>
          <p:nvSpPr>
            <p:cNvPr id="1965" name="Google Shape;1965;p74"/>
            <p:cNvSpPr/>
            <p:nvPr/>
          </p:nvSpPr>
          <p:spPr>
            <a:xfrm>
              <a:off x="2077592" y="10052"/>
              <a:ext cx="370707" cy="193599"/>
            </a:xfrm>
            <a:custGeom>
              <a:rect b="b" l="l" r="r" t="t"/>
              <a:pathLst>
                <a:path extrusionOk="0" h="2194" w="4201">
                  <a:moveTo>
                    <a:pt x="303" y="0"/>
                  </a:moveTo>
                  <a:cubicBezTo>
                    <a:pt x="262" y="0"/>
                    <a:pt x="219" y="11"/>
                    <a:pt x="177" y="35"/>
                  </a:cubicBezTo>
                  <a:cubicBezTo>
                    <a:pt x="67" y="97"/>
                    <a:pt x="0" y="278"/>
                    <a:pt x="85" y="389"/>
                  </a:cubicBezTo>
                  <a:cubicBezTo>
                    <a:pt x="332" y="718"/>
                    <a:pt x="619" y="1002"/>
                    <a:pt x="964" y="1233"/>
                  </a:cubicBezTo>
                  <a:cubicBezTo>
                    <a:pt x="1123" y="1338"/>
                    <a:pt x="1296" y="1417"/>
                    <a:pt x="1456" y="1516"/>
                  </a:cubicBezTo>
                  <a:cubicBezTo>
                    <a:pt x="1583" y="1592"/>
                    <a:pt x="1721" y="1706"/>
                    <a:pt x="1670" y="1867"/>
                  </a:cubicBezTo>
                  <a:cubicBezTo>
                    <a:pt x="1668" y="1891"/>
                    <a:pt x="1661" y="1914"/>
                    <a:pt x="1661" y="1942"/>
                  </a:cubicBezTo>
                  <a:cubicBezTo>
                    <a:pt x="1661" y="2108"/>
                    <a:pt x="1784" y="2194"/>
                    <a:pt x="1911" y="2194"/>
                  </a:cubicBezTo>
                  <a:cubicBezTo>
                    <a:pt x="2018" y="2194"/>
                    <a:pt x="2127" y="2134"/>
                    <a:pt x="2171" y="2010"/>
                  </a:cubicBezTo>
                  <a:cubicBezTo>
                    <a:pt x="2182" y="1977"/>
                    <a:pt x="2186" y="1944"/>
                    <a:pt x="2191" y="1913"/>
                  </a:cubicBezTo>
                  <a:cubicBezTo>
                    <a:pt x="2226" y="1765"/>
                    <a:pt x="2462" y="1697"/>
                    <a:pt x="2580" y="1647"/>
                  </a:cubicBezTo>
                  <a:cubicBezTo>
                    <a:pt x="2785" y="1559"/>
                    <a:pt x="2982" y="1454"/>
                    <a:pt x="3166" y="1328"/>
                  </a:cubicBezTo>
                  <a:cubicBezTo>
                    <a:pt x="3537" y="1083"/>
                    <a:pt x="3848" y="779"/>
                    <a:pt x="4119" y="425"/>
                  </a:cubicBezTo>
                  <a:cubicBezTo>
                    <a:pt x="4200" y="315"/>
                    <a:pt x="4130" y="136"/>
                    <a:pt x="4023" y="72"/>
                  </a:cubicBezTo>
                  <a:cubicBezTo>
                    <a:pt x="3981" y="46"/>
                    <a:pt x="3938" y="35"/>
                    <a:pt x="3897" y="35"/>
                  </a:cubicBezTo>
                  <a:cubicBezTo>
                    <a:pt x="3808" y="35"/>
                    <a:pt x="3726" y="88"/>
                    <a:pt x="3667" y="164"/>
                  </a:cubicBezTo>
                  <a:cubicBezTo>
                    <a:pt x="3382" y="534"/>
                    <a:pt x="3013" y="838"/>
                    <a:pt x="2604" y="1059"/>
                  </a:cubicBezTo>
                  <a:cubicBezTo>
                    <a:pt x="2422" y="1157"/>
                    <a:pt x="2208" y="1236"/>
                    <a:pt x="2027" y="1347"/>
                  </a:cubicBezTo>
                  <a:cubicBezTo>
                    <a:pt x="1906" y="1198"/>
                    <a:pt x="1738" y="1076"/>
                    <a:pt x="1572" y="986"/>
                  </a:cubicBezTo>
                  <a:cubicBezTo>
                    <a:pt x="1167" y="770"/>
                    <a:pt x="809" y="497"/>
                    <a:pt x="533" y="127"/>
                  </a:cubicBezTo>
                  <a:cubicBezTo>
                    <a:pt x="475" y="50"/>
                    <a:pt x="392" y="0"/>
                    <a:pt x="3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74"/>
            <p:cNvSpPr/>
            <p:nvPr/>
          </p:nvSpPr>
          <p:spPr>
            <a:xfrm>
              <a:off x="1570433" y="203646"/>
              <a:ext cx="226960" cy="118506"/>
            </a:xfrm>
            <a:custGeom>
              <a:rect b="b" l="l" r="r" t="t"/>
              <a:pathLst>
                <a:path extrusionOk="0" h="1343" w="2572">
                  <a:moveTo>
                    <a:pt x="186" y="0"/>
                  </a:moveTo>
                  <a:cubicBezTo>
                    <a:pt x="161" y="0"/>
                    <a:pt x="135" y="7"/>
                    <a:pt x="110" y="21"/>
                  </a:cubicBezTo>
                  <a:cubicBezTo>
                    <a:pt x="41" y="60"/>
                    <a:pt x="1" y="170"/>
                    <a:pt x="53" y="238"/>
                  </a:cubicBezTo>
                  <a:cubicBezTo>
                    <a:pt x="202" y="441"/>
                    <a:pt x="379" y="613"/>
                    <a:pt x="589" y="754"/>
                  </a:cubicBezTo>
                  <a:cubicBezTo>
                    <a:pt x="686" y="819"/>
                    <a:pt x="791" y="867"/>
                    <a:pt x="891" y="930"/>
                  </a:cubicBezTo>
                  <a:cubicBezTo>
                    <a:pt x="968" y="976"/>
                    <a:pt x="1055" y="1046"/>
                    <a:pt x="1022" y="1143"/>
                  </a:cubicBezTo>
                  <a:cubicBezTo>
                    <a:pt x="1020" y="1160"/>
                    <a:pt x="1014" y="1173"/>
                    <a:pt x="1014" y="1189"/>
                  </a:cubicBezTo>
                  <a:cubicBezTo>
                    <a:pt x="1014" y="1290"/>
                    <a:pt x="1089" y="1343"/>
                    <a:pt x="1167" y="1343"/>
                  </a:cubicBezTo>
                  <a:cubicBezTo>
                    <a:pt x="1233" y="1343"/>
                    <a:pt x="1301" y="1306"/>
                    <a:pt x="1328" y="1230"/>
                  </a:cubicBezTo>
                  <a:cubicBezTo>
                    <a:pt x="1335" y="1210"/>
                    <a:pt x="1337" y="1189"/>
                    <a:pt x="1343" y="1169"/>
                  </a:cubicBezTo>
                  <a:cubicBezTo>
                    <a:pt x="1363" y="1079"/>
                    <a:pt x="1508" y="1036"/>
                    <a:pt x="1580" y="1005"/>
                  </a:cubicBezTo>
                  <a:cubicBezTo>
                    <a:pt x="1704" y="950"/>
                    <a:pt x="1823" y="887"/>
                    <a:pt x="1936" y="812"/>
                  </a:cubicBezTo>
                  <a:cubicBezTo>
                    <a:pt x="2163" y="659"/>
                    <a:pt x="2356" y="473"/>
                    <a:pt x="2522" y="259"/>
                  </a:cubicBezTo>
                  <a:cubicBezTo>
                    <a:pt x="2572" y="189"/>
                    <a:pt x="2531" y="82"/>
                    <a:pt x="2465" y="41"/>
                  </a:cubicBezTo>
                  <a:cubicBezTo>
                    <a:pt x="2439" y="26"/>
                    <a:pt x="2414" y="20"/>
                    <a:pt x="2389" y="20"/>
                  </a:cubicBezTo>
                  <a:cubicBezTo>
                    <a:pt x="2334" y="20"/>
                    <a:pt x="2283" y="52"/>
                    <a:pt x="2247" y="100"/>
                  </a:cubicBezTo>
                  <a:cubicBezTo>
                    <a:pt x="2072" y="325"/>
                    <a:pt x="1847" y="511"/>
                    <a:pt x="1595" y="648"/>
                  </a:cubicBezTo>
                  <a:cubicBezTo>
                    <a:pt x="1484" y="708"/>
                    <a:pt x="1354" y="756"/>
                    <a:pt x="1243" y="825"/>
                  </a:cubicBezTo>
                  <a:cubicBezTo>
                    <a:pt x="1167" y="732"/>
                    <a:pt x="1066" y="659"/>
                    <a:pt x="963" y="603"/>
                  </a:cubicBezTo>
                  <a:cubicBezTo>
                    <a:pt x="714" y="471"/>
                    <a:pt x="495" y="305"/>
                    <a:pt x="327" y="78"/>
                  </a:cubicBezTo>
                  <a:cubicBezTo>
                    <a:pt x="292" y="31"/>
                    <a:pt x="241" y="0"/>
                    <a:pt x="1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74"/>
            <p:cNvSpPr/>
            <p:nvPr/>
          </p:nvSpPr>
          <p:spPr>
            <a:xfrm>
              <a:off x="1797393" y="280144"/>
              <a:ext cx="270552" cy="141096"/>
            </a:xfrm>
            <a:custGeom>
              <a:rect b="b" l="l" r="r" t="t"/>
              <a:pathLst>
                <a:path extrusionOk="0" h="1599" w="3066">
                  <a:moveTo>
                    <a:pt x="221" y="1"/>
                  </a:moveTo>
                  <a:cubicBezTo>
                    <a:pt x="191" y="1"/>
                    <a:pt x="160" y="9"/>
                    <a:pt x="130" y="27"/>
                  </a:cubicBezTo>
                  <a:cubicBezTo>
                    <a:pt x="49" y="73"/>
                    <a:pt x="1" y="203"/>
                    <a:pt x="64" y="285"/>
                  </a:cubicBezTo>
                  <a:cubicBezTo>
                    <a:pt x="242" y="524"/>
                    <a:pt x="452" y="731"/>
                    <a:pt x="701" y="896"/>
                  </a:cubicBezTo>
                  <a:cubicBezTo>
                    <a:pt x="817" y="974"/>
                    <a:pt x="943" y="1033"/>
                    <a:pt x="1061" y="1105"/>
                  </a:cubicBezTo>
                  <a:cubicBezTo>
                    <a:pt x="1153" y="1160"/>
                    <a:pt x="1254" y="1243"/>
                    <a:pt x="1217" y="1361"/>
                  </a:cubicBezTo>
                  <a:cubicBezTo>
                    <a:pt x="1215" y="1379"/>
                    <a:pt x="1210" y="1394"/>
                    <a:pt x="1210" y="1416"/>
                  </a:cubicBezTo>
                  <a:cubicBezTo>
                    <a:pt x="1210" y="1536"/>
                    <a:pt x="1299" y="1598"/>
                    <a:pt x="1392" y="1598"/>
                  </a:cubicBezTo>
                  <a:cubicBezTo>
                    <a:pt x="1470" y="1598"/>
                    <a:pt x="1550" y="1555"/>
                    <a:pt x="1582" y="1466"/>
                  </a:cubicBezTo>
                  <a:cubicBezTo>
                    <a:pt x="1591" y="1440"/>
                    <a:pt x="1593" y="1418"/>
                    <a:pt x="1597" y="1392"/>
                  </a:cubicBezTo>
                  <a:cubicBezTo>
                    <a:pt x="1623" y="1283"/>
                    <a:pt x="1796" y="1235"/>
                    <a:pt x="1881" y="1199"/>
                  </a:cubicBezTo>
                  <a:cubicBezTo>
                    <a:pt x="2030" y="1134"/>
                    <a:pt x="2172" y="1059"/>
                    <a:pt x="2306" y="968"/>
                  </a:cubicBezTo>
                  <a:cubicBezTo>
                    <a:pt x="2577" y="789"/>
                    <a:pt x="2804" y="568"/>
                    <a:pt x="3003" y="310"/>
                  </a:cubicBezTo>
                  <a:cubicBezTo>
                    <a:pt x="3066" y="231"/>
                    <a:pt x="3014" y="100"/>
                    <a:pt x="2933" y="54"/>
                  </a:cubicBezTo>
                  <a:cubicBezTo>
                    <a:pt x="2903" y="36"/>
                    <a:pt x="2873" y="29"/>
                    <a:pt x="2844" y="29"/>
                  </a:cubicBezTo>
                  <a:cubicBezTo>
                    <a:pt x="2779" y="29"/>
                    <a:pt x="2718" y="67"/>
                    <a:pt x="2675" y="121"/>
                  </a:cubicBezTo>
                  <a:cubicBezTo>
                    <a:pt x="2469" y="390"/>
                    <a:pt x="2200" y="611"/>
                    <a:pt x="1899" y="773"/>
                  </a:cubicBezTo>
                  <a:cubicBezTo>
                    <a:pt x="1768" y="845"/>
                    <a:pt x="1612" y="902"/>
                    <a:pt x="1481" y="983"/>
                  </a:cubicBezTo>
                  <a:cubicBezTo>
                    <a:pt x="1391" y="874"/>
                    <a:pt x="1269" y="784"/>
                    <a:pt x="1145" y="719"/>
                  </a:cubicBezTo>
                  <a:cubicBezTo>
                    <a:pt x="851" y="563"/>
                    <a:pt x="591" y="366"/>
                    <a:pt x="388" y="93"/>
                  </a:cubicBezTo>
                  <a:cubicBezTo>
                    <a:pt x="345" y="37"/>
                    <a:pt x="285" y="1"/>
                    <a:pt x="2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8" name="Google Shape;1968;p74"/>
          <p:cNvGrpSpPr/>
          <p:nvPr/>
        </p:nvGrpSpPr>
        <p:grpSpPr>
          <a:xfrm>
            <a:off x="-24918" y="3986825"/>
            <a:ext cx="10159975" cy="1627579"/>
            <a:chOff x="-24918" y="3986825"/>
            <a:chExt cx="10159975" cy="1627579"/>
          </a:xfrm>
        </p:grpSpPr>
        <p:grpSp>
          <p:nvGrpSpPr>
            <p:cNvPr id="1969" name="Google Shape;1969;p74"/>
            <p:cNvGrpSpPr/>
            <p:nvPr/>
          </p:nvGrpSpPr>
          <p:grpSpPr>
            <a:xfrm>
              <a:off x="-24918" y="3986825"/>
              <a:ext cx="10159975" cy="1627579"/>
              <a:chOff x="-24918" y="3682025"/>
              <a:chExt cx="10159975" cy="1627579"/>
            </a:xfrm>
          </p:grpSpPr>
          <p:grpSp>
            <p:nvGrpSpPr>
              <p:cNvPr id="1970" name="Google Shape;1970;p74"/>
              <p:cNvGrpSpPr/>
              <p:nvPr/>
            </p:nvGrpSpPr>
            <p:grpSpPr>
              <a:xfrm flipH="1">
                <a:off x="-24918" y="4631699"/>
                <a:ext cx="9263285" cy="677904"/>
                <a:chOff x="-63379" y="4923731"/>
                <a:chExt cx="9263285" cy="969682"/>
              </a:xfrm>
            </p:grpSpPr>
            <p:sp>
              <p:nvSpPr>
                <p:cNvPr id="1971" name="Google Shape;1971;p74"/>
                <p:cNvSpPr/>
                <p:nvPr/>
              </p:nvSpPr>
              <p:spPr>
                <a:xfrm>
                  <a:off x="-63379" y="4923731"/>
                  <a:ext cx="9263285" cy="969682"/>
                </a:xfrm>
                <a:custGeom>
                  <a:rect b="b" l="l" r="r" t="t"/>
                  <a:pathLst>
                    <a:path extrusionOk="0" h="10859" w="103738">
                      <a:moveTo>
                        <a:pt x="1" y="0"/>
                      </a:moveTo>
                      <a:lnTo>
                        <a:pt x="1" y="10858"/>
                      </a:lnTo>
                      <a:lnTo>
                        <a:pt x="103737" y="10858"/>
                      </a:lnTo>
                      <a:lnTo>
                        <a:pt x="103737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72" name="Google Shape;1972;p74"/>
                <p:cNvSpPr/>
                <p:nvPr/>
              </p:nvSpPr>
              <p:spPr>
                <a:xfrm>
                  <a:off x="120932" y="5321109"/>
                  <a:ext cx="843034" cy="64919"/>
                </a:xfrm>
                <a:custGeom>
                  <a:rect b="b" l="l" r="r" t="t"/>
                  <a:pathLst>
                    <a:path extrusionOk="0" h="727" w="9441">
                      <a:moveTo>
                        <a:pt x="1" y="1"/>
                      </a:moveTo>
                      <a:lnTo>
                        <a:pt x="1" y="727"/>
                      </a:lnTo>
                      <a:lnTo>
                        <a:pt x="9440" y="727"/>
                      </a:lnTo>
                      <a:lnTo>
                        <a:pt x="944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73" name="Google Shape;1973;p74"/>
                <p:cNvSpPr/>
                <p:nvPr/>
              </p:nvSpPr>
              <p:spPr>
                <a:xfrm>
                  <a:off x="1341010" y="5321109"/>
                  <a:ext cx="842856" cy="64919"/>
                </a:xfrm>
                <a:custGeom>
                  <a:rect b="b" l="l" r="r" t="t"/>
                  <a:pathLst>
                    <a:path extrusionOk="0" h="727" w="9439">
                      <a:moveTo>
                        <a:pt x="1" y="1"/>
                      </a:moveTo>
                      <a:lnTo>
                        <a:pt x="1" y="727"/>
                      </a:lnTo>
                      <a:lnTo>
                        <a:pt x="9438" y="727"/>
                      </a:lnTo>
                      <a:lnTo>
                        <a:pt x="943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74" name="Google Shape;1974;p74"/>
                <p:cNvSpPr/>
                <p:nvPr/>
              </p:nvSpPr>
              <p:spPr>
                <a:xfrm>
                  <a:off x="2439822" y="5321109"/>
                  <a:ext cx="842945" cy="64919"/>
                </a:xfrm>
                <a:custGeom>
                  <a:rect b="b" l="l" r="r" t="t"/>
                  <a:pathLst>
                    <a:path extrusionOk="0" h="727" w="9440">
                      <a:moveTo>
                        <a:pt x="1" y="1"/>
                      </a:moveTo>
                      <a:lnTo>
                        <a:pt x="1" y="727"/>
                      </a:lnTo>
                      <a:lnTo>
                        <a:pt x="9440" y="727"/>
                      </a:lnTo>
                      <a:lnTo>
                        <a:pt x="944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75" name="Google Shape;1975;p74"/>
                <p:cNvSpPr/>
                <p:nvPr/>
              </p:nvSpPr>
              <p:spPr>
                <a:xfrm>
                  <a:off x="3659900" y="5321109"/>
                  <a:ext cx="842945" cy="64919"/>
                </a:xfrm>
                <a:custGeom>
                  <a:rect b="b" l="l" r="r" t="t"/>
                  <a:pathLst>
                    <a:path extrusionOk="0" h="727" w="9440">
                      <a:moveTo>
                        <a:pt x="1" y="1"/>
                      </a:moveTo>
                      <a:lnTo>
                        <a:pt x="1" y="727"/>
                      </a:lnTo>
                      <a:lnTo>
                        <a:pt x="9440" y="727"/>
                      </a:lnTo>
                      <a:lnTo>
                        <a:pt x="944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76" name="Google Shape;1976;p74"/>
                <p:cNvSpPr/>
                <p:nvPr/>
              </p:nvSpPr>
              <p:spPr>
                <a:xfrm>
                  <a:off x="4807736" y="5321109"/>
                  <a:ext cx="842766" cy="64919"/>
                </a:xfrm>
                <a:custGeom>
                  <a:rect b="b" l="l" r="r" t="t"/>
                  <a:pathLst>
                    <a:path extrusionOk="0" h="727" w="9438">
                      <a:moveTo>
                        <a:pt x="1" y="1"/>
                      </a:moveTo>
                      <a:lnTo>
                        <a:pt x="1" y="727"/>
                      </a:lnTo>
                      <a:lnTo>
                        <a:pt x="9438" y="727"/>
                      </a:lnTo>
                      <a:lnTo>
                        <a:pt x="943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77" name="Google Shape;1977;p74"/>
                <p:cNvSpPr/>
                <p:nvPr/>
              </p:nvSpPr>
              <p:spPr>
                <a:xfrm>
                  <a:off x="6027814" y="5321109"/>
                  <a:ext cx="842766" cy="64919"/>
                </a:xfrm>
                <a:custGeom>
                  <a:rect b="b" l="l" r="r" t="t"/>
                  <a:pathLst>
                    <a:path extrusionOk="0" h="727" w="9438">
                      <a:moveTo>
                        <a:pt x="1" y="1"/>
                      </a:moveTo>
                      <a:lnTo>
                        <a:pt x="1" y="727"/>
                      </a:lnTo>
                      <a:lnTo>
                        <a:pt x="9438" y="727"/>
                      </a:lnTo>
                      <a:lnTo>
                        <a:pt x="943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78" name="Google Shape;1978;p74"/>
                <p:cNvSpPr/>
                <p:nvPr/>
              </p:nvSpPr>
              <p:spPr>
                <a:xfrm>
                  <a:off x="7126804" y="5321109"/>
                  <a:ext cx="842766" cy="64919"/>
                </a:xfrm>
                <a:custGeom>
                  <a:rect b="b" l="l" r="r" t="t"/>
                  <a:pathLst>
                    <a:path extrusionOk="0" h="727" w="9438">
                      <a:moveTo>
                        <a:pt x="0" y="1"/>
                      </a:moveTo>
                      <a:lnTo>
                        <a:pt x="0" y="727"/>
                      </a:lnTo>
                      <a:lnTo>
                        <a:pt x="9437" y="727"/>
                      </a:lnTo>
                      <a:lnTo>
                        <a:pt x="943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79" name="Google Shape;1979;p74"/>
                <p:cNvSpPr/>
                <p:nvPr/>
              </p:nvSpPr>
              <p:spPr>
                <a:xfrm>
                  <a:off x="8346703" y="5321109"/>
                  <a:ext cx="842945" cy="64919"/>
                </a:xfrm>
                <a:custGeom>
                  <a:rect b="b" l="l" r="r" t="t"/>
                  <a:pathLst>
                    <a:path extrusionOk="0" h="727" w="9440">
                      <a:moveTo>
                        <a:pt x="0" y="1"/>
                      </a:moveTo>
                      <a:lnTo>
                        <a:pt x="0" y="727"/>
                      </a:lnTo>
                      <a:lnTo>
                        <a:pt x="9439" y="727"/>
                      </a:lnTo>
                      <a:lnTo>
                        <a:pt x="943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980" name="Google Shape;1980;p74"/>
              <p:cNvGrpSpPr/>
              <p:nvPr/>
            </p:nvGrpSpPr>
            <p:grpSpPr>
              <a:xfrm>
                <a:off x="-24886" y="3682025"/>
                <a:ext cx="10159943" cy="949677"/>
                <a:chOff x="-24886" y="3682025"/>
                <a:chExt cx="10159943" cy="949677"/>
              </a:xfrm>
            </p:grpSpPr>
            <p:sp>
              <p:nvSpPr>
                <p:cNvPr id="1981" name="Google Shape;1981;p74"/>
                <p:cNvSpPr/>
                <p:nvPr/>
              </p:nvSpPr>
              <p:spPr>
                <a:xfrm flipH="1">
                  <a:off x="-24886" y="4309950"/>
                  <a:ext cx="9263374" cy="321751"/>
                </a:xfrm>
                <a:custGeom>
                  <a:rect b="b" l="l" r="r" t="t"/>
                  <a:pathLst>
                    <a:path extrusionOk="0" h="5154" w="103739">
                      <a:moveTo>
                        <a:pt x="80339" y="0"/>
                      </a:moveTo>
                      <a:cubicBezTo>
                        <a:pt x="69397" y="0"/>
                        <a:pt x="55260" y="1698"/>
                        <a:pt x="43777" y="1698"/>
                      </a:cubicBezTo>
                      <a:cubicBezTo>
                        <a:pt x="43306" y="1698"/>
                        <a:pt x="42839" y="1695"/>
                        <a:pt x="42377" y="1689"/>
                      </a:cubicBezTo>
                      <a:cubicBezTo>
                        <a:pt x="33262" y="1571"/>
                        <a:pt x="25137" y="473"/>
                        <a:pt x="19763" y="473"/>
                      </a:cubicBezTo>
                      <a:cubicBezTo>
                        <a:pt x="14822" y="473"/>
                        <a:pt x="0" y="1680"/>
                        <a:pt x="0" y="1680"/>
                      </a:cubicBezTo>
                      <a:lnTo>
                        <a:pt x="0" y="5154"/>
                      </a:lnTo>
                      <a:lnTo>
                        <a:pt x="103739" y="5154"/>
                      </a:lnTo>
                      <a:lnTo>
                        <a:pt x="103739" y="722"/>
                      </a:lnTo>
                      <a:cubicBezTo>
                        <a:pt x="103739" y="722"/>
                        <a:pt x="95368" y="244"/>
                        <a:pt x="81989" y="14"/>
                      </a:cubicBezTo>
                      <a:cubicBezTo>
                        <a:pt x="81448" y="5"/>
                        <a:pt x="80897" y="0"/>
                        <a:pt x="8033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82" name="Google Shape;1982;p74"/>
                <p:cNvSpPr/>
                <p:nvPr/>
              </p:nvSpPr>
              <p:spPr>
                <a:xfrm>
                  <a:off x="8302327" y="3682025"/>
                  <a:ext cx="1832730" cy="904354"/>
                </a:xfrm>
                <a:custGeom>
                  <a:rect b="b" l="l" r="r" t="t"/>
                  <a:pathLst>
                    <a:path extrusionOk="0" h="9413" w="14639">
                      <a:moveTo>
                        <a:pt x="7352" y="0"/>
                      </a:moveTo>
                      <a:cubicBezTo>
                        <a:pt x="3689" y="0"/>
                        <a:pt x="3750" y="4136"/>
                        <a:pt x="3974" y="5115"/>
                      </a:cubicBezTo>
                      <a:cubicBezTo>
                        <a:pt x="3722" y="4296"/>
                        <a:pt x="3031" y="2450"/>
                        <a:pt x="1920" y="2450"/>
                      </a:cubicBezTo>
                      <a:cubicBezTo>
                        <a:pt x="1828" y="2450"/>
                        <a:pt x="1734" y="2462"/>
                        <a:pt x="1637" y="2489"/>
                      </a:cubicBezTo>
                      <a:cubicBezTo>
                        <a:pt x="80" y="2916"/>
                        <a:pt x="2287" y="5640"/>
                        <a:pt x="2444" y="5832"/>
                      </a:cubicBezTo>
                      <a:cubicBezTo>
                        <a:pt x="2364" y="5738"/>
                        <a:pt x="1776" y="5099"/>
                        <a:pt x="1036" y="5099"/>
                      </a:cubicBezTo>
                      <a:cubicBezTo>
                        <a:pt x="730" y="5099"/>
                        <a:pt x="398" y="5208"/>
                        <a:pt x="65" y="5509"/>
                      </a:cubicBezTo>
                      <a:cubicBezTo>
                        <a:pt x="43" y="5530"/>
                        <a:pt x="21" y="5550"/>
                        <a:pt x="0" y="5570"/>
                      </a:cubicBezTo>
                      <a:lnTo>
                        <a:pt x="0" y="6840"/>
                      </a:lnTo>
                      <a:cubicBezTo>
                        <a:pt x="358" y="7336"/>
                        <a:pt x="984" y="7747"/>
                        <a:pt x="1246" y="7907"/>
                      </a:cubicBezTo>
                      <a:cubicBezTo>
                        <a:pt x="1046" y="7797"/>
                        <a:pt x="616" y="7603"/>
                        <a:pt x="115" y="7603"/>
                      </a:cubicBezTo>
                      <a:cubicBezTo>
                        <a:pt x="77" y="7603"/>
                        <a:pt x="39" y="7604"/>
                        <a:pt x="0" y="7606"/>
                      </a:cubicBezTo>
                      <a:lnTo>
                        <a:pt x="0" y="9412"/>
                      </a:lnTo>
                      <a:lnTo>
                        <a:pt x="6788" y="8920"/>
                      </a:lnTo>
                      <a:lnTo>
                        <a:pt x="6935" y="8909"/>
                      </a:lnTo>
                      <a:lnTo>
                        <a:pt x="7189" y="8891"/>
                      </a:lnTo>
                      <a:lnTo>
                        <a:pt x="7446" y="8872"/>
                      </a:lnTo>
                      <a:lnTo>
                        <a:pt x="8043" y="8828"/>
                      </a:lnTo>
                      <a:lnTo>
                        <a:pt x="11590" y="8570"/>
                      </a:lnTo>
                      <a:lnTo>
                        <a:pt x="13216" y="8452"/>
                      </a:lnTo>
                      <a:lnTo>
                        <a:pt x="13814" y="8408"/>
                      </a:lnTo>
                      <a:lnTo>
                        <a:pt x="14284" y="8375"/>
                      </a:lnTo>
                      <a:lnTo>
                        <a:pt x="14638" y="8349"/>
                      </a:lnTo>
                      <a:lnTo>
                        <a:pt x="14638" y="8344"/>
                      </a:lnTo>
                      <a:cubicBezTo>
                        <a:pt x="14633" y="8312"/>
                        <a:pt x="14609" y="8104"/>
                        <a:pt x="14502" y="7879"/>
                      </a:cubicBezTo>
                      <a:cubicBezTo>
                        <a:pt x="14439" y="7748"/>
                        <a:pt x="14349" y="7606"/>
                        <a:pt x="14218" y="7492"/>
                      </a:cubicBezTo>
                      <a:cubicBezTo>
                        <a:pt x="14089" y="7382"/>
                        <a:pt x="13925" y="7291"/>
                        <a:pt x="13709" y="7254"/>
                      </a:cubicBezTo>
                      <a:cubicBezTo>
                        <a:pt x="13636" y="7241"/>
                        <a:pt x="13556" y="7234"/>
                        <a:pt x="13470" y="7234"/>
                      </a:cubicBezTo>
                      <a:cubicBezTo>
                        <a:pt x="13231" y="7234"/>
                        <a:pt x="12942" y="7289"/>
                        <a:pt x="12596" y="7422"/>
                      </a:cubicBezTo>
                      <a:cubicBezTo>
                        <a:pt x="12945" y="6847"/>
                        <a:pt x="13087" y="6175"/>
                        <a:pt x="12375" y="5697"/>
                      </a:cubicBezTo>
                      <a:cubicBezTo>
                        <a:pt x="11963" y="5421"/>
                        <a:pt x="11631" y="5322"/>
                        <a:pt x="11365" y="5322"/>
                      </a:cubicBezTo>
                      <a:cubicBezTo>
                        <a:pt x="10714" y="5322"/>
                        <a:pt x="10465" y="5923"/>
                        <a:pt x="10436" y="6003"/>
                      </a:cubicBezTo>
                      <a:cubicBezTo>
                        <a:pt x="10448" y="5957"/>
                        <a:pt x="10503" y="5740"/>
                        <a:pt x="10562" y="5410"/>
                      </a:cubicBezTo>
                      <a:cubicBezTo>
                        <a:pt x="10615" y="5117"/>
                        <a:pt x="10671" y="4737"/>
                        <a:pt x="10698" y="4313"/>
                      </a:cubicBezTo>
                      <a:cubicBezTo>
                        <a:pt x="10707" y="4182"/>
                        <a:pt x="10713" y="4048"/>
                        <a:pt x="10715" y="3912"/>
                      </a:cubicBezTo>
                      <a:cubicBezTo>
                        <a:pt x="10718" y="3606"/>
                        <a:pt x="10706" y="3283"/>
                        <a:pt x="10667" y="2966"/>
                      </a:cubicBezTo>
                      <a:cubicBezTo>
                        <a:pt x="10641" y="2773"/>
                        <a:pt x="10608" y="2581"/>
                        <a:pt x="10562" y="2395"/>
                      </a:cubicBezTo>
                      <a:cubicBezTo>
                        <a:pt x="10464" y="1986"/>
                        <a:pt x="10307" y="1590"/>
                        <a:pt x="10070" y="1245"/>
                      </a:cubicBezTo>
                      <a:cubicBezTo>
                        <a:pt x="9589" y="534"/>
                        <a:pt x="8771" y="23"/>
                        <a:pt x="7434" y="1"/>
                      </a:cubicBezTo>
                      <a:cubicBezTo>
                        <a:pt x="7407" y="1"/>
                        <a:pt x="7379" y="0"/>
                        <a:pt x="735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983" name="Google Shape;1983;p74"/>
            <p:cNvSpPr/>
            <p:nvPr/>
          </p:nvSpPr>
          <p:spPr>
            <a:xfrm rot="494524">
              <a:off x="8257056" y="4510205"/>
              <a:ext cx="173694" cy="1416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984" name="Shape 1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5" name="Google Shape;1985;p75"/>
          <p:cNvGrpSpPr/>
          <p:nvPr/>
        </p:nvGrpSpPr>
        <p:grpSpPr>
          <a:xfrm>
            <a:off x="-977750" y="3851946"/>
            <a:ext cx="11553281" cy="754343"/>
            <a:chOff x="-977750" y="3851946"/>
            <a:chExt cx="11553281" cy="754343"/>
          </a:xfrm>
        </p:grpSpPr>
        <p:sp>
          <p:nvSpPr>
            <p:cNvPr id="1986" name="Google Shape;1986;p75"/>
            <p:cNvSpPr/>
            <p:nvPr/>
          </p:nvSpPr>
          <p:spPr>
            <a:xfrm>
              <a:off x="-977750" y="3880327"/>
              <a:ext cx="9263106" cy="725963"/>
            </a:xfrm>
            <a:custGeom>
              <a:rect b="b" l="l" r="r" t="t"/>
              <a:pathLst>
                <a:path extrusionOk="0" h="17687" w="103736">
                  <a:moveTo>
                    <a:pt x="92693" y="0"/>
                  </a:moveTo>
                  <a:cubicBezTo>
                    <a:pt x="92444" y="0"/>
                    <a:pt x="92247" y="207"/>
                    <a:pt x="92262" y="456"/>
                  </a:cubicBezTo>
                  <a:lnTo>
                    <a:pt x="92920" y="11712"/>
                  </a:lnTo>
                  <a:cubicBezTo>
                    <a:pt x="92934" y="11957"/>
                    <a:pt x="92739" y="12167"/>
                    <a:pt x="92490" y="12167"/>
                  </a:cubicBezTo>
                  <a:lnTo>
                    <a:pt x="85097" y="12167"/>
                  </a:lnTo>
                  <a:cubicBezTo>
                    <a:pt x="84855" y="12167"/>
                    <a:pt x="84662" y="11970"/>
                    <a:pt x="84667" y="11726"/>
                  </a:cubicBezTo>
                  <a:lnTo>
                    <a:pt x="84802" y="4589"/>
                  </a:lnTo>
                  <a:cubicBezTo>
                    <a:pt x="84807" y="4359"/>
                    <a:pt x="84631" y="4167"/>
                    <a:pt x="84400" y="4150"/>
                  </a:cubicBezTo>
                  <a:lnTo>
                    <a:pt x="81619" y="3964"/>
                  </a:lnTo>
                  <a:cubicBezTo>
                    <a:pt x="81610" y="3964"/>
                    <a:pt x="81600" y="3963"/>
                    <a:pt x="81590" y="3963"/>
                  </a:cubicBezTo>
                  <a:cubicBezTo>
                    <a:pt x="81354" y="3963"/>
                    <a:pt x="81159" y="4156"/>
                    <a:pt x="81159" y="4396"/>
                  </a:cubicBezTo>
                  <a:lnTo>
                    <a:pt x="81159" y="7816"/>
                  </a:lnTo>
                  <a:cubicBezTo>
                    <a:pt x="81159" y="8048"/>
                    <a:pt x="80972" y="8240"/>
                    <a:pt x="80738" y="8247"/>
                  </a:cubicBezTo>
                  <a:lnTo>
                    <a:pt x="77320" y="8345"/>
                  </a:lnTo>
                  <a:cubicBezTo>
                    <a:pt x="77315" y="8345"/>
                    <a:pt x="77311" y="8345"/>
                    <a:pt x="77307" y="8345"/>
                  </a:cubicBezTo>
                  <a:cubicBezTo>
                    <a:pt x="77069" y="8345"/>
                    <a:pt x="76876" y="8154"/>
                    <a:pt x="76876" y="7915"/>
                  </a:cubicBezTo>
                  <a:lnTo>
                    <a:pt x="76876" y="6823"/>
                  </a:lnTo>
                  <a:cubicBezTo>
                    <a:pt x="76876" y="6585"/>
                    <a:pt x="76682" y="6391"/>
                    <a:pt x="76445" y="6391"/>
                  </a:cubicBezTo>
                  <a:lnTo>
                    <a:pt x="74663" y="6391"/>
                  </a:lnTo>
                  <a:cubicBezTo>
                    <a:pt x="74425" y="6391"/>
                    <a:pt x="74231" y="6198"/>
                    <a:pt x="74231" y="5962"/>
                  </a:cubicBezTo>
                  <a:lnTo>
                    <a:pt x="74231" y="1460"/>
                  </a:lnTo>
                  <a:cubicBezTo>
                    <a:pt x="74231" y="1222"/>
                    <a:pt x="74037" y="1030"/>
                    <a:pt x="73803" y="1030"/>
                  </a:cubicBezTo>
                  <a:cubicBezTo>
                    <a:pt x="73789" y="1030"/>
                    <a:pt x="73774" y="1031"/>
                    <a:pt x="73760" y="1032"/>
                  </a:cubicBezTo>
                  <a:lnTo>
                    <a:pt x="70833" y="1318"/>
                  </a:lnTo>
                  <a:cubicBezTo>
                    <a:pt x="70612" y="1338"/>
                    <a:pt x="70444" y="1524"/>
                    <a:pt x="70444" y="1746"/>
                  </a:cubicBezTo>
                  <a:lnTo>
                    <a:pt x="70444" y="10387"/>
                  </a:lnTo>
                  <a:cubicBezTo>
                    <a:pt x="70444" y="10624"/>
                    <a:pt x="70251" y="10818"/>
                    <a:pt x="70013" y="10818"/>
                  </a:cubicBezTo>
                  <a:lnTo>
                    <a:pt x="68611" y="10818"/>
                  </a:lnTo>
                  <a:cubicBezTo>
                    <a:pt x="68373" y="10818"/>
                    <a:pt x="68179" y="10624"/>
                    <a:pt x="68179" y="10387"/>
                  </a:cubicBezTo>
                  <a:lnTo>
                    <a:pt x="68179" y="8102"/>
                  </a:lnTo>
                  <a:cubicBezTo>
                    <a:pt x="68179" y="7956"/>
                    <a:pt x="68106" y="7820"/>
                    <a:pt x="67984" y="7740"/>
                  </a:cubicBezTo>
                  <a:lnTo>
                    <a:pt x="66593" y="6830"/>
                  </a:lnTo>
                  <a:cubicBezTo>
                    <a:pt x="66518" y="6782"/>
                    <a:pt x="66437" y="6760"/>
                    <a:pt x="66358" y="6760"/>
                  </a:cubicBezTo>
                  <a:cubicBezTo>
                    <a:pt x="66133" y="6760"/>
                    <a:pt x="65926" y="6938"/>
                    <a:pt x="65926" y="7191"/>
                  </a:cubicBezTo>
                  <a:cubicBezTo>
                    <a:pt x="65926" y="7429"/>
                    <a:pt x="65732" y="7622"/>
                    <a:pt x="65494" y="7622"/>
                  </a:cubicBezTo>
                  <a:lnTo>
                    <a:pt x="63699" y="7622"/>
                  </a:lnTo>
                  <a:cubicBezTo>
                    <a:pt x="63462" y="7622"/>
                    <a:pt x="63268" y="7816"/>
                    <a:pt x="63268" y="8054"/>
                  </a:cubicBezTo>
                  <a:lnTo>
                    <a:pt x="63268" y="9661"/>
                  </a:lnTo>
                  <a:cubicBezTo>
                    <a:pt x="63268" y="9893"/>
                    <a:pt x="63082" y="10084"/>
                    <a:pt x="62850" y="10092"/>
                  </a:cubicBezTo>
                  <a:lnTo>
                    <a:pt x="59693" y="10188"/>
                  </a:lnTo>
                  <a:cubicBezTo>
                    <a:pt x="59689" y="10188"/>
                    <a:pt x="59684" y="10188"/>
                    <a:pt x="59680" y="10188"/>
                  </a:cubicBezTo>
                  <a:cubicBezTo>
                    <a:pt x="59442" y="10188"/>
                    <a:pt x="59249" y="9997"/>
                    <a:pt x="59249" y="9758"/>
                  </a:cubicBezTo>
                  <a:lnTo>
                    <a:pt x="59249" y="6736"/>
                  </a:lnTo>
                  <a:cubicBezTo>
                    <a:pt x="59249" y="6535"/>
                    <a:pt x="59111" y="6362"/>
                    <a:pt x="58915" y="6316"/>
                  </a:cubicBezTo>
                  <a:lnTo>
                    <a:pt x="56088" y="5658"/>
                  </a:lnTo>
                  <a:cubicBezTo>
                    <a:pt x="56054" y="5650"/>
                    <a:pt x="56021" y="5646"/>
                    <a:pt x="55987" y="5646"/>
                  </a:cubicBezTo>
                  <a:cubicBezTo>
                    <a:pt x="55757" y="5646"/>
                    <a:pt x="55559" y="5833"/>
                    <a:pt x="55559" y="6076"/>
                  </a:cubicBezTo>
                  <a:lnTo>
                    <a:pt x="55559" y="11505"/>
                  </a:lnTo>
                  <a:cubicBezTo>
                    <a:pt x="55559" y="11739"/>
                    <a:pt x="55375" y="11929"/>
                    <a:pt x="55141" y="11937"/>
                  </a:cubicBezTo>
                  <a:lnTo>
                    <a:pt x="52311" y="12031"/>
                  </a:lnTo>
                  <a:cubicBezTo>
                    <a:pt x="52305" y="12031"/>
                    <a:pt x="52300" y="12031"/>
                    <a:pt x="52294" y="12031"/>
                  </a:cubicBezTo>
                  <a:cubicBezTo>
                    <a:pt x="52060" y="12031"/>
                    <a:pt x="51866" y="11839"/>
                    <a:pt x="51866" y="11601"/>
                  </a:cubicBezTo>
                  <a:lnTo>
                    <a:pt x="51866" y="5206"/>
                  </a:lnTo>
                  <a:cubicBezTo>
                    <a:pt x="51866" y="4976"/>
                    <a:pt x="51684" y="4786"/>
                    <a:pt x="51454" y="4775"/>
                  </a:cubicBezTo>
                  <a:lnTo>
                    <a:pt x="49579" y="4687"/>
                  </a:lnTo>
                  <a:cubicBezTo>
                    <a:pt x="49369" y="4678"/>
                    <a:pt x="49198" y="4519"/>
                    <a:pt x="49170" y="4313"/>
                  </a:cubicBezTo>
                  <a:lnTo>
                    <a:pt x="48789" y="1359"/>
                  </a:lnTo>
                  <a:cubicBezTo>
                    <a:pt x="48761" y="1145"/>
                    <a:pt x="48577" y="983"/>
                    <a:pt x="48359" y="983"/>
                  </a:cubicBezTo>
                  <a:lnTo>
                    <a:pt x="44893" y="983"/>
                  </a:lnTo>
                  <a:cubicBezTo>
                    <a:pt x="44655" y="983"/>
                    <a:pt x="44462" y="1176"/>
                    <a:pt x="44462" y="1414"/>
                  </a:cubicBezTo>
                  <a:lnTo>
                    <a:pt x="44462" y="9550"/>
                  </a:lnTo>
                  <a:cubicBezTo>
                    <a:pt x="44462" y="9779"/>
                    <a:pt x="44285" y="9967"/>
                    <a:pt x="44056" y="9981"/>
                  </a:cubicBezTo>
                  <a:lnTo>
                    <a:pt x="42954" y="10049"/>
                  </a:lnTo>
                  <a:cubicBezTo>
                    <a:pt x="42945" y="10050"/>
                    <a:pt x="42935" y="10050"/>
                    <a:pt x="42925" y="10050"/>
                  </a:cubicBezTo>
                  <a:cubicBezTo>
                    <a:pt x="42689" y="10050"/>
                    <a:pt x="42495" y="9859"/>
                    <a:pt x="42495" y="9620"/>
                  </a:cubicBezTo>
                  <a:lnTo>
                    <a:pt x="42495" y="4821"/>
                  </a:lnTo>
                  <a:cubicBezTo>
                    <a:pt x="42495" y="4595"/>
                    <a:pt x="42324" y="4408"/>
                    <a:pt x="42101" y="4390"/>
                  </a:cubicBezTo>
                  <a:lnTo>
                    <a:pt x="37317" y="3974"/>
                  </a:lnTo>
                  <a:cubicBezTo>
                    <a:pt x="37305" y="3973"/>
                    <a:pt x="37293" y="3972"/>
                    <a:pt x="37282" y="3972"/>
                  </a:cubicBezTo>
                  <a:cubicBezTo>
                    <a:pt x="37046" y="3972"/>
                    <a:pt x="36849" y="4163"/>
                    <a:pt x="36849" y="4405"/>
                  </a:cubicBezTo>
                  <a:lnTo>
                    <a:pt x="36849" y="8186"/>
                  </a:lnTo>
                  <a:cubicBezTo>
                    <a:pt x="36849" y="8419"/>
                    <a:pt x="36665" y="8608"/>
                    <a:pt x="36432" y="8618"/>
                  </a:cubicBezTo>
                  <a:lnTo>
                    <a:pt x="33781" y="8710"/>
                  </a:lnTo>
                  <a:cubicBezTo>
                    <a:pt x="33775" y="8710"/>
                    <a:pt x="33770" y="8710"/>
                    <a:pt x="33764" y="8710"/>
                  </a:cubicBezTo>
                  <a:cubicBezTo>
                    <a:pt x="33523" y="8710"/>
                    <a:pt x="33327" y="8511"/>
                    <a:pt x="33335" y="8267"/>
                  </a:cubicBezTo>
                  <a:lnTo>
                    <a:pt x="33550" y="444"/>
                  </a:lnTo>
                  <a:cubicBezTo>
                    <a:pt x="33558" y="201"/>
                    <a:pt x="33362" y="2"/>
                    <a:pt x="33119" y="2"/>
                  </a:cubicBezTo>
                  <a:lnTo>
                    <a:pt x="27699" y="2"/>
                  </a:lnTo>
                  <a:cubicBezTo>
                    <a:pt x="27460" y="2"/>
                    <a:pt x="27264" y="199"/>
                    <a:pt x="27268" y="439"/>
                  </a:cubicBezTo>
                  <a:lnTo>
                    <a:pt x="27415" y="10285"/>
                  </a:lnTo>
                  <a:cubicBezTo>
                    <a:pt x="27421" y="10516"/>
                    <a:pt x="27244" y="10709"/>
                    <a:pt x="27014" y="10722"/>
                  </a:cubicBezTo>
                  <a:lnTo>
                    <a:pt x="25969" y="10788"/>
                  </a:lnTo>
                  <a:cubicBezTo>
                    <a:pt x="25959" y="10789"/>
                    <a:pt x="25949" y="10789"/>
                    <a:pt x="25939" y="10789"/>
                  </a:cubicBezTo>
                  <a:cubicBezTo>
                    <a:pt x="25704" y="10789"/>
                    <a:pt x="25512" y="10598"/>
                    <a:pt x="25512" y="10359"/>
                  </a:cubicBezTo>
                  <a:lnTo>
                    <a:pt x="25512" y="7256"/>
                  </a:lnTo>
                  <a:cubicBezTo>
                    <a:pt x="25512" y="7018"/>
                    <a:pt x="25318" y="6824"/>
                    <a:pt x="25080" y="6824"/>
                  </a:cubicBezTo>
                  <a:lnTo>
                    <a:pt x="22652" y="6824"/>
                  </a:lnTo>
                  <a:cubicBezTo>
                    <a:pt x="22416" y="6824"/>
                    <a:pt x="22222" y="7018"/>
                    <a:pt x="22222" y="7256"/>
                  </a:cubicBezTo>
                  <a:lnTo>
                    <a:pt x="22222" y="12353"/>
                  </a:lnTo>
                  <a:cubicBezTo>
                    <a:pt x="22222" y="12591"/>
                    <a:pt x="22029" y="12784"/>
                    <a:pt x="21791" y="12784"/>
                  </a:cubicBezTo>
                  <a:lnTo>
                    <a:pt x="12125" y="12784"/>
                  </a:lnTo>
                  <a:cubicBezTo>
                    <a:pt x="11891" y="12784"/>
                    <a:pt x="11699" y="12598"/>
                    <a:pt x="11694" y="12362"/>
                  </a:cubicBezTo>
                  <a:lnTo>
                    <a:pt x="11443" y="1285"/>
                  </a:lnTo>
                  <a:cubicBezTo>
                    <a:pt x="11440" y="1051"/>
                    <a:pt x="11248" y="863"/>
                    <a:pt x="11012" y="863"/>
                  </a:cubicBezTo>
                  <a:lnTo>
                    <a:pt x="5684" y="863"/>
                  </a:lnTo>
                  <a:cubicBezTo>
                    <a:pt x="5456" y="863"/>
                    <a:pt x="5268" y="1042"/>
                    <a:pt x="5253" y="1268"/>
                  </a:cubicBezTo>
                  <a:lnTo>
                    <a:pt x="4783" y="9345"/>
                  </a:lnTo>
                  <a:cubicBezTo>
                    <a:pt x="4770" y="9556"/>
                    <a:pt x="4606" y="9727"/>
                    <a:pt x="4396" y="9749"/>
                  </a:cubicBezTo>
                  <a:lnTo>
                    <a:pt x="1" y="10202"/>
                  </a:lnTo>
                  <a:lnTo>
                    <a:pt x="1" y="17686"/>
                  </a:lnTo>
                  <a:lnTo>
                    <a:pt x="103735" y="17686"/>
                  </a:lnTo>
                  <a:lnTo>
                    <a:pt x="103735" y="1843"/>
                  </a:lnTo>
                  <a:lnTo>
                    <a:pt x="101036" y="1226"/>
                  </a:lnTo>
                  <a:cubicBezTo>
                    <a:pt x="101003" y="1219"/>
                    <a:pt x="100971" y="1215"/>
                    <a:pt x="100940" y="1215"/>
                  </a:cubicBezTo>
                  <a:cubicBezTo>
                    <a:pt x="100709" y="1215"/>
                    <a:pt x="100509" y="1403"/>
                    <a:pt x="100509" y="1646"/>
                  </a:cubicBezTo>
                  <a:lnTo>
                    <a:pt x="100509" y="4484"/>
                  </a:lnTo>
                  <a:cubicBezTo>
                    <a:pt x="100509" y="4722"/>
                    <a:pt x="100315" y="4915"/>
                    <a:pt x="100077" y="4915"/>
                  </a:cubicBezTo>
                  <a:lnTo>
                    <a:pt x="97254" y="4915"/>
                  </a:lnTo>
                  <a:cubicBezTo>
                    <a:pt x="97016" y="4915"/>
                    <a:pt x="96823" y="4722"/>
                    <a:pt x="96823" y="4484"/>
                  </a:cubicBezTo>
                  <a:lnTo>
                    <a:pt x="96823" y="430"/>
                  </a:lnTo>
                  <a:cubicBezTo>
                    <a:pt x="96823" y="194"/>
                    <a:pt x="96629" y="0"/>
                    <a:pt x="96392" y="0"/>
                  </a:cubicBezTo>
                  <a:close/>
                </a:path>
              </a:pathLst>
            </a:custGeom>
            <a:solidFill>
              <a:srgbClr val="91CB91">
                <a:alpha val="40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75"/>
            <p:cNvSpPr/>
            <p:nvPr/>
          </p:nvSpPr>
          <p:spPr>
            <a:xfrm>
              <a:off x="2835675" y="3851946"/>
              <a:ext cx="7739856" cy="725986"/>
            </a:xfrm>
            <a:custGeom>
              <a:rect b="b" l="l" r="r" t="t"/>
              <a:pathLst>
                <a:path extrusionOk="0" h="18746" w="89097">
                  <a:moveTo>
                    <a:pt x="25513" y="0"/>
                  </a:moveTo>
                  <a:lnTo>
                    <a:pt x="24746" y="16175"/>
                  </a:lnTo>
                  <a:lnTo>
                    <a:pt x="9902" y="16851"/>
                  </a:lnTo>
                  <a:lnTo>
                    <a:pt x="9902" y="3933"/>
                  </a:lnTo>
                  <a:lnTo>
                    <a:pt x="6218" y="3933"/>
                  </a:lnTo>
                  <a:lnTo>
                    <a:pt x="6059" y="7005"/>
                  </a:lnTo>
                  <a:lnTo>
                    <a:pt x="4797" y="7005"/>
                  </a:lnTo>
                  <a:lnTo>
                    <a:pt x="2166" y="7374"/>
                  </a:lnTo>
                  <a:lnTo>
                    <a:pt x="0" y="18746"/>
                  </a:lnTo>
                  <a:lnTo>
                    <a:pt x="89097" y="17847"/>
                  </a:lnTo>
                  <a:lnTo>
                    <a:pt x="86756" y="4178"/>
                  </a:lnTo>
                  <a:lnTo>
                    <a:pt x="79085" y="4178"/>
                  </a:lnTo>
                  <a:lnTo>
                    <a:pt x="78980" y="8536"/>
                  </a:lnTo>
                  <a:lnTo>
                    <a:pt x="76143" y="7742"/>
                  </a:lnTo>
                  <a:lnTo>
                    <a:pt x="76143" y="13396"/>
                  </a:lnTo>
                  <a:lnTo>
                    <a:pt x="69026" y="12781"/>
                  </a:lnTo>
                  <a:lnTo>
                    <a:pt x="69026" y="9342"/>
                  </a:lnTo>
                  <a:lnTo>
                    <a:pt x="69026" y="0"/>
                  </a:lnTo>
                  <a:lnTo>
                    <a:pt x="65470" y="0"/>
                  </a:lnTo>
                  <a:lnTo>
                    <a:pt x="65470" y="12043"/>
                  </a:lnTo>
                  <a:lnTo>
                    <a:pt x="59355" y="17076"/>
                  </a:lnTo>
                  <a:lnTo>
                    <a:pt x="59829" y="612"/>
                  </a:lnTo>
                  <a:lnTo>
                    <a:pt x="56611" y="0"/>
                  </a:lnTo>
                  <a:lnTo>
                    <a:pt x="56611" y="1965"/>
                  </a:lnTo>
                  <a:lnTo>
                    <a:pt x="54768" y="1965"/>
                  </a:lnTo>
                  <a:lnTo>
                    <a:pt x="54768" y="8970"/>
                  </a:lnTo>
                  <a:lnTo>
                    <a:pt x="53170" y="9342"/>
                  </a:lnTo>
                  <a:lnTo>
                    <a:pt x="53170" y="4423"/>
                  </a:lnTo>
                  <a:lnTo>
                    <a:pt x="50096" y="4055"/>
                  </a:lnTo>
                  <a:lnTo>
                    <a:pt x="50096" y="4055"/>
                  </a:lnTo>
                  <a:lnTo>
                    <a:pt x="50353" y="10811"/>
                  </a:lnTo>
                  <a:lnTo>
                    <a:pt x="49169" y="15676"/>
                  </a:lnTo>
                  <a:lnTo>
                    <a:pt x="43084" y="16175"/>
                  </a:lnTo>
                  <a:lnTo>
                    <a:pt x="31904" y="13520"/>
                  </a:lnTo>
                  <a:lnTo>
                    <a:pt x="32068" y="1965"/>
                  </a:lnTo>
                  <a:lnTo>
                    <a:pt x="29327" y="1965"/>
                  </a:lnTo>
                  <a:lnTo>
                    <a:pt x="29327" y="0"/>
                  </a:lnTo>
                  <a:close/>
                </a:path>
              </a:pathLst>
            </a:custGeom>
            <a:solidFill>
              <a:srgbClr val="91CB91">
                <a:alpha val="2766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8" name="Google Shape;1988;p75"/>
          <p:cNvGrpSpPr/>
          <p:nvPr/>
        </p:nvGrpSpPr>
        <p:grpSpPr>
          <a:xfrm>
            <a:off x="-240520" y="-118297"/>
            <a:ext cx="9481266" cy="1558589"/>
            <a:chOff x="-240520" y="-118297"/>
            <a:chExt cx="9481266" cy="1558589"/>
          </a:xfrm>
        </p:grpSpPr>
        <p:sp>
          <p:nvSpPr>
            <p:cNvPr id="1989" name="Google Shape;1989;p75"/>
            <p:cNvSpPr/>
            <p:nvPr/>
          </p:nvSpPr>
          <p:spPr>
            <a:xfrm>
              <a:off x="2900867" y="118300"/>
              <a:ext cx="1220134" cy="369508"/>
            </a:xfrm>
            <a:custGeom>
              <a:rect b="b" l="l" r="r" t="t"/>
              <a:pathLst>
                <a:path extrusionOk="0" h="6138" w="20268">
                  <a:moveTo>
                    <a:pt x="9839" y="1"/>
                  </a:moveTo>
                  <a:cubicBezTo>
                    <a:pt x="8936" y="1"/>
                    <a:pt x="8151" y="500"/>
                    <a:pt x="7742" y="1235"/>
                  </a:cubicBezTo>
                  <a:cubicBezTo>
                    <a:pt x="7497" y="1117"/>
                    <a:pt x="7239" y="1060"/>
                    <a:pt x="6992" y="1060"/>
                  </a:cubicBezTo>
                  <a:cubicBezTo>
                    <a:pt x="5997" y="1060"/>
                    <a:pt x="5190" y="1860"/>
                    <a:pt x="5177" y="2850"/>
                  </a:cubicBezTo>
                  <a:cubicBezTo>
                    <a:pt x="5134" y="2846"/>
                    <a:pt x="5094" y="2842"/>
                    <a:pt x="5049" y="2842"/>
                  </a:cubicBezTo>
                  <a:cubicBezTo>
                    <a:pt x="4309" y="2842"/>
                    <a:pt x="3706" y="3443"/>
                    <a:pt x="3706" y="4186"/>
                  </a:cubicBezTo>
                  <a:cubicBezTo>
                    <a:pt x="3706" y="4280"/>
                    <a:pt x="3715" y="4376"/>
                    <a:pt x="3737" y="4464"/>
                  </a:cubicBezTo>
                  <a:lnTo>
                    <a:pt x="837" y="4464"/>
                  </a:lnTo>
                  <a:cubicBezTo>
                    <a:pt x="374" y="4464"/>
                    <a:pt x="0" y="4840"/>
                    <a:pt x="0" y="5301"/>
                  </a:cubicBezTo>
                  <a:cubicBezTo>
                    <a:pt x="0" y="5763"/>
                    <a:pt x="376" y="6137"/>
                    <a:pt x="837" y="6137"/>
                  </a:cubicBezTo>
                  <a:lnTo>
                    <a:pt x="19431" y="6137"/>
                  </a:lnTo>
                  <a:cubicBezTo>
                    <a:pt x="19894" y="6137"/>
                    <a:pt x="20268" y="5761"/>
                    <a:pt x="20268" y="5301"/>
                  </a:cubicBezTo>
                  <a:cubicBezTo>
                    <a:pt x="20264" y="4840"/>
                    <a:pt x="19890" y="4464"/>
                    <a:pt x="19426" y="4464"/>
                  </a:cubicBezTo>
                  <a:lnTo>
                    <a:pt x="16527" y="4464"/>
                  </a:lnTo>
                  <a:cubicBezTo>
                    <a:pt x="16545" y="4376"/>
                    <a:pt x="16556" y="4283"/>
                    <a:pt x="16556" y="4186"/>
                  </a:cubicBezTo>
                  <a:cubicBezTo>
                    <a:pt x="16556" y="3445"/>
                    <a:pt x="15956" y="2842"/>
                    <a:pt x="15213" y="2842"/>
                  </a:cubicBezTo>
                  <a:cubicBezTo>
                    <a:pt x="15169" y="2842"/>
                    <a:pt x="15128" y="2844"/>
                    <a:pt x="15086" y="2850"/>
                  </a:cubicBezTo>
                  <a:cubicBezTo>
                    <a:pt x="15073" y="1860"/>
                    <a:pt x="14266" y="1060"/>
                    <a:pt x="13270" y="1060"/>
                  </a:cubicBezTo>
                  <a:cubicBezTo>
                    <a:pt x="13022" y="1060"/>
                    <a:pt x="12767" y="1117"/>
                    <a:pt x="12520" y="1235"/>
                  </a:cubicBezTo>
                  <a:cubicBezTo>
                    <a:pt x="12109" y="498"/>
                    <a:pt x="11324" y="1"/>
                    <a:pt x="10423" y="1"/>
                  </a:cubicBezTo>
                  <a:cubicBezTo>
                    <a:pt x="10326" y="1"/>
                    <a:pt x="10228" y="8"/>
                    <a:pt x="10132" y="19"/>
                  </a:cubicBezTo>
                  <a:cubicBezTo>
                    <a:pt x="10034" y="8"/>
                    <a:pt x="9939" y="1"/>
                    <a:pt x="98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75"/>
            <p:cNvSpPr/>
            <p:nvPr/>
          </p:nvSpPr>
          <p:spPr>
            <a:xfrm>
              <a:off x="-240520" y="834203"/>
              <a:ext cx="1432641" cy="606089"/>
            </a:xfrm>
            <a:custGeom>
              <a:rect b="b" l="l" r="r" t="t"/>
              <a:pathLst>
                <a:path extrusionOk="0" h="5699" w="13471">
                  <a:moveTo>
                    <a:pt x="7647" y="1"/>
                  </a:moveTo>
                  <a:cubicBezTo>
                    <a:pt x="6879" y="1"/>
                    <a:pt x="6195" y="356"/>
                    <a:pt x="5751" y="915"/>
                  </a:cubicBezTo>
                  <a:cubicBezTo>
                    <a:pt x="5389" y="567"/>
                    <a:pt x="4901" y="353"/>
                    <a:pt x="4359" y="353"/>
                  </a:cubicBezTo>
                  <a:cubicBezTo>
                    <a:pt x="3657" y="353"/>
                    <a:pt x="3040" y="714"/>
                    <a:pt x="2680" y="1259"/>
                  </a:cubicBezTo>
                  <a:cubicBezTo>
                    <a:pt x="2664" y="1259"/>
                    <a:pt x="2647" y="1258"/>
                    <a:pt x="2633" y="1258"/>
                  </a:cubicBezTo>
                  <a:cubicBezTo>
                    <a:pt x="2205" y="1258"/>
                    <a:pt x="1816" y="1412"/>
                    <a:pt x="1518" y="1669"/>
                  </a:cubicBezTo>
                  <a:cubicBezTo>
                    <a:pt x="1390" y="1617"/>
                    <a:pt x="1254" y="1589"/>
                    <a:pt x="1112" y="1589"/>
                  </a:cubicBezTo>
                  <a:cubicBezTo>
                    <a:pt x="499" y="1589"/>
                    <a:pt x="1" y="2087"/>
                    <a:pt x="1" y="2701"/>
                  </a:cubicBezTo>
                  <a:cubicBezTo>
                    <a:pt x="1" y="3312"/>
                    <a:pt x="499" y="3810"/>
                    <a:pt x="1112" y="3810"/>
                  </a:cubicBezTo>
                  <a:lnTo>
                    <a:pt x="1123" y="3810"/>
                  </a:lnTo>
                  <a:cubicBezTo>
                    <a:pt x="1416" y="4343"/>
                    <a:pt x="1982" y="4702"/>
                    <a:pt x="2633" y="4702"/>
                  </a:cubicBezTo>
                  <a:cubicBezTo>
                    <a:pt x="2988" y="4702"/>
                    <a:pt x="3320" y="4591"/>
                    <a:pt x="3596" y="4405"/>
                  </a:cubicBezTo>
                  <a:cubicBezTo>
                    <a:pt x="3950" y="5170"/>
                    <a:pt x="4719" y="5699"/>
                    <a:pt x="5614" y="5699"/>
                  </a:cubicBezTo>
                  <a:cubicBezTo>
                    <a:pt x="6331" y="5699"/>
                    <a:pt x="6967" y="5358"/>
                    <a:pt x="7372" y="4833"/>
                  </a:cubicBezTo>
                  <a:cubicBezTo>
                    <a:pt x="7465" y="4842"/>
                    <a:pt x="7557" y="4849"/>
                    <a:pt x="7649" y="4849"/>
                  </a:cubicBezTo>
                  <a:cubicBezTo>
                    <a:pt x="8041" y="4849"/>
                    <a:pt x="8410" y="4755"/>
                    <a:pt x="8736" y="4591"/>
                  </a:cubicBezTo>
                  <a:cubicBezTo>
                    <a:pt x="9033" y="4755"/>
                    <a:pt x="9377" y="4849"/>
                    <a:pt x="9740" y="4849"/>
                  </a:cubicBezTo>
                  <a:cubicBezTo>
                    <a:pt x="10597" y="4849"/>
                    <a:pt x="11335" y="4332"/>
                    <a:pt x="11657" y="3591"/>
                  </a:cubicBezTo>
                  <a:cubicBezTo>
                    <a:pt x="11828" y="3681"/>
                    <a:pt x="12024" y="3733"/>
                    <a:pt x="12230" y="3733"/>
                  </a:cubicBezTo>
                  <a:cubicBezTo>
                    <a:pt x="12916" y="3733"/>
                    <a:pt x="13470" y="3176"/>
                    <a:pt x="13470" y="2498"/>
                  </a:cubicBezTo>
                  <a:cubicBezTo>
                    <a:pt x="13470" y="1812"/>
                    <a:pt x="12916" y="1258"/>
                    <a:pt x="12230" y="1258"/>
                  </a:cubicBezTo>
                  <a:cubicBezTo>
                    <a:pt x="11930" y="1258"/>
                    <a:pt x="11653" y="1365"/>
                    <a:pt x="11438" y="1543"/>
                  </a:cubicBezTo>
                  <a:cubicBezTo>
                    <a:pt x="11058" y="1014"/>
                    <a:pt x="10439" y="668"/>
                    <a:pt x="9739" y="668"/>
                  </a:cubicBezTo>
                  <a:cubicBezTo>
                    <a:pt x="9606" y="668"/>
                    <a:pt x="9481" y="683"/>
                    <a:pt x="9355" y="705"/>
                  </a:cubicBezTo>
                  <a:cubicBezTo>
                    <a:pt x="8919" y="270"/>
                    <a:pt x="8312" y="1"/>
                    <a:pt x="76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75"/>
            <p:cNvSpPr/>
            <p:nvPr/>
          </p:nvSpPr>
          <p:spPr>
            <a:xfrm>
              <a:off x="7808105" y="-118297"/>
              <a:ext cx="1432641" cy="606089"/>
            </a:xfrm>
            <a:custGeom>
              <a:rect b="b" l="l" r="r" t="t"/>
              <a:pathLst>
                <a:path extrusionOk="0" h="5699" w="13471">
                  <a:moveTo>
                    <a:pt x="7647" y="1"/>
                  </a:moveTo>
                  <a:cubicBezTo>
                    <a:pt x="6879" y="1"/>
                    <a:pt x="6195" y="356"/>
                    <a:pt x="5751" y="915"/>
                  </a:cubicBezTo>
                  <a:cubicBezTo>
                    <a:pt x="5389" y="567"/>
                    <a:pt x="4901" y="353"/>
                    <a:pt x="4359" y="353"/>
                  </a:cubicBezTo>
                  <a:cubicBezTo>
                    <a:pt x="3657" y="353"/>
                    <a:pt x="3040" y="714"/>
                    <a:pt x="2680" y="1259"/>
                  </a:cubicBezTo>
                  <a:cubicBezTo>
                    <a:pt x="2664" y="1259"/>
                    <a:pt x="2647" y="1258"/>
                    <a:pt x="2633" y="1258"/>
                  </a:cubicBezTo>
                  <a:cubicBezTo>
                    <a:pt x="2205" y="1258"/>
                    <a:pt x="1816" y="1412"/>
                    <a:pt x="1518" y="1669"/>
                  </a:cubicBezTo>
                  <a:cubicBezTo>
                    <a:pt x="1390" y="1617"/>
                    <a:pt x="1254" y="1589"/>
                    <a:pt x="1112" y="1589"/>
                  </a:cubicBezTo>
                  <a:cubicBezTo>
                    <a:pt x="499" y="1589"/>
                    <a:pt x="1" y="2087"/>
                    <a:pt x="1" y="2701"/>
                  </a:cubicBezTo>
                  <a:cubicBezTo>
                    <a:pt x="1" y="3312"/>
                    <a:pt x="499" y="3810"/>
                    <a:pt x="1112" y="3810"/>
                  </a:cubicBezTo>
                  <a:lnTo>
                    <a:pt x="1123" y="3810"/>
                  </a:lnTo>
                  <a:cubicBezTo>
                    <a:pt x="1416" y="4343"/>
                    <a:pt x="1982" y="4702"/>
                    <a:pt x="2633" y="4702"/>
                  </a:cubicBezTo>
                  <a:cubicBezTo>
                    <a:pt x="2988" y="4702"/>
                    <a:pt x="3320" y="4591"/>
                    <a:pt x="3596" y="4405"/>
                  </a:cubicBezTo>
                  <a:cubicBezTo>
                    <a:pt x="3950" y="5170"/>
                    <a:pt x="4719" y="5699"/>
                    <a:pt x="5614" y="5699"/>
                  </a:cubicBezTo>
                  <a:cubicBezTo>
                    <a:pt x="6331" y="5699"/>
                    <a:pt x="6967" y="5358"/>
                    <a:pt x="7372" y="4833"/>
                  </a:cubicBezTo>
                  <a:cubicBezTo>
                    <a:pt x="7465" y="4842"/>
                    <a:pt x="7557" y="4849"/>
                    <a:pt x="7649" y="4849"/>
                  </a:cubicBezTo>
                  <a:cubicBezTo>
                    <a:pt x="8041" y="4849"/>
                    <a:pt x="8410" y="4755"/>
                    <a:pt x="8736" y="4591"/>
                  </a:cubicBezTo>
                  <a:cubicBezTo>
                    <a:pt x="9033" y="4755"/>
                    <a:pt x="9377" y="4849"/>
                    <a:pt x="9740" y="4849"/>
                  </a:cubicBezTo>
                  <a:cubicBezTo>
                    <a:pt x="10597" y="4849"/>
                    <a:pt x="11335" y="4332"/>
                    <a:pt x="11657" y="3591"/>
                  </a:cubicBezTo>
                  <a:cubicBezTo>
                    <a:pt x="11828" y="3681"/>
                    <a:pt x="12024" y="3733"/>
                    <a:pt x="12230" y="3733"/>
                  </a:cubicBezTo>
                  <a:cubicBezTo>
                    <a:pt x="12916" y="3733"/>
                    <a:pt x="13470" y="3176"/>
                    <a:pt x="13470" y="2498"/>
                  </a:cubicBezTo>
                  <a:cubicBezTo>
                    <a:pt x="13470" y="1812"/>
                    <a:pt x="12916" y="1258"/>
                    <a:pt x="12230" y="1258"/>
                  </a:cubicBezTo>
                  <a:cubicBezTo>
                    <a:pt x="11930" y="1258"/>
                    <a:pt x="11653" y="1365"/>
                    <a:pt x="11438" y="1543"/>
                  </a:cubicBezTo>
                  <a:cubicBezTo>
                    <a:pt x="11058" y="1014"/>
                    <a:pt x="10439" y="668"/>
                    <a:pt x="9739" y="668"/>
                  </a:cubicBezTo>
                  <a:cubicBezTo>
                    <a:pt x="9606" y="668"/>
                    <a:pt x="9481" y="683"/>
                    <a:pt x="9355" y="705"/>
                  </a:cubicBezTo>
                  <a:cubicBezTo>
                    <a:pt x="8919" y="270"/>
                    <a:pt x="8312" y="1"/>
                    <a:pt x="76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92" name="Google Shape;1992;p75"/>
          <p:cNvGrpSpPr/>
          <p:nvPr/>
        </p:nvGrpSpPr>
        <p:grpSpPr>
          <a:xfrm>
            <a:off x="-63500" y="4369921"/>
            <a:ext cx="9263406" cy="857234"/>
            <a:chOff x="-63500" y="4463498"/>
            <a:chExt cx="9263406" cy="1429914"/>
          </a:xfrm>
        </p:grpSpPr>
        <p:grpSp>
          <p:nvGrpSpPr>
            <p:cNvPr id="1993" name="Google Shape;1993;p75"/>
            <p:cNvGrpSpPr/>
            <p:nvPr/>
          </p:nvGrpSpPr>
          <p:grpSpPr>
            <a:xfrm>
              <a:off x="-63379" y="4923731"/>
              <a:ext cx="9263285" cy="969682"/>
              <a:chOff x="-63379" y="4923731"/>
              <a:chExt cx="9263285" cy="969682"/>
            </a:xfrm>
          </p:grpSpPr>
          <p:sp>
            <p:nvSpPr>
              <p:cNvPr id="1994" name="Google Shape;1994;p75"/>
              <p:cNvSpPr/>
              <p:nvPr/>
            </p:nvSpPr>
            <p:spPr>
              <a:xfrm>
                <a:off x="-63379" y="4923731"/>
                <a:ext cx="9263285" cy="969682"/>
              </a:xfrm>
              <a:custGeom>
                <a:rect b="b" l="l" r="r" t="t"/>
                <a:pathLst>
                  <a:path extrusionOk="0" h="10859" w="103738">
                    <a:moveTo>
                      <a:pt x="1" y="0"/>
                    </a:moveTo>
                    <a:lnTo>
                      <a:pt x="1" y="10858"/>
                    </a:lnTo>
                    <a:lnTo>
                      <a:pt x="103737" y="10858"/>
                    </a:lnTo>
                    <a:lnTo>
                      <a:pt x="10373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5" name="Google Shape;1995;p75"/>
              <p:cNvSpPr/>
              <p:nvPr/>
            </p:nvSpPr>
            <p:spPr>
              <a:xfrm>
                <a:off x="120932" y="5321109"/>
                <a:ext cx="843034" cy="64919"/>
              </a:xfrm>
              <a:custGeom>
                <a:rect b="b" l="l" r="r" t="t"/>
                <a:pathLst>
                  <a:path extrusionOk="0" h="727" w="9441">
                    <a:moveTo>
                      <a:pt x="1" y="1"/>
                    </a:moveTo>
                    <a:lnTo>
                      <a:pt x="1" y="727"/>
                    </a:lnTo>
                    <a:lnTo>
                      <a:pt x="9440" y="727"/>
                    </a:lnTo>
                    <a:lnTo>
                      <a:pt x="944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6" name="Google Shape;1996;p75"/>
              <p:cNvSpPr/>
              <p:nvPr/>
            </p:nvSpPr>
            <p:spPr>
              <a:xfrm>
                <a:off x="1341010" y="5321109"/>
                <a:ext cx="842856" cy="64919"/>
              </a:xfrm>
              <a:custGeom>
                <a:rect b="b" l="l" r="r" t="t"/>
                <a:pathLst>
                  <a:path extrusionOk="0" h="727" w="9439">
                    <a:moveTo>
                      <a:pt x="1" y="1"/>
                    </a:moveTo>
                    <a:lnTo>
                      <a:pt x="1" y="727"/>
                    </a:lnTo>
                    <a:lnTo>
                      <a:pt x="9438" y="727"/>
                    </a:lnTo>
                    <a:lnTo>
                      <a:pt x="94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7" name="Google Shape;1997;p75"/>
              <p:cNvSpPr/>
              <p:nvPr/>
            </p:nvSpPr>
            <p:spPr>
              <a:xfrm>
                <a:off x="2439822" y="5321109"/>
                <a:ext cx="842945" cy="64919"/>
              </a:xfrm>
              <a:custGeom>
                <a:rect b="b" l="l" r="r" t="t"/>
                <a:pathLst>
                  <a:path extrusionOk="0" h="727" w="9440">
                    <a:moveTo>
                      <a:pt x="1" y="1"/>
                    </a:moveTo>
                    <a:lnTo>
                      <a:pt x="1" y="727"/>
                    </a:lnTo>
                    <a:lnTo>
                      <a:pt x="9440" y="727"/>
                    </a:lnTo>
                    <a:lnTo>
                      <a:pt x="944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8" name="Google Shape;1998;p75"/>
              <p:cNvSpPr/>
              <p:nvPr/>
            </p:nvSpPr>
            <p:spPr>
              <a:xfrm>
                <a:off x="3659900" y="5321109"/>
                <a:ext cx="842945" cy="64919"/>
              </a:xfrm>
              <a:custGeom>
                <a:rect b="b" l="l" r="r" t="t"/>
                <a:pathLst>
                  <a:path extrusionOk="0" h="727" w="9440">
                    <a:moveTo>
                      <a:pt x="1" y="1"/>
                    </a:moveTo>
                    <a:lnTo>
                      <a:pt x="1" y="727"/>
                    </a:lnTo>
                    <a:lnTo>
                      <a:pt x="9440" y="727"/>
                    </a:lnTo>
                    <a:lnTo>
                      <a:pt x="944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9" name="Google Shape;1999;p75"/>
              <p:cNvSpPr/>
              <p:nvPr/>
            </p:nvSpPr>
            <p:spPr>
              <a:xfrm>
                <a:off x="4807736" y="5321109"/>
                <a:ext cx="842766" cy="64919"/>
              </a:xfrm>
              <a:custGeom>
                <a:rect b="b" l="l" r="r" t="t"/>
                <a:pathLst>
                  <a:path extrusionOk="0" h="727" w="9438">
                    <a:moveTo>
                      <a:pt x="1" y="1"/>
                    </a:moveTo>
                    <a:lnTo>
                      <a:pt x="1" y="727"/>
                    </a:lnTo>
                    <a:lnTo>
                      <a:pt x="9438" y="727"/>
                    </a:lnTo>
                    <a:lnTo>
                      <a:pt x="94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0" name="Google Shape;2000;p75"/>
              <p:cNvSpPr/>
              <p:nvPr/>
            </p:nvSpPr>
            <p:spPr>
              <a:xfrm>
                <a:off x="6027814" y="5321109"/>
                <a:ext cx="842766" cy="64919"/>
              </a:xfrm>
              <a:custGeom>
                <a:rect b="b" l="l" r="r" t="t"/>
                <a:pathLst>
                  <a:path extrusionOk="0" h="727" w="9438">
                    <a:moveTo>
                      <a:pt x="1" y="1"/>
                    </a:moveTo>
                    <a:lnTo>
                      <a:pt x="1" y="727"/>
                    </a:lnTo>
                    <a:lnTo>
                      <a:pt x="9438" y="727"/>
                    </a:lnTo>
                    <a:lnTo>
                      <a:pt x="94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1" name="Google Shape;2001;p75"/>
              <p:cNvSpPr/>
              <p:nvPr/>
            </p:nvSpPr>
            <p:spPr>
              <a:xfrm>
                <a:off x="7126804" y="5321109"/>
                <a:ext cx="842766" cy="64919"/>
              </a:xfrm>
              <a:custGeom>
                <a:rect b="b" l="l" r="r" t="t"/>
                <a:pathLst>
                  <a:path extrusionOk="0" h="727" w="9438">
                    <a:moveTo>
                      <a:pt x="0" y="1"/>
                    </a:moveTo>
                    <a:lnTo>
                      <a:pt x="0" y="727"/>
                    </a:lnTo>
                    <a:lnTo>
                      <a:pt x="9437" y="727"/>
                    </a:lnTo>
                    <a:lnTo>
                      <a:pt x="943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2" name="Google Shape;2002;p75"/>
              <p:cNvSpPr/>
              <p:nvPr/>
            </p:nvSpPr>
            <p:spPr>
              <a:xfrm>
                <a:off x="8346703" y="5321109"/>
                <a:ext cx="842945" cy="64919"/>
              </a:xfrm>
              <a:custGeom>
                <a:rect b="b" l="l" r="r" t="t"/>
                <a:pathLst>
                  <a:path extrusionOk="0" h="727" w="9440">
                    <a:moveTo>
                      <a:pt x="0" y="1"/>
                    </a:moveTo>
                    <a:lnTo>
                      <a:pt x="0" y="727"/>
                    </a:lnTo>
                    <a:lnTo>
                      <a:pt x="9439" y="727"/>
                    </a:lnTo>
                    <a:lnTo>
                      <a:pt x="943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03" name="Google Shape;2003;p75"/>
            <p:cNvSpPr/>
            <p:nvPr/>
          </p:nvSpPr>
          <p:spPr>
            <a:xfrm>
              <a:off x="-63500" y="4463498"/>
              <a:ext cx="9263374" cy="460239"/>
            </a:xfrm>
            <a:custGeom>
              <a:rect b="b" l="l" r="r" t="t"/>
              <a:pathLst>
                <a:path extrusionOk="0" h="5154" w="103739">
                  <a:moveTo>
                    <a:pt x="80339" y="0"/>
                  </a:moveTo>
                  <a:cubicBezTo>
                    <a:pt x="69397" y="0"/>
                    <a:pt x="55260" y="1698"/>
                    <a:pt x="43777" y="1698"/>
                  </a:cubicBezTo>
                  <a:cubicBezTo>
                    <a:pt x="43306" y="1698"/>
                    <a:pt x="42839" y="1695"/>
                    <a:pt x="42377" y="1689"/>
                  </a:cubicBezTo>
                  <a:cubicBezTo>
                    <a:pt x="33262" y="1571"/>
                    <a:pt x="25137" y="473"/>
                    <a:pt x="19763" y="473"/>
                  </a:cubicBezTo>
                  <a:cubicBezTo>
                    <a:pt x="14822" y="473"/>
                    <a:pt x="0" y="1680"/>
                    <a:pt x="0" y="1680"/>
                  </a:cubicBezTo>
                  <a:lnTo>
                    <a:pt x="0" y="5154"/>
                  </a:lnTo>
                  <a:lnTo>
                    <a:pt x="103739" y="5154"/>
                  </a:lnTo>
                  <a:lnTo>
                    <a:pt x="103739" y="722"/>
                  </a:lnTo>
                  <a:cubicBezTo>
                    <a:pt x="103739" y="722"/>
                    <a:pt x="95368" y="244"/>
                    <a:pt x="81989" y="14"/>
                  </a:cubicBezTo>
                  <a:cubicBezTo>
                    <a:pt x="81448" y="5"/>
                    <a:pt x="80897" y="0"/>
                    <a:pt x="803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4" name="Google Shape;2004;p75"/>
          <p:cNvGrpSpPr/>
          <p:nvPr/>
        </p:nvGrpSpPr>
        <p:grpSpPr>
          <a:xfrm>
            <a:off x="-200064" y="3457453"/>
            <a:ext cx="1031035" cy="1075026"/>
            <a:chOff x="-1091475" y="4274820"/>
            <a:chExt cx="810817" cy="845412"/>
          </a:xfrm>
        </p:grpSpPr>
        <p:sp>
          <p:nvSpPr>
            <p:cNvPr id="2005" name="Google Shape;2005;p75"/>
            <p:cNvSpPr/>
            <p:nvPr/>
          </p:nvSpPr>
          <p:spPr>
            <a:xfrm>
              <a:off x="-1091475" y="4274820"/>
              <a:ext cx="810817" cy="483146"/>
            </a:xfrm>
            <a:custGeom>
              <a:rect b="b" l="l" r="r" t="t"/>
              <a:pathLst>
                <a:path extrusionOk="0" h="6327" w="10618">
                  <a:moveTo>
                    <a:pt x="4251" y="1"/>
                  </a:moveTo>
                  <a:cubicBezTo>
                    <a:pt x="2306" y="1"/>
                    <a:pt x="3319" y="1743"/>
                    <a:pt x="1730" y="2387"/>
                  </a:cubicBezTo>
                  <a:cubicBezTo>
                    <a:pt x="1" y="3088"/>
                    <a:pt x="937" y="4908"/>
                    <a:pt x="2168" y="5636"/>
                  </a:cubicBezTo>
                  <a:cubicBezTo>
                    <a:pt x="3168" y="6228"/>
                    <a:pt x="4380" y="6327"/>
                    <a:pt x="5241" y="6327"/>
                  </a:cubicBezTo>
                  <a:cubicBezTo>
                    <a:pt x="5431" y="6327"/>
                    <a:pt x="5604" y="6322"/>
                    <a:pt x="5754" y="6316"/>
                  </a:cubicBezTo>
                  <a:cubicBezTo>
                    <a:pt x="6768" y="6281"/>
                    <a:pt x="6562" y="5426"/>
                    <a:pt x="7861" y="5426"/>
                  </a:cubicBezTo>
                  <a:cubicBezTo>
                    <a:pt x="8063" y="5426"/>
                    <a:pt x="8302" y="5447"/>
                    <a:pt x="8589" y="5494"/>
                  </a:cubicBezTo>
                  <a:cubicBezTo>
                    <a:pt x="8709" y="5515"/>
                    <a:pt x="8820" y="5524"/>
                    <a:pt x="8922" y="5524"/>
                  </a:cubicBezTo>
                  <a:cubicBezTo>
                    <a:pt x="10617" y="5524"/>
                    <a:pt x="9794" y="2892"/>
                    <a:pt x="8692" y="2511"/>
                  </a:cubicBezTo>
                  <a:cubicBezTo>
                    <a:pt x="7372" y="2056"/>
                    <a:pt x="7540" y="392"/>
                    <a:pt x="4826" y="41"/>
                  </a:cubicBezTo>
                  <a:cubicBezTo>
                    <a:pt x="4610" y="14"/>
                    <a:pt x="4419" y="1"/>
                    <a:pt x="4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75"/>
            <p:cNvSpPr/>
            <p:nvPr/>
          </p:nvSpPr>
          <p:spPr>
            <a:xfrm>
              <a:off x="-754560" y="4545757"/>
              <a:ext cx="176168" cy="574475"/>
            </a:xfrm>
            <a:custGeom>
              <a:rect b="b" l="l" r="r" t="t"/>
              <a:pathLst>
                <a:path extrusionOk="0" h="7523" w="2307">
                  <a:moveTo>
                    <a:pt x="2039" y="0"/>
                  </a:moveTo>
                  <a:lnTo>
                    <a:pt x="1715" y="1257"/>
                  </a:lnTo>
                  <a:cubicBezTo>
                    <a:pt x="1697" y="1325"/>
                    <a:pt x="1642" y="1357"/>
                    <a:pt x="1587" y="1357"/>
                  </a:cubicBezTo>
                  <a:cubicBezTo>
                    <a:pt x="1525" y="1357"/>
                    <a:pt x="1462" y="1315"/>
                    <a:pt x="1457" y="1237"/>
                  </a:cubicBezTo>
                  <a:lnTo>
                    <a:pt x="1361" y="168"/>
                  </a:lnTo>
                  <a:lnTo>
                    <a:pt x="1094" y="168"/>
                  </a:lnTo>
                  <a:lnTo>
                    <a:pt x="778" y="1384"/>
                  </a:lnTo>
                  <a:cubicBezTo>
                    <a:pt x="763" y="1445"/>
                    <a:pt x="709" y="1482"/>
                    <a:pt x="652" y="1482"/>
                  </a:cubicBezTo>
                  <a:cubicBezTo>
                    <a:pt x="620" y="1482"/>
                    <a:pt x="587" y="1470"/>
                    <a:pt x="561" y="1443"/>
                  </a:cubicBezTo>
                  <a:lnTo>
                    <a:pt x="126" y="1008"/>
                  </a:lnTo>
                  <a:lnTo>
                    <a:pt x="1" y="1235"/>
                  </a:lnTo>
                  <a:cubicBezTo>
                    <a:pt x="1" y="1235"/>
                    <a:pt x="1379" y="4731"/>
                    <a:pt x="126" y="7376"/>
                  </a:cubicBezTo>
                  <a:lnTo>
                    <a:pt x="2183" y="7523"/>
                  </a:lnTo>
                  <a:cubicBezTo>
                    <a:pt x="2183" y="7523"/>
                    <a:pt x="1256" y="6028"/>
                    <a:pt x="1689" y="3539"/>
                  </a:cubicBezTo>
                  <a:cubicBezTo>
                    <a:pt x="2122" y="1047"/>
                    <a:pt x="2306" y="168"/>
                    <a:pt x="2306" y="168"/>
                  </a:cubicBezTo>
                  <a:lnTo>
                    <a:pt x="20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007" name="Shape 2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8" name="Google Shape;2008;p76"/>
          <p:cNvGrpSpPr/>
          <p:nvPr/>
        </p:nvGrpSpPr>
        <p:grpSpPr>
          <a:xfrm>
            <a:off x="-310825" y="3410200"/>
            <a:ext cx="10114879" cy="1377135"/>
            <a:chOff x="-310825" y="3410200"/>
            <a:chExt cx="10114879" cy="1377135"/>
          </a:xfrm>
        </p:grpSpPr>
        <p:sp>
          <p:nvSpPr>
            <p:cNvPr id="2009" name="Google Shape;2009;p76"/>
            <p:cNvSpPr/>
            <p:nvPr/>
          </p:nvSpPr>
          <p:spPr>
            <a:xfrm>
              <a:off x="4518650" y="3410200"/>
              <a:ext cx="5285404" cy="1311561"/>
            </a:xfrm>
            <a:custGeom>
              <a:rect b="b" l="l" r="r" t="t"/>
              <a:pathLst>
                <a:path extrusionOk="0" h="18754" w="25926">
                  <a:moveTo>
                    <a:pt x="8884" y="0"/>
                  </a:moveTo>
                  <a:cubicBezTo>
                    <a:pt x="8773" y="0"/>
                    <a:pt x="8669" y="88"/>
                    <a:pt x="8673" y="217"/>
                  </a:cubicBezTo>
                  <a:lnTo>
                    <a:pt x="8813" y="5246"/>
                  </a:lnTo>
                  <a:cubicBezTo>
                    <a:pt x="8816" y="5365"/>
                    <a:pt x="8722" y="5463"/>
                    <a:pt x="8602" y="5463"/>
                  </a:cubicBezTo>
                  <a:cubicBezTo>
                    <a:pt x="8600" y="5463"/>
                    <a:pt x="8598" y="5463"/>
                    <a:pt x="8595" y="5463"/>
                  </a:cubicBezTo>
                  <a:lnTo>
                    <a:pt x="8079" y="5445"/>
                  </a:lnTo>
                  <a:cubicBezTo>
                    <a:pt x="7967" y="5439"/>
                    <a:pt x="7877" y="5347"/>
                    <a:pt x="7877" y="5235"/>
                  </a:cubicBezTo>
                  <a:lnTo>
                    <a:pt x="7877" y="2741"/>
                  </a:lnTo>
                  <a:cubicBezTo>
                    <a:pt x="7877" y="2627"/>
                    <a:pt x="7783" y="2533"/>
                    <a:pt x="7668" y="2533"/>
                  </a:cubicBezTo>
                  <a:cubicBezTo>
                    <a:pt x="7552" y="2533"/>
                    <a:pt x="7458" y="2437"/>
                    <a:pt x="7458" y="2323"/>
                  </a:cubicBezTo>
                  <a:lnTo>
                    <a:pt x="7458" y="648"/>
                  </a:lnTo>
                  <a:cubicBezTo>
                    <a:pt x="7458" y="537"/>
                    <a:pt x="7374" y="445"/>
                    <a:pt x="7263" y="438"/>
                  </a:cubicBezTo>
                  <a:lnTo>
                    <a:pt x="6019" y="353"/>
                  </a:lnTo>
                  <a:cubicBezTo>
                    <a:pt x="6015" y="353"/>
                    <a:pt x="6010" y="353"/>
                    <a:pt x="6006" y="353"/>
                  </a:cubicBezTo>
                  <a:cubicBezTo>
                    <a:pt x="5888" y="353"/>
                    <a:pt x="5794" y="448"/>
                    <a:pt x="5794" y="565"/>
                  </a:cubicBezTo>
                  <a:lnTo>
                    <a:pt x="5816" y="2883"/>
                  </a:lnTo>
                  <a:cubicBezTo>
                    <a:pt x="5818" y="2997"/>
                    <a:pt x="5726" y="3090"/>
                    <a:pt x="5614" y="3093"/>
                  </a:cubicBezTo>
                  <a:lnTo>
                    <a:pt x="5009" y="3115"/>
                  </a:lnTo>
                  <a:cubicBezTo>
                    <a:pt x="4897" y="3117"/>
                    <a:pt x="4806" y="3209"/>
                    <a:pt x="4806" y="3322"/>
                  </a:cubicBezTo>
                  <a:lnTo>
                    <a:pt x="4779" y="6674"/>
                  </a:lnTo>
                  <a:cubicBezTo>
                    <a:pt x="4779" y="6783"/>
                    <a:pt x="4694" y="6875"/>
                    <a:pt x="4583" y="6880"/>
                  </a:cubicBezTo>
                  <a:lnTo>
                    <a:pt x="4093" y="6913"/>
                  </a:lnTo>
                  <a:cubicBezTo>
                    <a:pt x="4088" y="6914"/>
                    <a:pt x="4083" y="6914"/>
                    <a:pt x="4077" y="6914"/>
                  </a:cubicBezTo>
                  <a:cubicBezTo>
                    <a:pt x="3961" y="6914"/>
                    <a:pt x="3867" y="6818"/>
                    <a:pt x="3868" y="6700"/>
                  </a:cubicBezTo>
                  <a:lnTo>
                    <a:pt x="3920" y="4732"/>
                  </a:lnTo>
                  <a:cubicBezTo>
                    <a:pt x="3922" y="4623"/>
                    <a:pt x="3841" y="4531"/>
                    <a:pt x="3734" y="4518"/>
                  </a:cubicBezTo>
                  <a:lnTo>
                    <a:pt x="2577" y="4381"/>
                  </a:lnTo>
                  <a:cubicBezTo>
                    <a:pt x="2568" y="4380"/>
                    <a:pt x="2559" y="4380"/>
                    <a:pt x="2550" y="4380"/>
                  </a:cubicBezTo>
                  <a:cubicBezTo>
                    <a:pt x="2433" y="4380"/>
                    <a:pt x="2336" y="4481"/>
                    <a:pt x="2343" y="4601"/>
                  </a:cubicBezTo>
                  <a:lnTo>
                    <a:pt x="2459" y="6829"/>
                  </a:lnTo>
                  <a:cubicBezTo>
                    <a:pt x="2466" y="6941"/>
                    <a:pt x="2381" y="7039"/>
                    <a:pt x="2271" y="7050"/>
                  </a:cubicBezTo>
                  <a:lnTo>
                    <a:pt x="2140" y="7063"/>
                  </a:lnTo>
                  <a:cubicBezTo>
                    <a:pt x="2085" y="7068"/>
                    <a:pt x="2033" y="7096"/>
                    <a:pt x="1998" y="7140"/>
                  </a:cubicBezTo>
                  <a:lnTo>
                    <a:pt x="835" y="8561"/>
                  </a:lnTo>
                  <a:cubicBezTo>
                    <a:pt x="793" y="8609"/>
                    <a:pt x="734" y="8637"/>
                    <a:pt x="671" y="8637"/>
                  </a:cubicBezTo>
                  <a:lnTo>
                    <a:pt x="216" y="8637"/>
                  </a:lnTo>
                  <a:cubicBezTo>
                    <a:pt x="96" y="8637"/>
                    <a:pt x="0" y="8736"/>
                    <a:pt x="6" y="8856"/>
                  </a:cubicBezTo>
                  <a:lnTo>
                    <a:pt x="229" y="14808"/>
                  </a:lnTo>
                  <a:lnTo>
                    <a:pt x="537" y="18542"/>
                  </a:lnTo>
                  <a:cubicBezTo>
                    <a:pt x="546" y="18651"/>
                    <a:pt x="638" y="18734"/>
                    <a:pt x="745" y="18734"/>
                  </a:cubicBezTo>
                  <a:lnTo>
                    <a:pt x="25362" y="18754"/>
                  </a:lnTo>
                  <a:cubicBezTo>
                    <a:pt x="25474" y="18754"/>
                    <a:pt x="25566" y="18663"/>
                    <a:pt x="25572" y="18551"/>
                  </a:cubicBezTo>
                  <a:lnTo>
                    <a:pt x="25924" y="7487"/>
                  </a:lnTo>
                  <a:cubicBezTo>
                    <a:pt x="25926" y="7370"/>
                    <a:pt x="25833" y="7273"/>
                    <a:pt x="25716" y="7271"/>
                  </a:cubicBezTo>
                  <a:lnTo>
                    <a:pt x="25083" y="7262"/>
                  </a:lnTo>
                  <a:cubicBezTo>
                    <a:pt x="25082" y="7262"/>
                    <a:pt x="25081" y="7262"/>
                    <a:pt x="25080" y="7262"/>
                  </a:cubicBezTo>
                  <a:cubicBezTo>
                    <a:pt x="24964" y="7262"/>
                    <a:pt x="24868" y="7355"/>
                    <a:pt x="24868" y="7472"/>
                  </a:cubicBezTo>
                  <a:lnTo>
                    <a:pt x="24868" y="9022"/>
                  </a:lnTo>
                  <a:cubicBezTo>
                    <a:pt x="24868" y="9136"/>
                    <a:pt x="24774" y="9232"/>
                    <a:pt x="24660" y="9232"/>
                  </a:cubicBezTo>
                  <a:lnTo>
                    <a:pt x="24319" y="9232"/>
                  </a:lnTo>
                  <a:cubicBezTo>
                    <a:pt x="24204" y="9232"/>
                    <a:pt x="24112" y="9141"/>
                    <a:pt x="24109" y="9029"/>
                  </a:cubicBezTo>
                  <a:lnTo>
                    <a:pt x="23952" y="5109"/>
                  </a:lnTo>
                  <a:cubicBezTo>
                    <a:pt x="23946" y="4997"/>
                    <a:pt x="23854" y="4907"/>
                    <a:pt x="23742" y="4907"/>
                  </a:cubicBezTo>
                  <a:lnTo>
                    <a:pt x="23436" y="4907"/>
                  </a:lnTo>
                  <a:cubicBezTo>
                    <a:pt x="23379" y="4907"/>
                    <a:pt x="23323" y="4883"/>
                    <a:pt x="23283" y="4840"/>
                  </a:cubicBezTo>
                  <a:lnTo>
                    <a:pt x="21868" y="3346"/>
                  </a:lnTo>
                  <a:cubicBezTo>
                    <a:pt x="21825" y="3300"/>
                    <a:pt x="21771" y="3280"/>
                    <a:pt x="21718" y="3280"/>
                  </a:cubicBezTo>
                  <a:cubicBezTo>
                    <a:pt x="21610" y="3280"/>
                    <a:pt x="21505" y="3364"/>
                    <a:pt x="21505" y="3491"/>
                  </a:cubicBezTo>
                  <a:lnTo>
                    <a:pt x="21505" y="7208"/>
                  </a:lnTo>
                  <a:cubicBezTo>
                    <a:pt x="21505" y="7308"/>
                    <a:pt x="21436" y="7393"/>
                    <a:pt x="21339" y="7413"/>
                  </a:cubicBezTo>
                  <a:lnTo>
                    <a:pt x="20397" y="7616"/>
                  </a:lnTo>
                  <a:cubicBezTo>
                    <a:pt x="20382" y="7619"/>
                    <a:pt x="20368" y="7620"/>
                    <a:pt x="20354" y="7620"/>
                  </a:cubicBezTo>
                  <a:cubicBezTo>
                    <a:pt x="20238" y="7620"/>
                    <a:pt x="20140" y="7525"/>
                    <a:pt x="20145" y="7404"/>
                  </a:cubicBezTo>
                  <a:lnTo>
                    <a:pt x="20240" y="4258"/>
                  </a:lnTo>
                  <a:cubicBezTo>
                    <a:pt x="20246" y="4140"/>
                    <a:pt x="20148" y="4040"/>
                    <a:pt x="20030" y="4040"/>
                  </a:cubicBezTo>
                  <a:lnTo>
                    <a:pt x="17592" y="4040"/>
                  </a:lnTo>
                  <a:cubicBezTo>
                    <a:pt x="17483" y="4040"/>
                    <a:pt x="17395" y="4120"/>
                    <a:pt x="17382" y="4225"/>
                  </a:cubicBezTo>
                  <a:lnTo>
                    <a:pt x="17292" y="4966"/>
                  </a:lnTo>
                  <a:cubicBezTo>
                    <a:pt x="17279" y="5071"/>
                    <a:pt x="17189" y="5150"/>
                    <a:pt x="17082" y="5150"/>
                  </a:cubicBezTo>
                  <a:lnTo>
                    <a:pt x="16553" y="5150"/>
                  </a:lnTo>
                  <a:cubicBezTo>
                    <a:pt x="16437" y="5150"/>
                    <a:pt x="16343" y="5054"/>
                    <a:pt x="16343" y="4940"/>
                  </a:cubicBezTo>
                  <a:lnTo>
                    <a:pt x="16343" y="832"/>
                  </a:lnTo>
                  <a:cubicBezTo>
                    <a:pt x="16343" y="715"/>
                    <a:pt x="16249" y="622"/>
                    <a:pt x="16132" y="622"/>
                  </a:cubicBezTo>
                  <a:cubicBezTo>
                    <a:pt x="16131" y="622"/>
                    <a:pt x="16130" y="622"/>
                    <a:pt x="16129" y="622"/>
                  </a:cubicBezTo>
                  <a:lnTo>
                    <a:pt x="13553" y="677"/>
                  </a:lnTo>
                  <a:cubicBezTo>
                    <a:pt x="13438" y="679"/>
                    <a:pt x="13348" y="775"/>
                    <a:pt x="13348" y="889"/>
                  </a:cubicBezTo>
                  <a:lnTo>
                    <a:pt x="13374" y="6053"/>
                  </a:lnTo>
                  <a:cubicBezTo>
                    <a:pt x="13374" y="6167"/>
                    <a:pt x="13284" y="6259"/>
                    <a:pt x="13171" y="6265"/>
                  </a:cubicBezTo>
                  <a:lnTo>
                    <a:pt x="11723" y="6316"/>
                  </a:lnTo>
                  <a:cubicBezTo>
                    <a:pt x="11719" y="6317"/>
                    <a:pt x="11716" y="6317"/>
                    <a:pt x="11713" y="6317"/>
                  </a:cubicBezTo>
                  <a:cubicBezTo>
                    <a:pt x="11598" y="6317"/>
                    <a:pt x="11505" y="6225"/>
                    <a:pt x="11503" y="6110"/>
                  </a:cubicBezTo>
                  <a:lnTo>
                    <a:pt x="11446" y="1755"/>
                  </a:lnTo>
                  <a:cubicBezTo>
                    <a:pt x="11446" y="1654"/>
                    <a:pt x="11369" y="1567"/>
                    <a:pt x="11271" y="1551"/>
                  </a:cubicBezTo>
                  <a:lnTo>
                    <a:pt x="10635" y="1446"/>
                  </a:lnTo>
                  <a:cubicBezTo>
                    <a:pt x="10599" y="1438"/>
                    <a:pt x="10562" y="1420"/>
                    <a:pt x="10530" y="1394"/>
                  </a:cubicBezTo>
                  <a:lnTo>
                    <a:pt x="9023" y="54"/>
                  </a:lnTo>
                  <a:cubicBezTo>
                    <a:pt x="8981" y="17"/>
                    <a:pt x="8932" y="0"/>
                    <a:pt x="8884" y="0"/>
                  </a:cubicBezTo>
                  <a:close/>
                </a:path>
              </a:pathLst>
            </a:custGeom>
            <a:solidFill>
              <a:srgbClr val="91CB91">
                <a:alpha val="40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76"/>
            <p:cNvSpPr/>
            <p:nvPr/>
          </p:nvSpPr>
          <p:spPr>
            <a:xfrm>
              <a:off x="4119380" y="3868921"/>
              <a:ext cx="5024625" cy="918413"/>
            </a:xfrm>
            <a:custGeom>
              <a:rect b="b" l="l" r="r" t="t"/>
              <a:pathLst>
                <a:path extrusionOk="0" h="18746" w="89097">
                  <a:moveTo>
                    <a:pt x="25513" y="0"/>
                  </a:moveTo>
                  <a:lnTo>
                    <a:pt x="24746" y="16175"/>
                  </a:lnTo>
                  <a:lnTo>
                    <a:pt x="9902" y="16851"/>
                  </a:lnTo>
                  <a:lnTo>
                    <a:pt x="9902" y="3933"/>
                  </a:lnTo>
                  <a:lnTo>
                    <a:pt x="6218" y="3933"/>
                  </a:lnTo>
                  <a:lnTo>
                    <a:pt x="6059" y="7005"/>
                  </a:lnTo>
                  <a:lnTo>
                    <a:pt x="4797" y="7005"/>
                  </a:lnTo>
                  <a:lnTo>
                    <a:pt x="2166" y="7374"/>
                  </a:lnTo>
                  <a:lnTo>
                    <a:pt x="0" y="18746"/>
                  </a:lnTo>
                  <a:lnTo>
                    <a:pt x="89097" y="17847"/>
                  </a:lnTo>
                  <a:lnTo>
                    <a:pt x="86756" y="4178"/>
                  </a:lnTo>
                  <a:lnTo>
                    <a:pt x="79085" y="4178"/>
                  </a:lnTo>
                  <a:lnTo>
                    <a:pt x="78980" y="8536"/>
                  </a:lnTo>
                  <a:lnTo>
                    <a:pt x="76143" y="7742"/>
                  </a:lnTo>
                  <a:lnTo>
                    <a:pt x="76143" y="13396"/>
                  </a:lnTo>
                  <a:lnTo>
                    <a:pt x="69026" y="12781"/>
                  </a:lnTo>
                  <a:lnTo>
                    <a:pt x="69026" y="9342"/>
                  </a:lnTo>
                  <a:lnTo>
                    <a:pt x="69026" y="0"/>
                  </a:lnTo>
                  <a:lnTo>
                    <a:pt x="65470" y="0"/>
                  </a:lnTo>
                  <a:lnTo>
                    <a:pt x="65470" y="12043"/>
                  </a:lnTo>
                  <a:lnTo>
                    <a:pt x="59355" y="17076"/>
                  </a:lnTo>
                  <a:lnTo>
                    <a:pt x="59829" y="612"/>
                  </a:lnTo>
                  <a:lnTo>
                    <a:pt x="56611" y="0"/>
                  </a:lnTo>
                  <a:lnTo>
                    <a:pt x="56611" y="1965"/>
                  </a:lnTo>
                  <a:lnTo>
                    <a:pt x="54768" y="1965"/>
                  </a:lnTo>
                  <a:lnTo>
                    <a:pt x="54768" y="8970"/>
                  </a:lnTo>
                  <a:lnTo>
                    <a:pt x="53170" y="9342"/>
                  </a:lnTo>
                  <a:lnTo>
                    <a:pt x="53170" y="4423"/>
                  </a:lnTo>
                  <a:lnTo>
                    <a:pt x="50096" y="4055"/>
                  </a:lnTo>
                  <a:lnTo>
                    <a:pt x="50096" y="4055"/>
                  </a:lnTo>
                  <a:lnTo>
                    <a:pt x="50353" y="10811"/>
                  </a:lnTo>
                  <a:lnTo>
                    <a:pt x="49169" y="15676"/>
                  </a:lnTo>
                  <a:lnTo>
                    <a:pt x="43084" y="16175"/>
                  </a:lnTo>
                  <a:lnTo>
                    <a:pt x="31904" y="13520"/>
                  </a:lnTo>
                  <a:lnTo>
                    <a:pt x="32068" y="1965"/>
                  </a:lnTo>
                  <a:lnTo>
                    <a:pt x="29327" y="1965"/>
                  </a:lnTo>
                  <a:lnTo>
                    <a:pt x="29327" y="0"/>
                  </a:lnTo>
                  <a:close/>
                </a:path>
              </a:pathLst>
            </a:custGeom>
            <a:solidFill>
              <a:srgbClr val="91CB91">
                <a:alpha val="2766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76"/>
            <p:cNvSpPr/>
            <p:nvPr/>
          </p:nvSpPr>
          <p:spPr>
            <a:xfrm>
              <a:off x="-310825" y="3966825"/>
              <a:ext cx="2500103" cy="722610"/>
            </a:xfrm>
            <a:custGeom>
              <a:rect b="b" l="l" r="r" t="t"/>
              <a:pathLst>
                <a:path extrusionOk="0" h="17085" w="29860">
                  <a:moveTo>
                    <a:pt x="13662" y="1"/>
                  </a:moveTo>
                  <a:cubicBezTo>
                    <a:pt x="13387" y="1"/>
                    <a:pt x="13162" y="229"/>
                    <a:pt x="13169" y="504"/>
                  </a:cubicBezTo>
                  <a:lnTo>
                    <a:pt x="13394" y="11130"/>
                  </a:lnTo>
                  <a:cubicBezTo>
                    <a:pt x="13401" y="11399"/>
                    <a:pt x="13189" y="11624"/>
                    <a:pt x="12922" y="11631"/>
                  </a:cubicBezTo>
                  <a:lnTo>
                    <a:pt x="12091" y="11664"/>
                  </a:lnTo>
                  <a:cubicBezTo>
                    <a:pt x="12084" y="11665"/>
                    <a:pt x="12078" y="11665"/>
                    <a:pt x="12071" y="11665"/>
                  </a:cubicBezTo>
                  <a:cubicBezTo>
                    <a:pt x="11797" y="11665"/>
                    <a:pt x="11575" y="11440"/>
                    <a:pt x="11579" y="11165"/>
                  </a:cubicBezTo>
                  <a:lnTo>
                    <a:pt x="11704" y="4385"/>
                  </a:lnTo>
                  <a:cubicBezTo>
                    <a:pt x="11710" y="4110"/>
                    <a:pt x="11487" y="3886"/>
                    <a:pt x="11212" y="3886"/>
                  </a:cubicBezTo>
                  <a:lnTo>
                    <a:pt x="9679" y="3886"/>
                  </a:lnTo>
                  <a:cubicBezTo>
                    <a:pt x="9413" y="3886"/>
                    <a:pt x="9194" y="4098"/>
                    <a:pt x="9189" y="4365"/>
                  </a:cubicBezTo>
                  <a:lnTo>
                    <a:pt x="9089" y="8303"/>
                  </a:lnTo>
                  <a:cubicBezTo>
                    <a:pt x="9082" y="8570"/>
                    <a:pt x="8866" y="8782"/>
                    <a:pt x="8599" y="8782"/>
                  </a:cubicBezTo>
                  <a:cubicBezTo>
                    <a:pt x="8330" y="8782"/>
                    <a:pt x="8109" y="8563"/>
                    <a:pt x="8109" y="8292"/>
                  </a:cubicBezTo>
                  <a:lnTo>
                    <a:pt x="8109" y="1929"/>
                  </a:lnTo>
                  <a:cubicBezTo>
                    <a:pt x="8109" y="1658"/>
                    <a:pt x="7887" y="1438"/>
                    <a:pt x="7618" y="1438"/>
                  </a:cubicBezTo>
                  <a:cubicBezTo>
                    <a:pt x="7613" y="1438"/>
                    <a:pt x="7607" y="1438"/>
                    <a:pt x="7602" y="1438"/>
                  </a:cubicBezTo>
                  <a:lnTo>
                    <a:pt x="5501" y="1503"/>
                  </a:lnTo>
                  <a:cubicBezTo>
                    <a:pt x="5236" y="1512"/>
                    <a:pt x="5026" y="1726"/>
                    <a:pt x="5024" y="1991"/>
                  </a:cubicBezTo>
                  <a:lnTo>
                    <a:pt x="4970" y="9742"/>
                  </a:lnTo>
                  <a:cubicBezTo>
                    <a:pt x="4968" y="9998"/>
                    <a:pt x="4769" y="10210"/>
                    <a:pt x="4515" y="10229"/>
                  </a:cubicBezTo>
                  <a:lnTo>
                    <a:pt x="4322" y="10243"/>
                  </a:lnTo>
                  <a:cubicBezTo>
                    <a:pt x="4310" y="10244"/>
                    <a:pt x="4298" y="10245"/>
                    <a:pt x="4286" y="10245"/>
                  </a:cubicBezTo>
                  <a:cubicBezTo>
                    <a:pt x="3984" y="10245"/>
                    <a:pt x="3749" y="9974"/>
                    <a:pt x="3800" y="9670"/>
                  </a:cubicBezTo>
                  <a:lnTo>
                    <a:pt x="3863" y="9305"/>
                  </a:lnTo>
                  <a:cubicBezTo>
                    <a:pt x="3911" y="9025"/>
                    <a:pt x="3708" y="8760"/>
                    <a:pt x="3422" y="8734"/>
                  </a:cubicBezTo>
                  <a:lnTo>
                    <a:pt x="546" y="8474"/>
                  </a:lnTo>
                  <a:cubicBezTo>
                    <a:pt x="530" y="8473"/>
                    <a:pt x="514" y="8472"/>
                    <a:pt x="499" y="8472"/>
                  </a:cubicBezTo>
                  <a:cubicBezTo>
                    <a:pt x="225" y="8472"/>
                    <a:pt x="1" y="8702"/>
                    <a:pt x="11" y="8983"/>
                  </a:cubicBezTo>
                  <a:lnTo>
                    <a:pt x="317" y="16612"/>
                  </a:lnTo>
                  <a:cubicBezTo>
                    <a:pt x="328" y="16876"/>
                    <a:pt x="544" y="17084"/>
                    <a:pt x="803" y="17084"/>
                  </a:cubicBezTo>
                  <a:cubicBezTo>
                    <a:pt x="806" y="17084"/>
                    <a:pt x="809" y="17084"/>
                    <a:pt x="813" y="17084"/>
                  </a:cubicBezTo>
                  <a:lnTo>
                    <a:pt x="29296" y="16550"/>
                  </a:lnTo>
                  <a:cubicBezTo>
                    <a:pt x="29561" y="16546"/>
                    <a:pt x="29775" y="16329"/>
                    <a:pt x="29777" y="16065"/>
                  </a:cubicBezTo>
                  <a:lnTo>
                    <a:pt x="29856" y="8570"/>
                  </a:lnTo>
                  <a:cubicBezTo>
                    <a:pt x="29860" y="8297"/>
                    <a:pt x="29639" y="8073"/>
                    <a:pt x="29366" y="8073"/>
                  </a:cubicBezTo>
                  <a:lnTo>
                    <a:pt x="27960" y="8073"/>
                  </a:lnTo>
                  <a:cubicBezTo>
                    <a:pt x="27711" y="8073"/>
                    <a:pt x="27501" y="8261"/>
                    <a:pt x="27472" y="8506"/>
                  </a:cubicBezTo>
                  <a:lnTo>
                    <a:pt x="27120" y="11467"/>
                  </a:lnTo>
                  <a:cubicBezTo>
                    <a:pt x="27092" y="11707"/>
                    <a:pt x="26893" y="11891"/>
                    <a:pt x="26651" y="11900"/>
                  </a:cubicBezTo>
                  <a:lnTo>
                    <a:pt x="25953" y="11930"/>
                  </a:lnTo>
                  <a:cubicBezTo>
                    <a:pt x="25946" y="11930"/>
                    <a:pt x="25939" y="11930"/>
                    <a:pt x="25933" y="11930"/>
                  </a:cubicBezTo>
                  <a:cubicBezTo>
                    <a:pt x="25671" y="11930"/>
                    <a:pt x="25452" y="11722"/>
                    <a:pt x="25443" y="11458"/>
                  </a:cubicBezTo>
                  <a:lnTo>
                    <a:pt x="25142" y="3508"/>
                  </a:lnTo>
                  <a:cubicBezTo>
                    <a:pt x="25131" y="3244"/>
                    <a:pt x="24917" y="3038"/>
                    <a:pt x="24654" y="3036"/>
                  </a:cubicBezTo>
                  <a:lnTo>
                    <a:pt x="21147" y="3010"/>
                  </a:lnTo>
                  <a:cubicBezTo>
                    <a:pt x="21146" y="3010"/>
                    <a:pt x="21145" y="3010"/>
                    <a:pt x="21144" y="3010"/>
                  </a:cubicBezTo>
                  <a:cubicBezTo>
                    <a:pt x="20861" y="3010"/>
                    <a:pt x="20635" y="3245"/>
                    <a:pt x="20651" y="3528"/>
                  </a:cubicBezTo>
                  <a:lnTo>
                    <a:pt x="21003" y="10162"/>
                  </a:lnTo>
                  <a:cubicBezTo>
                    <a:pt x="21018" y="10426"/>
                    <a:pt x="20821" y="10653"/>
                    <a:pt x="20559" y="10678"/>
                  </a:cubicBezTo>
                  <a:lnTo>
                    <a:pt x="18900" y="10837"/>
                  </a:lnTo>
                  <a:cubicBezTo>
                    <a:pt x="18884" y="10838"/>
                    <a:pt x="18868" y="10839"/>
                    <a:pt x="18853" y="10839"/>
                  </a:cubicBezTo>
                  <a:cubicBezTo>
                    <a:pt x="18586" y="10839"/>
                    <a:pt x="18364" y="10623"/>
                    <a:pt x="18360" y="10350"/>
                  </a:cubicBezTo>
                  <a:lnTo>
                    <a:pt x="18305" y="526"/>
                  </a:lnTo>
                  <a:cubicBezTo>
                    <a:pt x="18303" y="259"/>
                    <a:pt x="18088" y="40"/>
                    <a:pt x="17817" y="38"/>
                  </a:cubicBezTo>
                  <a:lnTo>
                    <a:pt x="13665" y="1"/>
                  </a:lnTo>
                  <a:cubicBezTo>
                    <a:pt x="13664" y="1"/>
                    <a:pt x="13663" y="1"/>
                    <a:pt x="13662" y="1"/>
                  </a:cubicBezTo>
                  <a:close/>
                </a:path>
              </a:pathLst>
            </a:custGeom>
            <a:solidFill>
              <a:srgbClr val="91CB91">
                <a:alpha val="40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2" name="Google Shape;2012;p76"/>
          <p:cNvGrpSpPr/>
          <p:nvPr/>
        </p:nvGrpSpPr>
        <p:grpSpPr>
          <a:xfrm>
            <a:off x="811232" y="3618186"/>
            <a:ext cx="8215844" cy="1071234"/>
            <a:chOff x="811232" y="3618186"/>
            <a:chExt cx="8215844" cy="1071234"/>
          </a:xfrm>
        </p:grpSpPr>
        <p:grpSp>
          <p:nvGrpSpPr>
            <p:cNvPr id="2013" name="Google Shape;2013;p76"/>
            <p:cNvGrpSpPr/>
            <p:nvPr/>
          </p:nvGrpSpPr>
          <p:grpSpPr>
            <a:xfrm>
              <a:off x="8109137" y="3618186"/>
              <a:ext cx="917938" cy="961145"/>
              <a:chOff x="13024037" y="-1524001"/>
              <a:chExt cx="917938" cy="961145"/>
            </a:xfrm>
          </p:grpSpPr>
          <p:sp>
            <p:nvSpPr>
              <p:cNvPr id="2014" name="Google Shape;2014;p76"/>
              <p:cNvSpPr/>
              <p:nvPr/>
            </p:nvSpPr>
            <p:spPr>
              <a:xfrm>
                <a:off x="13024037" y="-1524001"/>
                <a:ext cx="917938" cy="503189"/>
              </a:xfrm>
              <a:custGeom>
                <a:rect b="b" l="l" r="r" t="t"/>
                <a:pathLst>
                  <a:path extrusionOk="0" h="4472" w="8158">
                    <a:moveTo>
                      <a:pt x="2285" y="0"/>
                    </a:moveTo>
                    <a:cubicBezTo>
                      <a:pt x="2161" y="0"/>
                      <a:pt x="2014" y="27"/>
                      <a:pt x="1825" y="92"/>
                    </a:cubicBezTo>
                    <a:cubicBezTo>
                      <a:pt x="877" y="419"/>
                      <a:pt x="1" y="3786"/>
                      <a:pt x="1526" y="3786"/>
                    </a:cubicBezTo>
                    <a:cubicBezTo>
                      <a:pt x="1589" y="3786"/>
                      <a:pt x="1655" y="3780"/>
                      <a:pt x="1726" y="3768"/>
                    </a:cubicBezTo>
                    <a:cubicBezTo>
                      <a:pt x="1969" y="3727"/>
                      <a:pt x="2172" y="3710"/>
                      <a:pt x="2344" y="3710"/>
                    </a:cubicBezTo>
                    <a:cubicBezTo>
                      <a:pt x="3445" y="3710"/>
                      <a:pt x="3272" y="4434"/>
                      <a:pt x="4129" y="4463"/>
                    </a:cubicBezTo>
                    <a:cubicBezTo>
                      <a:pt x="4256" y="4468"/>
                      <a:pt x="4403" y="4472"/>
                      <a:pt x="4565" y="4472"/>
                    </a:cubicBezTo>
                    <a:cubicBezTo>
                      <a:pt x="5294" y="4472"/>
                      <a:pt x="6317" y="4388"/>
                      <a:pt x="7160" y="3890"/>
                    </a:cubicBezTo>
                    <a:cubicBezTo>
                      <a:pt x="8158" y="3300"/>
                      <a:pt x="7250" y="367"/>
                      <a:pt x="5163" y="367"/>
                    </a:cubicBezTo>
                    <a:cubicBezTo>
                      <a:pt x="5066" y="367"/>
                      <a:pt x="4967" y="374"/>
                      <a:pt x="4866" y="387"/>
                    </a:cubicBezTo>
                    <a:cubicBezTo>
                      <a:pt x="4556" y="426"/>
                      <a:pt x="4294" y="443"/>
                      <a:pt x="4071" y="443"/>
                    </a:cubicBezTo>
                    <a:cubicBezTo>
                      <a:pt x="2920" y="443"/>
                      <a:pt x="2793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5" name="Google Shape;2015;p76"/>
              <p:cNvSpPr/>
              <p:nvPr/>
            </p:nvSpPr>
            <p:spPr>
              <a:xfrm>
                <a:off x="13403792" y="-1285459"/>
                <a:ext cx="213675" cy="722603"/>
              </a:xfrm>
              <a:custGeom>
                <a:rect b="b" l="l" r="r" t="t"/>
                <a:pathLst>
                  <a:path extrusionOk="0" h="6422" w="1899">
                    <a:moveTo>
                      <a:pt x="1106" y="1"/>
                    </a:moveTo>
                    <a:lnTo>
                      <a:pt x="739" y="141"/>
                    </a:lnTo>
                    <a:cubicBezTo>
                      <a:pt x="739" y="141"/>
                      <a:pt x="975" y="1691"/>
                      <a:pt x="623" y="1691"/>
                    </a:cubicBezTo>
                    <a:cubicBezTo>
                      <a:pt x="616" y="1691"/>
                      <a:pt x="609" y="1690"/>
                      <a:pt x="601" y="1689"/>
                    </a:cubicBezTo>
                    <a:cubicBezTo>
                      <a:pt x="330" y="1643"/>
                      <a:pt x="225" y="738"/>
                      <a:pt x="225" y="738"/>
                    </a:cubicBezTo>
                    <a:lnTo>
                      <a:pt x="0" y="878"/>
                    </a:lnTo>
                    <a:cubicBezTo>
                      <a:pt x="0" y="878"/>
                      <a:pt x="330" y="1919"/>
                      <a:pt x="487" y="3135"/>
                    </a:cubicBezTo>
                    <a:cubicBezTo>
                      <a:pt x="697" y="4774"/>
                      <a:pt x="44" y="6368"/>
                      <a:pt x="44" y="6368"/>
                    </a:cubicBezTo>
                    <a:lnTo>
                      <a:pt x="1780" y="6421"/>
                    </a:lnTo>
                    <a:cubicBezTo>
                      <a:pt x="719" y="4184"/>
                      <a:pt x="1898" y="611"/>
                      <a:pt x="1898" y="611"/>
                    </a:cubicBezTo>
                    <a:lnTo>
                      <a:pt x="1696" y="485"/>
                    </a:lnTo>
                    <a:cubicBezTo>
                      <a:pt x="1696" y="485"/>
                      <a:pt x="1461" y="1665"/>
                      <a:pt x="1275" y="1665"/>
                    </a:cubicBezTo>
                    <a:cubicBezTo>
                      <a:pt x="1253" y="1665"/>
                      <a:pt x="1231" y="1648"/>
                      <a:pt x="1211" y="1610"/>
                    </a:cubicBezTo>
                    <a:cubicBezTo>
                      <a:pt x="949" y="1116"/>
                      <a:pt x="1106" y="1"/>
                      <a:pt x="11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16" name="Google Shape;2016;p76"/>
            <p:cNvGrpSpPr/>
            <p:nvPr/>
          </p:nvGrpSpPr>
          <p:grpSpPr>
            <a:xfrm>
              <a:off x="811232" y="3799613"/>
              <a:ext cx="853464" cy="889807"/>
              <a:chOff x="14127182" y="-1512862"/>
              <a:chExt cx="853464" cy="889807"/>
            </a:xfrm>
          </p:grpSpPr>
          <p:sp>
            <p:nvSpPr>
              <p:cNvPr id="2017" name="Google Shape;2017;p76"/>
              <p:cNvSpPr/>
              <p:nvPr/>
            </p:nvSpPr>
            <p:spPr>
              <a:xfrm>
                <a:off x="14127182" y="-1512862"/>
                <a:ext cx="853464" cy="508590"/>
              </a:xfrm>
              <a:custGeom>
                <a:rect b="b" l="l" r="r" t="t"/>
                <a:pathLst>
                  <a:path extrusionOk="0" h="4520" w="7585">
                    <a:moveTo>
                      <a:pt x="4549" y="0"/>
                    </a:moveTo>
                    <a:cubicBezTo>
                      <a:pt x="4429" y="0"/>
                      <a:pt x="4293" y="10"/>
                      <a:pt x="4138" y="30"/>
                    </a:cubicBezTo>
                    <a:cubicBezTo>
                      <a:pt x="2198" y="278"/>
                      <a:pt x="2317" y="1469"/>
                      <a:pt x="1376" y="1793"/>
                    </a:cubicBezTo>
                    <a:cubicBezTo>
                      <a:pt x="590" y="2066"/>
                      <a:pt x="1" y="3946"/>
                      <a:pt x="1212" y="3946"/>
                    </a:cubicBezTo>
                    <a:cubicBezTo>
                      <a:pt x="1284" y="3946"/>
                      <a:pt x="1364" y="3940"/>
                      <a:pt x="1449" y="3925"/>
                    </a:cubicBezTo>
                    <a:cubicBezTo>
                      <a:pt x="1655" y="3891"/>
                      <a:pt x="1827" y="3876"/>
                      <a:pt x="1973" y="3876"/>
                    </a:cubicBezTo>
                    <a:cubicBezTo>
                      <a:pt x="2899" y="3876"/>
                      <a:pt x="2752" y="4486"/>
                      <a:pt x="3477" y="4511"/>
                    </a:cubicBezTo>
                    <a:cubicBezTo>
                      <a:pt x="3586" y="4515"/>
                      <a:pt x="3712" y="4519"/>
                      <a:pt x="3850" y="4519"/>
                    </a:cubicBezTo>
                    <a:cubicBezTo>
                      <a:pt x="4465" y="4519"/>
                      <a:pt x="5328" y="4448"/>
                      <a:pt x="6036" y="4027"/>
                    </a:cubicBezTo>
                    <a:cubicBezTo>
                      <a:pt x="6915" y="3505"/>
                      <a:pt x="7584" y="2204"/>
                      <a:pt x="6350" y="1705"/>
                    </a:cubicBezTo>
                    <a:cubicBezTo>
                      <a:pt x="5213" y="1243"/>
                      <a:pt x="5937" y="0"/>
                      <a:pt x="45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8" name="Google Shape;2018;p76"/>
              <p:cNvSpPr/>
              <p:nvPr/>
            </p:nvSpPr>
            <p:spPr>
              <a:xfrm>
                <a:off x="14440775" y="-1227737"/>
                <a:ext cx="185320" cy="604682"/>
              </a:xfrm>
              <a:custGeom>
                <a:rect b="b" l="l" r="r" t="t"/>
                <a:pathLst>
                  <a:path extrusionOk="0" h="5374" w="1647">
                    <a:moveTo>
                      <a:pt x="192" y="0"/>
                    </a:moveTo>
                    <a:lnTo>
                      <a:pt x="0" y="120"/>
                    </a:lnTo>
                    <a:cubicBezTo>
                      <a:pt x="0" y="120"/>
                      <a:pt x="133" y="748"/>
                      <a:pt x="441" y="2527"/>
                    </a:cubicBezTo>
                    <a:cubicBezTo>
                      <a:pt x="750" y="4305"/>
                      <a:pt x="89" y="5374"/>
                      <a:pt x="89" y="5374"/>
                    </a:cubicBezTo>
                    <a:lnTo>
                      <a:pt x="1558" y="5267"/>
                    </a:lnTo>
                    <a:cubicBezTo>
                      <a:pt x="662" y="3378"/>
                      <a:pt x="1646" y="881"/>
                      <a:pt x="1646" y="881"/>
                    </a:cubicBezTo>
                    <a:lnTo>
                      <a:pt x="1558" y="719"/>
                    </a:lnTo>
                    <a:lnTo>
                      <a:pt x="1248" y="1028"/>
                    </a:lnTo>
                    <a:cubicBezTo>
                      <a:pt x="1229" y="1048"/>
                      <a:pt x="1205" y="1057"/>
                      <a:pt x="1182" y="1057"/>
                    </a:cubicBezTo>
                    <a:cubicBezTo>
                      <a:pt x="1142" y="1057"/>
                      <a:pt x="1103" y="1031"/>
                      <a:pt x="1091" y="988"/>
                    </a:cubicBezTo>
                    <a:lnTo>
                      <a:pt x="867" y="120"/>
                    </a:lnTo>
                    <a:lnTo>
                      <a:pt x="677" y="120"/>
                    </a:lnTo>
                    <a:lnTo>
                      <a:pt x="607" y="881"/>
                    </a:lnTo>
                    <a:cubicBezTo>
                      <a:pt x="602" y="938"/>
                      <a:pt x="557" y="968"/>
                      <a:pt x="512" y="968"/>
                    </a:cubicBezTo>
                    <a:cubicBezTo>
                      <a:pt x="473" y="968"/>
                      <a:pt x="434" y="945"/>
                      <a:pt x="422" y="897"/>
                    </a:cubicBez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19" name="Google Shape;2019;p76"/>
          <p:cNvGrpSpPr/>
          <p:nvPr/>
        </p:nvGrpSpPr>
        <p:grpSpPr>
          <a:xfrm>
            <a:off x="-240520" y="-118297"/>
            <a:ext cx="9481266" cy="1558589"/>
            <a:chOff x="-240520" y="-118297"/>
            <a:chExt cx="9481266" cy="1558589"/>
          </a:xfrm>
        </p:grpSpPr>
        <p:sp>
          <p:nvSpPr>
            <p:cNvPr id="2020" name="Google Shape;2020;p76"/>
            <p:cNvSpPr/>
            <p:nvPr/>
          </p:nvSpPr>
          <p:spPr>
            <a:xfrm>
              <a:off x="2900867" y="118300"/>
              <a:ext cx="1220134" cy="369508"/>
            </a:xfrm>
            <a:custGeom>
              <a:rect b="b" l="l" r="r" t="t"/>
              <a:pathLst>
                <a:path extrusionOk="0" h="6138" w="20268">
                  <a:moveTo>
                    <a:pt x="9839" y="1"/>
                  </a:moveTo>
                  <a:cubicBezTo>
                    <a:pt x="8936" y="1"/>
                    <a:pt x="8151" y="500"/>
                    <a:pt x="7742" y="1235"/>
                  </a:cubicBezTo>
                  <a:cubicBezTo>
                    <a:pt x="7497" y="1117"/>
                    <a:pt x="7239" y="1060"/>
                    <a:pt x="6992" y="1060"/>
                  </a:cubicBezTo>
                  <a:cubicBezTo>
                    <a:pt x="5997" y="1060"/>
                    <a:pt x="5190" y="1860"/>
                    <a:pt x="5177" y="2850"/>
                  </a:cubicBezTo>
                  <a:cubicBezTo>
                    <a:pt x="5134" y="2846"/>
                    <a:pt x="5094" y="2842"/>
                    <a:pt x="5049" y="2842"/>
                  </a:cubicBezTo>
                  <a:cubicBezTo>
                    <a:pt x="4309" y="2842"/>
                    <a:pt x="3706" y="3443"/>
                    <a:pt x="3706" y="4186"/>
                  </a:cubicBezTo>
                  <a:cubicBezTo>
                    <a:pt x="3706" y="4280"/>
                    <a:pt x="3715" y="4376"/>
                    <a:pt x="3737" y="4464"/>
                  </a:cubicBezTo>
                  <a:lnTo>
                    <a:pt x="837" y="4464"/>
                  </a:lnTo>
                  <a:cubicBezTo>
                    <a:pt x="374" y="4464"/>
                    <a:pt x="0" y="4840"/>
                    <a:pt x="0" y="5301"/>
                  </a:cubicBezTo>
                  <a:cubicBezTo>
                    <a:pt x="0" y="5763"/>
                    <a:pt x="376" y="6137"/>
                    <a:pt x="837" y="6137"/>
                  </a:cubicBezTo>
                  <a:lnTo>
                    <a:pt x="19431" y="6137"/>
                  </a:lnTo>
                  <a:cubicBezTo>
                    <a:pt x="19894" y="6137"/>
                    <a:pt x="20268" y="5761"/>
                    <a:pt x="20268" y="5301"/>
                  </a:cubicBezTo>
                  <a:cubicBezTo>
                    <a:pt x="20264" y="4840"/>
                    <a:pt x="19890" y="4464"/>
                    <a:pt x="19426" y="4464"/>
                  </a:cubicBezTo>
                  <a:lnTo>
                    <a:pt x="16527" y="4464"/>
                  </a:lnTo>
                  <a:cubicBezTo>
                    <a:pt x="16545" y="4376"/>
                    <a:pt x="16556" y="4283"/>
                    <a:pt x="16556" y="4186"/>
                  </a:cubicBezTo>
                  <a:cubicBezTo>
                    <a:pt x="16556" y="3445"/>
                    <a:pt x="15956" y="2842"/>
                    <a:pt x="15213" y="2842"/>
                  </a:cubicBezTo>
                  <a:cubicBezTo>
                    <a:pt x="15169" y="2842"/>
                    <a:pt x="15128" y="2844"/>
                    <a:pt x="15086" y="2850"/>
                  </a:cubicBezTo>
                  <a:cubicBezTo>
                    <a:pt x="15073" y="1860"/>
                    <a:pt x="14266" y="1060"/>
                    <a:pt x="13270" y="1060"/>
                  </a:cubicBezTo>
                  <a:cubicBezTo>
                    <a:pt x="13022" y="1060"/>
                    <a:pt x="12767" y="1117"/>
                    <a:pt x="12520" y="1235"/>
                  </a:cubicBezTo>
                  <a:cubicBezTo>
                    <a:pt x="12109" y="498"/>
                    <a:pt x="11324" y="1"/>
                    <a:pt x="10423" y="1"/>
                  </a:cubicBezTo>
                  <a:cubicBezTo>
                    <a:pt x="10326" y="1"/>
                    <a:pt x="10228" y="8"/>
                    <a:pt x="10132" y="19"/>
                  </a:cubicBezTo>
                  <a:cubicBezTo>
                    <a:pt x="10034" y="8"/>
                    <a:pt x="9939" y="1"/>
                    <a:pt x="98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76"/>
            <p:cNvSpPr/>
            <p:nvPr/>
          </p:nvSpPr>
          <p:spPr>
            <a:xfrm>
              <a:off x="-240520" y="834203"/>
              <a:ext cx="1432641" cy="606089"/>
            </a:xfrm>
            <a:custGeom>
              <a:rect b="b" l="l" r="r" t="t"/>
              <a:pathLst>
                <a:path extrusionOk="0" h="5699" w="13471">
                  <a:moveTo>
                    <a:pt x="7647" y="1"/>
                  </a:moveTo>
                  <a:cubicBezTo>
                    <a:pt x="6879" y="1"/>
                    <a:pt x="6195" y="356"/>
                    <a:pt x="5751" y="915"/>
                  </a:cubicBezTo>
                  <a:cubicBezTo>
                    <a:pt x="5389" y="567"/>
                    <a:pt x="4901" y="353"/>
                    <a:pt x="4359" y="353"/>
                  </a:cubicBezTo>
                  <a:cubicBezTo>
                    <a:pt x="3657" y="353"/>
                    <a:pt x="3040" y="714"/>
                    <a:pt x="2680" y="1259"/>
                  </a:cubicBezTo>
                  <a:cubicBezTo>
                    <a:pt x="2664" y="1259"/>
                    <a:pt x="2647" y="1258"/>
                    <a:pt x="2633" y="1258"/>
                  </a:cubicBezTo>
                  <a:cubicBezTo>
                    <a:pt x="2205" y="1258"/>
                    <a:pt x="1816" y="1412"/>
                    <a:pt x="1518" y="1669"/>
                  </a:cubicBezTo>
                  <a:cubicBezTo>
                    <a:pt x="1390" y="1617"/>
                    <a:pt x="1254" y="1589"/>
                    <a:pt x="1112" y="1589"/>
                  </a:cubicBezTo>
                  <a:cubicBezTo>
                    <a:pt x="499" y="1589"/>
                    <a:pt x="1" y="2087"/>
                    <a:pt x="1" y="2701"/>
                  </a:cubicBezTo>
                  <a:cubicBezTo>
                    <a:pt x="1" y="3312"/>
                    <a:pt x="499" y="3810"/>
                    <a:pt x="1112" y="3810"/>
                  </a:cubicBezTo>
                  <a:lnTo>
                    <a:pt x="1123" y="3810"/>
                  </a:lnTo>
                  <a:cubicBezTo>
                    <a:pt x="1416" y="4343"/>
                    <a:pt x="1982" y="4702"/>
                    <a:pt x="2633" y="4702"/>
                  </a:cubicBezTo>
                  <a:cubicBezTo>
                    <a:pt x="2988" y="4702"/>
                    <a:pt x="3320" y="4591"/>
                    <a:pt x="3596" y="4405"/>
                  </a:cubicBezTo>
                  <a:cubicBezTo>
                    <a:pt x="3950" y="5170"/>
                    <a:pt x="4719" y="5699"/>
                    <a:pt x="5614" y="5699"/>
                  </a:cubicBezTo>
                  <a:cubicBezTo>
                    <a:pt x="6331" y="5699"/>
                    <a:pt x="6967" y="5358"/>
                    <a:pt x="7372" y="4833"/>
                  </a:cubicBezTo>
                  <a:cubicBezTo>
                    <a:pt x="7465" y="4842"/>
                    <a:pt x="7557" y="4849"/>
                    <a:pt x="7649" y="4849"/>
                  </a:cubicBezTo>
                  <a:cubicBezTo>
                    <a:pt x="8041" y="4849"/>
                    <a:pt x="8410" y="4755"/>
                    <a:pt x="8736" y="4591"/>
                  </a:cubicBezTo>
                  <a:cubicBezTo>
                    <a:pt x="9033" y="4755"/>
                    <a:pt x="9377" y="4849"/>
                    <a:pt x="9740" y="4849"/>
                  </a:cubicBezTo>
                  <a:cubicBezTo>
                    <a:pt x="10597" y="4849"/>
                    <a:pt x="11335" y="4332"/>
                    <a:pt x="11657" y="3591"/>
                  </a:cubicBezTo>
                  <a:cubicBezTo>
                    <a:pt x="11828" y="3681"/>
                    <a:pt x="12024" y="3733"/>
                    <a:pt x="12230" y="3733"/>
                  </a:cubicBezTo>
                  <a:cubicBezTo>
                    <a:pt x="12916" y="3733"/>
                    <a:pt x="13470" y="3176"/>
                    <a:pt x="13470" y="2498"/>
                  </a:cubicBezTo>
                  <a:cubicBezTo>
                    <a:pt x="13470" y="1812"/>
                    <a:pt x="12916" y="1258"/>
                    <a:pt x="12230" y="1258"/>
                  </a:cubicBezTo>
                  <a:cubicBezTo>
                    <a:pt x="11930" y="1258"/>
                    <a:pt x="11653" y="1365"/>
                    <a:pt x="11438" y="1543"/>
                  </a:cubicBezTo>
                  <a:cubicBezTo>
                    <a:pt x="11058" y="1014"/>
                    <a:pt x="10439" y="668"/>
                    <a:pt x="9739" y="668"/>
                  </a:cubicBezTo>
                  <a:cubicBezTo>
                    <a:pt x="9606" y="668"/>
                    <a:pt x="9481" y="683"/>
                    <a:pt x="9355" y="705"/>
                  </a:cubicBezTo>
                  <a:cubicBezTo>
                    <a:pt x="8919" y="270"/>
                    <a:pt x="8312" y="1"/>
                    <a:pt x="76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76"/>
            <p:cNvSpPr/>
            <p:nvPr/>
          </p:nvSpPr>
          <p:spPr>
            <a:xfrm>
              <a:off x="7808105" y="-118297"/>
              <a:ext cx="1432641" cy="606089"/>
            </a:xfrm>
            <a:custGeom>
              <a:rect b="b" l="l" r="r" t="t"/>
              <a:pathLst>
                <a:path extrusionOk="0" h="5699" w="13471">
                  <a:moveTo>
                    <a:pt x="7647" y="1"/>
                  </a:moveTo>
                  <a:cubicBezTo>
                    <a:pt x="6879" y="1"/>
                    <a:pt x="6195" y="356"/>
                    <a:pt x="5751" y="915"/>
                  </a:cubicBezTo>
                  <a:cubicBezTo>
                    <a:pt x="5389" y="567"/>
                    <a:pt x="4901" y="353"/>
                    <a:pt x="4359" y="353"/>
                  </a:cubicBezTo>
                  <a:cubicBezTo>
                    <a:pt x="3657" y="353"/>
                    <a:pt x="3040" y="714"/>
                    <a:pt x="2680" y="1259"/>
                  </a:cubicBezTo>
                  <a:cubicBezTo>
                    <a:pt x="2664" y="1259"/>
                    <a:pt x="2647" y="1258"/>
                    <a:pt x="2633" y="1258"/>
                  </a:cubicBezTo>
                  <a:cubicBezTo>
                    <a:pt x="2205" y="1258"/>
                    <a:pt x="1816" y="1412"/>
                    <a:pt x="1518" y="1669"/>
                  </a:cubicBezTo>
                  <a:cubicBezTo>
                    <a:pt x="1390" y="1617"/>
                    <a:pt x="1254" y="1589"/>
                    <a:pt x="1112" y="1589"/>
                  </a:cubicBezTo>
                  <a:cubicBezTo>
                    <a:pt x="499" y="1589"/>
                    <a:pt x="1" y="2087"/>
                    <a:pt x="1" y="2701"/>
                  </a:cubicBezTo>
                  <a:cubicBezTo>
                    <a:pt x="1" y="3312"/>
                    <a:pt x="499" y="3810"/>
                    <a:pt x="1112" y="3810"/>
                  </a:cubicBezTo>
                  <a:lnTo>
                    <a:pt x="1123" y="3810"/>
                  </a:lnTo>
                  <a:cubicBezTo>
                    <a:pt x="1416" y="4343"/>
                    <a:pt x="1982" y="4702"/>
                    <a:pt x="2633" y="4702"/>
                  </a:cubicBezTo>
                  <a:cubicBezTo>
                    <a:pt x="2988" y="4702"/>
                    <a:pt x="3320" y="4591"/>
                    <a:pt x="3596" y="4405"/>
                  </a:cubicBezTo>
                  <a:cubicBezTo>
                    <a:pt x="3950" y="5170"/>
                    <a:pt x="4719" y="5699"/>
                    <a:pt x="5614" y="5699"/>
                  </a:cubicBezTo>
                  <a:cubicBezTo>
                    <a:pt x="6331" y="5699"/>
                    <a:pt x="6967" y="5358"/>
                    <a:pt x="7372" y="4833"/>
                  </a:cubicBezTo>
                  <a:cubicBezTo>
                    <a:pt x="7465" y="4842"/>
                    <a:pt x="7557" y="4849"/>
                    <a:pt x="7649" y="4849"/>
                  </a:cubicBezTo>
                  <a:cubicBezTo>
                    <a:pt x="8041" y="4849"/>
                    <a:pt x="8410" y="4755"/>
                    <a:pt x="8736" y="4591"/>
                  </a:cubicBezTo>
                  <a:cubicBezTo>
                    <a:pt x="9033" y="4755"/>
                    <a:pt x="9377" y="4849"/>
                    <a:pt x="9740" y="4849"/>
                  </a:cubicBezTo>
                  <a:cubicBezTo>
                    <a:pt x="10597" y="4849"/>
                    <a:pt x="11335" y="4332"/>
                    <a:pt x="11657" y="3591"/>
                  </a:cubicBezTo>
                  <a:cubicBezTo>
                    <a:pt x="11828" y="3681"/>
                    <a:pt x="12024" y="3733"/>
                    <a:pt x="12230" y="3733"/>
                  </a:cubicBezTo>
                  <a:cubicBezTo>
                    <a:pt x="12916" y="3733"/>
                    <a:pt x="13470" y="3176"/>
                    <a:pt x="13470" y="2498"/>
                  </a:cubicBezTo>
                  <a:cubicBezTo>
                    <a:pt x="13470" y="1812"/>
                    <a:pt x="12916" y="1258"/>
                    <a:pt x="12230" y="1258"/>
                  </a:cubicBezTo>
                  <a:cubicBezTo>
                    <a:pt x="11930" y="1258"/>
                    <a:pt x="11653" y="1365"/>
                    <a:pt x="11438" y="1543"/>
                  </a:cubicBezTo>
                  <a:cubicBezTo>
                    <a:pt x="11058" y="1014"/>
                    <a:pt x="10439" y="668"/>
                    <a:pt x="9739" y="668"/>
                  </a:cubicBezTo>
                  <a:cubicBezTo>
                    <a:pt x="9606" y="668"/>
                    <a:pt x="9481" y="683"/>
                    <a:pt x="9355" y="705"/>
                  </a:cubicBezTo>
                  <a:cubicBezTo>
                    <a:pt x="8919" y="270"/>
                    <a:pt x="8312" y="1"/>
                    <a:pt x="76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23" name="Google Shape;2023;p76"/>
          <p:cNvGrpSpPr/>
          <p:nvPr/>
        </p:nvGrpSpPr>
        <p:grpSpPr>
          <a:xfrm>
            <a:off x="-101111" y="4166601"/>
            <a:ext cx="9683708" cy="990622"/>
            <a:chOff x="-101111" y="4166601"/>
            <a:chExt cx="9683708" cy="990622"/>
          </a:xfrm>
        </p:grpSpPr>
        <p:grpSp>
          <p:nvGrpSpPr>
            <p:cNvPr id="2024" name="Google Shape;2024;p76"/>
            <p:cNvGrpSpPr/>
            <p:nvPr/>
          </p:nvGrpSpPr>
          <p:grpSpPr>
            <a:xfrm>
              <a:off x="-101111" y="4166601"/>
              <a:ext cx="9683708" cy="990622"/>
              <a:chOff x="-101111" y="4166601"/>
              <a:chExt cx="9683708" cy="990622"/>
            </a:xfrm>
          </p:grpSpPr>
          <p:grpSp>
            <p:nvGrpSpPr>
              <p:cNvPr id="2025" name="Google Shape;2025;p76"/>
              <p:cNvGrpSpPr/>
              <p:nvPr/>
            </p:nvGrpSpPr>
            <p:grpSpPr>
              <a:xfrm>
                <a:off x="6329915" y="4405610"/>
                <a:ext cx="1585133" cy="322367"/>
                <a:chOff x="14102315" y="-112440"/>
                <a:chExt cx="1585133" cy="322367"/>
              </a:xfrm>
            </p:grpSpPr>
            <p:sp>
              <p:nvSpPr>
                <p:cNvPr id="2026" name="Google Shape;2026;p76"/>
                <p:cNvSpPr/>
                <p:nvPr/>
              </p:nvSpPr>
              <p:spPr>
                <a:xfrm>
                  <a:off x="15235230" y="-112440"/>
                  <a:ext cx="452218" cy="253620"/>
                </a:xfrm>
                <a:custGeom>
                  <a:rect b="b" l="l" r="r" t="t"/>
                  <a:pathLst>
                    <a:path extrusionOk="0" h="2254" w="4019">
                      <a:moveTo>
                        <a:pt x="3085" y="1"/>
                      </a:moveTo>
                      <a:cubicBezTo>
                        <a:pt x="2366" y="1"/>
                        <a:pt x="1962" y="1276"/>
                        <a:pt x="1764" y="1276"/>
                      </a:cubicBezTo>
                      <a:cubicBezTo>
                        <a:pt x="1723" y="1276"/>
                        <a:pt x="1691" y="1220"/>
                        <a:pt x="1667" y="1085"/>
                      </a:cubicBezTo>
                      <a:cubicBezTo>
                        <a:pt x="1577" y="582"/>
                        <a:pt x="1283" y="439"/>
                        <a:pt x="1038" y="439"/>
                      </a:cubicBezTo>
                      <a:cubicBezTo>
                        <a:pt x="900" y="439"/>
                        <a:pt x="777" y="485"/>
                        <a:pt x="716" y="536"/>
                      </a:cubicBezTo>
                      <a:cubicBezTo>
                        <a:pt x="1" y="1126"/>
                        <a:pt x="716" y="2115"/>
                        <a:pt x="716" y="2115"/>
                      </a:cubicBezTo>
                      <a:lnTo>
                        <a:pt x="2760" y="2254"/>
                      </a:lnTo>
                      <a:cubicBezTo>
                        <a:pt x="2760" y="2254"/>
                        <a:pt x="4018" y="57"/>
                        <a:pt x="3123" y="2"/>
                      </a:cubicBezTo>
                      <a:cubicBezTo>
                        <a:pt x="3110" y="1"/>
                        <a:pt x="3097" y="1"/>
                        <a:pt x="308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7" name="Google Shape;2027;p76"/>
                <p:cNvSpPr/>
                <p:nvPr/>
              </p:nvSpPr>
              <p:spPr>
                <a:xfrm>
                  <a:off x="14586488" y="24044"/>
                  <a:ext cx="477085" cy="185883"/>
                </a:xfrm>
                <a:custGeom>
                  <a:rect b="b" l="l" r="r" t="t"/>
                  <a:pathLst>
                    <a:path extrusionOk="0" h="1652" w="4240">
                      <a:moveTo>
                        <a:pt x="2211" y="0"/>
                      </a:moveTo>
                      <a:cubicBezTo>
                        <a:pt x="1891" y="0"/>
                        <a:pt x="1685" y="211"/>
                        <a:pt x="1615" y="500"/>
                      </a:cubicBezTo>
                      <a:cubicBezTo>
                        <a:pt x="1591" y="598"/>
                        <a:pt x="1540" y="634"/>
                        <a:pt x="1471" y="634"/>
                      </a:cubicBezTo>
                      <a:cubicBezTo>
                        <a:pt x="1300" y="634"/>
                        <a:pt x="1019" y="422"/>
                        <a:pt x="756" y="422"/>
                      </a:cubicBezTo>
                      <a:cubicBezTo>
                        <a:pt x="629" y="422"/>
                        <a:pt x="506" y="472"/>
                        <a:pt x="403" y="620"/>
                      </a:cubicBezTo>
                      <a:cubicBezTo>
                        <a:pt x="1" y="1198"/>
                        <a:pt x="898" y="1652"/>
                        <a:pt x="898" y="1652"/>
                      </a:cubicBezTo>
                      <a:lnTo>
                        <a:pt x="3725" y="1489"/>
                      </a:lnTo>
                      <a:cubicBezTo>
                        <a:pt x="3725" y="1489"/>
                        <a:pt x="4239" y="1139"/>
                        <a:pt x="4057" y="749"/>
                      </a:cubicBezTo>
                      <a:cubicBezTo>
                        <a:pt x="3873" y="360"/>
                        <a:pt x="3617" y="725"/>
                        <a:pt x="2883" y="242"/>
                      </a:cubicBezTo>
                      <a:cubicBezTo>
                        <a:pt x="2623" y="72"/>
                        <a:pt x="2398" y="0"/>
                        <a:pt x="221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8" name="Google Shape;2028;p76"/>
                <p:cNvSpPr/>
                <p:nvPr/>
              </p:nvSpPr>
              <p:spPr>
                <a:xfrm>
                  <a:off x="14102315" y="-110530"/>
                  <a:ext cx="232354" cy="269710"/>
                </a:xfrm>
                <a:custGeom>
                  <a:rect b="b" l="l" r="r" t="t"/>
                  <a:pathLst>
                    <a:path extrusionOk="0" h="2397" w="2065">
                      <a:moveTo>
                        <a:pt x="710" y="0"/>
                      </a:moveTo>
                      <a:cubicBezTo>
                        <a:pt x="358" y="0"/>
                        <a:pt x="507" y="668"/>
                        <a:pt x="635" y="1088"/>
                      </a:cubicBezTo>
                      <a:lnTo>
                        <a:pt x="635" y="1088"/>
                      </a:lnTo>
                      <a:cubicBezTo>
                        <a:pt x="597" y="1032"/>
                        <a:pt x="546" y="991"/>
                        <a:pt x="482" y="991"/>
                      </a:cubicBezTo>
                      <a:cubicBezTo>
                        <a:pt x="439" y="991"/>
                        <a:pt x="390" y="1009"/>
                        <a:pt x="334" y="1051"/>
                      </a:cubicBezTo>
                      <a:cubicBezTo>
                        <a:pt x="1" y="1303"/>
                        <a:pt x="629" y="2396"/>
                        <a:pt x="629" y="2396"/>
                      </a:cubicBezTo>
                      <a:lnTo>
                        <a:pt x="1381" y="2396"/>
                      </a:lnTo>
                      <a:cubicBezTo>
                        <a:pt x="1381" y="2396"/>
                        <a:pt x="2065" y="2099"/>
                        <a:pt x="1873" y="1574"/>
                      </a:cubicBezTo>
                      <a:cubicBezTo>
                        <a:pt x="1845" y="1497"/>
                        <a:pt x="1802" y="1467"/>
                        <a:pt x="1754" y="1467"/>
                      </a:cubicBezTo>
                      <a:cubicBezTo>
                        <a:pt x="1648" y="1467"/>
                        <a:pt x="1514" y="1606"/>
                        <a:pt x="1439" y="1695"/>
                      </a:cubicBezTo>
                      <a:lnTo>
                        <a:pt x="1439" y="1695"/>
                      </a:lnTo>
                      <a:cubicBezTo>
                        <a:pt x="1594" y="1489"/>
                        <a:pt x="1983" y="900"/>
                        <a:pt x="1558" y="651"/>
                      </a:cubicBezTo>
                      <a:cubicBezTo>
                        <a:pt x="1513" y="624"/>
                        <a:pt x="1469" y="613"/>
                        <a:pt x="1429" y="613"/>
                      </a:cubicBezTo>
                      <a:cubicBezTo>
                        <a:pt x="1178" y="613"/>
                        <a:pt x="1025" y="1051"/>
                        <a:pt x="1025" y="1051"/>
                      </a:cubicBezTo>
                      <a:cubicBezTo>
                        <a:pt x="1025" y="1051"/>
                        <a:pt x="1225" y="0"/>
                        <a:pt x="71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029" name="Google Shape;2029;p76"/>
              <p:cNvGrpSpPr/>
              <p:nvPr/>
            </p:nvGrpSpPr>
            <p:grpSpPr>
              <a:xfrm>
                <a:off x="-101111" y="4166601"/>
                <a:ext cx="9683708" cy="990622"/>
                <a:chOff x="-101111" y="4166601"/>
                <a:chExt cx="9683708" cy="990622"/>
              </a:xfrm>
            </p:grpSpPr>
            <p:grpSp>
              <p:nvGrpSpPr>
                <p:cNvPr id="2030" name="Google Shape;2030;p76"/>
                <p:cNvGrpSpPr/>
                <p:nvPr/>
              </p:nvGrpSpPr>
              <p:grpSpPr>
                <a:xfrm flipH="1">
                  <a:off x="-101111" y="4744624"/>
                  <a:ext cx="9263285" cy="412600"/>
                  <a:chOff x="-63379" y="4923731"/>
                  <a:chExt cx="9263285" cy="969682"/>
                </a:xfrm>
              </p:grpSpPr>
              <p:sp>
                <p:nvSpPr>
                  <p:cNvPr id="2031" name="Google Shape;2031;p76"/>
                  <p:cNvSpPr/>
                  <p:nvPr/>
                </p:nvSpPr>
                <p:spPr>
                  <a:xfrm>
                    <a:off x="-63379" y="4923731"/>
                    <a:ext cx="9263285" cy="969682"/>
                  </a:xfrm>
                  <a:custGeom>
                    <a:rect b="b" l="l" r="r" t="t"/>
                    <a:pathLst>
                      <a:path extrusionOk="0" h="10859" w="103738">
                        <a:moveTo>
                          <a:pt x="1" y="0"/>
                        </a:moveTo>
                        <a:lnTo>
                          <a:pt x="1" y="10858"/>
                        </a:lnTo>
                        <a:lnTo>
                          <a:pt x="103737" y="10858"/>
                        </a:lnTo>
                        <a:lnTo>
                          <a:pt x="103737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32" name="Google Shape;2032;p76"/>
                  <p:cNvSpPr/>
                  <p:nvPr/>
                </p:nvSpPr>
                <p:spPr>
                  <a:xfrm>
                    <a:off x="120932" y="5321109"/>
                    <a:ext cx="843034" cy="64919"/>
                  </a:xfrm>
                  <a:custGeom>
                    <a:rect b="b" l="l" r="r" t="t"/>
                    <a:pathLst>
                      <a:path extrusionOk="0" h="727" w="9441">
                        <a:moveTo>
                          <a:pt x="1" y="1"/>
                        </a:moveTo>
                        <a:lnTo>
                          <a:pt x="1" y="727"/>
                        </a:lnTo>
                        <a:lnTo>
                          <a:pt x="9440" y="727"/>
                        </a:lnTo>
                        <a:lnTo>
                          <a:pt x="9440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33" name="Google Shape;2033;p76"/>
                  <p:cNvSpPr/>
                  <p:nvPr/>
                </p:nvSpPr>
                <p:spPr>
                  <a:xfrm>
                    <a:off x="1341010" y="5321109"/>
                    <a:ext cx="842856" cy="64919"/>
                  </a:xfrm>
                  <a:custGeom>
                    <a:rect b="b" l="l" r="r" t="t"/>
                    <a:pathLst>
                      <a:path extrusionOk="0" h="727" w="9439">
                        <a:moveTo>
                          <a:pt x="1" y="1"/>
                        </a:moveTo>
                        <a:lnTo>
                          <a:pt x="1" y="727"/>
                        </a:lnTo>
                        <a:lnTo>
                          <a:pt x="9438" y="727"/>
                        </a:lnTo>
                        <a:lnTo>
                          <a:pt x="9438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34" name="Google Shape;2034;p76"/>
                  <p:cNvSpPr/>
                  <p:nvPr/>
                </p:nvSpPr>
                <p:spPr>
                  <a:xfrm>
                    <a:off x="2439822" y="5321109"/>
                    <a:ext cx="842945" cy="64919"/>
                  </a:xfrm>
                  <a:custGeom>
                    <a:rect b="b" l="l" r="r" t="t"/>
                    <a:pathLst>
                      <a:path extrusionOk="0" h="727" w="9440">
                        <a:moveTo>
                          <a:pt x="1" y="1"/>
                        </a:moveTo>
                        <a:lnTo>
                          <a:pt x="1" y="727"/>
                        </a:lnTo>
                        <a:lnTo>
                          <a:pt x="9440" y="727"/>
                        </a:lnTo>
                        <a:lnTo>
                          <a:pt x="9440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35" name="Google Shape;2035;p76"/>
                  <p:cNvSpPr/>
                  <p:nvPr/>
                </p:nvSpPr>
                <p:spPr>
                  <a:xfrm>
                    <a:off x="3659900" y="5321109"/>
                    <a:ext cx="842945" cy="64919"/>
                  </a:xfrm>
                  <a:custGeom>
                    <a:rect b="b" l="l" r="r" t="t"/>
                    <a:pathLst>
                      <a:path extrusionOk="0" h="727" w="9440">
                        <a:moveTo>
                          <a:pt x="1" y="1"/>
                        </a:moveTo>
                        <a:lnTo>
                          <a:pt x="1" y="727"/>
                        </a:lnTo>
                        <a:lnTo>
                          <a:pt x="9440" y="727"/>
                        </a:lnTo>
                        <a:lnTo>
                          <a:pt x="9440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36" name="Google Shape;2036;p76"/>
                  <p:cNvSpPr/>
                  <p:nvPr/>
                </p:nvSpPr>
                <p:spPr>
                  <a:xfrm>
                    <a:off x="4807736" y="5321109"/>
                    <a:ext cx="842766" cy="64919"/>
                  </a:xfrm>
                  <a:custGeom>
                    <a:rect b="b" l="l" r="r" t="t"/>
                    <a:pathLst>
                      <a:path extrusionOk="0" h="727" w="9438">
                        <a:moveTo>
                          <a:pt x="1" y="1"/>
                        </a:moveTo>
                        <a:lnTo>
                          <a:pt x="1" y="727"/>
                        </a:lnTo>
                        <a:lnTo>
                          <a:pt x="9438" y="727"/>
                        </a:lnTo>
                        <a:lnTo>
                          <a:pt x="9438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37" name="Google Shape;2037;p76"/>
                  <p:cNvSpPr/>
                  <p:nvPr/>
                </p:nvSpPr>
                <p:spPr>
                  <a:xfrm>
                    <a:off x="6027814" y="5321109"/>
                    <a:ext cx="842766" cy="64919"/>
                  </a:xfrm>
                  <a:custGeom>
                    <a:rect b="b" l="l" r="r" t="t"/>
                    <a:pathLst>
                      <a:path extrusionOk="0" h="727" w="9438">
                        <a:moveTo>
                          <a:pt x="1" y="1"/>
                        </a:moveTo>
                        <a:lnTo>
                          <a:pt x="1" y="727"/>
                        </a:lnTo>
                        <a:lnTo>
                          <a:pt x="9438" y="727"/>
                        </a:lnTo>
                        <a:lnTo>
                          <a:pt x="9438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38" name="Google Shape;2038;p76"/>
                  <p:cNvSpPr/>
                  <p:nvPr/>
                </p:nvSpPr>
                <p:spPr>
                  <a:xfrm>
                    <a:off x="7126804" y="5321109"/>
                    <a:ext cx="842766" cy="64919"/>
                  </a:xfrm>
                  <a:custGeom>
                    <a:rect b="b" l="l" r="r" t="t"/>
                    <a:pathLst>
                      <a:path extrusionOk="0" h="727" w="9438">
                        <a:moveTo>
                          <a:pt x="0" y="1"/>
                        </a:moveTo>
                        <a:lnTo>
                          <a:pt x="0" y="727"/>
                        </a:lnTo>
                        <a:lnTo>
                          <a:pt x="9437" y="727"/>
                        </a:lnTo>
                        <a:lnTo>
                          <a:pt x="943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39" name="Google Shape;2039;p76"/>
                  <p:cNvSpPr/>
                  <p:nvPr/>
                </p:nvSpPr>
                <p:spPr>
                  <a:xfrm>
                    <a:off x="8346703" y="5321109"/>
                    <a:ext cx="842945" cy="64919"/>
                  </a:xfrm>
                  <a:custGeom>
                    <a:rect b="b" l="l" r="r" t="t"/>
                    <a:pathLst>
                      <a:path extrusionOk="0" h="727" w="9440">
                        <a:moveTo>
                          <a:pt x="0" y="1"/>
                        </a:moveTo>
                        <a:lnTo>
                          <a:pt x="0" y="727"/>
                        </a:lnTo>
                        <a:lnTo>
                          <a:pt x="9439" y="727"/>
                        </a:lnTo>
                        <a:lnTo>
                          <a:pt x="943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040" name="Google Shape;2040;p76"/>
                <p:cNvGrpSpPr/>
                <p:nvPr/>
              </p:nvGrpSpPr>
              <p:grpSpPr>
                <a:xfrm>
                  <a:off x="-101074" y="4166601"/>
                  <a:ext cx="9683672" cy="578028"/>
                  <a:chOff x="-101074" y="4166601"/>
                  <a:chExt cx="9683672" cy="578028"/>
                </a:xfrm>
              </p:grpSpPr>
              <p:sp>
                <p:nvSpPr>
                  <p:cNvPr id="2041" name="Google Shape;2041;p76"/>
                  <p:cNvSpPr/>
                  <p:nvPr/>
                </p:nvSpPr>
                <p:spPr>
                  <a:xfrm flipH="1">
                    <a:off x="-101074" y="4603525"/>
                    <a:ext cx="9263374" cy="141104"/>
                  </a:xfrm>
                  <a:custGeom>
                    <a:rect b="b" l="l" r="r" t="t"/>
                    <a:pathLst>
                      <a:path extrusionOk="0" h="5154" w="103739">
                        <a:moveTo>
                          <a:pt x="80339" y="0"/>
                        </a:moveTo>
                        <a:cubicBezTo>
                          <a:pt x="69397" y="0"/>
                          <a:pt x="55260" y="1698"/>
                          <a:pt x="43777" y="1698"/>
                        </a:cubicBezTo>
                        <a:cubicBezTo>
                          <a:pt x="43306" y="1698"/>
                          <a:pt x="42839" y="1695"/>
                          <a:pt x="42377" y="1689"/>
                        </a:cubicBezTo>
                        <a:cubicBezTo>
                          <a:pt x="33262" y="1571"/>
                          <a:pt x="25137" y="473"/>
                          <a:pt x="19763" y="473"/>
                        </a:cubicBezTo>
                        <a:cubicBezTo>
                          <a:pt x="14822" y="473"/>
                          <a:pt x="0" y="1680"/>
                          <a:pt x="0" y="1680"/>
                        </a:cubicBezTo>
                        <a:lnTo>
                          <a:pt x="0" y="5154"/>
                        </a:lnTo>
                        <a:lnTo>
                          <a:pt x="103739" y="5154"/>
                        </a:lnTo>
                        <a:lnTo>
                          <a:pt x="103739" y="722"/>
                        </a:lnTo>
                        <a:cubicBezTo>
                          <a:pt x="103739" y="722"/>
                          <a:pt x="95368" y="244"/>
                          <a:pt x="81989" y="14"/>
                        </a:cubicBezTo>
                        <a:cubicBezTo>
                          <a:pt x="81448" y="5"/>
                          <a:pt x="80897" y="0"/>
                          <a:pt x="8033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42" name="Google Shape;2042;p76"/>
                  <p:cNvSpPr/>
                  <p:nvPr/>
                </p:nvSpPr>
                <p:spPr>
                  <a:xfrm>
                    <a:off x="8176156" y="4166601"/>
                    <a:ext cx="1406442" cy="550425"/>
                  </a:xfrm>
                  <a:custGeom>
                    <a:rect b="b" l="l" r="r" t="t"/>
                    <a:pathLst>
                      <a:path extrusionOk="0" h="9413" w="14639">
                        <a:moveTo>
                          <a:pt x="7352" y="0"/>
                        </a:moveTo>
                        <a:cubicBezTo>
                          <a:pt x="3689" y="0"/>
                          <a:pt x="3750" y="4136"/>
                          <a:pt x="3974" y="5115"/>
                        </a:cubicBezTo>
                        <a:cubicBezTo>
                          <a:pt x="3722" y="4296"/>
                          <a:pt x="3031" y="2450"/>
                          <a:pt x="1920" y="2450"/>
                        </a:cubicBezTo>
                        <a:cubicBezTo>
                          <a:pt x="1828" y="2450"/>
                          <a:pt x="1734" y="2462"/>
                          <a:pt x="1637" y="2489"/>
                        </a:cubicBezTo>
                        <a:cubicBezTo>
                          <a:pt x="80" y="2916"/>
                          <a:pt x="2287" y="5640"/>
                          <a:pt x="2444" y="5832"/>
                        </a:cubicBezTo>
                        <a:cubicBezTo>
                          <a:pt x="2364" y="5738"/>
                          <a:pt x="1776" y="5099"/>
                          <a:pt x="1036" y="5099"/>
                        </a:cubicBezTo>
                        <a:cubicBezTo>
                          <a:pt x="730" y="5099"/>
                          <a:pt x="398" y="5208"/>
                          <a:pt x="65" y="5509"/>
                        </a:cubicBezTo>
                        <a:cubicBezTo>
                          <a:pt x="43" y="5530"/>
                          <a:pt x="21" y="5550"/>
                          <a:pt x="0" y="5570"/>
                        </a:cubicBezTo>
                        <a:lnTo>
                          <a:pt x="0" y="6840"/>
                        </a:lnTo>
                        <a:cubicBezTo>
                          <a:pt x="358" y="7336"/>
                          <a:pt x="984" y="7747"/>
                          <a:pt x="1246" y="7907"/>
                        </a:cubicBezTo>
                        <a:cubicBezTo>
                          <a:pt x="1046" y="7797"/>
                          <a:pt x="616" y="7603"/>
                          <a:pt x="115" y="7603"/>
                        </a:cubicBezTo>
                        <a:cubicBezTo>
                          <a:pt x="77" y="7603"/>
                          <a:pt x="39" y="7604"/>
                          <a:pt x="0" y="7606"/>
                        </a:cubicBezTo>
                        <a:lnTo>
                          <a:pt x="0" y="9412"/>
                        </a:lnTo>
                        <a:lnTo>
                          <a:pt x="6788" y="8920"/>
                        </a:lnTo>
                        <a:lnTo>
                          <a:pt x="6935" y="8909"/>
                        </a:lnTo>
                        <a:lnTo>
                          <a:pt x="7189" y="8891"/>
                        </a:lnTo>
                        <a:lnTo>
                          <a:pt x="7446" y="8872"/>
                        </a:lnTo>
                        <a:lnTo>
                          <a:pt x="8043" y="8828"/>
                        </a:lnTo>
                        <a:lnTo>
                          <a:pt x="11590" y="8570"/>
                        </a:lnTo>
                        <a:lnTo>
                          <a:pt x="13216" y="8452"/>
                        </a:lnTo>
                        <a:lnTo>
                          <a:pt x="13814" y="8408"/>
                        </a:lnTo>
                        <a:lnTo>
                          <a:pt x="14284" y="8375"/>
                        </a:lnTo>
                        <a:lnTo>
                          <a:pt x="14638" y="8349"/>
                        </a:lnTo>
                        <a:lnTo>
                          <a:pt x="14638" y="8344"/>
                        </a:lnTo>
                        <a:cubicBezTo>
                          <a:pt x="14633" y="8312"/>
                          <a:pt x="14609" y="8104"/>
                          <a:pt x="14502" y="7879"/>
                        </a:cubicBezTo>
                        <a:cubicBezTo>
                          <a:pt x="14439" y="7748"/>
                          <a:pt x="14349" y="7606"/>
                          <a:pt x="14218" y="7492"/>
                        </a:cubicBezTo>
                        <a:cubicBezTo>
                          <a:pt x="14089" y="7382"/>
                          <a:pt x="13925" y="7291"/>
                          <a:pt x="13709" y="7254"/>
                        </a:cubicBezTo>
                        <a:cubicBezTo>
                          <a:pt x="13636" y="7241"/>
                          <a:pt x="13556" y="7234"/>
                          <a:pt x="13470" y="7234"/>
                        </a:cubicBezTo>
                        <a:cubicBezTo>
                          <a:pt x="13231" y="7234"/>
                          <a:pt x="12942" y="7289"/>
                          <a:pt x="12596" y="7422"/>
                        </a:cubicBezTo>
                        <a:cubicBezTo>
                          <a:pt x="12945" y="6847"/>
                          <a:pt x="13087" y="6175"/>
                          <a:pt x="12375" y="5697"/>
                        </a:cubicBezTo>
                        <a:cubicBezTo>
                          <a:pt x="11963" y="5421"/>
                          <a:pt x="11631" y="5322"/>
                          <a:pt x="11365" y="5322"/>
                        </a:cubicBezTo>
                        <a:cubicBezTo>
                          <a:pt x="10714" y="5322"/>
                          <a:pt x="10465" y="5923"/>
                          <a:pt x="10436" y="6003"/>
                        </a:cubicBezTo>
                        <a:cubicBezTo>
                          <a:pt x="10448" y="5957"/>
                          <a:pt x="10503" y="5740"/>
                          <a:pt x="10562" y="5410"/>
                        </a:cubicBezTo>
                        <a:cubicBezTo>
                          <a:pt x="10615" y="5117"/>
                          <a:pt x="10671" y="4737"/>
                          <a:pt x="10698" y="4313"/>
                        </a:cubicBezTo>
                        <a:cubicBezTo>
                          <a:pt x="10707" y="4182"/>
                          <a:pt x="10713" y="4048"/>
                          <a:pt x="10715" y="3912"/>
                        </a:cubicBezTo>
                        <a:cubicBezTo>
                          <a:pt x="10718" y="3606"/>
                          <a:pt x="10706" y="3283"/>
                          <a:pt x="10667" y="2966"/>
                        </a:cubicBezTo>
                        <a:cubicBezTo>
                          <a:pt x="10641" y="2773"/>
                          <a:pt x="10608" y="2581"/>
                          <a:pt x="10562" y="2395"/>
                        </a:cubicBezTo>
                        <a:cubicBezTo>
                          <a:pt x="10464" y="1986"/>
                          <a:pt x="10307" y="1590"/>
                          <a:pt x="10070" y="1245"/>
                        </a:cubicBezTo>
                        <a:cubicBezTo>
                          <a:pt x="9589" y="534"/>
                          <a:pt x="8771" y="23"/>
                          <a:pt x="7434" y="1"/>
                        </a:cubicBezTo>
                        <a:cubicBezTo>
                          <a:pt x="7407" y="1"/>
                          <a:pt x="7379" y="0"/>
                          <a:pt x="735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sp>
          <p:nvSpPr>
            <p:cNvPr id="2043" name="Google Shape;2043;p76"/>
            <p:cNvSpPr/>
            <p:nvPr/>
          </p:nvSpPr>
          <p:spPr>
            <a:xfrm rot="-9964">
              <a:off x="8149725" y="4487508"/>
              <a:ext cx="103500" cy="8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62.xml"/><Relationship Id="rId22" Type="http://schemas.openxmlformats.org/officeDocument/2006/relationships/slideLayout" Target="../slideLayouts/slideLayout64.xml"/><Relationship Id="rId21" Type="http://schemas.openxmlformats.org/officeDocument/2006/relationships/slideLayout" Target="../slideLayouts/slideLayout63.xml"/><Relationship Id="rId24" Type="http://schemas.openxmlformats.org/officeDocument/2006/relationships/slideLayout" Target="../slideLayouts/slideLayout66.xml"/><Relationship Id="rId23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3.xml"/><Relationship Id="rId2" Type="http://schemas.openxmlformats.org/officeDocument/2006/relationships/slideLayout" Target="../slideLayouts/slideLayout44.xml"/><Relationship Id="rId3" Type="http://schemas.openxmlformats.org/officeDocument/2006/relationships/slideLayout" Target="../slideLayouts/slideLayout45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26" Type="http://schemas.openxmlformats.org/officeDocument/2006/relationships/slideLayout" Target="../slideLayouts/slideLayout68.xml"/><Relationship Id="rId25" Type="http://schemas.openxmlformats.org/officeDocument/2006/relationships/slideLayout" Target="../slideLayouts/slideLayout67.xml"/><Relationship Id="rId28" Type="http://schemas.openxmlformats.org/officeDocument/2006/relationships/slideLayout" Target="../slideLayouts/slideLayout70.xml"/><Relationship Id="rId27" Type="http://schemas.openxmlformats.org/officeDocument/2006/relationships/slideLayout" Target="../slideLayouts/slideLayout69.xml"/><Relationship Id="rId5" Type="http://schemas.openxmlformats.org/officeDocument/2006/relationships/slideLayout" Target="../slideLayouts/slideLayout47.xml"/><Relationship Id="rId6" Type="http://schemas.openxmlformats.org/officeDocument/2006/relationships/slideLayout" Target="../slideLayouts/slideLayout48.xml"/><Relationship Id="rId29" Type="http://schemas.openxmlformats.org/officeDocument/2006/relationships/slideLayout" Target="../slideLayouts/slideLayout71.xml"/><Relationship Id="rId7" Type="http://schemas.openxmlformats.org/officeDocument/2006/relationships/slideLayout" Target="../slideLayouts/slideLayout49.xml"/><Relationship Id="rId8" Type="http://schemas.openxmlformats.org/officeDocument/2006/relationships/slideLayout" Target="../slideLayouts/slideLayout50.xml"/><Relationship Id="rId31" Type="http://schemas.openxmlformats.org/officeDocument/2006/relationships/slideLayout" Target="../slideLayouts/slideLayout73.xml"/><Relationship Id="rId30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2.xml"/><Relationship Id="rId32" Type="http://schemas.openxmlformats.org/officeDocument/2006/relationships/theme" Target="../theme/theme3.xml"/><Relationship Id="rId13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54.xml"/><Relationship Id="rId15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58.xml"/><Relationship Id="rId19" Type="http://schemas.openxmlformats.org/officeDocument/2006/relationships/slideLayout" Target="../slideLayouts/slideLayout61.xml"/><Relationship Id="rId18" Type="http://schemas.openxmlformats.org/officeDocument/2006/relationships/slideLayout" Target="../slideLayouts/slideLayout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Quando"/>
              <a:buNone/>
              <a:defRPr b="1" sz="2500">
                <a:solidFill>
                  <a:schemeClr val="dk1"/>
                </a:solidFill>
                <a:latin typeface="Quando"/>
                <a:ea typeface="Quando"/>
                <a:cs typeface="Quando"/>
                <a:sym typeface="Quand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Quando"/>
              <a:buNone/>
              <a:defRPr b="1" sz="3500">
                <a:solidFill>
                  <a:schemeClr val="dk1"/>
                </a:solidFill>
                <a:latin typeface="Quando"/>
                <a:ea typeface="Quando"/>
                <a:cs typeface="Quando"/>
                <a:sym typeface="Quand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Quando"/>
              <a:buNone/>
              <a:defRPr b="1" sz="3500">
                <a:solidFill>
                  <a:schemeClr val="dk1"/>
                </a:solidFill>
                <a:latin typeface="Quando"/>
                <a:ea typeface="Quando"/>
                <a:cs typeface="Quando"/>
                <a:sym typeface="Quand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Quando"/>
              <a:buNone/>
              <a:defRPr b="1" sz="3500">
                <a:solidFill>
                  <a:schemeClr val="dk1"/>
                </a:solidFill>
                <a:latin typeface="Quando"/>
                <a:ea typeface="Quando"/>
                <a:cs typeface="Quando"/>
                <a:sym typeface="Quand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Quando"/>
              <a:buNone/>
              <a:defRPr b="1" sz="3500">
                <a:solidFill>
                  <a:schemeClr val="dk1"/>
                </a:solidFill>
                <a:latin typeface="Quando"/>
                <a:ea typeface="Quando"/>
                <a:cs typeface="Quando"/>
                <a:sym typeface="Quand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Quando"/>
              <a:buNone/>
              <a:defRPr b="1" sz="3500">
                <a:solidFill>
                  <a:schemeClr val="dk1"/>
                </a:solidFill>
                <a:latin typeface="Quando"/>
                <a:ea typeface="Quando"/>
                <a:cs typeface="Quando"/>
                <a:sym typeface="Quand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Quando"/>
              <a:buNone/>
              <a:defRPr b="1" sz="3500">
                <a:solidFill>
                  <a:schemeClr val="dk1"/>
                </a:solidFill>
                <a:latin typeface="Quando"/>
                <a:ea typeface="Quando"/>
                <a:cs typeface="Quando"/>
                <a:sym typeface="Quand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Quando"/>
              <a:buNone/>
              <a:defRPr b="1" sz="3500">
                <a:solidFill>
                  <a:schemeClr val="dk1"/>
                </a:solidFill>
                <a:latin typeface="Quando"/>
                <a:ea typeface="Quando"/>
                <a:cs typeface="Quando"/>
                <a:sym typeface="Quand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Quando"/>
              <a:buNone/>
              <a:defRPr b="1" sz="3500">
                <a:solidFill>
                  <a:schemeClr val="dk1"/>
                </a:solidFill>
                <a:latin typeface="Quando"/>
                <a:ea typeface="Quando"/>
                <a:cs typeface="Quando"/>
                <a:sym typeface="Quand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sap"/>
              <a:buChar char="■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45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Quando"/>
              <a:buNone/>
              <a:defRPr b="1" sz="2500">
                <a:solidFill>
                  <a:schemeClr val="dk1"/>
                </a:solidFill>
                <a:latin typeface="Quando"/>
                <a:ea typeface="Quando"/>
                <a:cs typeface="Quando"/>
                <a:sym typeface="Quand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Quando"/>
              <a:buNone/>
              <a:defRPr b="1" sz="3500">
                <a:solidFill>
                  <a:schemeClr val="dk1"/>
                </a:solidFill>
                <a:latin typeface="Quando"/>
                <a:ea typeface="Quando"/>
                <a:cs typeface="Quando"/>
                <a:sym typeface="Quand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Quando"/>
              <a:buNone/>
              <a:defRPr b="1" sz="3500">
                <a:solidFill>
                  <a:schemeClr val="dk1"/>
                </a:solidFill>
                <a:latin typeface="Quando"/>
                <a:ea typeface="Quando"/>
                <a:cs typeface="Quando"/>
                <a:sym typeface="Quand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Quando"/>
              <a:buNone/>
              <a:defRPr b="1" sz="3500">
                <a:solidFill>
                  <a:schemeClr val="dk1"/>
                </a:solidFill>
                <a:latin typeface="Quando"/>
                <a:ea typeface="Quando"/>
                <a:cs typeface="Quando"/>
                <a:sym typeface="Quand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Quando"/>
              <a:buNone/>
              <a:defRPr b="1" sz="3500">
                <a:solidFill>
                  <a:schemeClr val="dk1"/>
                </a:solidFill>
                <a:latin typeface="Quando"/>
                <a:ea typeface="Quando"/>
                <a:cs typeface="Quando"/>
                <a:sym typeface="Quand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Quando"/>
              <a:buNone/>
              <a:defRPr b="1" sz="3500">
                <a:solidFill>
                  <a:schemeClr val="dk1"/>
                </a:solidFill>
                <a:latin typeface="Quando"/>
                <a:ea typeface="Quando"/>
                <a:cs typeface="Quando"/>
                <a:sym typeface="Quand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Quando"/>
              <a:buNone/>
              <a:defRPr b="1" sz="3500">
                <a:solidFill>
                  <a:schemeClr val="dk1"/>
                </a:solidFill>
                <a:latin typeface="Quando"/>
                <a:ea typeface="Quando"/>
                <a:cs typeface="Quando"/>
                <a:sym typeface="Quand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Quando"/>
              <a:buNone/>
              <a:defRPr b="1" sz="3500">
                <a:solidFill>
                  <a:schemeClr val="dk1"/>
                </a:solidFill>
                <a:latin typeface="Quando"/>
                <a:ea typeface="Quando"/>
                <a:cs typeface="Quando"/>
                <a:sym typeface="Quand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Quando"/>
              <a:buNone/>
              <a:defRPr b="1" sz="3500">
                <a:solidFill>
                  <a:schemeClr val="dk1"/>
                </a:solidFill>
                <a:latin typeface="Quando"/>
                <a:ea typeface="Quando"/>
                <a:cs typeface="Quando"/>
                <a:sym typeface="Quando"/>
              </a:defRPr>
            </a:lvl9pPr>
          </a:lstStyle>
          <a:p/>
        </p:txBody>
      </p:sp>
      <p:sp>
        <p:nvSpPr>
          <p:cNvPr id="1049" name="Google Shape;1049;p45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sap"/>
              <a:buChar char="■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  <p:sldLayoutId id="2147483707" r:id="rId18"/>
    <p:sldLayoutId id="2147483708" r:id="rId19"/>
    <p:sldLayoutId id="2147483709" r:id="rId20"/>
    <p:sldLayoutId id="2147483710" r:id="rId21"/>
    <p:sldLayoutId id="2147483711" r:id="rId22"/>
    <p:sldLayoutId id="2147483712" r:id="rId23"/>
    <p:sldLayoutId id="2147483713" r:id="rId24"/>
    <p:sldLayoutId id="2147483714" r:id="rId25"/>
    <p:sldLayoutId id="2147483715" r:id="rId26"/>
    <p:sldLayoutId id="2147483716" r:id="rId27"/>
    <p:sldLayoutId id="2147483717" r:id="rId28"/>
    <p:sldLayoutId id="2147483718" r:id="rId29"/>
    <p:sldLayoutId id="2147483719" r:id="rId30"/>
    <p:sldLayoutId id="2147483720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txdot.gov/safety/traffic-safety-campaigns/pedestrian-safety.html#:~:text=Pedestrian%20traffic%20fatalities%20increased%2030,1%2C526%20people%20were%20seriously%20injured" TargetMode="External"/><Relationship Id="rId4" Type="http://schemas.openxmlformats.org/officeDocument/2006/relationships/hyperlink" Target="https://www.nhtsa.gov/book/countermeasures-that-work/bicycle-safety#:~:text=From%202010%20to%202021%2C%20bicyclist,2022%3B%20Stewart%2C%202023" TargetMode="External"/><Relationship Id="rId5" Type="http://schemas.openxmlformats.org/officeDocument/2006/relationships/hyperlink" Target="https://www.sciencedirect.com/science/article/pii/S0925753517313528" TargetMode="External"/><Relationship Id="rId6" Type="http://schemas.openxmlformats.org/officeDocument/2006/relationships/hyperlink" Target="https://www.ghsa.org/resources/Pedestrians23" TargetMode="External"/><Relationship Id="rId7" Type="http://schemas.openxmlformats.org/officeDocument/2006/relationships/hyperlink" Target="https://crashstats.nhtsa.dot.gov/Api/Public/ViewPublication/813458#:~:text=Pedestrian%20deaths%20accounted%20for%2017,in%20traffic%20crashes%20in%202021" TargetMode="External"/><Relationship Id="rId8" Type="http://schemas.openxmlformats.org/officeDocument/2006/relationships/hyperlink" Target="https://crashstats.nhtsa.dot.gov/Api/Public/ViewPublication/813369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7" name="Shape 2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Google Shape;2048;p77"/>
          <p:cNvSpPr txBox="1"/>
          <p:nvPr>
            <p:ph type="ctrTitle"/>
          </p:nvPr>
        </p:nvSpPr>
        <p:spPr>
          <a:xfrm>
            <a:off x="2603100" y="1035150"/>
            <a:ext cx="3937800" cy="14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Pedestrians &amp; Cyclists Safety</a:t>
            </a:r>
            <a:endParaRPr/>
          </a:p>
        </p:txBody>
      </p:sp>
      <p:sp>
        <p:nvSpPr>
          <p:cNvPr id="2049" name="Google Shape;2049;p77"/>
          <p:cNvSpPr txBox="1"/>
          <p:nvPr>
            <p:ph idx="1" type="subTitle"/>
          </p:nvPr>
        </p:nvSpPr>
        <p:spPr>
          <a:xfrm>
            <a:off x="2603100" y="2564950"/>
            <a:ext cx="3937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Gruver, Juan Gomez Sandoval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 Choi, Maria Viteri</a:t>
            </a:r>
            <a:endParaRPr/>
          </a:p>
        </p:txBody>
      </p:sp>
      <p:grpSp>
        <p:nvGrpSpPr>
          <p:cNvPr id="2050" name="Google Shape;2050;p77"/>
          <p:cNvGrpSpPr/>
          <p:nvPr/>
        </p:nvGrpSpPr>
        <p:grpSpPr>
          <a:xfrm>
            <a:off x="7099760" y="2930650"/>
            <a:ext cx="1322086" cy="1662107"/>
            <a:chOff x="3880253" y="3121248"/>
            <a:chExt cx="1193003" cy="1499826"/>
          </a:xfrm>
        </p:grpSpPr>
        <p:sp>
          <p:nvSpPr>
            <p:cNvPr id="2051" name="Google Shape;2051;p77"/>
            <p:cNvSpPr/>
            <p:nvPr/>
          </p:nvSpPr>
          <p:spPr>
            <a:xfrm>
              <a:off x="3964318" y="4490573"/>
              <a:ext cx="1084749" cy="130501"/>
            </a:xfrm>
            <a:custGeom>
              <a:rect b="b" l="l" r="r" t="t"/>
              <a:pathLst>
                <a:path extrusionOk="0" h="1720" w="14297">
                  <a:moveTo>
                    <a:pt x="7149" y="0"/>
                  </a:moveTo>
                  <a:cubicBezTo>
                    <a:pt x="3201" y="0"/>
                    <a:pt x="0" y="385"/>
                    <a:pt x="0" y="859"/>
                  </a:cubicBezTo>
                  <a:cubicBezTo>
                    <a:pt x="0" y="1334"/>
                    <a:pt x="3201" y="1720"/>
                    <a:pt x="7149" y="1720"/>
                  </a:cubicBezTo>
                  <a:cubicBezTo>
                    <a:pt x="11096" y="1720"/>
                    <a:pt x="14297" y="1334"/>
                    <a:pt x="14297" y="859"/>
                  </a:cubicBezTo>
                  <a:cubicBezTo>
                    <a:pt x="14297" y="385"/>
                    <a:pt x="11096" y="0"/>
                    <a:pt x="7149" y="0"/>
                  </a:cubicBezTo>
                  <a:close/>
                </a:path>
              </a:pathLst>
            </a:custGeom>
            <a:solidFill>
              <a:srgbClr val="333333">
                <a:alpha val="220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77"/>
            <p:cNvSpPr/>
            <p:nvPr/>
          </p:nvSpPr>
          <p:spPr>
            <a:xfrm>
              <a:off x="4448454" y="3825713"/>
              <a:ext cx="525872" cy="395827"/>
            </a:xfrm>
            <a:custGeom>
              <a:rect b="b" l="l" r="r" t="t"/>
              <a:pathLst>
                <a:path extrusionOk="0" h="5217" w="6931">
                  <a:moveTo>
                    <a:pt x="3858" y="0"/>
                  </a:moveTo>
                  <a:lnTo>
                    <a:pt x="1" y="417"/>
                  </a:lnTo>
                  <a:lnTo>
                    <a:pt x="1901" y="2404"/>
                  </a:lnTo>
                  <a:cubicBezTo>
                    <a:pt x="1901" y="2404"/>
                    <a:pt x="2518" y="5149"/>
                    <a:pt x="3628" y="5210"/>
                  </a:cubicBezTo>
                  <a:cubicBezTo>
                    <a:pt x="3703" y="5214"/>
                    <a:pt x="3782" y="5216"/>
                    <a:pt x="3866" y="5216"/>
                  </a:cubicBezTo>
                  <a:cubicBezTo>
                    <a:pt x="5025" y="5216"/>
                    <a:pt x="6930" y="4840"/>
                    <a:pt x="6930" y="4840"/>
                  </a:cubicBezTo>
                  <a:lnTo>
                    <a:pt x="6713" y="3205"/>
                  </a:lnTo>
                  <a:lnTo>
                    <a:pt x="5017" y="3450"/>
                  </a:lnTo>
                  <a:cubicBezTo>
                    <a:pt x="5017" y="3450"/>
                    <a:pt x="4906" y="3512"/>
                    <a:pt x="4782" y="3512"/>
                  </a:cubicBezTo>
                  <a:cubicBezTo>
                    <a:pt x="4659" y="3512"/>
                    <a:pt x="4523" y="3451"/>
                    <a:pt x="4472" y="3205"/>
                  </a:cubicBezTo>
                  <a:cubicBezTo>
                    <a:pt x="4370" y="2711"/>
                    <a:pt x="3858" y="0"/>
                    <a:pt x="38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77"/>
            <p:cNvSpPr/>
            <p:nvPr/>
          </p:nvSpPr>
          <p:spPr>
            <a:xfrm>
              <a:off x="4318714" y="3857579"/>
              <a:ext cx="273976" cy="517602"/>
            </a:xfrm>
            <a:custGeom>
              <a:rect b="b" l="l" r="r" t="t"/>
              <a:pathLst>
                <a:path extrusionOk="0" h="6822" w="3611">
                  <a:moveTo>
                    <a:pt x="1707" y="1"/>
                  </a:moveTo>
                  <a:cubicBezTo>
                    <a:pt x="1707" y="1"/>
                    <a:pt x="496" y="1431"/>
                    <a:pt x="248" y="2850"/>
                  </a:cubicBezTo>
                  <a:cubicBezTo>
                    <a:pt x="1" y="4269"/>
                    <a:pt x="644" y="6674"/>
                    <a:pt x="644" y="6674"/>
                  </a:cubicBezTo>
                  <a:lnTo>
                    <a:pt x="2839" y="6821"/>
                  </a:lnTo>
                  <a:cubicBezTo>
                    <a:pt x="2839" y="6821"/>
                    <a:pt x="2004" y="4412"/>
                    <a:pt x="2192" y="3893"/>
                  </a:cubicBezTo>
                  <a:cubicBezTo>
                    <a:pt x="2376" y="3371"/>
                    <a:pt x="3611" y="1984"/>
                    <a:pt x="3611" y="1984"/>
                  </a:cubicBezTo>
                  <a:lnTo>
                    <a:pt x="17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77"/>
            <p:cNvSpPr/>
            <p:nvPr/>
          </p:nvSpPr>
          <p:spPr>
            <a:xfrm>
              <a:off x="4192767" y="3159487"/>
              <a:ext cx="225417" cy="225569"/>
            </a:xfrm>
            <a:custGeom>
              <a:rect b="b" l="l" r="r" t="t"/>
              <a:pathLst>
                <a:path extrusionOk="0" h="2973" w="2971">
                  <a:moveTo>
                    <a:pt x="1482" y="0"/>
                  </a:moveTo>
                  <a:cubicBezTo>
                    <a:pt x="664" y="0"/>
                    <a:pt x="0" y="665"/>
                    <a:pt x="0" y="1486"/>
                  </a:cubicBezTo>
                  <a:cubicBezTo>
                    <a:pt x="0" y="2306"/>
                    <a:pt x="666" y="2973"/>
                    <a:pt x="1486" y="2973"/>
                  </a:cubicBezTo>
                  <a:cubicBezTo>
                    <a:pt x="2306" y="2973"/>
                    <a:pt x="2971" y="2306"/>
                    <a:pt x="2971" y="1486"/>
                  </a:cubicBezTo>
                  <a:cubicBezTo>
                    <a:pt x="2971" y="666"/>
                    <a:pt x="2306" y="0"/>
                    <a:pt x="1486" y="0"/>
                  </a:cubicBezTo>
                  <a:cubicBezTo>
                    <a:pt x="1485" y="0"/>
                    <a:pt x="1483" y="0"/>
                    <a:pt x="14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77"/>
            <p:cNvSpPr/>
            <p:nvPr/>
          </p:nvSpPr>
          <p:spPr>
            <a:xfrm>
              <a:off x="4224330" y="3159335"/>
              <a:ext cx="194158" cy="194006"/>
            </a:xfrm>
            <a:custGeom>
              <a:rect b="b" l="l" r="r" t="t"/>
              <a:pathLst>
                <a:path extrusionOk="0" h="2557" w="2559">
                  <a:moveTo>
                    <a:pt x="1072" y="0"/>
                  </a:moveTo>
                  <a:cubicBezTo>
                    <a:pt x="767" y="0"/>
                    <a:pt x="485" y="93"/>
                    <a:pt x="250" y="249"/>
                  </a:cubicBezTo>
                  <a:cubicBezTo>
                    <a:pt x="93" y="483"/>
                    <a:pt x="1" y="767"/>
                    <a:pt x="1" y="1071"/>
                  </a:cubicBezTo>
                  <a:cubicBezTo>
                    <a:pt x="1" y="1891"/>
                    <a:pt x="666" y="2556"/>
                    <a:pt x="1486" y="2556"/>
                  </a:cubicBezTo>
                  <a:cubicBezTo>
                    <a:pt x="1790" y="2556"/>
                    <a:pt x="2074" y="2464"/>
                    <a:pt x="2310" y="2308"/>
                  </a:cubicBezTo>
                  <a:cubicBezTo>
                    <a:pt x="2467" y="2074"/>
                    <a:pt x="2559" y="1790"/>
                    <a:pt x="2559" y="1486"/>
                  </a:cubicBezTo>
                  <a:cubicBezTo>
                    <a:pt x="2559" y="666"/>
                    <a:pt x="1892" y="0"/>
                    <a:pt x="1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77"/>
            <p:cNvSpPr/>
            <p:nvPr/>
          </p:nvSpPr>
          <p:spPr>
            <a:xfrm>
              <a:off x="4193981" y="3159487"/>
              <a:ext cx="223293" cy="97117"/>
            </a:xfrm>
            <a:custGeom>
              <a:rect b="b" l="l" r="r" t="t"/>
              <a:pathLst>
                <a:path extrusionOk="0" h="1280" w="2943">
                  <a:moveTo>
                    <a:pt x="1473" y="0"/>
                  </a:moveTo>
                  <a:cubicBezTo>
                    <a:pt x="1472" y="0"/>
                    <a:pt x="1471" y="0"/>
                    <a:pt x="1470" y="0"/>
                  </a:cubicBezTo>
                  <a:cubicBezTo>
                    <a:pt x="721" y="0"/>
                    <a:pt x="102" y="555"/>
                    <a:pt x="1" y="1279"/>
                  </a:cubicBezTo>
                  <a:lnTo>
                    <a:pt x="2942" y="1279"/>
                  </a:lnTo>
                  <a:cubicBezTo>
                    <a:pt x="2841" y="556"/>
                    <a:pt x="2225" y="0"/>
                    <a:pt x="1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57" name="Google Shape;2057;p77"/>
            <p:cNvGrpSpPr/>
            <p:nvPr/>
          </p:nvGrpSpPr>
          <p:grpSpPr>
            <a:xfrm>
              <a:off x="4187631" y="3163810"/>
              <a:ext cx="224506" cy="194006"/>
              <a:chOff x="-1165557" y="1613785"/>
              <a:chExt cx="224506" cy="194006"/>
            </a:xfrm>
          </p:grpSpPr>
          <p:sp>
            <p:nvSpPr>
              <p:cNvPr id="2058" name="Google Shape;2058;p77"/>
              <p:cNvSpPr/>
              <p:nvPr/>
            </p:nvSpPr>
            <p:spPr>
              <a:xfrm>
                <a:off x="-1135208" y="1613785"/>
                <a:ext cx="194158" cy="194006"/>
              </a:xfrm>
              <a:custGeom>
                <a:rect b="b" l="l" r="r" t="t"/>
                <a:pathLst>
                  <a:path extrusionOk="0" h="2557" w="2559">
                    <a:moveTo>
                      <a:pt x="1072" y="0"/>
                    </a:moveTo>
                    <a:cubicBezTo>
                      <a:pt x="767" y="0"/>
                      <a:pt x="485" y="93"/>
                      <a:pt x="250" y="249"/>
                    </a:cubicBezTo>
                    <a:cubicBezTo>
                      <a:pt x="93" y="483"/>
                      <a:pt x="1" y="767"/>
                      <a:pt x="1" y="1071"/>
                    </a:cubicBezTo>
                    <a:cubicBezTo>
                      <a:pt x="1" y="1891"/>
                      <a:pt x="666" y="2556"/>
                      <a:pt x="1486" y="2556"/>
                    </a:cubicBezTo>
                    <a:cubicBezTo>
                      <a:pt x="1790" y="2556"/>
                      <a:pt x="2074" y="2464"/>
                      <a:pt x="2310" y="2308"/>
                    </a:cubicBezTo>
                    <a:cubicBezTo>
                      <a:pt x="2467" y="2074"/>
                      <a:pt x="2559" y="1790"/>
                      <a:pt x="2559" y="1486"/>
                    </a:cubicBezTo>
                    <a:cubicBezTo>
                      <a:pt x="2559" y="666"/>
                      <a:pt x="1892" y="0"/>
                      <a:pt x="1072" y="0"/>
                    </a:cubicBezTo>
                    <a:close/>
                  </a:path>
                </a:pathLst>
              </a:custGeom>
              <a:solidFill>
                <a:srgbClr val="333333">
                  <a:alpha val="220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9" name="Google Shape;2059;p77"/>
              <p:cNvSpPr/>
              <p:nvPr/>
            </p:nvSpPr>
            <p:spPr>
              <a:xfrm>
                <a:off x="-1165557" y="1613937"/>
                <a:ext cx="223293" cy="97117"/>
              </a:xfrm>
              <a:custGeom>
                <a:rect b="b" l="l" r="r" t="t"/>
                <a:pathLst>
                  <a:path extrusionOk="0" h="1280" w="2943">
                    <a:moveTo>
                      <a:pt x="1473" y="0"/>
                    </a:moveTo>
                    <a:cubicBezTo>
                      <a:pt x="1472" y="0"/>
                      <a:pt x="1471" y="0"/>
                      <a:pt x="1470" y="0"/>
                    </a:cubicBezTo>
                    <a:cubicBezTo>
                      <a:pt x="721" y="0"/>
                      <a:pt x="102" y="555"/>
                      <a:pt x="1" y="1279"/>
                    </a:cubicBezTo>
                    <a:lnTo>
                      <a:pt x="2942" y="1279"/>
                    </a:lnTo>
                    <a:cubicBezTo>
                      <a:pt x="2841" y="556"/>
                      <a:pt x="2225" y="0"/>
                      <a:pt x="1473" y="0"/>
                    </a:cubicBezTo>
                    <a:close/>
                  </a:path>
                </a:pathLst>
              </a:custGeom>
              <a:solidFill>
                <a:srgbClr val="333333">
                  <a:alpha val="220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60" name="Google Shape;2060;p77"/>
            <p:cNvSpPr/>
            <p:nvPr/>
          </p:nvSpPr>
          <p:spPr>
            <a:xfrm>
              <a:off x="4267728" y="3210472"/>
              <a:ext cx="99848" cy="140061"/>
            </a:xfrm>
            <a:custGeom>
              <a:rect b="b" l="l" r="r" t="t"/>
              <a:pathLst>
                <a:path extrusionOk="0" fill="none" h="1846" w="1316">
                  <a:moveTo>
                    <a:pt x="1316" y="498"/>
                  </a:moveTo>
                  <a:lnTo>
                    <a:pt x="503" y="1846"/>
                  </a:lnTo>
                  <a:lnTo>
                    <a:pt x="0" y="1"/>
                  </a:lnTo>
                </a:path>
              </a:pathLst>
            </a:custGeom>
            <a:noFill/>
            <a:ln cap="flat" cmpd="sng" w="5200">
              <a:solidFill>
                <a:schemeClr val="dk1"/>
              </a:solidFill>
              <a:prstDash val="solid"/>
              <a:miter lim="1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77"/>
            <p:cNvSpPr/>
            <p:nvPr/>
          </p:nvSpPr>
          <p:spPr>
            <a:xfrm>
              <a:off x="4282826" y="3350455"/>
              <a:ext cx="22989" cy="34446"/>
            </a:xfrm>
            <a:custGeom>
              <a:rect b="b" l="l" r="r" t="t"/>
              <a:pathLst>
                <a:path extrusionOk="0" fill="none" h="454" w="303">
                  <a:moveTo>
                    <a:pt x="302" y="1"/>
                  </a:moveTo>
                  <a:lnTo>
                    <a:pt x="0" y="454"/>
                  </a:lnTo>
                </a:path>
              </a:pathLst>
            </a:custGeom>
            <a:noFill/>
            <a:ln cap="flat" cmpd="sng" w="5200">
              <a:solidFill>
                <a:schemeClr val="dk1"/>
              </a:solidFill>
              <a:prstDash val="solid"/>
              <a:miter lim="1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77"/>
            <p:cNvSpPr/>
            <p:nvPr/>
          </p:nvSpPr>
          <p:spPr>
            <a:xfrm>
              <a:off x="4157942" y="3121248"/>
              <a:ext cx="276252" cy="212519"/>
            </a:xfrm>
            <a:custGeom>
              <a:rect b="b" l="l" r="r" t="t"/>
              <a:pathLst>
                <a:path extrusionOk="0" h="2801" w="3641">
                  <a:moveTo>
                    <a:pt x="1799" y="1"/>
                  </a:moveTo>
                  <a:cubicBezTo>
                    <a:pt x="916" y="1"/>
                    <a:pt x="180" y="622"/>
                    <a:pt x="0" y="1450"/>
                  </a:cubicBezTo>
                  <a:lnTo>
                    <a:pt x="1523" y="1450"/>
                  </a:lnTo>
                  <a:cubicBezTo>
                    <a:pt x="1897" y="1450"/>
                    <a:pt x="2223" y="1698"/>
                    <a:pt x="2322" y="2060"/>
                  </a:cubicBezTo>
                  <a:lnTo>
                    <a:pt x="2387" y="2290"/>
                  </a:lnTo>
                  <a:cubicBezTo>
                    <a:pt x="2470" y="2592"/>
                    <a:pt x="2744" y="2800"/>
                    <a:pt x="3058" y="2800"/>
                  </a:cubicBezTo>
                  <a:lnTo>
                    <a:pt x="3436" y="2800"/>
                  </a:lnTo>
                  <a:lnTo>
                    <a:pt x="3640" y="1901"/>
                  </a:lnTo>
                  <a:cubicBezTo>
                    <a:pt x="3640" y="952"/>
                    <a:pt x="2949" y="115"/>
                    <a:pt x="2007" y="12"/>
                  </a:cubicBezTo>
                  <a:cubicBezTo>
                    <a:pt x="1937" y="5"/>
                    <a:pt x="1868" y="1"/>
                    <a:pt x="17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77"/>
            <p:cNvSpPr/>
            <p:nvPr/>
          </p:nvSpPr>
          <p:spPr>
            <a:xfrm>
              <a:off x="4787523" y="3529739"/>
              <a:ext cx="125645" cy="130425"/>
            </a:xfrm>
            <a:custGeom>
              <a:rect b="b" l="l" r="r" t="t"/>
              <a:pathLst>
                <a:path extrusionOk="0" h="1719" w="1656">
                  <a:moveTo>
                    <a:pt x="603" y="0"/>
                  </a:moveTo>
                  <a:lnTo>
                    <a:pt x="1" y="433"/>
                  </a:lnTo>
                  <a:cubicBezTo>
                    <a:pt x="1" y="433"/>
                    <a:pt x="161" y="1438"/>
                    <a:pt x="336" y="1489"/>
                  </a:cubicBezTo>
                  <a:cubicBezTo>
                    <a:pt x="350" y="1493"/>
                    <a:pt x="362" y="1495"/>
                    <a:pt x="372" y="1495"/>
                  </a:cubicBezTo>
                  <a:cubicBezTo>
                    <a:pt x="488" y="1495"/>
                    <a:pt x="362" y="1223"/>
                    <a:pt x="535" y="1065"/>
                  </a:cubicBezTo>
                  <a:cubicBezTo>
                    <a:pt x="535" y="1065"/>
                    <a:pt x="747" y="1524"/>
                    <a:pt x="952" y="1683"/>
                  </a:cubicBezTo>
                  <a:cubicBezTo>
                    <a:pt x="985" y="1708"/>
                    <a:pt x="1016" y="1719"/>
                    <a:pt x="1046" y="1719"/>
                  </a:cubicBezTo>
                  <a:cubicBezTo>
                    <a:pt x="1130" y="1719"/>
                    <a:pt x="1206" y="1634"/>
                    <a:pt x="1304" y="1561"/>
                  </a:cubicBezTo>
                  <a:cubicBezTo>
                    <a:pt x="1656" y="1305"/>
                    <a:pt x="1188" y="651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77"/>
            <p:cNvSpPr/>
            <p:nvPr/>
          </p:nvSpPr>
          <p:spPr>
            <a:xfrm>
              <a:off x="3880253" y="3707429"/>
              <a:ext cx="129970" cy="118513"/>
            </a:xfrm>
            <a:custGeom>
              <a:rect b="b" l="l" r="r" t="t"/>
              <a:pathLst>
                <a:path extrusionOk="0" h="1562" w="1713">
                  <a:moveTo>
                    <a:pt x="1309" y="0"/>
                  </a:moveTo>
                  <a:cubicBezTo>
                    <a:pt x="1309" y="0"/>
                    <a:pt x="317" y="690"/>
                    <a:pt x="115" y="1174"/>
                  </a:cubicBezTo>
                  <a:cubicBezTo>
                    <a:pt x="1" y="1448"/>
                    <a:pt x="66" y="1561"/>
                    <a:pt x="192" y="1561"/>
                  </a:cubicBezTo>
                  <a:cubicBezTo>
                    <a:pt x="290" y="1561"/>
                    <a:pt x="424" y="1492"/>
                    <a:pt x="539" y="1377"/>
                  </a:cubicBezTo>
                  <a:cubicBezTo>
                    <a:pt x="802" y="1115"/>
                    <a:pt x="843" y="1055"/>
                    <a:pt x="1064" y="1055"/>
                  </a:cubicBezTo>
                  <a:cubicBezTo>
                    <a:pt x="1064" y="1055"/>
                    <a:pt x="924" y="1543"/>
                    <a:pt x="1125" y="1561"/>
                  </a:cubicBezTo>
                  <a:cubicBezTo>
                    <a:pt x="1125" y="1561"/>
                    <a:pt x="1233" y="1200"/>
                    <a:pt x="1530" y="782"/>
                  </a:cubicBezTo>
                  <a:cubicBezTo>
                    <a:pt x="1598" y="682"/>
                    <a:pt x="1713" y="387"/>
                    <a:pt x="1713" y="387"/>
                  </a:cubicBezTo>
                  <a:lnTo>
                    <a:pt x="13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77"/>
            <p:cNvSpPr/>
            <p:nvPr/>
          </p:nvSpPr>
          <p:spPr>
            <a:xfrm>
              <a:off x="3962194" y="3384445"/>
              <a:ext cx="507739" cy="382322"/>
            </a:xfrm>
            <a:custGeom>
              <a:rect b="b" l="l" r="r" t="t"/>
              <a:pathLst>
                <a:path extrusionOk="0" h="5039" w="6692">
                  <a:moveTo>
                    <a:pt x="4701" y="1"/>
                  </a:moveTo>
                  <a:cubicBezTo>
                    <a:pt x="4645" y="1"/>
                    <a:pt x="4587" y="3"/>
                    <a:pt x="4527" y="8"/>
                  </a:cubicBezTo>
                  <a:cubicBezTo>
                    <a:pt x="4527" y="8"/>
                    <a:pt x="3928" y="658"/>
                    <a:pt x="3251" y="1915"/>
                  </a:cubicBezTo>
                  <a:cubicBezTo>
                    <a:pt x="2573" y="3170"/>
                    <a:pt x="568" y="3187"/>
                    <a:pt x="0" y="3985"/>
                  </a:cubicBezTo>
                  <a:lnTo>
                    <a:pt x="837" y="5039"/>
                  </a:lnTo>
                  <a:cubicBezTo>
                    <a:pt x="837" y="5039"/>
                    <a:pt x="2717" y="4996"/>
                    <a:pt x="3788" y="4528"/>
                  </a:cubicBezTo>
                  <a:cubicBezTo>
                    <a:pt x="4858" y="4062"/>
                    <a:pt x="5870" y="2894"/>
                    <a:pt x="5870" y="2894"/>
                  </a:cubicBezTo>
                  <a:cubicBezTo>
                    <a:pt x="5870" y="2894"/>
                    <a:pt x="6691" y="1"/>
                    <a:pt x="47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77"/>
            <p:cNvSpPr/>
            <p:nvPr/>
          </p:nvSpPr>
          <p:spPr>
            <a:xfrm>
              <a:off x="4313858" y="3334825"/>
              <a:ext cx="473900" cy="538467"/>
            </a:xfrm>
            <a:custGeom>
              <a:rect b="b" l="l" r="r" t="t"/>
              <a:pathLst>
                <a:path extrusionOk="0" h="7097" w="6246">
                  <a:moveTo>
                    <a:pt x="1132" y="0"/>
                  </a:moveTo>
                  <a:lnTo>
                    <a:pt x="0" y="658"/>
                  </a:lnTo>
                  <a:cubicBezTo>
                    <a:pt x="0" y="658"/>
                    <a:pt x="277" y="2518"/>
                    <a:pt x="813" y="3432"/>
                  </a:cubicBezTo>
                  <a:cubicBezTo>
                    <a:pt x="1349" y="4347"/>
                    <a:pt x="1771" y="6891"/>
                    <a:pt x="1771" y="6891"/>
                  </a:cubicBezTo>
                  <a:cubicBezTo>
                    <a:pt x="2366" y="7037"/>
                    <a:pt x="2894" y="7097"/>
                    <a:pt x="3359" y="7097"/>
                  </a:cubicBezTo>
                  <a:cubicBezTo>
                    <a:pt x="5417" y="7097"/>
                    <a:pt x="6246" y="5927"/>
                    <a:pt x="6246" y="5927"/>
                  </a:cubicBezTo>
                  <a:cubicBezTo>
                    <a:pt x="6246" y="5927"/>
                    <a:pt x="5794" y="5114"/>
                    <a:pt x="4390" y="2707"/>
                  </a:cubicBezTo>
                  <a:cubicBezTo>
                    <a:pt x="2988" y="297"/>
                    <a:pt x="1132" y="0"/>
                    <a:pt x="11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77"/>
            <p:cNvSpPr/>
            <p:nvPr/>
          </p:nvSpPr>
          <p:spPr>
            <a:xfrm>
              <a:off x="4373796" y="3291882"/>
              <a:ext cx="489302" cy="278452"/>
            </a:xfrm>
            <a:custGeom>
              <a:rect b="b" l="l" r="r" t="t"/>
              <a:pathLst>
                <a:path extrusionOk="0" h="3670" w="6449">
                  <a:moveTo>
                    <a:pt x="3418" y="1"/>
                  </a:moveTo>
                  <a:cubicBezTo>
                    <a:pt x="2787" y="1"/>
                    <a:pt x="2184" y="159"/>
                    <a:pt x="1777" y="284"/>
                  </a:cubicBezTo>
                  <a:cubicBezTo>
                    <a:pt x="841" y="574"/>
                    <a:pt x="419" y="1001"/>
                    <a:pt x="419" y="1001"/>
                  </a:cubicBezTo>
                  <a:cubicBezTo>
                    <a:pt x="1" y="1911"/>
                    <a:pt x="701" y="2474"/>
                    <a:pt x="1517" y="2757"/>
                  </a:cubicBezTo>
                  <a:cubicBezTo>
                    <a:pt x="1601" y="2786"/>
                    <a:pt x="1688" y="2798"/>
                    <a:pt x="1776" y="2798"/>
                  </a:cubicBezTo>
                  <a:cubicBezTo>
                    <a:pt x="2462" y="2798"/>
                    <a:pt x="3271" y="2043"/>
                    <a:pt x="3784" y="2043"/>
                  </a:cubicBezTo>
                  <a:cubicBezTo>
                    <a:pt x="3853" y="2043"/>
                    <a:pt x="3917" y="2057"/>
                    <a:pt x="3974" y="2088"/>
                  </a:cubicBezTo>
                  <a:cubicBezTo>
                    <a:pt x="4510" y="2381"/>
                    <a:pt x="5294" y="3670"/>
                    <a:pt x="5294" y="3670"/>
                  </a:cubicBezTo>
                  <a:lnTo>
                    <a:pt x="6449" y="3137"/>
                  </a:lnTo>
                  <a:cubicBezTo>
                    <a:pt x="6449" y="3137"/>
                    <a:pt x="6077" y="1950"/>
                    <a:pt x="5658" y="1222"/>
                  </a:cubicBezTo>
                  <a:cubicBezTo>
                    <a:pt x="5107" y="268"/>
                    <a:pt x="4238" y="1"/>
                    <a:pt x="3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77"/>
            <p:cNvSpPr/>
            <p:nvPr/>
          </p:nvSpPr>
          <p:spPr>
            <a:xfrm>
              <a:off x="4262645" y="4363868"/>
              <a:ext cx="206221" cy="84674"/>
            </a:xfrm>
            <a:custGeom>
              <a:rect b="b" l="l" r="r" t="t"/>
              <a:pathLst>
                <a:path extrusionOk="0" h="1116" w="2718">
                  <a:moveTo>
                    <a:pt x="1383" y="1"/>
                  </a:moveTo>
                  <a:lnTo>
                    <a:pt x="417" y="493"/>
                  </a:lnTo>
                  <a:cubicBezTo>
                    <a:pt x="417" y="493"/>
                    <a:pt x="1" y="598"/>
                    <a:pt x="216" y="1116"/>
                  </a:cubicBezTo>
                  <a:lnTo>
                    <a:pt x="2717" y="1116"/>
                  </a:lnTo>
                  <a:lnTo>
                    <a:pt x="2717" y="87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77"/>
            <p:cNvSpPr/>
            <p:nvPr/>
          </p:nvSpPr>
          <p:spPr>
            <a:xfrm>
              <a:off x="4960358" y="4075405"/>
              <a:ext cx="112898" cy="195599"/>
            </a:xfrm>
            <a:custGeom>
              <a:rect b="b" l="l" r="r" t="t"/>
              <a:pathLst>
                <a:path extrusionOk="0" h="2578" w="1488">
                  <a:moveTo>
                    <a:pt x="1068" y="1"/>
                  </a:moveTo>
                  <a:lnTo>
                    <a:pt x="1" y="183"/>
                  </a:lnTo>
                  <a:lnTo>
                    <a:pt x="174" y="1482"/>
                  </a:lnTo>
                  <a:lnTo>
                    <a:pt x="841" y="2373"/>
                  </a:lnTo>
                  <a:cubicBezTo>
                    <a:pt x="841" y="2373"/>
                    <a:pt x="932" y="2578"/>
                    <a:pt x="1161" y="2578"/>
                  </a:cubicBezTo>
                  <a:cubicBezTo>
                    <a:pt x="1249" y="2578"/>
                    <a:pt x="1357" y="2548"/>
                    <a:pt x="1488" y="2465"/>
                  </a:cubicBezTo>
                  <a:lnTo>
                    <a:pt x="10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77"/>
            <p:cNvSpPr/>
            <p:nvPr/>
          </p:nvSpPr>
          <p:spPr>
            <a:xfrm>
              <a:off x="4680999" y="4448464"/>
              <a:ext cx="121472" cy="66085"/>
            </a:xfrm>
            <a:custGeom>
              <a:rect b="b" l="l" r="r" t="t"/>
              <a:pathLst>
                <a:path extrusionOk="0" h="871" w="1601">
                  <a:moveTo>
                    <a:pt x="1600" y="1"/>
                  </a:moveTo>
                  <a:lnTo>
                    <a:pt x="1" y="4"/>
                  </a:lnTo>
                  <a:lnTo>
                    <a:pt x="327" y="870"/>
                  </a:lnTo>
                  <a:lnTo>
                    <a:pt x="760" y="870"/>
                  </a:lnTo>
                  <a:cubicBezTo>
                    <a:pt x="760" y="870"/>
                    <a:pt x="1003" y="211"/>
                    <a:pt x="16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77"/>
            <p:cNvSpPr/>
            <p:nvPr/>
          </p:nvSpPr>
          <p:spPr>
            <a:xfrm>
              <a:off x="4713548" y="4467584"/>
              <a:ext cx="88164" cy="88164"/>
            </a:xfrm>
            <a:custGeom>
              <a:rect b="b" l="l" r="r" t="t"/>
              <a:pathLst>
                <a:path extrusionOk="0" h="1162" w="1162">
                  <a:moveTo>
                    <a:pt x="581" y="1"/>
                  </a:moveTo>
                  <a:cubicBezTo>
                    <a:pt x="261" y="1"/>
                    <a:pt x="1" y="263"/>
                    <a:pt x="1" y="581"/>
                  </a:cubicBezTo>
                  <a:cubicBezTo>
                    <a:pt x="1" y="902"/>
                    <a:pt x="261" y="1162"/>
                    <a:pt x="581" y="1162"/>
                  </a:cubicBezTo>
                  <a:cubicBezTo>
                    <a:pt x="900" y="1162"/>
                    <a:pt x="1162" y="902"/>
                    <a:pt x="1162" y="581"/>
                  </a:cubicBezTo>
                  <a:cubicBezTo>
                    <a:pt x="1162" y="259"/>
                    <a:pt x="900" y="1"/>
                    <a:pt x="5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77"/>
            <p:cNvSpPr/>
            <p:nvPr/>
          </p:nvSpPr>
          <p:spPr>
            <a:xfrm>
              <a:off x="4211887" y="4448464"/>
              <a:ext cx="121472" cy="66085"/>
            </a:xfrm>
            <a:custGeom>
              <a:rect b="b" l="l" r="r" t="t"/>
              <a:pathLst>
                <a:path extrusionOk="0" h="871" w="1601">
                  <a:moveTo>
                    <a:pt x="1" y="1"/>
                  </a:moveTo>
                  <a:cubicBezTo>
                    <a:pt x="598" y="211"/>
                    <a:pt x="843" y="870"/>
                    <a:pt x="843" y="870"/>
                  </a:cubicBezTo>
                  <a:lnTo>
                    <a:pt x="1276" y="870"/>
                  </a:lnTo>
                  <a:lnTo>
                    <a:pt x="1600" y="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77"/>
            <p:cNvSpPr/>
            <p:nvPr/>
          </p:nvSpPr>
          <p:spPr>
            <a:xfrm>
              <a:off x="4212569" y="4467584"/>
              <a:ext cx="88164" cy="88164"/>
            </a:xfrm>
            <a:custGeom>
              <a:rect b="b" l="l" r="r" t="t"/>
              <a:pathLst>
                <a:path extrusionOk="0" h="1162" w="1162">
                  <a:moveTo>
                    <a:pt x="582" y="1"/>
                  </a:moveTo>
                  <a:cubicBezTo>
                    <a:pt x="263" y="1"/>
                    <a:pt x="1" y="259"/>
                    <a:pt x="1" y="581"/>
                  </a:cubicBezTo>
                  <a:cubicBezTo>
                    <a:pt x="1" y="902"/>
                    <a:pt x="263" y="1162"/>
                    <a:pt x="582" y="1162"/>
                  </a:cubicBezTo>
                  <a:cubicBezTo>
                    <a:pt x="902" y="1162"/>
                    <a:pt x="1162" y="902"/>
                    <a:pt x="1162" y="581"/>
                  </a:cubicBezTo>
                  <a:cubicBezTo>
                    <a:pt x="1162" y="263"/>
                    <a:pt x="902" y="1"/>
                    <a:pt x="5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77"/>
            <p:cNvSpPr/>
            <p:nvPr/>
          </p:nvSpPr>
          <p:spPr>
            <a:xfrm>
              <a:off x="4090568" y="4389360"/>
              <a:ext cx="832018" cy="67830"/>
            </a:xfrm>
            <a:custGeom>
              <a:rect b="b" l="l" r="r" t="t"/>
              <a:pathLst>
                <a:path extrusionOk="0" fill="none" h="894" w="10966">
                  <a:moveTo>
                    <a:pt x="0" y="0"/>
                  </a:moveTo>
                  <a:cubicBezTo>
                    <a:pt x="0" y="0"/>
                    <a:pt x="461" y="800"/>
                    <a:pt x="1137" y="780"/>
                  </a:cubicBezTo>
                  <a:lnTo>
                    <a:pt x="9898" y="780"/>
                  </a:lnTo>
                  <a:cubicBezTo>
                    <a:pt x="9898" y="780"/>
                    <a:pt x="10667" y="894"/>
                    <a:pt x="10965" y="0"/>
                  </a:cubicBezTo>
                </a:path>
              </a:pathLst>
            </a:custGeom>
            <a:solidFill>
              <a:schemeClr val="lt2"/>
            </a:solidFill>
            <a:ln cap="rnd" cmpd="sng" w="5200">
              <a:solidFill>
                <a:srgbClr val="9C2245"/>
              </a:solidFill>
              <a:prstDash val="solid"/>
              <a:miter lim="1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5" name="Google Shape;2075;p77"/>
          <p:cNvGrpSpPr/>
          <p:nvPr/>
        </p:nvGrpSpPr>
        <p:grpSpPr>
          <a:xfrm>
            <a:off x="599126" y="3239200"/>
            <a:ext cx="2253191" cy="1832818"/>
            <a:chOff x="-4328727" y="-196200"/>
            <a:chExt cx="1790378" cy="1456351"/>
          </a:xfrm>
        </p:grpSpPr>
        <p:sp>
          <p:nvSpPr>
            <p:cNvPr id="2076" name="Google Shape;2076;p77"/>
            <p:cNvSpPr/>
            <p:nvPr/>
          </p:nvSpPr>
          <p:spPr>
            <a:xfrm>
              <a:off x="-4159668" y="1128892"/>
              <a:ext cx="1621319" cy="131259"/>
            </a:xfrm>
            <a:custGeom>
              <a:rect b="b" l="l" r="r" t="t"/>
              <a:pathLst>
                <a:path extrusionOk="0" h="1730" w="21369">
                  <a:moveTo>
                    <a:pt x="10684" y="0"/>
                  </a:moveTo>
                  <a:cubicBezTo>
                    <a:pt x="4785" y="0"/>
                    <a:pt x="1" y="387"/>
                    <a:pt x="1" y="865"/>
                  </a:cubicBezTo>
                  <a:cubicBezTo>
                    <a:pt x="1" y="1342"/>
                    <a:pt x="4783" y="1729"/>
                    <a:pt x="10684" y="1729"/>
                  </a:cubicBezTo>
                  <a:cubicBezTo>
                    <a:pt x="16585" y="1729"/>
                    <a:pt x="21369" y="1342"/>
                    <a:pt x="21369" y="865"/>
                  </a:cubicBezTo>
                  <a:cubicBezTo>
                    <a:pt x="21369" y="387"/>
                    <a:pt x="16585" y="0"/>
                    <a:pt x="10684" y="0"/>
                  </a:cubicBezTo>
                  <a:close/>
                </a:path>
              </a:pathLst>
            </a:custGeom>
            <a:solidFill>
              <a:srgbClr val="333333">
                <a:alpha val="220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77"/>
            <p:cNvSpPr/>
            <p:nvPr/>
          </p:nvSpPr>
          <p:spPr>
            <a:xfrm>
              <a:off x="-3524701" y="966300"/>
              <a:ext cx="50683" cy="36267"/>
            </a:xfrm>
            <a:custGeom>
              <a:rect b="b" l="l" r="r" t="t"/>
              <a:pathLst>
                <a:path extrusionOk="0" fill="none" h="478" w="668">
                  <a:moveTo>
                    <a:pt x="0" y="0"/>
                  </a:moveTo>
                  <a:lnTo>
                    <a:pt x="667" y="477"/>
                  </a:lnTo>
                </a:path>
              </a:pathLst>
            </a:custGeom>
            <a:solidFill>
              <a:schemeClr val="dk1"/>
            </a:solidFill>
            <a:ln cap="rnd" cmpd="sng" w="10375">
              <a:solidFill>
                <a:schemeClr val="dk1"/>
              </a:solidFill>
              <a:prstDash val="solid"/>
              <a:miter lim="1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77"/>
            <p:cNvSpPr/>
            <p:nvPr/>
          </p:nvSpPr>
          <p:spPr>
            <a:xfrm>
              <a:off x="-3552545" y="849230"/>
              <a:ext cx="124355" cy="162367"/>
            </a:xfrm>
            <a:custGeom>
              <a:rect b="b" l="l" r="r" t="t"/>
              <a:pathLst>
                <a:path extrusionOk="0" h="2140" w="1639">
                  <a:moveTo>
                    <a:pt x="1176" y="1"/>
                  </a:moveTo>
                  <a:lnTo>
                    <a:pt x="517" y="753"/>
                  </a:lnTo>
                  <a:cubicBezTo>
                    <a:pt x="1" y="801"/>
                    <a:pt x="198" y="1276"/>
                    <a:pt x="198" y="1276"/>
                  </a:cubicBezTo>
                  <a:lnTo>
                    <a:pt x="1453" y="2118"/>
                  </a:lnTo>
                  <a:cubicBezTo>
                    <a:pt x="1485" y="2133"/>
                    <a:pt x="1509" y="2140"/>
                    <a:pt x="1528" y="2140"/>
                  </a:cubicBezTo>
                  <a:cubicBezTo>
                    <a:pt x="1638" y="2140"/>
                    <a:pt x="1528" y="1904"/>
                    <a:pt x="1528" y="1904"/>
                  </a:cubicBezTo>
                  <a:lnTo>
                    <a:pt x="959" y="1047"/>
                  </a:lnTo>
                  <a:lnTo>
                    <a:pt x="1567" y="581"/>
                  </a:lnTo>
                  <a:lnTo>
                    <a:pt x="11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77"/>
            <p:cNvSpPr/>
            <p:nvPr/>
          </p:nvSpPr>
          <p:spPr>
            <a:xfrm>
              <a:off x="-3537599" y="945966"/>
              <a:ext cx="95296" cy="64036"/>
            </a:xfrm>
            <a:custGeom>
              <a:rect b="b" l="l" r="r" t="t"/>
              <a:pathLst>
                <a:path extrusionOk="0" fill="none" h="844" w="1256">
                  <a:moveTo>
                    <a:pt x="1" y="1"/>
                  </a:moveTo>
                  <a:lnTo>
                    <a:pt x="1256" y="843"/>
                  </a:lnTo>
                </a:path>
              </a:pathLst>
            </a:custGeom>
            <a:noFill/>
            <a:ln cap="rnd" cmpd="sng" w="5200">
              <a:solidFill>
                <a:schemeClr val="accent2"/>
              </a:solidFill>
              <a:prstDash val="solid"/>
              <a:miter lim="1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77"/>
            <p:cNvSpPr/>
            <p:nvPr/>
          </p:nvSpPr>
          <p:spPr>
            <a:xfrm>
              <a:off x="-3489876" y="960382"/>
              <a:ext cx="38088" cy="17602"/>
            </a:xfrm>
            <a:custGeom>
              <a:rect b="b" l="l" r="r" t="t"/>
              <a:pathLst>
                <a:path extrusionOk="0" fill="none" h="232" w="502">
                  <a:moveTo>
                    <a:pt x="501" y="135"/>
                  </a:moveTo>
                  <a:cubicBezTo>
                    <a:pt x="501" y="135"/>
                    <a:pt x="157" y="1"/>
                    <a:pt x="0" y="231"/>
                  </a:cubicBezTo>
                </a:path>
              </a:pathLst>
            </a:custGeom>
            <a:noFill/>
            <a:ln cap="rnd" cmpd="sng" w="5200">
              <a:solidFill>
                <a:schemeClr val="accent2"/>
              </a:solidFill>
              <a:prstDash val="solid"/>
              <a:miter lim="1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77"/>
            <p:cNvSpPr/>
            <p:nvPr/>
          </p:nvSpPr>
          <p:spPr>
            <a:xfrm>
              <a:off x="-3575610" y="477309"/>
              <a:ext cx="303793" cy="443020"/>
            </a:xfrm>
            <a:custGeom>
              <a:rect b="b" l="l" r="r" t="t"/>
              <a:pathLst>
                <a:path extrusionOk="0" h="5839" w="4004">
                  <a:moveTo>
                    <a:pt x="1" y="1"/>
                  </a:moveTo>
                  <a:cubicBezTo>
                    <a:pt x="1" y="1"/>
                    <a:pt x="1687" y="1912"/>
                    <a:pt x="2083" y="3056"/>
                  </a:cubicBezTo>
                  <a:cubicBezTo>
                    <a:pt x="2256" y="3556"/>
                    <a:pt x="1156" y="4763"/>
                    <a:pt x="1156" y="4763"/>
                  </a:cubicBezTo>
                  <a:lnTo>
                    <a:pt x="1880" y="5839"/>
                  </a:lnTo>
                  <a:cubicBezTo>
                    <a:pt x="1880" y="5839"/>
                    <a:pt x="4003" y="3887"/>
                    <a:pt x="3930" y="3329"/>
                  </a:cubicBezTo>
                  <a:cubicBezTo>
                    <a:pt x="3797" y="2326"/>
                    <a:pt x="2551" y="1"/>
                    <a:pt x="25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77"/>
            <p:cNvSpPr/>
            <p:nvPr/>
          </p:nvSpPr>
          <p:spPr>
            <a:xfrm>
              <a:off x="-4023707" y="685121"/>
              <a:ext cx="507359" cy="507359"/>
            </a:xfrm>
            <a:custGeom>
              <a:rect b="b" l="l" r="r" t="t"/>
              <a:pathLst>
                <a:path extrusionOk="0" fill="none" h="6687" w="6687">
                  <a:moveTo>
                    <a:pt x="6686" y="3343"/>
                  </a:moveTo>
                  <a:cubicBezTo>
                    <a:pt x="6686" y="5190"/>
                    <a:pt x="5190" y="6686"/>
                    <a:pt x="3343" y="6686"/>
                  </a:cubicBezTo>
                  <a:cubicBezTo>
                    <a:pt x="1497" y="6686"/>
                    <a:pt x="0" y="5190"/>
                    <a:pt x="0" y="3343"/>
                  </a:cubicBezTo>
                  <a:cubicBezTo>
                    <a:pt x="0" y="1498"/>
                    <a:pt x="1497" y="0"/>
                    <a:pt x="3343" y="0"/>
                  </a:cubicBezTo>
                  <a:cubicBezTo>
                    <a:pt x="5190" y="0"/>
                    <a:pt x="6686" y="1498"/>
                    <a:pt x="6686" y="3343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4525">
              <a:solidFill>
                <a:schemeClr val="dk1"/>
              </a:solidFill>
              <a:prstDash val="solid"/>
              <a:miter lim="1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77"/>
            <p:cNvSpPr/>
            <p:nvPr/>
          </p:nvSpPr>
          <p:spPr>
            <a:xfrm>
              <a:off x="-3770069" y="673664"/>
              <a:ext cx="367071" cy="303490"/>
            </a:xfrm>
            <a:custGeom>
              <a:rect b="b" l="l" r="r" t="t"/>
              <a:pathLst>
                <a:path extrusionOk="0" fill="none" h="4000" w="4838">
                  <a:moveTo>
                    <a:pt x="0" y="3494"/>
                  </a:moveTo>
                  <a:lnTo>
                    <a:pt x="3734" y="0"/>
                  </a:lnTo>
                  <a:lnTo>
                    <a:pt x="4838" y="3999"/>
                  </a:lnTo>
                  <a:close/>
                </a:path>
              </a:pathLst>
            </a:custGeom>
            <a:solidFill>
              <a:schemeClr val="dk1"/>
            </a:solidFill>
            <a:ln cap="rnd" cmpd="sng" w="14525">
              <a:solidFill>
                <a:schemeClr val="dk1"/>
              </a:solidFill>
              <a:prstDash val="solid"/>
              <a:miter lim="1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77"/>
            <p:cNvSpPr/>
            <p:nvPr/>
          </p:nvSpPr>
          <p:spPr>
            <a:xfrm>
              <a:off x="-3459679" y="903782"/>
              <a:ext cx="146586" cy="146586"/>
            </a:xfrm>
            <a:custGeom>
              <a:rect b="b" l="l" r="r" t="t"/>
              <a:pathLst>
                <a:path extrusionOk="0" h="1932" w="1932">
                  <a:moveTo>
                    <a:pt x="969" y="0"/>
                  </a:moveTo>
                  <a:cubicBezTo>
                    <a:pt x="968" y="0"/>
                    <a:pt x="967" y="0"/>
                    <a:pt x="966" y="0"/>
                  </a:cubicBezTo>
                  <a:cubicBezTo>
                    <a:pt x="433" y="0"/>
                    <a:pt x="0" y="434"/>
                    <a:pt x="0" y="966"/>
                  </a:cubicBezTo>
                  <a:cubicBezTo>
                    <a:pt x="0" y="1499"/>
                    <a:pt x="432" y="1932"/>
                    <a:pt x="966" y="1932"/>
                  </a:cubicBezTo>
                  <a:cubicBezTo>
                    <a:pt x="1499" y="1932"/>
                    <a:pt x="1932" y="1501"/>
                    <a:pt x="1932" y="966"/>
                  </a:cubicBezTo>
                  <a:cubicBezTo>
                    <a:pt x="1932" y="433"/>
                    <a:pt x="1500" y="0"/>
                    <a:pt x="9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77"/>
            <p:cNvSpPr/>
            <p:nvPr/>
          </p:nvSpPr>
          <p:spPr>
            <a:xfrm>
              <a:off x="-3018411" y="217678"/>
              <a:ext cx="127011" cy="77769"/>
            </a:xfrm>
            <a:custGeom>
              <a:rect b="b" l="l" r="r" t="t"/>
              <a:pathLst>
                <a:path extrusionOk="0" h="1025" w="1674">
                  <a:moveTo>
                    <a:pt x="1032" y="1"/>
                  </a:moveTo>
                  <a:cubicBezTo>
                    <a:pt x="944" y="1"/>
                    <a:pt x="844" y="33"/>
                    <a:pt x="726" y="111"/>
                  </a:cubicBezTo>
                  <a:cubicBezTo>
                    <a:pt x="0" y="594"/>
                    <a:pt x="244" y="870"/>
                    <a:pt x="244" y="870"/>
                  </a:cubicBezTo>
                  <a:cubicBezTo>
                    <a:pt x="352" y="982"/>
                    <a:pt x="456" y="1025"/>
                    <a:pt x="550" y="1025"/>
                  </a:cubicBezTo>
                  <a:cubicBezTo>
                    <a:pt x="849" y="1025"/>
                    <a:pt x="1056" y="598"/>
                    <a:pt x="1056" y="598"/>
                  </a:cubicBezTo>
                  <a:cubicBezTo>
                    <a:pt x="1056" y="598"/>
                    <a:pt x="1058" y="598"/>
                    <a:pt x="1060" y="598"/>
                  </a:cubicBezTo>
                  <a:cubicBezTo>
                    <a:pt x="1082" y="598"/>
                    <a:pt x="1191" y="602"/>
                    <a:pt x="1285" y="686"/>
                  </a:cubicBezTo>
                  <a:cubicBezTo>
                    <a:pt x="1340" y="737"/>
                    <a:pt x="1146" y="969"/>
                    <a:pt x="1269" y="969"/>
                  </a:cubicBezTo>
                  <a:cubicBezTo>
                    <a:pt x="1281" y="969"/>
                    <a:pt x="1296" y="967"/>
                    <a:pt x="1314" y="963"/>
                  </a:cubicBezTo>
                  <a:cubicBezTo>
                    <a:pt x="1534" y="911"/>
                    <a:pt x="1674" y="585"/>
                    <a:pt x="1554" y="426"/>
                  </a:cubicBezTo>
                  <a:cubicBezTo>
                    <a:pt x="1419" y="245"/>
                    <a:pt x="1274" y="1"/>
                    <a:pt x="10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77"/>
            <p:cNvSpPr/>
            <p:nvPr/>
          </p:nvSpPr>
          <p:spPr>
            <a:xfrm>
              <a:off x="-3045725" y="685121"/>
              <a:ext cx="507359" cy="507359"/>
            </a:xfrm>
            <a:custGeom>
              <a:rect b="b" l="l" r="r" t="t"/>
              <a:pathLst>
                <a:path extrusionOk="0" fill="none" h="6687" w="6687">
                  <a:moveTo>
                    <a:pt x="6687" y="3343"/>
                  </a:moveTo>
                  <a:cubicBezTo>
                    <a:pt x="6687" y="5190"/>
                    <a:pt x="5190" y="6686"/>
                    <a:pt x="3344" y="6686"/>
                  </a:cubicBezTo>
                  <a:cubicBezTo>
                    <a:pt x="1497" y="6686"/>
                    <a:pt x="1" y="5190"/>
                    <a:pt x="1" y="3343"/>
                  </a:cubicBezTo>
                  <a:cubicBezTo>
                    <a:pt x="1" y="1498"/>
                    <a:pt x="1497" y="0"/>
                    <a:pt x="3344" y="0"/>
                  </a:cubicBezTo>
                  <a:cubicBezTo>
                    <a:pt x="5190" y="0"/>
                    <a:pt x="6687" y="1498"/>
                    <a:pt x="6687" y="3343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4525">
              <a:solidFill>
                <a:schemeClr val="dk1"/>
              </a:solidFill>
              <a:prstDash val="solid"/>
              <a:miter lim="1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77"/>
            <p:cNvSpPr/>
            <p:nvPr/>
          </p:nvSpPr>
          <p:spPr>
            <a:xfrm>
              <a:off x="-3823254" y="885497"/>
              <a:ext cx="106753" cy="106753"/>
            </a:xfrm>
            <a:custGeom>
              <a:rect b="b" l="l" r="r" t="t"/>
              <a:pathLst>
                <a:path extrusionOk="0" h="1407" w="1407">
                  <a:moveTo>
                    <a:pt x="703" y="0"/>
                  </a:moveTo>
                  <a:cubicBezTo>
                    <a:pt x="316" y="0"/>
                    <a:pt x="1" y="313"/>
                    <a:pt x="1" y="702"/>
                  </a:cubicBezTo>
                  <a:cubicBezTo>
                    <a:pt x="1" y="1089"/>
                    <a:pt x="314" y="1406"/>
                    <a:pt x="703" y="1406"/>
                  </a:cubicBezTo>
                  <a:cubicBezTo>
                    <a:pt x="1090" y="1406"/>
                    <a:pt x="1407" y="1093"/>
                    <a:pt x="1407" y="702"/>
                  </a:cubicBezTo>
                  <a:cubicBezTo>
                    <a:pt x="1407" y="315"/>
                    <a:pt x="1090" y="0"/>
                    <a:pt x="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77"/>
            <p:cNvSpPr/>
            <p:nvPr/>
          </p:nvSpPr>
          <p:spPr>
            <a:xfrm>
              <a:off x="-2845348" y="885497"/>
              <a:ext cx="106677" cy="106753"/>
            </a:xfrm>
            <a:custGeom>
              <a:rect b="b" l="l" r="r" t="t"/>
              <a:pathLst>
                <a:path extrusionOk="0" h="1407" w="1406">
                  <a:moveTo>
                    <a:pt x="703" y="0"/>
                  </a:moveTo>
                  <a:cubicBezTo>
                    <a:pt x="316" y="0"/>
                    <a:pt x="1" y="313"/>
                    <a:pt x="1" y="702"/>
                  </a:cubicBezTo>
                  <a:cubicBezTo>
                    <a:pt x="1" y="1089"/>
                    <a:pt x="314" y="1406"/>
                    <a:pt x="703" y="1406"/>
                  </a:cubicBezTo>
                  <a:cubicBezTo>
                    <a:pt x="1090" y="1406"/>
                    <a:pt x="1405" y="1093"/>
                    <a:pt x="1405" y="702"/>
                  </a:cubicBezTo>
                  <a:cubicBezTo>
                    <a:pt x="1405" y="315"/>
                    <a:pt x="1092" y="0"/>
                    <a:pt x="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77"/>
            <p:cNvSpPr/>
            <p:nvPr/>
          </p:nvSpPr>
          <p:spPr>
            <a:xfrm>
              <a:off x="-3486841" y="517142"/>
              <a:ext cx="582321" cy="460015"/>
            </a:xfrm>
            <a:custGeom>
              <a:rect b="b" l="l" r="r" t="t"/>
              <a:pathLst>
                <a:path extrusionOk="0" fill="none" h="6063" w="7675">
                  <a:moveTo>
                    <a:pt x="1" y="2063"/>
                  </a:moveTo>
                  <a:lnTo>
                    <a:pt x="7474" y="1"/>
                  </a:lnTo>
                  <a:lnTo>
                    <a:pt x="7674" y="917"/>
                  </a:lnTo>
                  <a:lnTo>
                    <a:pt x="1105" y="6062"/>
                  </a:lnTo>
                </a:path>
              </a:pathLst>
            </a:custGeom>
            <a:solidFill>
              <a:schemeClr val="dk1"/>
            </a:solidFill>
            <a:ln cap="rnd" cmpd="sng" w="14525">
              <a:solidFill>
                <a:schemeClr val="dk1"/>
              </a:solidFill>
              <a:prstDash val="solid"/>
              <a:miter lim="1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77"/>
            <p:cNvSpPr/>
            <p:nvPr/>
          </p:nvSpPr>
          <p:spPr>
            <a:xfrm>
              <a:off x="-3516431" y="556215"/>
              <a:ext cx="24355" cy="87405"/>
            </a:xfrm>
            <a:custGeom>
              <a:rect b="b" l="l" r="r" t="t"/>
              <a:pathLst>
                <a:path extrusionOk="0" fill="none" h="1152" w="321">
                  <a:moveTo>
                    <a:pt x="0" y="0"/>
                  </a:moveTo>
                  <a:lnTo>
                    <a:pt x="321" y="1152"/>
                  </a:lnTo>
                </a:path>
              </a:pathLst>
            </a:custGeom>
            <a:solidFill>
              <a:schemeClr val="accent5"/>
            </a:solidFill>
            <a:ln cap="rnd" cmpd="sng" w="10375">
              <a:solidFill>
                <a:schemeClr val="accent5"/>
              </a:solidFill>
              <a:prstDash val="solid"/>
              <a:miter lim="1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77"/>
            <p:cNvSpPr/>
            <p:nvPr/>
          </p:nvSpPr>
          <p:spPr>
            <a:xfrm>
              <a:off x="-3496780" y="623969"/>
              <a:ext cx="20106" cy="85281"/>
            </a:xfrm>
            <a:custGeom>
              <a:rect b="b" l="l" r="r" t="t"/>
              <a:pathLst>
                <a:path extrusionOk="0" fill="none" h="1124" w="265">
                  <a:moveTo>
                    <a:pt x="1" y="1"/>
                  </a:moveTo>
                  <a:lnTo>
                    <a:pt x="264" y="1123"/>
                  </a:lnTo>
                </a:path>
              </a:pathLst>
            </a:custGeom>
            <a:solidFill>
              <a:schemeClr val="dk1"/>
            </a:solidFill>
            <a:ln cap="flat" cmpd="sng" w="14525">
              <a:solidFill>
                <a:srgbClr val="333333"/>
              </a:solidFill>
              <a:prstDash val="solid"/>
              <a:miter lim="1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77"/>
            <p:cNvSpPr/>
            <p:nvPr/>
          </p:nvSpPr>
          <p:spPr>
            <a:xfrm>
              <a:off x="-3613622" y="530874"/>
              <a:ext cx="235660" cy="52883"/>
            </a:xfrm>
            <a:custGeom>
              <a:rect b="b" l="l" r="r" t="t"/>
              <a:pathLst>
                <a:path extrusionOk="0" h="697" w="3106">
                  <a:moveTo>
                    <a:pt x="443" y="1"/>
                  </a:moveTo>
                  <a:cubicBezTo>
                    <a:pt x="443" y="1"/>
                    <a:pt x="0" y="599"/>
                    <a:pt x="503" y="677"/>
                  </a:cubicBezTo>
                  <a:cubicBezTo>
                    <a:pt x="586" y="690"/>
                    <a:pt x="707" y="696"/>
                    <a:pt x="853" y="696"/>
                  </a:cubicBezTo>
                  <a:cubicBezTo>
                    <a:pt x="1606" y="696"/>
                    <a:pt x="3011" y="534"/>
                    <a:pt x="3054" y="340"/>
                  </a:cubicBezTo>
                  <a:cubicBezTo>
                    <a:pt x="3106" y="106"/>
                    <a:pt x="443" y="1"/>
                    <a:pt x="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77"/>
            <p:cNvSpPr/>
            <p:nvPr/>
          </p:nvSpPr>
          <p:spPr>
            <a:xfrm>
              <a:off x="-3386463" y="982460"/>
              <a:ext cx="98103" cy="986"/>
            </a:xfrm>
            <a:custGeom>
              <a:rect b="b" l="l" r="r" t="t"/>
              <a:pathLst>
                <a:path extrusionOk="0" fill="none" h="13" w="1293">
                  <a:moveTo>
                    <a:pt x="1" y="1"/>
                  </a:moveTo>
                  <a:lnTo>
                    <a:pt x="1293" y="12"/>
                  </a:lnTo>
                </a:path>
              </a:pathLst>
            </a:custGeom>
            <a:noFill/>
            <a:ln cap="rnd" cmpd="sng" w="5200">
              <a:solidFill>
                <a:schemeClr val="dk1"/>
              </a:solidFill>
              <a:prstDash val="solid"/>
              <a:miter lim="1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77"/>
            <p:cNvSpPr/>
            <p:nvPr/>
          </p:nvSpPr>
          <p:spPr>
            <a:xfrm>
              <a:off x="-3320455" y="977073"/>
              <a:ext cx="61305" cy="11077"/>
            </a:xfrm>
            <a:custGeom>
              <a:rect b="b" l="l" r="r" t="t"/>
              <a:pathLst>
                <a:path extrusionOk="0" fill="none" h="146" w="808">
                  <a:moveTo>
                    <a:pt x="1" y="146"/>
                  </a:moveTo>
                  <a:lnTo>
                    <a:pt x="808" y="0"/>
                  </a:lnTo>
                </a:path>
              </a:pathLst>
            </a:custGeom>
            <a:solidFill>
              <a:schemeClr val="dk1"/>
            </a:solidFill>
            <a:ln cap="rnd" cmpd="sng" w="10375">
              <a:solidFill>
                <a:schemeClr val="dk1"/>
              </a:solidFill>
              <a:prstDash val="solid"/>
              <a:miter lim="1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77"/>
            <p:cNvSpPr/>
            <p:nvPr/>
          </p:nvSpPr>
          <p:spPr>
            <a:xfrm>
              <a:off x="-3380242" y="862508"/>
              <a:ext cx="166009" cy="120941"/>
            </a:xfrm>
            <a:custGeom>
              <a:rect b="b" l="l" r="r" t="t"/>
              <a:pathLst>
                <a:path extrusionOk="0" h="1594" w="2188">
                  <a:moveTo>
                    <a:pt x="243" y="1"/>
                  </a:moveTo>
                  <a:lnTo>
                    <a:pt x="324" y="998"/>
                  </a:lnTo>
                  <a:cubicBezTo>
                    <a:pt x="0" y="1401"/>
                    <a:pt x="475" y="1593"/>
                    <a:pt x="475" y="1593"/>
                  </a:cubicBezTo>
                  <a:lnTo>
                    <a:pt x="1957" y="1278"/>
                  </a:lnTo>
                  <a:cubicBezTo>
                    <a:pt x="2187" y="1188"/>
                    <a:pt x="1856" y="1073"/>
                    <a:pt x="1856" y="1073"/>
                  </a:cubicBezTo>
                  <a:lnTo>
                    <a:pt x="844" y="885"/>
                  </a:lnTo>
                  <a:lnTo>
                    <a:pt x="933" y="126"/>
                  </a:lnTo>
                  <a:lnTo>
                    <a:pt x="24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77"/>
            <p:cNvSpPr/>
            <p:nvPr/>
          </p:nvSpPr>
          <p:spPr>
            <a:xfrm>
              <a:off x="-3344203" y="959395"/>
              <a:ext cx="112519" cy="24052"/>
            </a:xfrm>
            <a:custGeom>
              <a:rect b="b" l="l" r="r" t="t"/>
              <a:pathLst>
                <a:path extrusionOk="0" fill="none" h="317" w="1483">
                  <a:moveTo>
                    <a:pt x="0" y="316"/>
                  </a:moveTo>
                  <a:lnTo>
                    <a:pt x="1482" y="1"/>
                  </a:lnTo>
                </a:path>
              </a:pathLst>
            </a:custGeom>
            <a:noFill/>
            <a:ln cap="rnd" cmpd="sng" w="5200">
              <a:solidFill>
                <a:schemeClr val="accent2"/>
              </a:solidFill>
              <a:prstDash val="solid"/>
              <a:miter lim="1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77"/>
            <p:cNvSpPr/>
            <p:nvPr/>
          </p:nvSpPr>
          <p:spPr>
            <a:xfrm>
              <a:off x="-3292079" y="938758"/>
              <a:ext cx="25569" cy="32625"/>
            </a:xfrm>
            <a:custGeom>
              <a:rect b="b" l="l" r="r" t="t"/>
              <a:pathLst>
                <a:path extrusionOk="0" fill="none" h="430" w="337">
                  <a:moveTo>
                    <a:pt x="336" y="0"/>
                  </a:moveTo>
                  <a:cubicBezTo>
                    <a:pt x="336" y="0"/>
                    <a:pt x="1" y="155"/>
                    <a:pt x="56" y="430"/>
                  </a:cubicBezTo>
                </a:path>
              </a:pathLst>
            </a:custGeom>
            <a:noFill/>
            <a:ln cap="rnd" cmpd="sng" w="5200">
              <a:solidFill>
                <a:schemeClr val="accent2"/>
              </a:solidFill>
              <a:prstDash val="solid"/>
              <a:miter lim="1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77"/>
            <p:cNvSpPr/>
            <p:nvPr/>
          </p:nvSpPr>
          <p:spPr>
            <a:xfrm>
              <a:off x="-3638128" y="403107"/>
              <a:ext cx="418133" cy="481032"/>
            </a:xfrm>
            <a:custGeom>
              <a:rect b="b" l="l" r="r" t="t"/>
              <a:pathLst>
                <a:path extrusionOk="0" h="6340" w="5511">
                  <a:moveTo>
                    <a:pt x="766" y="0"/>
                  </a:moveTo>
                  <a:cubicBezTo>
                    <a:pt x="766" y="0"/>
                    <a:pt x="1" y="551"/>
                    <a:pt x="766" y="1685"/>
                  </a:cubicBezTo>
                  <a:cubicBezTo>
                    <a:pt x="1530" y="2818"/>
                    <a:pt x="3469" y="2497"/>
                    <a:pt x="3499" y="3631"/>
                  </a:cubicBezTo>
                  <a:cubicBezTo>
                    <a:pt x="3530" y="4764"/>
                    <a:pt x="3521" y="6181"/>
                    <a:pt x="3521" y="6181"/>
                  </a:cubicBezTo>
                  <a:lnTo>
                    <a:pt x="4897" y="6340"/>
                  </a:lnTo>
                  <a:cubicBezTo>
                    <a:pt x="4897" y="6340"/>
                    <a:pt x="5511" y="4143"/>
                    <a:pt x="5021" y="2919"/>
                  </a:cubicBezTo>
                  <a:cubicBezTo>
                    <a:pt x="4529" y="1696"/>
                    <a:pt x="3097" y="459"/>
                    <a:pt x="3097" y="459"/>
                  </a:cubicBezTo>
                  <a:lnTo>
                    <a:pt x="7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77"/>
            <p:cNvSpPr/>
            <p:nvPr/>
          </p:nvSpPr>
          <p:spPr>
            <a:xfrm>
              <a:off x="-2884877" y="616154"/>
              <a:ext cx="92868" cy="322686"/>
            </a:xfrm>
            <a:custGeom>
              <a:rect b="b" l="l" r="r" t="t"/>
              <a:pathLst>
                <a:path extrusionOk="0" fill="none" h="4253" w="1224">
                  <a:moveTo>
                    <a:pt x="0" y="1"/>
                  </a:moveTo>
                  <a:lnTo>
                    <a:pt x="1224" y="4252"/>
                  </a:lnTo>
                </a:path>
              </a:pathLst>
            </a:custGeom>
            <a:solidFill>
              <a:schemeClr val="dk1"/>
            </a:solidFill>
            <a:ln cap="rnd" cmpd="sng" w="10375">
              <a:solidFill>
                <a:schemeClr val="dk1"/>
              </a:solidFill>
              <a:prstDash val="solid"/>
              <a:miter lim="1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77"/>
            <p:cNvSpPr/>
            <p:nvPr/>
          </p:nvSpPr>
          <p:spPr>
            <a:xfrm>
              <a:off x="-2966818" y="282168"/>
              <a:ext cx="33460" cy="165174"/>
            </a:xfrm>
            <a:custGeom>
              <a:rect b="b" l="l" r="r" t="t"/>
              <a:pathLst>
                <a:path extrusionOk="0" fill="none" h="2177" w="441">
                  <a:moveTo>
                    <a:pt x="441" y="2177"/>
                  </a:moveTo>
                  <a:lnTo>
                    <a:pt x="0" y="662"/>
                  </a:lnTo>
                  <a:lnTo>
                    <a:pt x="356" y="0"/>
                  </a:lnTo>
                </a:path>
              </a:pathLst>
            </a:custGeom>
            <a:solidFill>
              <a:schemeClr val="accent5"/>
            </a:solidFill>
            <a:ln cap="rnd" cmpd="sng" w="10375">
              <a:solidFill>
                <a:schemeClr val="accent5"/>
              </a:solidFill>
              <a:prstDash val="solid"/>
              <a:miter lim="1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77"/>
            <p:cNvSpPr/>
            <p:nvPr/>
          </p:nvSpPr>
          <p:spPr>
            <a:xfrm>
              <a:off x="-2939808" y="424503"/>
              <a:ext cx="55008" cy="191730"/>
            </a:xfrm>
            <a:custGeom>
              <a:rect b="b" l="l" r="r" t="t"/>
              <a:pathLst>
                <a:path extrusionOk="0" fill="none" h="2527" w="725">
                  <a:moveTo>
                    <a:pt x="0" y="0"/>
                  </a:moveTo>
                  <a:lnTo>
                    <a:pt x="724" y="2527"/>
                  </a:lnTo>
                </a:path>
              </a:pathLst>
            </a:custGeom>
            <a:solidFill>
              <a:schemeClr val="dk1"/>
            </a:solidFill>
            <a:ln cap="sq" cmpd="sng" w="10375">
              <a:solidFill>
                <a:schemeClr val="dk1"/>
              </a:solidFill>
              <a:prstDash val="solid"/>
              <a:miter lim="1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77"/>
            <p:cNvSpPr/>
            <p:nvPr/>
          </p:nvSpPr>
          <p:spPr>
            <a:xfrm>
              <a:off x="-2962494" y="256448"/>
              <a:ext cx="51517" cy="51517"/>
            </a:xfrm>
            <a:custGeom>
              <a:rect b="b" l="l" r="r" t="t"/>
              <a:pathLst>
                <a:path extrusionOk="0" h="679" w="679">
                  <a:moveTo>
                    <a:pt x="340" y="0"/>
                  </a:moveTo>
                  <a:cubicBezTo>
                    <a:pt x="153" y="0"/>
                    <a:pt x="0" y="153"/>
                    <a:pt x="0" y="339"/>
                  </a:cubicBezTo>
                  <a:cubicBezTo>
                    <a:pt x="0" y="525"/>
                    <a:pt x="153" y="678"/>
                    <a:pt x="340" y="678"/>
                  </a:cubicBezTo>
                  <a:cubicBezTo>
                    <a:pt x="526" y="678"/>
                    <a:pt x="679" y="525"/>
                    <a:pt x="679" y="339"/>
                  </a:cubicBezTo>
                  <a:cubicBezTo>
                    <a:pt x="679" y="153"/>
                    <a:pt x="526" y="0"/>
                    <a:pt x="3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77"/>
            <p:cNvSpPr/>
            <p:nvPr/>
          </p:nvSpPr>
          <p:spPr>
            <a:xfrm>
              <a:off x="-3417343" y="-143621"/>
              <a:ext cx="225493" cy="225645"/>
            </a:xfrm>
            <a:custGeom>
              <a:rect b="b" l="l" r="r" t="t"/>
              <a:pathLst>
                <a:path extrusionOk="0" h="2974" w="2972">
                  <a:moveTo>
                    <a:pt x="1486" y="1"/>
                  </a:moveTo>
                  <a:cubicBezTo>
                    <a:pt x="666" y="1"/>
                    <a:pt x="1" y="666"/>
                    <a:pt x="1" y="1486"/>
                  </a:cubicBezTo>
                  <a:cubicBezTo>
                    <a:pt x="1" y="2306"/>
                    <a:pt x="666" y="2973"/>
                    <a:pt x="1486" y="2973"/>
                  </a:cubicBezTo>
                  <a:cubicBezTo>
                    <a:pt x="2306" y="2973"/>
                    <a:pt x="2971" y="2306"/>
                    <a:pt x="2971" y="1486"/>
                  </a:cubicBezTo>
                  <a:cubicBezTo>
                    <a:pt x="2971" y="666"/>
                    <a:pt x="2306" y="1"/>
                    <a:pt x="14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77"/>
            <p:cNvSpPr/>
            <p:nvPr/>
          </p:nvSpPr>
          <p:spPr>
            <a:xfrm>
              <a:off x="-3417343" y="-143621"/>
              <a:ext cx="194006" cy="194158"/>
            </a:xfrm>
            <a:custGeom>
              <a:rect b="b" l="l" r="r" t="t"/>
              <a:pathLst>
                <a:path extrusionOk="0" h="2559" w="2557">
                  <a:moveTo>
                    <a:pt x="1486" y="1"/>
                  </a:moveTo>
                  <a:cubicBezTo>
                    <a:pt x="666" y="1"/>
                    <a:pt x="1" y="666"/>
                    <a:pt x="1" y="1486"/>
                  </a:cubicBezTo>
                  <a:cubicBezTo>
                    <a:pt x="1" y="1790"/>
                    <a:pt x="93" y="2074"/>
                    <a:pt x="249" y="2310"/>
                  </a:cubicBezTo>
                  <a:cubicBezTo>
                    <a:pt x="483" y="2466"/>
                    <a:pt x="767" y="2559"/>
                    <a:pt x="1071" y="2559"/>
                  </a:cubicBezTo>
                  <a:cubicBezTo>
                    <a:pt x="1891" y="2559"/>
                    <a:pt x="2557" y="1891"/>
                    <a:pt x="2557" y="1071"/>
                  </a:cubicBezTo>
                  <a:cubicBezTo>
                    <a:pt x="2557" y="767"/>
                    <a:pt x="2465" y="485"/>
                    <a:pt x="2308" y="249"/>
                  </a:cubicBezTo>
                  <a:cubicBezTo>
                    <a:pt x="2074" y="93"/>
                    <a:pt x="1790" y="1"/>
                    <a:pt x="14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77"/>
            <p:cNvSpPr/>
            <p:nvPr/>
          </p:nvSpPr>
          <p:spPr>
            <a:xfrm>
              <a:off x="-3416356" y="-143621"/>
              <a:ext cx="223217" cy="97117"/>
            </a:xfrm>
            <a:custGeom>
              <a:rect b="b" l="l" r="r" t="t"/>
              <a:pathLst>
                <a:path extrusionOk="0" h="1280" w="2942">
                  <a:moveTo>
                    <a:pt x="1473" y="1"/>
                  </a:moveTo>
                  <a:cubicBezTo>
                    <a:pt x="721" y="1"/>
                    <a:pt x="102" y="559"/>
                    <a:pt x="1" y="1280"/>
                  </a:cubicBezTo>
                  <a:lnTo>
                    <a:pt x="2942" y="1280"/>
                  </a:lnTo>
                  <a:cubicBezTo>
                    <a:pt x="2840" y="555"/>
                    <a:pt x="2221" y="1"/>
                    <a:pt x="14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77"/>
            <p:cNvSpPr/>
            <p:nvPr/>
          </p:nvSpPr>
          <p:spPr>
            <a:xfrm>
              <a:off x="-3382062" y="-105003"/>
              <a:ext cx="92337" cy="112367"/>
            </a:xfrm>
            <a:custGeom>
              <a:rect b="b" l="l" r="r" t="t"/>
              <a:pathLst>
                <a:path extrusionOk="0" fill="none" h="1481" w="1217">
                  <a:moveTo>
                    <a:pt x="0" y="133"/>
                  </a:moveTo>
                  <a:lnTo>
                    <a:pt x="813" y="1480"/>
                  </a:lnTo>
                  <a:lnTo>
                    <a:pt x="1216" y="0"/>
                  </a:lnTo>
                </a:path>
              </a:pathLst>
            </a:custGeom>
            <a:solidFill>
              <a:schemeClr val="dk1"/>
            </a:solidFill>
            <a:ln cap="flat" cmpd="sng" w="5200">
              <a:solidFill>
                <a:schemeClr val="dk1"/>
              </a:solidFill>
              <a:prstDash val="solid"/>
              <a:miter lim="1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77"/>
            <p:cNvSpPr/>
            <p:nvPr/>
          </p:nvSpPr>
          <p:spPr>
            <a:xfrm>
              <a:off x="-3441090" y="-196200"/>
              <a:ext cx="303793" cy="118209"/>
            </a:xfrm>
            <a:custGeom>
              <a:rect b="b" l="l" r="r" t="t"/>
              <a:pathLst>
                <a:path extrusionOk="0" h="1558" w="4004">
                  <a:moveTo>
                    <a:pt x="1502" y="0"/>
                  </a:moveTo>
                  <a:cubicBezTo>
                    <a:pt x="634" y="0"/>
                    <a:pt x="0" y="716"/>
                    <a:pt x="0" y="1458"/>
                  </a:cubicBezTo>
                  <a:cubicBezTo>
                    <a:pt x="0" y="1493"/>
                    <a:pt x="2" y="1525"/>
                    <a:pt x="4" y="1558"/>
                  </a:cubicBezTo>
                  <a:lnTo>
                    <a:pt x="3968" y="1558"/>
                  </a:lnTo>
                  <a:cubicBezTo>
                    <a:pt x="3970" y="1525"/>
                    <a:pt x="4003" y="1477"/>
                    <a:pt x="3977" y="1458"/>
                  </a:cubicBezTo>
                  <a:cubicBezTo>
                    <a:pt x="3268" y="944"/>
                    <a:pt x="2601" y="249"/>
                    <a:pt x="1987" y="73"/>
                  </a:cubicBezTo>
                  <a:cubicBezTo>
                    <a:pt x="1819" y="23"/>
                    <a:pt x="1657" y="0"/>
                    <a:pt x="15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77"/>
            <p:cNvSpPr/>
            <p:nvPr/>
          </p:nvSpPr>
          <p:spPr>
            <a:xfrm>
              <a:off x="-3320455" y="7287"/>
              <a:ext cx="15857" cy="74810"/>
            </a:xfrm>
            <a:custGeom>
              <a:rect b="b" l="l" r="r" t="t"/>
              <a:pathLst>
                <a:path extrusionOk="0" fill="none" h="986" w="209">
                  <a:moveTo>
                    <a:pt x="1" y="0"/>
                  </a:moveTo>
                  <a:lnTo>
                    <a:pt x="209" y="986"/>
                  </a:lnTo>
                </a:path>
              </a:pathLst>
            </a:custGeom>
            <a:solidFill>
              <a:schemeClr val="dk1"/>
            </a:solidFill>
            <a:ln cap="flat" cmpd="sng" w="5200">
              <a:solidFill>
                <a:schemeClr val="dk1"/>
              </a:solidFill>
              <a:prstDash val="solid"/>
              <a:miter lim="1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77"/>
            <p:cNvSpPr/>
            <p:nvPr/>
          </p:nvSpPr>
          <p:spPr>
            <a:xfrm>
              <a:off x="-4133341" y="-78068"/>
              <a:ext cx="751365" cy="434142"/>
            </a:xfrm>
            <a:custGeom>
              <a:rect b="b" l="l" r="r" t="t"/>
              <a:pathLst>
                <a:path extrusionOk="0" h="5722" w="9903">
                  <a:moveTo>
                    <a:pt x="9434" y="1"/>
                  </a:moveTo>
                  <a:cubicBezTo>
                    <a:pt x="9434" y="1"/>
                    <a:pt x="8914" y="1228"/>
                    <a:pt x="7259" y="1289"/>
                  </a:cubicBezTo>
                  <a:cubicBezTo>
                    <a:pt x="5606" y="1350"/>
                    <a:pt x="0" y="1553"/>
                    <a:pt x="1502" y="4391"/>
                  </a:cubicBezTo>
                  <a:cubicBezTo>
                    <a:pt x="2039" y="5407"/>
                    <a:pt x="2556" y="5722"/>
                    <a:pt x="3044" y="5722"/>
                  </a:cubicBezTo>
                  <a:cubicBezTo>
                    <a:pt x="3842" y="5722"/>
                    <a:pt x="4563" y="4878"/>
                    <a:pt x="5171" y="4878"/>
                  </a:cubicBezTo>
                  <a:cubicBezTo>
                    <a:pt x="5229" y="4878"/>
                    <a:pt x="5287" y="4886"/>
                    <a:pt x="5343" y="4903"/>
                  </a:cubicBezTo>
                  <a:cubicBezTo>
                    <a:pt x="5441" y="4933"/>
                    <a:pt x="5533" y="4947"/>
                    <a:pt x="5618" y="4947"/>
                  </a:cubicBezTo>
                  <a:cubicBezTo>
                    <a:pt x="6399" y="4947"/>
                    <a:pt x="6686" y="3781"/>
                    <a:pt x="7598" y="3209"/>
                  </a:cubicBezTo>
                  <a:cubicBezTo>
                    <a:pt x="8610" y="2574"/>
                    <a:pt x="9605" y="1682"/>
                    <a:pt x="99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77"/>
            <p:cNvSpPr/>
            <p:nvPr/>
          </p:nvSpPr>
          <p:spPr>
            <a:xfrm>
              <a:off x="-3617264" y="63735"/>
              <a:ext cx="296889" cy="413657"/>
            </a:xfrm>
            <a:custGeom>
              <a:rect b="b" l="l" r="r" t="t"/>
              <a:pathLst>
                <a:path extrusionOk="0" h="5452" w="3913">
                  <a:moveTo>
                    <a:pt x="3308" y="1"/>
                  </a:moveTo>
                  <a:lnTo>
                    <a:pt x="0" y="4595"/>
                  </a:lnTo>
                  <a:lnTo>
                    <a:pt x="3708" y="5452"/>
                  </a:lnTo>
                  <a:lnTo>
                    <a:pt x="3913" y="225"/>
                  </a:lnTo>
                  <a:lnTo>
                    <a:pt x="33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77"/>
            <p:cNvSpPr/>
            <p:nvPr/>
          </p:nvSpPr>
          <p:spPr>
            <a:xfrm>
              <a:off x="-3396250" y="91200"/>
              <a:ext cx="420865" cy="241350"/>
            </a:xfrm>
            <a:custGeom>
              <a:rect b="b" l="l" r="r" t="t"/>
              <a:pathLst>
                <a:path extrusionOk="0" h="3181" w="5547">
                  <a:moveTo>
                    <a:pt x="456" y="1"/>
                  </a:moveTo>
                  <a:cubicBezTo>
                    <a:pt x="187" y="1"/>
                    <a:pt x="0" y="322"/>
                    <a:pt x="204" y="781"/>
                  </a:cubicBezTo>
                  <a:cubicBezTo>
                    <a:pt x="204" y="781"/>
                    <a:pt x="1525" y="2888"/>
                    <a:pt x="2231" y="3133"/>
                  </a:cubicBezTo>
                  <a:cubicBezTo>
                    <a:pt x="2327" y="3166"/>
                    <a:pt x="2459" y="3180"/>
                    <a:pt x="2616" y="3180"/>
                  </a:cubicBezTo>
                  <a:cubicBezTo>
                    <a:pt x="3601" y="3180"/>
                    <a:pt x="5546" y="2609"/>
                    <a:pt x="5546" y="2609"/>
                  </a:cubicBezTo>
                  <a:lnTo>
                    <a:pt x="5117" y="2329"/>
                  </a:lnTo>
                  <a:cubicBezTo>
                    <a:pt x="5117" y="2329"/>
                    <a:pt x="3421" y="2443"/>
                    <a:pt x="2629" y="2519"/>
                  </a:cubicBezTo>
                  <a:cubicBezTo>
                    <a:pt x="2624" y="2519"/>
                    <a:pt x="2619" y="2520"/>
                    <a:pt x="2614" y="2520"/>
                  </a:cubicBezTo>
                  <a:cubicBezTo>
                    <a:pt x="2251" y="2520"/>
                    <a:pt x="1396" y="1282"/>
                    <a:pt x="1003" y="468"/>
                  </a:cubicBezTo>
                  <a:cubicBezTo>
                    <a:pt x="844" y="139"/>
                    <a:pt x="633" y="1"/>
                    <a:pt x="4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77"/>
            <p:cNvSpPr/>
            <p:nvPr/>
          </p:nvSpPr>
          <p:spPr>
            <a:xfrm>
              <a:off x="-2923648" y="289831"/>
              <a:ext cx="18589" cy="35888"/>
            </a:xfrm>
            <a:custGeom>
              <a:rect b="b" l="l" r="r" t="t"/>
              <a:pathLst>
                <a:path extrusionOk="0" fill="none" h="473" w="245">
                  <a:moveTo>
                    <a:pt x="60" y="0"/>
                  </a:moveTo>
                  <a:lnTo>
                    <a:pt x="244" y="196"/>
                  </a:lnTo>
                  <a:cubicBezTo>
                    <a:pt x="244" y="196"/>
                    <a:pt x="1" y="251"/>
                    <a:pt x="60" y="472"/>
                  </a:cubicBezTo>
                </a:path>
              </a:pathLst>
            </a:custGeom>
            <a:solidFill>
              <a:schemeClr val="dk1"/>
            </a:solidFill>
            <a:ln cap="rnd" cmpd="sng" w="2575">
              <a:solidFill>
                <a:schemeClr val="dk1"/>
              </a:solidFill>
              <a:prstDash val="solid"/>
              <a:miter lim="1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77"/>
            <p:cNvSpPr/>
            <p:nvPr/>
          </p:nvSpPr>
          <p:spPr>
            <a:xfrm>
              <a:off x="-4328727" y="1004862"/>
              <a:ext cx="558649" cy="202731"/>
            </a:xfrm>
            <a:custGeom>
              <a:rect b="b" l="l" r="r" t="t"/>
              <a:pathLst>
                <a:path extrusionOk="0" h="2672" w="7363">
                  <a:moveTo>
                    <a:pt x="2888" y="1"/>
                  </a:moveTo>
                  <a:cubicBezTo>
                    <a:pt x="1886" y="1"/>
                    <a:pt x="1819" y="1174"/>
                    <a:pt x="1862" y="1465"/>
                  </a:cubicBezTo>
                  <a:cubicBezTo>
                    <a:pt x="1802" y="1208"/>
                    <a:pt x="1631" y="618"/>
                    <a:pt x="1281" y="618"/>
                  </a:cubicBezTo>
                  <a:cubicBezTo>
                    <a:pt x="1261" y="618"/>
                    <a:pt x="1240" y="620"/>
                    <a:pt x="1219" y="624"/>
                  </a:cubicBezTo>
                  <a:cubicBezTo>
                    <a:pt x="725" y="720"/>
                    <a:pt x="1389" y="1647"/>
                    <a:pt x="1390" y="1649"/>
                  </a:cubicBezTo>
                  <a:lnTo>
                    <a:pt x="1390" y="1649"/>
                  </a:lnTo>
                  <a:cubicBezTo>
                    <a:pt x="1389" y="1648"/>
                    <a:pt x="1206" y="1392"/>
                    <a:pt x="951" y="1392"/>
                  </a:cubicBezTo>
                  <a:cubicBezTo>
                    <a:pt x="867" y="1392"/>
                    <a:pt x="776" y="1420"/>
                    <a:pt x="680" y="1494"/>
                  </a:cubicBezTo>
                  <a:cubicBezTo>
                    <a:pt x="347" y="1756"/>
                    <a:pt x="841" y="2143"/>
                    <a:pt x="983" y="2240"/>
                  </a:cubicBezTo>
                  <a:cubicBezTo>
                    <a:pt x="918" y="2200"/>
                    <a:pt x="776" y="2123"/>
                    <a:pt x="608" y="2123"/>
                  </a:cubicBezTo>
                  <a:cubicBezTo>
                    <a:pt x="521" y="2123"/>
                    <a:pt x="427" y="2144"/>
                    <a:pt x="334" y="2202"/>
                  </a:cubicBezTo>
                  <a:cubicBezTo>
                    <a:pt x="0" y="2412"/>
                    <a:pt x="251" y="2664"/>
                    <a:pt x="251" y="2664"/>
                  </a:cubicBezTo>
                  <a:lnTo>
                    <a:pt x="4073" y="2672"/>
                  </a:lnTo>
                  <a:lnTo>
                    <a:pt x="4995" y="2670"/>
                  </a:lnTo>
                  <a:lnTo>
                    <a:pt x="7363" y="2670"/>
                  </a:lnTo>
                  <a:lnTo>
                    <a:pt x="3872" y="1536"/>
                  </a:lnTo>
                  <a:cubicBezTo>
                    <a:pt x="3974" y="1022"/>
                    <a:pt x="4016" y="97"/>
                    <a:pt x="3015" y="7"/>
                  </a:cubicBezTo>
                  <a:cubicBezTo>
                    <a:pt x="2971" y="3"/>
                    <a:pt x="2929" y="1"/>
                    <a:pt x="2888" y="1"/>
                  </a:cubicBezTo>
                  <a:close/>
                </a:path>
              </a:pathLst>
            </a:custGeom>
            <a:solidFill>
              <a:srgbClr val="FFFFFF">
                <a:alpha val="47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7" name="Shape 2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8" name="Google Shape;2118;p78"/>
          <p:cNvSpPr txBox="1"/>
          <p:nvPr>
            <p:ph type="title"/>
          </p:nvPr>
        </p:nvSpPr>
        <p:spPr>
          <a:xfrm>
            <a:off x="720000" y="6903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Pedestrian Crash Fatalities</a:t>
            </a:r>
            <a:endParaRPr/>
          </a:p>
        </p:txBody>
      </p:sp>
      <p:sp>
        <p:nvSpPr>
          <p:cNvPr id="2119" name="Google Shape;2119;p78"/>
          <p:cNvSpPr txBox="1"/>
          <p:nvPr>
            <p:ph idx="1" type="body"/>
          </p:nvPr>
        </p:nvSpPr>
        <p:spPr>
          <a:xfrm>
            <a:off x="807150" y="1413151"/>
            <a:ext cx="7704000" cy="3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Pedestrian Crash Fatalities Increased by 30% In Texas From 2018 to 2022: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5,766 Crashes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830 Deaths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1,526 Seriously Injured</a:t>
            </a:r>
            <a:endParaRPr/>
          </a:p>
        </p:txBody>
      </p:sp>
      <p:pic>
        <p:nvPicPr>
          <p:cNvPr id="2120" name="Google Shape;2120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7600" y="2067525"/>
            <a:ext cx="3522877" cy="1981624"/>
          </a:xfrm>
          <a:prstGeom prst="rect">
            <a:avLst/>
          </a:prstGeom>
          <a:noFill/>
          <a:ln>
            <a:noFill/>
          </a:ln>
        </p:spPr>
      </p:pic>
      <p:sp>
        <p:nvSpPr>
          <p:cNvPr id="2121" name="Google Shape;2121;p78"/>
          <p:cNvSpPr txBox="1"/>
          <p:nvPr/>
        </p:nvSpPr>
        <p:spPr>
          <a:xfrm>
            <a:off x="892700" y="2571750"/>
            <a:ext cx="3228000" cy="14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In the U.S. (2021): </a:t>
            </a:r>
            <a:endParaRPr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</a:pPr>
            <a:r>
              <a:rPr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7,388 killed</a:t>
            </a:r>
            <a:endParaRPr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</a:pPr>
            <a:r>
              <a:rPr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Pedestrian killed every 71 minutes.</a:t>
            </a:r>
            <a:endParaRPr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</a:pPr>
            <a:r>
              <a:rPr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77% crashes occurred in the dark</a:t>
            </a:r>
            <a:endParaRPr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In 2010, economic cost amounted to $11.5 billion. $65 billion comprehensive cost</a:t>
            </a:r>
            <a:endParaRPr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5" name="Shape 2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Google Shape;2126;p79"/>
          <p:cNvSpPr txBox="1"/>
          <p:nvPr>
            <p:ph type="title"/>
          </p:nvPr>
        </p:nvSpPr>
        <p:spPr>
          <a:xfrm>
            <a:off x="720000" y="5641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Cyclist Crash Fatalities </a:t>
            </a:r>
            <a:r>
              <a:rPr lang="en"/>
              <a:t> </a:t>
            </a:r>
            <a:endParaRPr/>
          </a:p>
        </p:txBody>
      </p:sp>
      <p:sp>
        <p:nvSpPr>
          <p:cNvPr id="2127" name="Google Shape;2127;p79"/>
          <p:cNvSpPr txBox="1"/>
          <p:nvPr>
            <p:ph idx="1" type="body"/>
          </p:nvPr>
        </p:nvSpPr>
        <p:spPr>
          <a:xfrm>
            <a:off x="807550" y="1136851"/>
            <a:ext cx="7704000" cy="3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1200"/>
              <a:t>From 2010 to 2021, bicyclist fatalities ranged from 623 to a high of 966 with a yearly average of 800 (NCSA, 2022; Stewart, 2023)</a:t>
            </a:r>
            <a:endParaRPr b="1"/>
          </a:p>
        </p:txBody>
      </p:sp>
      <p:sp>
        <p:nvSpPr>
          <p:cNvPr id="2128" name="Google Shape;2128;p79"/>
          <p:cNvSpPr txBox="1"/>
          <p:nvPr/>
        </p:nvSpPr>
        <p:spPr>
          <a:xfrm>
            <a:off x="470100" y="1444075"/>
            <a:ext cx="7953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Time/Light Conditions:</a:t>
            </a:r>
            <a:endParaRPr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   - Over half (56%) of bicyclist fatalities occur in dawn, dusk, or night-time conditions.</a:t>
            </a:r>
            <a:endParaRPr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   - The highest proportion (21%) of fatal crashes on weekdays occur from 6 p.m. to 8:59 p.m.</a:t>
            </a:r>
            <a:endParaRPr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   - The highest proportion (23%) of fatal crashes on the weekend also occur from 6 p.m. to 8:59 p.m.</a:t>
            </a:r>
            <a:endParaRPr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pic>
        <p:nvPicPr>
          <p:cNvPr id="2129" name="Google Shape;2129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2800" y="2906650"/>
            <a:ext cx="2988450" cy="170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3" name="Shape 2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4" name="Google Shape;2134;p80"/>
          <p:cNvSpPr txBox="1"/>
          <p:nvPr>
            <p:ph type="title"/>
          </p:nvPr>
        </p:nvSpPr>
        <p:spPr>
          <a:xfrm>
            <a:off x="720000" y="4669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Effectiveness of Bright Clothing</a:t>
            </a:r>
            <a:endParaRPr/>
          </a:p>
        </p:txBody>
      </p:sp>
      <p:sp>
        <p:nvSpPr>
          <p:cNvPr id="2135" name="Google Shape;2135;p80"/>
          <p:cNvSpPr txBox="1"/>
          <p:nvPr/>
        </p:nvSpPr>
        <p:spPr>
          <a:xfrm>
            <a:off x="4540400" y="4131875"/>
            <a:ext cx="42570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2136" name="Google Shape;2136;p80"/>
          <p:cNvSpPr txBox="1"/>
          <p:nvPr/>
        </p:nvSpPr>
        <p:spPr>
          <a:xfrm>
            <a:off x="6343600" y="1116213"/>
            <a:ext cx="1740000" cy="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2137" name="Google Shape;2137;p80"/>
          <p:cNvSpPr txBox="1"/>
          <p:nvPr/>
        </p:nvSpPr>
        <p:spPr>
          <a:xfrm>
            <a:off x="836300" y="1616200"/>
            <a:ext cx="3000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Major Factors for Crashes Include:</a:t>
            </a:r>
            <a:endParaRPr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Asap"/>
                <a:ea typeface="Asap"/>
                <a:cs typeface="Asap"/>
                <a:sym typeface="Asap"/>
              </a:rPr>
              <a:t>Driver inattention</a:t>
            </a:r>
            <a:endParaRPr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</a:pPr>
            <a:r>
              <a:rPr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Failing to yield right-of-way</a:t>
            </a:r>
            <a:endParaRPr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</a:pPr>
            <a:r>
              <a:rPr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Speeding</a:t>
            </a:r>
            <a:endParaRPr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</a:pPr>
            <a:r>
              <a:rPr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~ 40%</a:t>
            </a:r>
            <a:endParaRPr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pic>
        <p:nvPicPr>
          <p:cNvPr id="2138" name="Google Shape;2138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4050" y="1559291"/>
            <a:ext cx="3282125" cy="218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2" name="Shape 2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3" name="Google Shape;2143;p8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</a:t>
            </a:r>
            <a:r>
              <a:rPr lang="en"/>
              <a:t>Solution </a:t>
            </a:r>
            <a:endParaRPr/>
          </a:p>
        </p:txBody>
      </p:sp>
      <p:sp>
        <p:nvSpPr>
          <p:cNvPr id="2144" name="Google Shape;2144;p81"/>
          <p:cNvSpPr txBox="1"/>
          <p:nvPr>
            <p:ph idx="1" type="body"/>
          </p:nvPr>
        </p:nvSpPr>
        <p:spPr>
          <a:xfrm>
            <a:off x="720000" y="1160001"/>
            <a:ext cx="7704000" cy="3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Increasing drivers’ attention by assessing the safety percentage derived from individuals’ attire through photographic analysis </a:t>
            </a:r>
            <a:endParaRPr/>
          </a:p>
        </p:txBody>
      </p:sp>
      <p:sp>
        <p:nvSpPr>
          <p:cNvPr id="2145" name="Google Shape;2145;p81"/>
          <p:cNvSpPr txBox="1"/>
          <p:nvPr/>
        </p:nvSpPr>
        <p:spPr>
          <a:xfrm>
            <a:off x="1088550" y="1816600"/>
            <a:ext cx="2779800" cy="12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Input Image:</a:t>
            </a:r>
            <a:endParaRPr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2146" name="Google Shape;2146;p81"/>
          <p:cNvSpPr txBox="1"/>
          <p:nvPr/>
        </p:nvSpPr>
        <p:spPr>
          <a:xfrm>
            <a:off x="4914000" y="1948450"/>
            <a:ext cx="3611400" cy="6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Output Image:</a:t>
            </a:r>
            <a:endParaRPr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pic>
        <p:nvPicPr>
          <p:cNvPr id="2147" name="Google Shape;2147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8200" y="2407375"/>
            <a:ext cx="1837175" cy="1842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8" name="Google Shape;2148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5425" y="2266200"/>
            <a:ext cx="1258550" cy="227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2" name="Shape 2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3" name="Google Shape;2153;p8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Safet Score and Output</a:t>
            </a:r>
            <a:endParaRPr/>
          </a:p>
        </p:txBody>
      </p:sp>
      <p:pic>
        <p:nvPicPr>
          <p:cNvPr id="2154" name="Google Shape;2154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625" y="3428551"/>
            <a:ext cx="807720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5" name="Google Shape;2155;p82"/>
          <p:cNvPicPr preferRelativeResize="0"/>
          <p:nvPr/>
        </p:nvPicPr>
        <p:blipFill rotWithShape="1">
          <a:blip r:embed="rId4">
            <a:alphaModFix/>
          </a:blip>
          <a:srcRect b="10104" l="0" r="0" t="0"/>
          <a:stretch/>
        </p:blipFill>
        <p:spPr>
          <a:xfrm>
            <a:off x="3122200" y="876625"/>
            <a:ext cx="3000199" cy="2487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9" name="Shape 2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" name="Google Shape;2160;p83"/>
          <p:cNvSpPr/>
          <p:nvPr/>
        </p:nvSpPr>
        <p:spPr>
          <a:xfrm>
            <a:off x="2619975" y="3457463"/>
            <a:ext cx="2555586" cy="1074991"/>
          </a:xfrm>
          <a:custGeom>
            <a:rect b="b" l="l" r="r" t="t"/>
            <a:pathLst>
              <a:path extrusionOk="0" h="13416" w="31894">
                <a:moveTo>
                  <a:pt x="17927" y="1"/>
                </a:moveTo>
                <a:cubicBezTo>
                  <a:pt x="17716" y="1"/>
                  <a:pt x="17508" y="12"/>
                  <a:pt x="17302" y="34"/>
                </a:cubicBezTo>
                <a:lnTo>
                  <a:pt x="17274" y="276"/>
                </a:lnTo>
                <a:cubicBezTo>
                  <a:pt x="16938" y="101"/>
                  <a:pt x="16531" y="1"/>
                  <a:pt x="16056" y="1"/>
                </a:cubicBezTo>
                <a:cubicBezTo>
                  <a:pt x="15919" y="1"/>
                  <a:pt x="15775" y="9"/>
                  <a:pt x="15627" y="27"/>
                </a:cubicBezTo>
                <a:cubicBezTo>
                  <a:pt x="15455" y="47"/>
                  <a:pt x="15297" y="75"/>
                  <a:pt x="15151" y="112"/>
                </a:cubicBezTo>
                <a:cubicBezTo>
                  <a:pt x="14823" y="198"/>
                  <a:pt x="14558" y="324"/>
                  <a:pt x="14353" y="480"/>
                </a:cubicBezTo>
                <a:cubicBezTo>
                  <a:pt x="14309" y="515"/>
                  <a:pt x="14267" y="550"/>
                  <a:pt x="14228" y="587"/>
                </a:cubicBezTo>
                <a:cubicBezTo>
                  <a:pt x="13778" y="1011"/>
                  <a:pt x="13690" y="1614"/>
                  <a:pt x="13867" y="2236"/>
                </a:cubicBezTo>
                <a:cubicBezTo>
                  <a:pt x="13889" y="2317"/>
                  <a:pt x="13916" y="2395"/>
                  <a:pt x="13948" y="2476"/>
                </a:cubicBezTo>
                <a:cubicBezTo>
                  <a:pt x="14018" y="2658"/>
                  <a:pt x="14114" y="2839"/>
                  <a:pt x="14226" y="3018"/>
                </a:cubicBezTo>
                <a:cubicBezTo>
                  <a:pt x="14055" y="2843"/>
                  <a:pt x="13874" y="2686"/>
                  <a:pt x="13682" y="2542"/>
                </a:cubicBezTo>
                <a:cubicBezTo>
                  <a:pt x="13590" y="2476"/>
                  <a:pt x="13498" y="2411"/>
                  <a:pt x="13400" y="2351"/>
                </a:cubicBezTo>
                <a:cubicBezTo>
                  <a:pt x="12908" y="2043"/>
                  <a:pt x="12359" y="1829"/>
                  <a:pt x="11784" y="1709"/>
                </a:cubicBezTo>
                <a:cubicBezTo>
                  <a:pt x="11685" y="1687"/>
                  <a:pt x="11585" y="1669"/>
                  <a:pt x="11484" y="1656"/>
                </a:cubicBezTo>
                <a:cubicBezTo>
                  <a:pt x="11333" y="1632"/>
                  <a:pt x="11178" y="1619"/>
                  <a:pt x="11023" y="1610"/>
                </a:cubicBezTo>
                <a:cubicBezTo>
                  <a:pt x="10922" y="1603"/>
                  <a:pt x="10820" y="1600"/>
                  <a:pt x="10719" y="1600"/>
                </a:cubicBezTo>
                <a:cubicBezTo>
                  <a:pt x="10689" y="1600"/>
                  <a:pt x="10660" y="1600"/>
                  <a:pt x="10631" y="1601"/>
                </a:cubicBezTo>
                <a:lnTo>
                  <a:pt x="10614" y="1601"/>
                </a:lnTo>
                <a:cubicBezTo>
                  <a:pt x="9770" y="1612"/>
                  <a:pt x="8917" y="1816"/>
                  <a:pt x="8139" y="2220"/>
                </a:cubicBezTo>
                <a:cubicBezTo>
                  <a:pt x="8064" y="2259"/>
                  <a:pt x="7992" y="2301"/>
                  <a:pt x="7922" y="2345"/>
                </a:cubicBezTo>
                <a:cubicBezTo>
                  <a:pt x="7914" y="2347"/>
                  <a:pt x="7907" y="2351"/>
                  <a:pt x="7899" y="2356"/>
                </a:cubicBezTo>
                <a:cubicBezTo>
                  <a:pt x="6643" y="3134"/>
                  <a:pt x="6333" y="4431"/>
                  <a:pt x="6799" y="5589"/>
                </a:cubicBezTo>
                <a:cubicBezTo>
                  <a:pt x="6882" y="5797"/>
                  <a:pt x="6991" y="6000"/>
                  <a:pt x="7124" y="6197"/>
                </a:cubicBezTo>
                <a:cubicBezTo>
                  <a:pt x="7184" y="6285"/>
                  <a:pt x="7251" y="6375"/>
                  <a:pt x="7323" y="6460"/>
                </a:cubicBezTo>
                <a:cubicBezTo>
                  <a:pt x="7289" y="6447"/>
                  <a:pt x="6722" y="6214"/>
                  <a:pt x="6181" y="6214"/>
                </a:cubicBezTo>
                <a:cubicBezTo>
                  <a:pt x="5836" y="6214"/>
                  <a:pt x="5502" y="6309"/>
                  <a:pt x="5323" y="6613"/>
                </a:cubicBezTo>
                <a:cubicBezTo>
                  <a:pt x="4859" y="7396"/>
                  <a:pt x="6154" y="8025"/>
                  <a:pt x="6200" y="8051"/>
                </a:cubicBezTo>
                <a:cubicBezTo>
                  <a:pt x="6038" y="8012"/>
                  <a:pt x="5876" y="7977"/>
                  <a:pt x="5712" y="7953"/>
                </a:cubicBezTo>
                <a:cubicBezTo>
                  <a:pt x="5408" y="7905"/>
                  <a:pt x="5101" y="7882"/>
                  <a:pt x="4796" y="7882"/>
                </a:cubicBezTo>
                <a:cubicBezTo>
                  <a:pt x="4536" y="7882"/>
                  <a:pt x="4276" y="7899"/>
                  <a:pt x="4020" y="7933"/>
                </a:cubicBezTo>
                <a:cubicBezTo>
                  <a:pt x="3631" y="7984"/>
                  <a:pt x="3250" y="8073"/>
                  <a:pt x="2887" y="8200"/>
                </a:cubicBezTo>
                <a:cubicBezTo>
                  <a:pt x="2518" y="8327"/>
                  <a:pt x="2168" y="8491"/>
                  <a:pt x="1851" y="8690"/>
                </a:cubicBezTo>
                <a:cubicBezTo>
                  <a:pt x="1789" y="8731"/>
                  <a:pt x="1726" y="8769"/>
                  <a:pt x="1667" y="8810"/>
                </a:cubicBezTo>
                <a:cubicBezTo>
                  <a:pt x="1446" y="8963"/>
                  <a:pt x="1243" y="9131"/>
                  <a:pt x="1061" y="9313"/>
                </a:cubicBezTo>
                <a:cubicBezTo>
                  <a:pt x="792" y="9580"/>
                  <a:pt x="565" y="9882"/>
                  <a:pt x="394" y="10216"/>
                </a:cubicBezTo>
                <a:cubicBezTo>
                  <a:pt x="292" y="10408"/>
                  <a:pt x="215" y="10597"/>
                  <a:pt x="158" y="10789"/>
                </a:cubicBezTo>
                <a:cubicBezTo>
                  <a:pt x="1" y="11314"/>
                  <a:pt x="3" y="11828"/>
                  <a:pt x="128" y="12320"/>
                </a:cubicBezTo>
                <a:lnTo>
                  <a:pt x="2043" y="12402"/>
                </a:lnTo>
                <a:lnTo>
                  <a:pt x="3812" y="12477"/>
                </a:lnTo>
                <a:lnTo>
                  <a:pt x="7356" y="12630"/>
                </a:lnTo>
                <a:lnTo>
                  <a:pt x="7822" y="12650"/>
                </a:lnTo>
                <a:lnTo>
                  <a:pt x="8255" y="12669"/>
                </a:lnTo>
                <a:lnTo>
                  <a:pt x="8812" y="12693"/>
                </a:lnTo>
                <a:lnTo>
                  <a:pt x="17477" y="13061"/>
                </a:lnTo>
                <a:lnTo>
                  <a:pt x="17477" y="12814"/>
                </a:lnTo>
                <a:lnTo>
                  <a:pt x="31293" y="13415"/>
                </a:lnTo>
                <a:cubicBezTo>
                  <a:pt x="31689" y="13094"/>
                  <a:pt x="31894" y="12649"/>
                  <a:pt x="31807" y="12077"/>
                </a:cubicBezTo>
                <a:cubicBezTo>
                  <a:pt x="31788" y="11950"/>
                  <a:pt x="31755" y="11832"/>
                  <a:pt x="31717" y="11725"/>
                </a:cubicBezTo>
                <a:cubicBezTo>
                  <a:pt x="31624" y="11478"/>
                  <a:pt x="31479" y="11277"/>
                  <a:pt x="31293" y="11117"/>
                </a:cubicBezTo>
                <a:cubicBezTo>
                  <a:pt x="31254" y="11082"/>
                  <a:pt x="31212" y="11053"/>
                  <a:pt x="31169" y="11019"/>
                </a:cubicBezTo>
                <a:cubicBezTo>
                  <a:pt x="30788" y="10752"/>
                  <a:pt x="30272" y="10632"/>
                  <a:pt x="29712" y="10632"/>
                </a:cubicBezTo>
                <a:cubicBezTo>
                  <a:pt x="29533" y="10632"/>
                  <a:pt x="29351" y="10644"/>
                  <a:pt x="29166" y="10667"/>
                </a:cubicBezTo>
                <a:cubicBezTo>
                  <a:pt x="29070" y="10680"/>
                  <a:pt x="28971" y="10695"/>
                  <a:pt x="28871" y="10714"/>
                </a:cubicBezTo>
                <a:cubicBezTo>
                  <a:pt x="28646" y="10758"/>
                  <a:pt x="28423" y="10815"/>
                  <a:pt x="28202" y="10889"/>
                </a:cubicBezTo>
                <a:cubicBezTo>
                  <a:pt x="28420" y="10773"/>
                  <a:pt x="28619" y="10647"/>
                  <a:pt x="28798" y="10513"/>
                </a:cubicBezTo>
                <a:cubicBezTo>
                  <a:pt x="28884" y="10448"/>
                  <a:pt x="28963" y="10384"/>
                  <a:pt x="29041" y="10317"/>
                </a:cubicBezTo>
                <a:cubicBezTo>
                  <a:pt x="29431" y="9971"/>
                  <a:pt x="29713" y="9580"/>
                  <a:pt x="29874" y="9164"/>
                </a:cubicBezTo>
                <a:cubicBezTo>
                  <a:pt x="29901" y="9092"/>
                  <a:pt x="29927" y="9020"/>
                  <a:pt x="29947" y="8946"/>
                </a:cubicBezTo>
                <a:cubicBezTo>
                  <a:pt x="29981" y="8836"/>
                  <a:pt x="30003" y="8723"/>
                  <a:pt x="30019" y="8611"/>
                </a:cubicBezTo>
                <a:cubicBezTo>
                  <a:pt x="30032" y="8515"/>
                  <a:pt x="30040" y="8417"/>
                  <a:pt x="30041" y="8322"/>
                </a:cubicBezTo>
                <a:lnTo>
                  <a:pt x="30041" y="8310"/>
                </a:lnTo>
                <a:cubicBezTo>
                  <a:pt x="30056" y="7691"/>
                  <a:pt x="29833" y="7054"/>
                  <a:pt x="29365" y="6460"/>
                </a:cubicBezTo>
                <a:cubicBezTo>
                  <a:pt x="29319" y="6403"/>
                  <a:pt x="29271" y="6348"/>
                  <a:pt x="29220" y="6293"/>
                </a:cubicBezTo>
                <a:cubicBezTo>
                  <a:pt x="29216" y="6289"/>
                  <a:pt x="29210" y="6283"/>
                  <a:pt x="29207" y="6276"/>
                </a:cubicBezTo>
                <a:cubicBezTo>
                  <a:pt x="28514" y="5540"/>
                  <a:pt x="27438" y="5195"/>
                  <a:pt x="26335" y="5195"/>
                </a:cubicBezTo>
                <a:cubicBezTo>
                  <a:pt x="25989" y="5195"/>
                  <a:pt x="25640" y="5229"/>
                  <a:pt x="25300" y="5296"/>
                </a:cubicBezTo>
                <a:cubicBezTo>
                  <a:pt x="25042" y="5345"/>
                  <a:pt x="24789" y="5415"/>
                  <a:pt x="24546" y="5502"/>
                </a:cubicBezTo>
                <a:cubicBezTo>
                  <a:pt x="24434" y="5542"/>
                  <a:pt x="24323" y="5585"/>
                  <a:pt x="24216" y="5635"/>
                </a:cubicBezTo>
                <a:cubicBezTo>
                  <a:pt x="24246" y="5594"/>
                  <a:pt x="25036" y="4538"/>
                  <a:pt x="24095" y="4155"/>
                </a:cubicBezTo>
                <a:cubicBezTo>
                  <a:pt x="23933" y="4090"/>
                  <a:pt x="23776" y="4063"/>
                  <a:pt x="23626" y="4063"/>
                </a:cubicBezTo>
                <a:cubicBezTo>
                  <a:pt x="22900" y="4063"/>
                  <a:pt x="22339" y="4695"/>
                  <a:pt x="22314" y="4724"/>
                </a:cubicBezTo>
                <a:cubicBezTo>
                  <a:pt x="22370" y="4606"/>
                  <a:pt x="22412" y="4488"/>
                  <a:pt x="22449" y="4369"/>
                </a:cubicBezTo>
                <a:cubicBezTo>
                  <a:pt x="22576" y="3959"/>
                  <a:pt x="22600" y="3539"/>
                  <a:pt x="22528" y="3128"/>
                </a:cubicBezTo>
                <a:cubicBezTo>
                  <a:pt x="22476" y="2837"/>
                  <a:pt x="22381" y="2553"/>
                  <a:pt x="22237" y="2282"/>
                </a:cubicBezTo>
                <a:cubicBezTo>
                  <a:pt x="22095" y="2004"/>
                  <a:pt x="21905" y="1739"/>
                  <a:pt x="21673" y="1494"/>
                </a:cubicBezTo>
                <a:cubicBezTo>
                  <a:pt x="21627" y="1446"/>
                  <a:pt x="21581" y="1400"/>
                  <a:pt x="21533" y="1352"/>
                </a:cubicBezTo>
                <a:cubicBezTo>
                  <a:pt x="21356" y="1180"/>
                  <a:pt x="21157" y="1022"/>
                  <a:pt x="20938" y="880"/>
                </a:cubicBezTo>
                <a:cubicBezTo>
                  <a:pt x="20621" y="668"/>
                  <a:pt x="20260" y="486"/>
                  <a:pt x="19860" y="340"/>
                </a:cubicBezTo>
                <a:cubicBezTo>
                  <a:pt x="19629" y="257"/>
                  <a:pt x="19397" y="191"/>
                  <a:pt x="19169" y="137"/>
                </a:cubicBezTo>
                <a:cubicBezTo>
                  <a:pt x="18749" y="44"/>
                  <a:pt x="18334" y="1"/>
                  <a:pt x="1792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1" name="Google Shape;2161;p83"/>
          <p:cNvSpPr txBox="1"/>
          <p:nvPr>
            <p:ph type="title"/>
          </p:nvPr>
        </p:nvSpPr>
        <p:spPr>
          <a:xfrm>
            <a:off x="653400" y="146375"/>
            <a:ext cx="707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2162" name="Google Shape;2162;p83"/>
          <p:cNvSpPr txBox="1"/>
          <p:nvPr>
            <p:ph idx="1" type="subTitle"/>
          </p:nvPr>
        </p:nvSpPr>
        <p:spPr>
          <a:xfrm>
            <a:off x="306150" y="455900"/>
            <a:ext cx="8531700" cy="3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1430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Montserrat"/>
              <a:buNone/>
            </a:pPr>
            <a:r>
              <a:t/>
            </a:r>
            <a:endParaRPr sz="12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Char char="●"/>
            </a:pPr>
            <a:r>
              <a:rPr b="1" lang="en" sz="1000">
                <a:latin typeface="Montserrat"/>
                <a:ea typeface="Montserrat"/>
                <a:cs typeface="Montserrat"/>
                <a:sym typeface="Montserrat"/>
              </a:rPr>
              <a:t>Texas Pedestrian Fatalities: </a:t>
            </a:r>
            <a:r>
              <a:rPr b="1" lang="en" sz="10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https://www.txdot.gov/safety/traffic-safety-campaigns/pedestrian-safety.html#:~:text=Pedestrian%20traffic%20fatalities%20increased%2030,1%2C526%20people%20were%20seriously%20injured</a:t>
            </a:r>
            <a:r>
              <a:rPr b="1" lang="en" sz="10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Char char="●"/>
            </a:pPr>
            <a:r>
              <a:rPr b="1" lang="en" sz="1000">
                <a:latin typeface="Montserrat"/>
                <a:ea typeface="Montserrat"/>
                <a:cs typeface="Montserrat"/>
                <a:sym typeface="Montserrat"/>
              </a:rPr>
              <a:t>Bicycle Safety: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https://www.nhtsa.gov/book/countermeasures-that-work/bicycle-safety#:~:text=From%202010%20to%202021%2C%20bicyclist,2022%3B%20Stewart%2C%202023</a:t>
            </a:r>
            <a:r>
              <a:rPr b="1" lang="en" sz="1000">
                <a:latin typeface="Montserrat"/>
                <a:ea typeface="Montserrat"/>
                <a:cs typeface="Montserrat"/>
                <a:sym typeface="Montserrat"/>
              </a:rPr>
              <a:t>).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Char char="●"/>
            </a:pPr>
            <a:r>
              <a:rPr b="1" lang="en" sz="1000">
                <a:latin typeface="Montserrat"/>
                <a:ea typeface="Montserrat"/>
                <a:cs typeface="Montserrat"/>
                <a:sym typeface="Montserrat"/>
              </a:rPr>
              <a:t>Effect of yellow bicycle jackets on cyclists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https://www.sciencedirect.com/science/article/pii/S0925753517313528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Char char="●"/>
            </a:pPr>
            <a:r>
              <a:rPr b="1" lang="en" sz="1000">
                <a:latin typeface="Montserrat"/>
                <a:ea typeface="Montserrat"/>
                <a:cs typeface="Montserrat"/>
                <a:sym typeface="Montserrat"/>
              </a:rPr>
              <a:t> Fatality Chart: 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6"/>
              </a:rPr>
              <a:t>https://www.ghsa.org/resources/Pedestrians23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7"/>
              </a:rPr>
              <a:t>https://crashstats.nhtsa.dot.gov/Api/Public/ViewPublication/813458#:~:text=Pedestrian%20deaths%20accounted%20for%2017,in%20traffic%20crashes%20in%202021</a:t>
            </a:r>
            <a:r>
              <a:rPr b="1" lang="en" sz="10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Char char="●"/>
            </a:pPr>
            <a:r>
              <a:rPr b="1" lang="en" sz="10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8"/>
              </a:rPr>
              <a:t>https://crashstats.nhtsa.dot.gov/Api/Public/ViewPublication/813369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163" name="Google Shape;2163;p83"/>
          <p:cNvGrpSpPr/>
          <p:nvPr/>
        </p:nvGrpSpPr>
        <p:grpSpPr>
          <a:xfrm>
            <a:off x="2438866" y="3301310"/>
            <a:ext cx="2534015" cy="1956296"/>
            <a:chOff x="-8130775" y="1814465"/>
            <a:chExt cx="1053338" cy="813192"/>
          </a:xfrm>
        </p:grpSpPr>
        <p:sp>
          <p:nvSpPr>
            <p:cNvPr id="2164" name="Google Shape;2164;p83"/>
            <p:cNvSpPr/>
            <p:nvPr/>
          </p:nvSpPr>
          <p:spPr>
            <a:xfrm>
              <a:off x="-8130775" y="2401557"/>
              <a:ext cx="1053338" cy="226100"/>
            </a:xfrm>
            <a:custGeom>
              <a:rect b="b" l="l" r="r" t="t"/>
              <a:pathLst>
                <a:path extrusionOk="0" h="2980" w="13883">
                  <a:moveTo>
                    <a:pt x="6942" y="0"/>
                  </a:moveTo>
                  <a:cubicBezTo>
                    <a:pt x="3109" y="0"/>
                    <a:pt x="0" y="665"/>
                    <a:pt x="0" y="1489"/>
                  </a:cubicBezTo>
                  <a:cubicBezTo>
                    <a:pt x="0" y="2313"/>
                    <a:pt x="3109" y="2980"/>
                    <a:pt x="6942" y="2980"/>
                  </a:cubicBezTo>
                  <a:cubicBezTo>
                    <a:pt x="10775" y="2980"/>
                    <a:pt x="13882" y="2315"/>
                    <a:pt x="13882" y="1489"/>
                  </a:cubicBezTo>
                  <a:cubicBezTo>
                    <a:pt x="13882" y="665"/>
                    <a:pt x="10775" y="0"/>
                    <a:pt x="6942" y="0"/>
                  </a:cubicBezTo>
                  <a:close/>
                </a:path>
              </a:pathLst>
            </a:custGeom>
            <a:solidFill>
              <a:srgbClr val="333333">
                <a:alpha val="220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83"/>
            <p:cNvSpPr/>
            <p:nvPr/>
          </p:nvSpPr>
          <p:spPr>
            <a:xfrm>
              <a:off x="-7778353" y="2288433"/>
              <a:ext cx="82853" cy="95675"/>
            </a:xfrm>
            <a:custGeom>
              <a:rect b="b" l="l" r="r" t="t"/>
              <a:pathLst>
                <a:path extrusionOk="0" h="1261" w="1092">
                  <a:moveTo>
                    <a:pt x="1092" y="0"/>
                  </a:moveTo>
                  <a:lnTo>
                    <a:pt x="1" y="137"/>
                  </a:lnTo>
                  <a:lnTo>
                    <a:pt x="393" y="1261"/>
                  </a:lnTo>
                  <a:lnTo>
                    <a:pt x="1092" y="892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83"/>
            <p:cNvSpPr/>
            <p:nvPr/>
          </p:nvSpPr>
          <p:spPr>
            <a:xfrm>
              <a:off x="-7798307" y="1998149"/>
              <a:ext cx="146586" cy="246434"/>
            </a:xfrm>
            <a:custGeom>
              <a:rect b="b" l="l" r="r" t="t"/>
              <a:pathLst>
                <a:path extrusionOk="0" h="3248" w="1932">
                  <a:moveTo>
                    <a:pt x="1158" y="0"/>
                  </a:moveTo>
                  <a:lnTo>
                    <a:pt x="481" y="28"/>
                  </a:lnTo>
                  <a:cubicBezTo>
                    <a:pt x="481" y="28"/>
                    <a:pt x="54" y="205"/>
                    <a:pt x="0" y="3248"/>
                  </a:cubicBezTo>
                  <a:lnTo>
                    <a:pt x="1932" y="3183"/>
                  </a:lnTo>
                  <a:lnTo>
                    <a:pt x="115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83"/>
            <p:cNvSpPr/>
            <p:nvPr/>
          </p:nvSpPr>
          <p:spPr>
            <a:xfrm>
              <a:off x="-7772738" y="2040258"/>
              <a:ext cx="261381" cy="106373"/>
            </a:xfrm>
            <a:custGeom>
              <a:rect b="b" l="l" r="r" t="t"/>
              <a:pathLst>
                <a:path extrusionOk="0" h="1402" w="3445">
                  <a:moveTo>
                    <a:pt x="422" y="0"/>
                  </a:moveTo>
                  <a:cubicBezTo>
                    <a:pt x="274" y="0"/>
                    <a:pt x="168" y="72"/>
                    <a:pt x="113" y="229"/>
                  </a:cubicBezTo>
                  <a:cubicBezTo>
                    <a:pt x="1" y="551"/>
                    <a:pt x="682" y="953"/>
                    <a:pt x="1394" y="1257"/>
                  </a:cubicBezTo>
                  <a:cubicBezTo>
                    <a:pt x="1641" y="1363"/>
                    <a:pt x="1897" y="1401"/>
                    <a:pt x="2140" y="1401"/>
                  </a:cubicBezTo>
                  <a:cubicBezTo>
                    <a:pt x="2792" y="1401"/>
                    <a:pt x="3345" y="1122"/>
                    <a:pt x="3345" y="1122"/>
                  </a:cubicBezTo>
                  <a:lnTo>
                    <a:pt x="3445" y="518"/>
                  </a:lnTo>
                  <a:lnTo>
                    <a:pt x="2332" y="745"/>
                  </a:lnTo>
                  <a:cubicBezTo>
                    <a:pt x="2278" y="753"/>
                    <a:pt x="2227" y="757"/>
                    <a:pt x="2176" y="757"/>
                  </a:cubicBezTo>
                  <a:cubicBezTo>
                    <a:pt x="1759" y="757"/>
                    <a:pt x="1427" y="483"/>
                    <a:pt x="1018" y="229"/>
                  </a:cubicBezTo>
                  <a:cubicBezTo>
                    <a:pt x="781" y="82"/>
                    <a:pt x="578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83"/>
            <p:cNvSpPr/>
            <p:nvPr/>
          </p:nvSpPr>
          <p:spPr>
            <a:xfrm>
              <a:off x="-7817350" y="1857332"/>
              <a:ext cx="145523" cy="145523"/>
            </a:xfrm>
            <a:custGeom>
              <a:rect b="b" l="l" r="r" t="t"/>
              <a:pathLst>
                <a:path extrusionOk="0" h="1918" w="1918">
                  <a:moveTo>
                    <a:pt x="959" y="1"/>
                  </a:moveTo>
                  <a:cubicBezTo>
                    <a:pt x="428" y="1"/>
                    <a:pt x="1" y="432"/>
                    <a:pt x="1" y="959"/>
                  </a:cubicBezTo>
                  <a:cubicBezTo>
                    <a:pt x="1" y="1490"/>
                    <a:pt x="428" y="1917"/>
                    <a:pt x="959" y="1917"/>
                  </a:cubicBezTo>
                  <a:cubicBezTo>
                    <a:pt x="1488" y="1917"/>
                    <a:pt x="1917" y="1490"/>
                    <a:pt x="1917" y="959"/>
                  </a:cubicBezTo>
                  <a:cubicBezTo>
                    <a:pt x="1917" y="430"/>
                    <a:pt x="1488" y="1"/>
                    <a:pt x="9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83"/>
            <p:cNvSpPr/>
            <p:nvPr/>
          </p:nvSpPr>
          <p:spPr>
            <a:xfrm>
              <a:off x="-7797093" y="1857332"/>
              <a:ext cx="125265" cy="125265"/>
            </a:xfrm>
            <a:custGeom>
              <a:rect b="b" l="l" r="r" t="t"/>
              <a:pathLst>
                <a:path extrusionOk="0" h="1651" w="1651">
                  <a:moveTo>
                    <a:pt x="692" y="1"/>
                  </a:moveTo>
                  <a:cubicBezTo>
                    <a:pt x="497" y="1"/>
                    <a:pt x="314" y="61"/>
                    <a:pt x="161" y="163"/>
                  </a:cubicBezTo>
                  <a:cubicBezTo>
                    <a:pt x="60" y="314"/>
                    <a:pt x="1" y="496"/>
                    <a:pt x="1" y="692"/>
                  </a:cubicBezTo>
                  <a:cubicBezTo>
                    <a:pt x="1" y="1222"/>
                    <a:pt x="428" y="1650"/>
                    <a:pt x="959" y="1650"/>
                  </a:cubicBezTo>
                  <a:cubicBezTo>
                    <a:pt x="1155" y="1650"/>
                    <a:pt x="1337" y="1591"/>
                    <a:pt x="1488" y="1490"/>
                  </a:cubicBezTo>
                  <a:cubicBezTo>
                    <a:pt x="1589" y="1337"/>
                    <a:pt x="1650" y="1156"/>
                    <a:pt x="1650" y="959"/>
                  </a:cubicBezTo>
                  <a:cubicBezTo>
                    <a:pt x="1650" y="430"/>
                    <a:pt x="1221" y="1"/>
                    <a:pt x="692" y="1"/>
                  </a:cubicBezTo>
                  <a:close/>
                </a:path>
              </a:pathLst>
            </a:custGeom>
            <a:solidFill>
              <a:srgbClr val="FFFFF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83"/>
            <p:cNvSpPr/>
            <p:nvPr/>
          </p:nvSpPr>
          <p:spPr>
            <a:xfrm>
              <a:off x="-7855665" y="1814465"/>
              <a:ext cx="173369" cy="91654"/>
            </a:xfrm>
            <a:custGeom>
              <a:rect b="b" l="l" r="r" t="t"/>
              <a:pathLst>
                <a:path extrusionOk="0" h="1208" w="2285">
                  <a:moveTo>
                    <a:pt x="1763" y="1"/>
                  </a:moveTo>
                  <a:cubicBezTo>
                    <a:pt x="1708" y="1"/>
                    <a:pt x="1833" y="341"/>
                    <a:pt x="1770" y="341"/>
                  </a:cubicBezTo>
                  <a:cubicBezTo>
                    <a:pt x="629" y="341"/>
                    <a:pt x="1" y="870"/>
                    <a:pt x="443" y="1172"/>
                  </a:cubicBezTo>
                  <a:cubicBezTo>
                    <a:pt x="481" y="1198"/>
                    <a:pt x="530" y="1207"/>
                    <a:pt x="582" y="1207"/>
                  </a:cubicBezTo>
                  <a:cubicBezTo>
                    <a:pt x="725" y="1207"/>
                    <a:pt x="887" y="1135"/>
                    <a:pt x="889" y="1135"/>
                  </a:cubicBezTo>
                  <a:cubicBezTo>
                    <a:pt x="889" y="1135"/>
                    <a:pt x="889" y="1135"/>
                    <a:pt x="889" y="1135"/>
                  </a:cubicBezTo>
                  <a:cubicBezTo>
                    <a:pt x="1390" y="993"/>
                    <a:pt x="2004" y="737"/>
                    <a:pt x="2004" y="737"/>
                  </a:cubicBezTo>
                  <a:cubicBezTo>
                    <a:pt x="2284" y="625"/>
                    <a:pt x="1938" y="83"/>
                    <a:pt x="1774" y="4"/>
                  </a:cubicBezTo>
                  <a:cubicBezTo>
                    <a:pt x="1770" y="2"/>
                    <a:pt x="1766" y="1"/>
                    <a:pt x="17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83"/>
            <p:cNvSpPr/>
            <p:nvPr/>
          </p:nvSpPr>
          <p:spPr>
            <a:xfrm>
              <a:off x="-7516748" y="2082366"/>
              <a:ext cx="73369" cy="54780"/>
            </a:xfrm>
            <a:custGeom>
              <a:rect b="b" l="l" r="r" t="t"/>
              <a:pathLst>
                <a:path extrusionOk="0" h="722" w="967">
                  <a:moveTo>
                    <a:pt x="222" y="0"/>
                  </a:moveTo>
                  <a:cubicBezTo>
                    <a:pt x="112" y="0"/>
                    <a:pt x="21" y="7"/>
                    <a:pt x="21" y="7"/>
                  </a:cubicBezTo>
                  <a:lnTo>
                    <a:pt x="1" y="407"/>
                  </a:lnTo>
                  <a:cubicBezTo>
                    <a:pt x="1" y="407"/>
                    <a:pt x="95" y="514"/>
                    <a:pt x="209" y="514"/>
                  </a:cubicBezTo>
                  <a:cubicBezTo>
                    <a:pt x="246" y="514"/>
                    <a:pt x="286" y="502"/>
                    <a:pt x="325" y="472"/>
                  </a:cubicBezTo>
                  <a:cubicBezTo>
                    <a:pt x="424" y="396"/>
                    <a:pt x="443" y="287"/>
                    <a:pt x="492" y="287"/>
                  </a:cubicBezTo>
                  <a:cubicBezTo>
                    <a:pt x="511" y="287"/>
                    <a:pt x="535" y="304"/>
                    <a:pt x="570" y="346"/>
                  </a:cubicBezTo>
                  <a:cubicBezTo>
                    <a:pt x="620" y="407"/>
                    <a:pt x="508" y="525"/>
                    <a:pt x="508" y="625"/>
                  </a:cubicBezTo>
                  <a:cubicBezTo>
                    <a:pt x="508" y="672"/>
                    <a:pt x="541" y="722"/>
                    <a:pt x="590" y="722"/>
                  </a:cubicBezTo>
                  <a:cubicBezTo>
                    <a:pt x="627" y="722"/>
                    <a:pt x="673" y="694"/>
                    <a:pt x="721" y="615"/>
                  </a:cubicBezTo>
                  <a:cubicBezTo>
                    <a:pt x="967" y="219"/>
                    <a:pt x="672" y="64"/>
                    <a:pt x="508" y="26"/>
                  </a:cubicBezTo>
                  <a:cubicBezTo>
                    <a:pt x="431" y="6"/>
                    <a:pt x="319" y="0"/>
                    <a:pt x="2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83"/>
            <p:cNvSpPr/>
            <p:nvPr/>
          </p:nvSpPr>
          <p:spPr>
            <a:xfrm>
              <a:off x="-7453775" y="2369539"/>
              <a:ext cx="158574" cy="131791"/>
            </a:xfrm>
            <a:custGeom>
              <a:rect b="b" l="l" r="r" t="t"/>
              <a:pathLst>
                <a:path extrusionOk="0" fill="none" h="1737" w="2090">
                  <a:moveTo>
                    <a:pt x="0" y="0"/>
                  </a:moveTo>
                  <a:lnTo>
                    <a:pt x="2090" y="1736"/>
                  </a:lnTo>
                </a:path>
              </a:pathLst>
            </a:custGeom>
            <a:solidFill>
              <a:schemeClr val="dk1"/>
            </a:solidFill>
            <a:ln cap="flat" cmpd="sng" w="10400">
              <a:solidFill>
                <a:schemeClr val="accent5"/>
              </a:solidFill>
              <a:prstDash val="solid"/>
              <a:miter lim="1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83"/>
            <p:cNvSpPr/>
            <p:nvPr/>
          </p:nvSpPr>
          <p:spPr>
            <a:xfrm>
              <a:off x="-7440497" y="2356110"/>
              <a:ext cx="131791" cy="158498"/>
            </a:xfrm>
            <a:custGeom>
              <a:rect b="b" l="l" r="r" t="t"/>
              <a:pathLst>
                <a:path extrusionOk="0" fill="none" h="2089" w="1737">
                  <a:moveTo>
                    <a:pt x="1736" y="0"/>
                  </a:moveTo>
                  <a:lnTo>
                    <a:pt x="0" y="2088"/>
                  </a:lnTo>
                </a:path>
              </a:pathLst>
            </a:custGeom>
            <a:solidFill>
              <a:schemeClr val="dk1"/>
            </a:solidFill>
            <a:ln cap="flat" cmpd="sng" w="10400">
              <a:solidFill>
                <a:schemeClr val="accent5"/>
              </a:solidFill>
              <a:prstDash val="solid"/>
              <a:miter lim="1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83"/>
            <p:cNvSpPr/>
            <p:nvPr/>
          </p:nvSpPr>
          <p:spPr>
            <a:xfrm>
              <a:off x="-7471984" y="2338052"/>
              <a:ext cx="196130" cy="196130"/>
            </a:xfrm>
            <a:custGeom>
              <a:rect b="b" l="l" r="r" t="t"/>
              <a:pathLst>
                <a:path extrusionOk="0" fill="none" h="2585" w="2585">
                  <a:moveTo>
                    <a:pt x="2584" y="1292"/>
                  </a:moveTo>
                  <a:cubicBezTo>
                    <a:pt x="2584" y="2007"/>
                    <a:pt x="2007" y="2584"/>
                    <a:pt x="1292" y="2584"/>
                  </a:cubicBezTo>
                  <a:cubicBezTo>
                    <a:pt x="579" y="2584"/>
                    <a:pt x="1" y="2007"/>
                    <a:pt x="1" y="1292"/>
                  </a:cubicBezTo>
                  <a:cubicBezTo>
                    <a:pt x="1" y="579"/>
                    <a:pt x="579" y="0"/>
                    <a:pt x="1292" y="0"/>
                  </a:cubicBezTo>
                  <a:cubicBezTo>
                    <a:pt x="2007" y="0"/>
                    <a:pt x="2584" y="579"/>
                    <a:pt x="2584" y="1292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2525">
              <a:solidFill>
                <a:schemeClr val="dk1"/>
              </a:solidFill>
              <a:prstDash val="solid"/>
              <a:miter lim="1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83"/>
            <p:cNvSpPr/>
            <p:nvPr/>
          </p:nvSpPr>
          <p:spPr>
            <a:xfrm>
              <a:off x="-7409314" y="2401253"/>
              <a:ext cx="69575" cy="69423"/>
            </a:xfrm>
            <a:custGeom>
              <a:rect b="b" l="l" r="r" t="t"/>
              <a:pathLst>
                <a:path extrusionOk="0" h="915" w="917">
                  <a:moveTo>
                    <a:pt x="0" y="0"/>
                  </a:moveTo>
                  <a:lnTo>
                    <a:pt x="0" y="914"/>
                  </a:lnTo>
                  <a:lnTo>
                    <a:pt x="916" y="914"/>
                  </a:lnTo>
                  <a:lnTo>
                    <a:pt x="9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83"/>
            <p:cNvSpPr/>
            <p:nvPr/>
          </p:nvSpPr>
          <p:spPr>
            <a:xfrm>
              <a:off x="-7915907" y="2333045"/>
              <a:ext cx="26100" cy="204325"/>
            </a:xfrm>
            <a:custGeom>
              <a:rect b="b" l="l" r="r" t="t"/>
              <a:pathLst>
                <a:path extrusionOk="0" fill="none" h="2693" w="344">
                  <a:moveTo>
                    <a:pt x="1" y="0"/>
                  </a:moveTo>
                  <a:lnTo>
                    <a:pt x="343" y="2692"/>
                  </a:lnTo>
                </a:path>
              </a:pathLst>
            </a:custGeom>
            <a:solidFill>
              <a:schemeClr val="dk1"/>
            </a:solidFill>
            <a:ln cap="flat" cmpd="sng" w="10400">
              <a:solidFill>
                <a:schemeClr val="accent5"/>
              </a:solidFill>
              <a:prstDash val="solid"/>
              <a:miter lim="1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83"/>
            <p:cNvSpPr/>
            <p:nvPr/>
          </p:nvSpPr>
          <p:spPr>
            <a:xfrm>
              <a:off x="-8005132" y="2422042"/>
              <a:ext cx="204552" cy="26100"/>
            </a:xfrm>
            <a:custGeom>
              <a:rect b="b" l="l" r="r" t="t"/>
              <a:pathLst>
                <a:path extrusionOk="0" fill="none" h="344" w="2696">
                  <a:moveTo>
                    <a:pt x="2695" y="1"/>
                  </a:moveTo>
                  <a:lnTo>
                    <a:pt x="1" y="344"/>
                  </a:lnTo>
                </a:path>
              </a:pathLst>
            </a:custGeom>
            <a:solidFill>
              <a:schemeClr val="dk1"/>
            </a:solidFill>
            <a:ln cap="flat" cmpd="sng" w="10400">
              <a:solidFill>
                <a:schemeClr val="accent5"/>
              </a:solidFill>
              <a:prstDash val="solid"/>
              <a:miter lim="1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83"/>
            <p:cNvSpPr/>
            <p:nvPr/>
          </p:nvSpPr>
          <p:spPr>
            <a:xfrm>
              <a:off x="-8011505" y="2327430"/>
              <a:ext cx="217299" cy="217223"/>
            </a:xfrm>
            <a:custGeom>
              <a:rect b="b" l="l" r="r" t="t"/>
              <a:pathLst>
                <a:path extrusionOk="0" fill="none" h="2863" w="2864">
                  <a:moveTo>
                    <a:pt x="2377" y="2313"/>
                  </a:moveTo>
                  <a:cubicBezTo>
                    <a:pt x="1891" y="2835"/>
                    <a:pt x="1074" y="2862"/>
                    <a:pt x="551" y="2378"/>
                  </a:cubicBezTo>
                  <a:cubicBezTo>
                    <a:pt x="28" y="1891"/>
                    <a:pt x="0" y="1073"/>
                    <a:pt x="487" y="550"/>
                  </a:cubicBezTo>
                  <a:cubicBezTo>
                    <a:pt x="973" y="28"/>
                    <a:pt x="1789" y="0"/>
                    <a:pt x="2313" y="485"/>
                  </a:cubicBezTo>
                  <a:cubicBezTo>
                    <a:pt x="2832" y="972"/>
                    <a:pt x="2864" y="1790"/>
                    <a:pt x="2377" y="2313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2525">
              <a:solidFill>
                <a:schemeClr val="dk1"/>
              </a:solidFill>
              <a:prstDash val="solid"/>
              <a:miter lim="1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83"/>
            <p:cNvSpPr/>
            <p:nvPr/>
          </p:nvSpPr>
          <p:spPr>
            <a:xfrm>
              <a:off x="-7952098" y="2386686"/>
              <a:ext cx="98103" cy="98255"/>
            </a:xfrm>
            <a:custGeom>
              <a:rect b="b" l="l" r="r" t="t"/>
              <a:pathLst>
                <a:path extrusionOk="0" h="1295" w="1293">
                  <a:moveTo>
                    <a:pt x="623" y="1"/>
                  </a:moveTo>
                  <a:lnTo>
                    <a:pt x="0" y="672"/>
                  </a:lnTo>
                  <a:lnTo>
                    <a:pt x="669" y="1294"/>
                  </a:lnTo>
                  <a:lnTo>
                    <a:pt x="1292" y="624"/>
                  </a:lnTo>
                  <a:lnTo>
                    <a:pt x="6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83"/>
            <p:cNvSpPr/>
            <p:nvPr/>
          </p:nvSpPr>
          <p:spPr>
            <a:xfrm>
              <a:off x="-7942159" y="2202015"/>
              <a:ext cx="521320" cy="271092"/>
            </a:xfrm>
            <a:custGeom>
              <a:rect b="b" l="l" r="r" t="t"/>
              <a:pathLst>
                <a:path extrusionOk="0" h="3573" w="6871">
                  <a:moveTo>
                    <a:pt x="6502" y="0"/>
                  </a:moveTo>
                  <a:lnTo>
                    <a:pt x="464" y="2479"/>
                  </a:lnTo>
                  <a:cubicBezTo>
                    <a:pt x="173" y="2562"/>
                    <a:pt x="0" y="2860"/>
                    <a:pt x="74" y="3152"/>
                  </a:cubicBezTo>
                  <a:cubicBezTo>
                    <a:pt x="138" y="3404"/>
                    <a:pt x="366" y="3573"/>
                    <a:pt x="617" y="3573"/>
                  </a:cubicBezTo>
                  <a:cubicBezTo>
                    <a:pt x="655" y="3573"/>
                    <a:pt x="693" y="3569"/>
                    <a:pt x="732" y="3561"/>
                  </a:cubicBezTo>
                  <a:lnTo>
                    <a:pt x="6870" y="1464"/>
                  </a:lnTo>
                  <a:lnTo>
                    <a:pt x="65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83"/>
            <p:cNvSpPr/>
            <p:nvPr/>
          </p:nvSpPr>
          <p:spPr>
            <a:xfrm>
              <a:off x="-7478281" y="2129862"/>
              <a:ext cx="103718" cy="306297"/>
            </a:xfrm>
            <a:custGeom>
              <a:rect b="b" l="l" r="r" t="t"/>
              <a:pathLst>
                <a:path extrusionOk="0" fill="none" h="4037" w="1367">
                  <a:moveTo>
                    <a:pt x="1" y="0"/>
                  </a:moveTo>
                  <a:lnTo>
                    <a:pt x="1366" y="4036"/>
                  </a:lnTo>
                </a:path>
              </a:pathLst>
            </a:custGeom>
            <a:solidFill>
              <a:schemeClr val="accent3"/>
            </a:solidFill>
            <a:ln cap="rnd" cmpd="sng" w="15575">
              <a:solidFill>
                <a:schemeClr val="accent3"/>
              </a:solidFill>
              <a:prstDash val="solid"/>
              <a:miter lim="1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83"/>
            <p:cNvSpPr/>
            <p:nvPr/>
          </p:nvSpPr>
          <p:spPr>
            <a:xfrm>
              <a:off x="-7511285" y="2092533"/>
              <a:ext cx="53262" cy="53035"/>
            </a:xfrm>
            <a:custGeom>
              <a:rect b="b" l="l" r="r" t="t"/>
              <a:pathLst>
                <a:path extrusionOk="0" h="699" w="702">
                  <a:moveTo>
                    <a:pt x="351" y="0"/>
                  </a:moveTo>
                  <a:cubicBezTo>
                    <a:pt x="157" y="0"/>
                    <a:pt x="1" y="157"/>
                    <a:pt x="1" y="350"/>
                  </a:cubicBezTo>
                  <a:cubicBezTo>
                    <a:pt x="1" y="542"/>
                    <a:pt x="157" y="699"/>
                    <a:pt x="351" y="699"/>
                  </a:cubicBezTo>
                  <a:cubicBezTo>
                    <a:pt x="544" y="699"/>
                    <a:pt x="701" y="544"/>
                    <a:pt x="701" y="350"/>
                  </a:cubicBezTo>
                  <a:cubicBezTo>
                    <a:pt x="701" y="157"/>
                    <a:pt x="544" y="0"/>
                    <a:pt x="3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83"/>
            <p:cNvSpPr/>
            <p:nvPr/>
          </p:nvSpPr>
          <p:spPr>
            <a:xfrm>
              <a:off x="-7792692" y="2278190"/>
              <a:ext cx="120865" cy="20637"/>
            </a:xfrm>
            <a:custGeom>
              <a:rect b="b" l="l" r="r" t="t"/>
              <a:pathLst>
                <a:path extrusionOk="0" fill="none" h="272" w="1593">
                  <a:moveTo>
                    <a:pt x="0" y="272"/>
                  </a:moveTo>
                  <a:lnTo>
                    <a:pt x="1592" y="1"/>
                  </a:lnTo>
                </a:path>
              </a:pathLst>
            </a:custGeom>
            <a:solidFill>
              <a:schemeClr val="accent3"/>
            </a:solidFill>
            <a:ln cap="rnd" cmpd="sng" w="10375">
              <a:solidFill>
                <a:schemeClr val="accent3"/>
              </a:solidFill>
              <a:prstDash val="solid"/>
              <a:miter lim="1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83"/>
            <p:cNvSpPr/>
            <p:nvPr/>
          </p:nvSpPr>
          <p:spPr>
            <a:xfrm>
              <a:off x="-7672360" y="2521206"/>
              <a:ext cx="127997" cy="60926"/>
            </a:xfrm>
            <a:custGeom>
              <a:rect b="b" l="l" r="r" t="t"/>
              <a:pathLst>
                <a:path extrusionOk="0" h="803" w="1687">
                  <a:moveTo>
                    <a:pt x="145" y="1"/>
                  </a:moveTo>
                  <a:lnTo>
                    <a:pt x="1" y="505"/>
                  </a:lnTo>
                  <a:lnTo>
                    <a:pt x="1610" y="802"/>
                  </a:lnTo>
                  <a:cubicBezTo>
                    <a:pt x="1610" y="802"/>
                    <a:pt x="1687" y="529"/>
                    <a:pt x="1427" y="400"/>
                  </a:cubicBezTo>
                  <a:lnTo>
                    <a:pt x="810" y="69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83"/>
            <p:cNvSpPr/>
            <p:nvPr/>
          </p:nvSpPr>
          <p:spPr>
            <a:xfrm>
              <a:off x="-7919018" y="2419007"/>
              <a:ext cx="32398" cy="32246"/>
            </a:xfrm>
            <a:custGeom>
              <a:rect b="b" l="l" r="r" t="t"/>
              <a:pathLst>
                <a:path extrusionOk="0" h="425" w="427">
                  <a:moveTo>
                    <a:pt x="213" y="0"/>
                  </a:moveTo>
                  <a:cubicBezTo>
                    <a:pt x="97" y="0"/>
                    <a:pt x="1" y="94"/>
                    <a:pt x="1" y="212"/>
                  </a:cubicBezTo>
                  <a:cubicBezTo>
                    <a:pt x="1" y="328"/>
                    <a:pt x="97" y="424"/>
                    <a:pt x="213" y="424"/>
                  </a:cubicBezTo>
                  <a:cubicBezTo>
                    <a:pt x="331" y="424"/>
                    <a:pt x="427" y="328"/>
                    <a:pt x="427" y="212"/>
                  </a:cubicBezTo>
                  <a:cubicBezTo>
                    <a:pt x="427" y="96"/>
                    <a:pt x="331" y="0"/>
                    <a:pt x="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83"/>
            <p:cNvSpPr/>
            <p:nvPr/>
          </p:nvSpPr>
          <p:spPr>
            <a:xfrm>
              <a:off x="-7798307" y="2239723"/>
              <a:ext cx="223369" cy="288391"/>
            </a:xfrm>
            <a:custGeom>
              <a:rect b="b" l="l" r="r" t="t"/>
              <a:pathLst>
                <a:path extrusionOk="0" h="3801" w="2944">
                  <a:moveTo>
                    <a:pt x="1725" y="1"/>
                  </a:moveTo>
                  <a:lnTo>
                    <a:pt x="80" y="62"/>
                  </a:lnTo>
                  <a:cubicBezTo>
                    <a:pt x="80" y="62"/>
                    <a:pt x="0" y="613"/>
                    <a:pt x="428" y="948"/>
                  </a:cubicBezTo>
                  <a:cubicBezTo>
                    <a:pt x="857" y="1285"/>
                    <a:pt x="1633" y="1663"/>
                    <a:pt x="1674" y="2374"/>
                  </a:cubicBezTo>
                  <a:cubicBezTo>
                    <a:pt x="1712" y="3088"/>
                    <a:pt x="1674" y="3696"/>
                    <a:pt x="1674" y="3696"/>
                  </a:cubicBezTo>
                  <a:lnTo>
                    <a:pt x="2658" y="3801"/>
                  </a:lnTo>
                  <a:cubicBezTo>
                    <a:pt x="2658" y="3801"/>
                    <a:pt x="2943" y="2089"/>
                    <a:pt x="2606" y="1492"/>
                  </a:cubicBezTo>
                  <a:cubicBezTo>
                    <a:pt x="2269" y="895"/>
                    <a:pt x="1725" y="1"/>
                    <a:pt x="17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87" name="Google Shape;2187;p83"/>
          <p:cNvSpPr/>
          <p:nvPr/>
        </p:nvSpPr>
        <p:spPr>
          <a:xfrm>
            <a:off x="6564692" y="3147025"/>
            <a:ext cx="1220134" cy="369508"/>
          </a:xfrm>
          <a:custGeom>
            <a:rect b="b" l="l" r="r" t="t"/>
            <a:pathLst>
              <a:path extrusionOk="0" h="6138" w="20268">
                <a:moveTo>
                  <a:pt x="9839" y="1"/>
                </a:moveTo>
                <a:cubicBezTo>
                  <a:pt x="8936" y="1"/>
                  <a:pt x="8151" y="500"/>
                  <a:pt x="7742" y="1235"/>
                </a:cubicBezTo>
                <a:cubicBezTo>
                  <a:pt x="7497" y="1117"/>
                  <a:pt x="7239" y="1060"/>
                  <a:pt x="6992" y="1060"/>
                </a:cubicBezTo>
                <a:cubicBezTo>
                  <a:pt x="5997" y="1060"/>
                  <a:pt x="5190" y="1860"/>
                  <a:pt x="5177" y="2850"/>
                </a:cubicBezTo>
                <a:cubicBezTo>
                  <a:pt x="5134" y="2846"/>
                  <a:pt x="5094" y="2842"/>
                  <a:pt x="5049" y="2842"/>
                </a:cubicBezTo>
                <a:cubicBezTo>
                  <a:pt x="4309" y="2842"/>
                  <a:pt x="3706" y="3443"/>
                  <a:pt x="3706" y="4186"/>
                </a:cubicBezTo>
                <a:cubicBezTo>
                  <a:pt x="3706" y="4280"/>
                  <a:pt x="3715" y="4376"/>
                  <a:pt x="3737" y="4464"/>
                </a:cubicBezTo>
                <a:lnTo>
                  <a:pt x="837" y="4464"/>
                </a:lnTo>
                <a:cubicBezTo>
                  <a:pt x="374" y="4464"/>
                  <a:pt x="0" y="4840"/>
                  <a:pt x="0" y="5301"/>
                </a:cubicBezTo>
                <a:cubicBezTo>
                  <a:pt x="0" y="5763"/>
                  <a:pt x="376" y="6137"/>
                  <a:pt x="837" y="6137"/>
                </a:cubicBezTo>
                <a:lnTo>
                  <a:pt x="19431" y="6137"/>
                </a:lnTo>
                <a:cubicBezTo>
                  <a:pt x="19894" y="6137"/>
                  <a:pt x="20268" y="5761"/>
                  <a:pt x="20268" y="5301"/>
                </a:cubicBezTo>
                <a:cubicBezTo>
                  <a:pt x="20264" y="4840"/>
                  <a:pt x="19890" y="4464"/>
                  <a:pt x="19426" y="4464"/>
                </a:cubicBezTo>
                <a:lnTo>
                  <a:pt x="16527" y="4464"/>
                </a:lnTo>
                <a:cubicBezTo>
                  <a:pt x="16545" y="4376"/>
                  <a:pt x="16556" y="4283"/>
                  <a:pt x="16556" y="4186"/>
                </a:cubicBezTo>
                <a:cubicBezTo>
                  <a:pt x="16556" y="3445"/>
                  <a:pt x="15956" y="2842"/>
                  <a:pt x="15213" y="2842"/>
                </a:cubicBezTo>
                <a:cubicBezTo>
                  <a:pt x="15169" y="2842"/>
                  <a:pt x="15128" y="2844"/>
                  <a:pt x="15086" y="2850"/>
                </a:cubicBezTo>
                <a:cubicBezTo>
                  <a:pt x="15073" y="1860"/>
                  <a:pt x="14266" y="1060"/>
                  <a:pt x="13270" y="1060"/>
                </a:cubicBezTo>
                <a:cubicBezTo>
                  <a:pt x="13022" y="1060"/>
                  <a:pt x="12767" y="1117"/>
                  <a:pt x="12520" y="1235"/>
                </a:cubicBezTo>
                <a:cubicBezTo>
                  <a:pt x="12109" y="498"/>
                  <a:pt x="11324" y="1"/>
                  <a:pt x="10423" y="1"/>
                </a:cubicBezTo>
                <a:cubicBezTo>
                  <a:pt x="10326" y="1"/>
                  <a:pt x="10228" y="8"/>
                  <a:pt x="10132" y="19"/>
                </a:cubicBezTo>
                <a:cubicBezTo>
                  <a:pt x="10034" y="8"/>
                  <a:pt x="9939" y="1"/>
                  <a:pt x="983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appy World Car Free Day by Slidesgo">
  <a:themeElements>
    <a:clrScheme name="Simple Light">
      <a:dk1>
        <a:srgbClr val="333333"/>
      </a:dk1>
      <a:lt1>
        <a:srgbClr val="D2FFFA"/>
      </a:lt1>
      <a:dk2>
        <a:srgbClr val="D14268"/>
      </a:dk2>
      <a:lt2>
        <a:srgbClr val="91CB91"/>
      </a:lt2>
      <a:accent1>
        <a:srgbClr val="BDD443"/>
      </a:accent1>
      <a:accent2>
        <a:srgbClr val="948E36"/>
      </a:accent2>
      <a:accent3>
        <a:srgbClr val="F2D6A4"/>
      </a:accent3>
      <a:accent4>
        <a:srgbClr val="9C9C9C"/>
      </a:accent4>
      <a:accent5>
        <a:srgbClr val="797979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Happy World Car Free Day by Slidesgo">
  <a:themeElements>
    <a:clrScheme name="Simple Light">
      <a:dk1>
        <a:srgbClr val="333333"/>
      </a:dk1>
      <a:lt1>
        <a:srgbClr val="D2FFFA"/>
      </a:lt1>
      <a:dk2>
        <a:srgbClr val="D14268"/>
      </a:dk2>
      <a:lt2>
        <a:srgbClr val="91CB91"/>
      </a:lt2>
      <a:accent1>
        <a:srgbClr val="BDD443"/>
      </a:accent1>
      <a:accent2>
        <a:srgbClr val="948E36"/>
      </a:accent2>
      <a:accent3>
        <a:srgbClr val="F2D6A4"/>
      </a:accent3>
      <a:accent4>
        <a:srgbClr val="9C9C9C"/>
      </a:accent4>
      <a:accent5>
        <a:srgbClr val="797979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