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4648"/>
  </p:normalViewPr>
  <p:slideViewPr>
    <p:cSldViewPr snapToGrid="0" snapToObjects="1"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85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8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0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3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4A1-33EC-894D-B27B-0B8278E2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L1: </a:t>
            </a:r>
            <a:br>
              <a:rPr lang="en-US" dirty="0"/>
            </a:br>
            <a:r>
              <a:rPr lang="en-US" dirty="0"/>
              <a:t>Setup and “Hello world”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37EA-52DD-9F49-8476-97466E77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171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3.1.2018</a:t>
            </a:r>
          </a:p>
          <a:p>
            <a:r>
              <a:rPr lang="en-US" dirty="0"/>
              <a:t>LUO </a:t>
            </a:r>
            <a:r>
              <a:rPr lang="en-US" dirty="0" err="1"/>
              <a:t>Ziyun</a:t>
            </a:r>
            <a:r>
              <a:rPr lang="en-US" dirty="0"/>
              <a:t>, Room 901, A7, </a:t>
            </a:r>
            <a:r>
              <a:rPr lang="en-US"/>
              <a:t>Nanshan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6BE-6870-9640-9FCD-F6B5750F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C14-5DF1-5347-AA0D-1A959C87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window whose title is your name and student #</a:t>
            </a:r>
          </a:p>
          <a:p>
            <a:r>
              <a:rPr lang="en-US" dirty="0"/>
              <a:t>Change the window’s background color</a:t>
            </a:r>
          </a:p>
          <a:p>
            <a:r>
              <a:rPr lang="en-US"/>
              <a:t>Screenshot </a:t>
            </a:r>
            <a:r>
              <a:rPr lang="en-US" dirty="0"/>
              <a:t>result with your pc background wallpaper</a:t>
            </a:r>
          </a:p>
        </p:txBody>
      </p:sp>
    </p:spTree>
    <p:extLst>
      <p:ext uri="{BB962C8B-B14F-4D97-AF65-F5344CB8AC3E}">
        <p14:creationId xmlns:p14="http://schemas.microsoft.com/office/powerpoint/2010/main" val="40743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12FA-4133-EF4F-9BE4-77B6B97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1CF8-A958-144F-906F-945B9F96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is a graphic API, but not a platform, more specifically a group</a:t>
            </a:r>
          </a:p>
          <a:p>
            <a:r>
              <a:rPr lang="en-US" dirty="0"/>
              <a:t>Usually use C++</a:t>
            </a:r>
          </a:p>
          <a:p>
            <a:r>
              <a:rPr lang="en-US" dirty="0"/>
              <a:t>Use graphics card manufacturers develop the libraries (NVidia, AMD,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0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EB01-ADEA-A042-B8F9-ED702B71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4D6C-1E85-DB45-8715-C79BDD4E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OpenGL context and application window</a:t>
            </a:r>
          </a:p>
          <a:p>
            <a:r>
              <a:rPr lang="en-US" dirty="0"/>
              <a:t>Some popular libraries: GLUT, GLFW, SFML,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407A-6795-E942-A441-D0366D27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GLFW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EA0A-0248-DA4D-9644-1B82407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official website</a:t>
            </a:r>
          </a:p>
          <a:p>
            <a:r>
              <a:rPr lang="en-US" dirty="0"/>
              <a:t>Pre-built binaries (use 32 bit version) and header files vs. source code</a:t>
            </a:r>
          </a:p>
          <a:p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build solution</a:t>
            </a:r>
          </a:p>
          <a:p>
            <a:r>
              <a:rPr lang="en-US" dirty="0"/>
              <a:t>Build in VS (on Windows), or </a:t>
            </a:r>
            <a:r>
              <a:rPr lang="en-US" dirty="0" err="1"/>
              <a:t>gcc</a:t>
            </a:r>
            <a:r>
              <a:rPr lang="en-US" dirty="0"/>
              <a:t> (on Linux)</a:t>
            </a:r>
          </a:p>
          <a:p>
            <a:r>
              <a:rPr lang="en-US" dirty="0"/>
              <a:t>Find libraries and headers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9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8A27-7CF2-7C49-ADB1-D75FE5A6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10B1-BCEC-9441-A91F-4A464DC4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the libraries to the project</a:t>
            </a:r>
          </a:p>
          <a:p>
            <a:r>
              <a:rPr lang="en-US" dirty="0"/>
              <a:t>Project Properties -&gt; VC++ Directories -&gt; Include Directories, Library Directories</a:t>
            </a:r>
          </a:p>
          <a:p>
            <a:r>
              <a:rPr lang="en-US" dirty="0"/>
              <a:t>Project Properties -&gt; Linker -&gt; Input -&gt; Additional Dependencies</a:t>
            </a:r>
          </a:p>
          <a:p>
            <a:r>
              <a:rPr lang="en-US" dirty="0"/>
              <a:t>glfw3.lib, opengl32.lib</a:t>
            </a:r>
          </a:p>
          <a:p>
            <a:r>
              <a:rPr lang="en-US" dirty="0"/>
              <a:t>Include &lt;GLFW\glfw3.h&gt;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C34A-52C7-2241-8CA7-A6751C1C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44" y="1983921"/>
            <a:ext cx="52832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B366F-C187-534F-AE3D-DCF48FE8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21" y="4201886"/>
            <a:ext cx="529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C279-BA61-F347-A639-CF8736B8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DEB8-68BE-834F-B58B-9F4535A9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process of finding functions location</a:t>
            </a:r>
          </a:p>
          <a:p>
            <a:r>
              <a:rPr lang="en-US" dirty="0"/>
              <a:t>Go to the website, make sure select </a:t>
            </a:r>
            <a:r>
              <a:rPr lang="en-US" i="1" dirty="0"/>
              <a:t>core, </a:t>
            </a:r>
            <a:r>
              <a:rPr lang="en-US" dirty="0"/>
              <a:t> and generate a loader</a:t>
            </a:r>
          </a:p>
          <a:p>
            <a:r>
              <a:rPr lang="en-US" dirty="0"/>
              <a:t>Get a zip, setup link, import </a:t>
            </a:r>
            <a:r>
              <a:rPr lang="en-US" dirty="0" err="1"/>
              <a:t>gald.c</a:t>
            </a:r>
            <a:r>
              <a:rPr lang="en-US" dirty="0"/>
              <a:t> to your project</a:t>
            </a:r>
          </a:p>
          <a:p>
            <a:r>
              <a:rPr lang="en-US" dirty="0"/>
              <a:t>#include &lt;glad/</a:t>
            </a:r>
            <a:r>
              <a:rPr lang="en-US" dirty="0" err="1"/>
              <a:t>glad.h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BF5-DCF7-CC4A-BDAF-8F5652F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E1D8C-1F5A-5D4D-89DD-3F22FE8B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84" y="2127816"/>
            <a:ext cx="5653315" cy="1947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4796E-9A7C-B34D-ABBA-1D67AC54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4" y="4327073"/>
            <a:ext cx="5653315" cy="16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46-C8C2-9A44-9423-CE075711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4A448-F02E-0F4C-BEB1-8A3CCF98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1968837"/>
            <a:ext cx="8763000" cy="170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C1393-B5DB-6645-B89F-F934DD8B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0" y="4221836"/>
            <a:ext cx="8775700" cy="74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AE1B6-D281-1642-9C1E-A09FD98F583F}"/>
              </a:ext>
            </a:extLst>
          </p:cNvPr>
          <p:cNvSpPr txBox="1"/>
          <p:nvPr/>
        </p:nvSpPr>
        <p:spPr>
          <a:xfrm>
            <a:off x="9843329" y="196883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D159C-A1AD-014F-9809-4C6BBF932FBC}"/>
              </a:ext>
            </a:extLst>
          </p:cNvPr>
          <p:cNvSpPr txBox="1"/>
          <p:nvPr/>
        </p:nvSpPr>
        <p:spPr>
          <a:xfrm>
            <a:off x="9843329" y="42271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B614C-0E7E-CA4F-9C12-7FAF9C95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4734482"/>
            <a:ext cx="87884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6803-D4B5-DF47-A1B6-B014A798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50" y="5163505"/>
            <a:ext cx="8763000" cy="147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3AEF07-1860-E847-82B4-AA21079F7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92" y="6276281"/>
            <a:ext cx="8813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6059-0CA8-684E-A60F-F0C0F4AA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4B75E-5ACF-3642-B152-78C3F00D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54603"/>
            <a:ext cx="8775700" cy="173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38AE7-7FEB-FA40-BFA6-ACDDBE60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896172"/>
            <a:ext cx="87757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CADD7-1041-6E46-9646-AE16C86D51CC}"/>
              </a:ext>
            </a:extLst>
          </p:cNvPr>
          <p:cNvSpPr txBox="1"/>
          <p:nvPr/>
        </p:nvSpPr>
        <p:spPr>
          <a:xfrm>
            <a:off x="9810672" y="489617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resource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77D0-5ACB-C648-B623-1FD6FC46142A}"/>
              </a:ext>
            </a:extLst>
          </p:cNvPr>
          <p:cNvSpPr txBox="1"/>
          <p:nvPr/>
        </p:nvSpPr>
        <p:spPr>
          <a:xfrm>
            <a:off x="9810672" y="235460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03312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{12D04C77-DEB8-0040-87F2-6F0F0CADF877}tf10001121</Template>
  <TotalTime>70</TotalTime>
  <Words>241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OpenGL L1:  Setup and “Hello world”</vt:lpstr>
      <vt:lpstr>What is OpenGL?</vt:lpstr>
      <vt:lpstr>Task 1: Creating a window</vt:lpstr>
      <vt:lpstr>GLFW</vt:lpstr>
      <vt:lpstr>Create a new project</vt:lpstr>
      <vt:lpstr>GLAD</vt:lpstr>
      <vt:lpstr>Code</vt:lpstr>
      <vt:lpstr>Code</vt:lpstr>
      <vt:lpstr>Code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L1:  Setup and “Hello world”</dc:title>
  <dc:creator>子云罗</dc:creator>
  <cp:lastModifiedBy>Baron Law</cp:lastModifiedBy>
  <cp:revision>12</cp:revision>
  <dcterms:created xsi:type="dcterms:W3CDTF">2018-02-28T17:55:04Z</dcterms:created>
  <dcterms:modified xsi:type="dcterms:W3CDTF">2019-02-25T12:25:31Z</dcterms:modified>
</cp:coreProperties>
</file>