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5" r:id="rId7"/>
    <p:sldId id="276" r:id="rId8"/>
    <p:sldId id="278" r:id="rId9"/>
    <p:sldId id="260" r:id="rId10"/>
    <p:sldId id="264" r:id="rId11"/>
    <p:sldId id="277" r:id="rId12"/>
    <p:sldId id="279" r:id="rId13"/>
    <p:sldId id="274" r:id="rId1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B6644415-FF73-4635-A828-1BF64C3E25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467CFC73-7BBD-42E6-B4E0-AEA52F19C3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071A8-EF9A-4908-A356-4DC1375FB1BF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11AABD9E-C2C8-4ECD-A749-AED2FF3758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CCD0331F-25B6-4FCB-92B1-E19A50AE7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2733A-471A-4057-B5C1-60E880404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46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54E2-8FFC-4017-9604-CA24C4F82E84}" type="datetimeFigureOut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B6BF-749A-44FF-AB9C-8B6FD44EF3A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300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5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08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71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720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5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882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89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652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3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9ED9D5C-6C5E-4E41-A800-98E98BFD3B24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E2F49-D0B4-4398-9952-0F6C7D2C391C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C7BC3-C12E-4753-A404-DE93D16DCD68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C57FCC-B238-4294-A9C2-8DF07F6466E3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F428B-4CD3-4B44-882B-9EE851AB66C6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0BD2A-6013-48BC-B926-822ECE3AE5D7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704F8A-5643-41F0-93C6-F41CB8C85559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o vertical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58AF2-8A9E-476F-A981-BB1179E3E96B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33A77-1A83-4B42-8BD2-D62E592E918F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C786E-B2E4-4B50-A5C3-3AD13FC87CF7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091C0-0C1F-4B47-93AF-EC6317D9AC53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8946AA-C9FD-4B63-9E82-1BA3CBEB08D2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74E82-BC1E-4ED4-9E0F-0F2E91F047D3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8A529-48DD-4F6D-A862-37EF6469A894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6DEB3-7E92-49B6-9602-1DCB0328C3A6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36CB4-0C9D-4E13-AF99-6DA23D67CA19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FB0BCE-98C7-46FE-B554-DC6C72F398B9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AD75807-E084-4E7A-BDB2-38BB6161F78F}" type="datetime1">
              <a:rPr lang="es-ES" noProof="0" smtClean="0"/>
              <a:t>01/10/2019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ncuesta.xlsx" TargetMode="External"/><Relationship Id="rId2" Type="http://schemas.openxmlformats.org/officeDocument/2006/relationships/hyperlink" Target="https://docs.google.com/forms/d/12d1ZkUFMH34Zp4q5vvRvx9YIuql5CBGhtQMA2qydk4U/edit#respons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Respuestas%20entrevista.docx" TargetMode="External"/><Relationship Id="rId5" Type="http://schemas.openxmlformats.org/officeDocument/2006/relationships/hyperlink" Target="Preguntas%20entrevista.docx" TargetMode="External"/><Relationship Id="rId4" Type="http://schemas.openxmlformats.org/officeDocument/2006/relationships/hyperlink" Target="TabulacionGrupal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=""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2889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Biometric Automobile SEGURITY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Seguridad en tus manos</a:t>
            </a:r>
            <a:endParaRPr lang="es-ES" b="1" i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87" y="398773"/>
            <a:ext cx="2572109" cy="25435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=""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13893"/>
            <a:ext cx="6669404" cy="1456267"/>
          </a:xfrm>
        </p:spPr>
        <p:txBody>
          <a:bodyPr rtlCol="0">
            <a:normAutofit/>
          </a:bodyPr>
          <a:lstStyle/>
          <a:p>
            <a:pPr algn="ctr" rtl="0"/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MISION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=""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n 6" descr="imagen abstracta de puntos de luz">
            <a:extLst>
              <a:ext uri="{FF2B5EF4-FFF2-40B4-BE49-F238E27FC236}">
                <a16:creationId xmlns=""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452" y="1071560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 misión es disminuir el hurto de vehículos y dar seguridad continua a los conductores , ofreciendo un producto único y de alta calidad , enlazando directamente al usuario con su vehículo de manera personalizada.</a:t>
            </a:r>
            <a:endParaRPr lang="es-CO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03" y="3800857"/>
            <a:ext cx="3306008" cy="275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669404" cy="1456267"/>
          </a:xfrm>
        </p:spPr>
        <p:txBody>
          <a:bodyPr rtlCol="0">
            <a:normAutofit/>
          </a:bodyPr>
          <a:lstStyle/>
          <a:p>
            <a:pPr algn="ctr" rtl="0"/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visión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=""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n 6" descr="imagen abstracta de puntos de luz">
            <a:extLst>
              <a:ext uri="{FF2B5EF4-FFF2-40B4-BE49-F238E27FC236}">
                <a16:creationId xmlns=""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8191" y="943463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 visión es ampliar los servicios y productos a nivel mundial , ofreciendo altos estándares de calidad y seguridad al usuario final con el fin de afianzar la prestación del servicio. </a:t>
            </a:r>
            <a:endParaRPr lang="es-CO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4" y="3865853"/>
            <a:ext cx="4199184" cy="27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6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262843"/>
            <a:ext cx="6669404" cy="1456267"/>
          </a:xfrm>
        </p:spPr>
        <p:txBody>
          <a:bodyPr rtlCol="0">
            <a:normAutofit/>
          </a:bodyPr>
          <a:lstStyle/>
          <a:p>
            <a:pPr algn="ctr" rtl="0"/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=""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n 6" descr="imagen abstracta de puntos de luz">
            <a:extLst>
              <a:ext uri="{FF2B5EF4-FFF2-40B4-BE49-F238E27FC236}">
                <a16:creationId xmlns=""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8191" y="1190290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tiene como finalidad obtener un producto nuevo e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innovador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mercado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(para la seguridad del vehículo y el propietario) , siendo este el enfoque la seguridad como eje principal , ya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 moto o carro con el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propósito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disminuir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considerablemente el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hurto a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mismos, único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personalizado para brindar acceso al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vehículo, arranque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bloqueo.</a:t>
            </a:r>
            <a:endParaRPr lang="es-CO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18" y="4310603"/>
            <a:ext cx="3603370" cy="23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262843"/>
            <a:ext cx="6669404" cy="1456267"/>
          </a:xfrm>
        </p:spPr>
        <p:txBody>
          <a:bodyPr rtlCol="0">
            <a:normAutofit/>
          </a:bodyPr>
          <a:lstStyle/>
          <a:p>
            <a:pPr algn="ctr" rtl="0"/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especifico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=""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n 6" descr="imagen abstracta de puntos de luz">
            <a:extLst>
              <a:ext uri="{FF2B5EF4-FFF2-40B4-BE49-F238E27FC236}">
                <a16:creationId xmlns=""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8191" y="829682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Brindar un dispositivo biométrico previamente configurado y personalizado orientado a la seguridad del automóvil y el  propietario con el fin de prevenir el hurto , con el propósito de disminuir la inseguridad y aportar a la seguridad de la propiedad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personal, los negocios, la economía y la seguridad pública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CO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53" y="3833196"/>
            <a:ext cx="4231135" cy="279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6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45948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el  constante robo de vehículos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 que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con llevando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comercio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ilícito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piezas de recambio lo cual afecta gravemente a la propiedad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y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seguridad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publica, es una causal  extenuante para los propietarios quienes apesar de tomar las medidas necesarias por algunos de ellos, no han sido lo eficientes , y aun sigue aumentando el numero de hurtos en la sociedad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la cual hay que hacer frente con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productos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factibles de seguridad confiable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5800" y="274749"/>
            <a:ext cx="10131425" cy="1456267"/>
          </a:xfrm>
        </p:spPr>
        <p:txBody>
          <a:bodyPr/>
          <a:lstStyle/>
          <a:p>
            <a:pPr algn="ctr"/>
            <a:r>
              <a:rPr lang="es-C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Planteamiento  del problema 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85" y="4695914"/>
            <a:ext cx="3025730" cy="193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contenido 3" descr="cielo nocturno con montañas en el horizonte">
            <a:extLst>
              <a:ext uri="{FF2B5EF4-FFF2-40B4-BE49-F238E27FC236}">
                <a16:creationId xmlns=""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alcance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927256" y="1666622"/>
            <a:ext cx="10131426" cy="2558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pretende brindar seguridad a todo tipo de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vehículos ya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sean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públicos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privados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inicialmente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manera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biométrica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dactilar y a futuro con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accesibilidad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lector de iris , reconocimiento facial o reconocimiento de voz , mediante los mismo que se ejecute seguridad del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vehículo,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al mismo , bloqueo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automático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ya sea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ubicación </a:t>
            </a:r>
            <a:r>
              <a:rPr lang="es-CO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111" y="4413781"/>
            <a:ext cx="4513777" cy="22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contenido 3" descr="cielo nocturno con montañas en el horizonte">
            <a:extLst>
              <a:ext uri="{FF2B5EF4-FFF2-40B4-BE49-F238E27FC236}">
                <a16:creationId xmlns=""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Justificación 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27468" y="1795411"/>
            <a:ext cx="10131426" cy="239117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crear y adaptar un producto exclusivo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biométrico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acceso dactilar e ocular con afinidad para permitir el acceso/ingreso al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vehículo </a:t>
            </a:r>
            <a:r>
              <a:rPr lang="es-C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encendido y proporcionar alertas si este fuera a ser manipulado sin </a:t>
            </a:r>
            <a:r>
              <a:rPr lang="es-CO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consentimiento.</a:t>
            </a:r>
            <a:endParaRPr lang="es-CO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CO" dirty="0"/>
              <a:t/>
            </a:r>
            <a:br>
              <a:rPr lang="es-CO" dirty="0"/>
            </a:br>
            <a:endParaRPr lang="es-CO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673" y="3708579"/>
            <a:ext cx="4164169" cy="29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Recolección de datos 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ENCUESTAS:</a:t>
            </a:r>
          </a:p>
          <a:p>
            <a:pPr marL="0" indent="0">
              <a:buNone/>
            </a:pPr>
            <a:r>
              <a:rPr lang="es-CO" dirty="0">
                <a:hlinkClick r:id="rId2"/>
              </a:rPr>
              <a:t>https://docs.google.com/forms/d/e/1FAIpQLScdKfNnjWD63dDkw_H0iuowMCUBHmp6W1svYKOYnE2zVJzpIQ/viewform?usp=sf_link</a:t>
            </a:r>
          </a:p>
          <a:p>
            <a:pPr marL="0" indent="0">
              <a:buNone/>
            </a:pPr>
            <a:r>
              <a:rPr lang="es-CO" dirty="0" smtClean="0">
                <a:hlinkClick r:id="rId2"/>
              </a:rPr>
              <a:t>https</a:t>
            </a:r>
            <a:r>
              <a:rPr lang="es-CO" dirty="0">
                <a:hlinkClick r:id="rId2"/>
              </a:rPr>
              <a:t>://</a:t>
            </a:r>
            <a:r>
              <a:rPr lang="es-CO" dirty="0" smtClean="0">
                <a:hlinkClick r:id="rId2"/>
              </a:rPr>
              <a:t>docs.google.com/forms/d/12d1ZkUFMH34Zp4q5vvRvx9YIuql5CBGhtQMA2qydk4U/edit#responses</a:t>
            </a:r>
            <a:endParaRPr lang="es-CO" dirty="0" smtClean="0"/>
          </a:p>
          <a:p>
            <a:pPr marL="0" indent="0">
              <a:buNone/>
            </a:pPr>
            <a:r>
              <a:rPr lang="es-CO" dirty="0" smtClean="0">
                <a:hlinkClick r:id="rId3" action="ppaction://hlinkfile"/>
              </a:rPr>
              <a:t>encuesta.xlsx</a:t>
            </a:r>
            <a:endParaRPr lang="es-CO" dirty="0" smtClean="0"/>
          </a:p>
          <a:p>
            <a:pPr marL="0" indent="0">
              <a:buNone/>
            </a:pPr>
            <a:r>
              <a:rPr lang="es-CO" dirty="0" smtClean="0">
                <a:hlinkClick r:id="rId4" action="ppaction://hlinkpres?slideindex=1&amp;slidetitle="/>
              </a:rPr>
              <a:t>TabulacionGrupal.pptx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Entrevista</a:t>
            </a:r>
            <a:r>
              <a:rPr lang="es-CO" dirty="0" smtClean="0"/>
              <a:t>:</a:t>
            </a:r>
          </a:p>
          <a:p>
            <a:pPr marL="0" indent="0">
              <a:buNone/>
            </a:pPr>
            <a:r>
              <a:rPr lang="es-CO" dirty="0" smtClean="0">
                <a:hlinkClick r:id="rId5" action="ppaction://hlinkfile"/>
              </a:rPr>
              <a:t>Preguntas entrevista.docx</a:t>
            </a:r>
            <a:endParaRPr lang="es-CO" dirty="0" smtClean="0"/>
          </a:p>
          <a:p>
            <a:pPr marL="0" indent="0">
              <a:buNone/>
            </a:pPr>
            <a:r>
              <a:rPr lang="es-CO" dirty="0" smtClean="0">
                <a:hlinkClick r:id="rId6" action="ppaction://hlinkfile"/>
              </a:rPr>
              <a:t>Respuestas entrevista.docx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66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29751844_TF22566005" id="{80212831-F4EA-4C99-9968-B3433CBDC81C}" vid="{6295953B-19A2-44E8-BAE7-B9BD1276CA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16c05727-aa75-4e4a-9b5f-8a80a1165891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Futuro Celestial</Template>
  <TotalTime>0</TotalTime>
  <Words>406</Words>
  <Application>Microsoft Office PowerPoint</Application>
  <PresentationFormat>Personalizado</PresentationFormat>
  <Paragraphs>36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Celestial</vt:lpstr>
      <vt:lpstr>Biometric Automobile SEGURITY</vt:lpstr>
      <vt:lpstr>MISION</vt:lpstr>
      <vt:lpstr>visión</vt:lpstr>
      <vt:lpstr>Objetivo General</vt:lpstr>
      <vt:lpstr>Objetivo especifico</vt:lpstr>
      <vt:lpstr>Planteamiento  del problema </vt:lpstr>
      <vt:lpstr>alcance</vt:lpstr>
      <vt:lpstr>Justificación </vt:lpstr>
      <vt:lpstr>Recolección de datos </vt:lpstr>
      <vt:lpstr>Gracias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2019-09-03T02:01:46Z</dcterms:created>
  <dcterms:modified xsi:type="dcterms:W3CDTF">2019-10-01T23:35:29Z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