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8"/>
  </p:notesMasterIdLst>
  <p:handoutMasterIdLst>
    <p:handoutMasterId r:id="rId19"/>
  </p:handoutMasterIdLst>
  <p:sldIdLst>
    <p:sldId id="327" r:id="rId2"/>
    <p:sldId id="332" r:id="rId3"/>
    <p:sldId id="331" r:id="rId4"/>
    <p:sldId id="334" r:id="rId5"/>
    <p:sldId id="335" r:id="rId6"/>
    <p:sldId id="333" r:id="rId7"/>
    <p:sldId id="337" r:id="rId8"/>
    <p:sldId id="338" r:id="rId9"/>
    <p:sldId id="339" r:id="rId10"/>
    <p:sldId id="342" r:id="rId11"/>
    <p:sldId id="343" r:id="rId12"/>
    <p:sldId id="344" r:id="rId13"/>
    <p:sldId id="346" r:id="rId14"/>
    <p:sldId id="347" r:id="rId15"/>
    <p:sldId id="348" r:id="rId16"/>
    <p:sldId id="349"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169"/>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93" autoAdjust="0"/>
  </p:normalViewPr>
  <p:slideViewPr>
    <p:cSldViewPr snapToGrid="0" snapToObjects="1">
      <p:cViewPr varScale="1">
        <p:scale>
          <a:sx n="91" d="100"/>
          <a:sy n="91" d="100"/>
        </p:scale>
        <p:origin x="2184"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30/09/2019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30/09/2019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10</a:t>
            </a:fld>
            <a:endParaRPr lang="es-CO"/>
          </a:p>
        </p:txBody>
      </p:sp>
    </p:spTree>
    <p:extLst>
      <p:ext uri="{BB962C8B-B14F-4D97-AF65-F5344CB8AC3E}">
        <p14:creationId xmlns:p14="http://schemas.microsoft.com/office/powerpoint/2010/main" val="3300252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11</a:t>
            </a:fld>
            <a:endParaRPr lang="es-CO"/>
          </a:p>
        </p:txBody>
      </p:sp>
    </p:spTree>
    <p:extLst>
      <p:ext uri="{BB962C8B-B14F-4D97-AF65-F5344CB8AC3E}">
        <p14:creationId xmlns:p14="http://schemas.microsoft.com/office/powerpoint/2010/main" val="252140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12</a:t>
            </a:fld>
            <a:endParaRPr lang="es-CO"/>
          </a:p>
        </p:txBody>
      </p:sp>
    </p:spTree>
    <p:extLst>
      <p:ext uri="{BB962C8B-B14F-4D97-AF65-F5344CB8AC3E}">
        <p14:creationId xmlns:p14="http://schemas.microsoft.com/office/powerpoint/2010/main" val="3521613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13</a:t>
            </a:fld>
            <a:endParaRPr lang="es-CO"/>
          </a:p>
        </p:txBody>
      </p:sp>
    </p:spTree>
    <p:extLst>
      <p:ext uri="{BB962C8B-B14F-4D97-AF65-F5344CB8AC3E}">
        <p14:creationId xmlns:p14="http://schemas.microsoft.com/office/powerpoint/2010/main" val="292959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429213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15</a:t>
            </a:fld>
            <a:endParaRPr lang="es-CO"/>
          </a:p>
        </p:txBody>
      </p:sp>
    </p:spTree>
    <p:extLst>
      <p:ext uri="{BB962C8B-B14F-4D97-AF65-F5344CB8AC3E}">
        <p14:creationId xmlns:p14="http://schemas.microsoft.com/office/powerpoint/2010/main" val="92868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392013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a:t>
            </a:fld>
            <a:endParaRPr lang="es-CO"/>
          </a:p>
        </p:txBody>
      </p:sp>
    </p:spTree>
    <p:extLst>
      <p:ext uri="{BB962C8B-B14F-4D97-AF65-F5344CB8AC3E}">
        <p14:creationId xmlns:p14="http://schemas.microsoft.com/office/powerpoint/2010/main" val="371258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256506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137028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6905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214254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144332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64446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9</a:t>
            </a:fld>
            <a:endParaRPr lang="es-CO"/>
          </a:p>
        </p:txBody>
      </p:sp>
    </p:spTree>
    <p:extLst>
      <p:ext uri="{BB962C8B-B14F-4D97-AF65-F5344CB8AC3E}">
        <p14:creationId xmlns:p14="http://schemas.microsoft.com/office/powerpoint/2010/main" val="258829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7.emf"/><Relationship Id="rId4" Type="http://schemas.openxmlformats.org/officeDocument/2006/relationships/image" Target="../media/image16.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1.xml"/><Relationship Id="rId5" Type="http://schemas.openxmlformats.org/officeDocument/2006/relationships/image" Target="../media/image21.emf"/><Relationship Id="rId4" Type="http://schemas.openxmlformats.org/officeDocument/2006/relationships/image" Target="../media/image20.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2.jpeg"/><Relationship Id="rId1" Type="http://schemas.openxmlformats.org/officeDocument/2006/relationships/slideMaster" Target="../slideMasters/slideMaster1.xml"/><Relationship Id="rId5" Type="http://schemas.openxmlformats.org/officeDocument/2006/relationships/image" Target="../media/image23.emf"/><Relationship Id="rId4" Type="http://schemas.openxmlformats.org/officeDocument/2006/relationships/image" Target="../media/image12.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4.jpeg"/><Relationship Id="rId1" Type="http://schemas.openxmlformats.org/officeDocument/2006/relationships/slideMaster" Target="../slideMasters/slideMaster1.xml"/><Relationship Id="rId5" Type="http://schemas.openxmlformats.org/officeDocument/2006/relationships/image" Target="../media/image25.emf"/><Relationship Id="rId4" Type="http://schemas.openxmlformats.org/officeDocument/2006/relationships/image" Target="../media/image16.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6.jpeg"/><Relationship Id="rId1" Type="http://schemas.openxmlformats.org/officeDocument/2006/relationships/slideMaster" Target="../slideMasters/slideMaster1.xml"/><Relationship Id="rId5" Type="http://schemas.openxmlformats.org/officeDocument/2006/relationships/image" Target="../media/image27.emf"/><Relationship Id="rId4" Type="http://schemas.openxmlformats.org/officeDocument/2006/relationships/image" Target="../media/image20.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8.jpeg"/><Relationship Id="rId1" Type="http://schemas.openxmlformats.org/officeDocument/2006/relationships/slideMaster" Target="../slideMasters/slideMaster1.xml"/><Relationship Id="rId5" Type="http://schemas.openxmlformats.org/officeDocument/2006/relationships/image" Target="../media/image29.emf"/><Relationship Id="rId4" Type="http://schemas.openxmlformats.org/officeDocument/2006/relationships/image" Target="../media/image12.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31.emf"/><Relationship Id="rId4" Type="http://schemas.openxmlformats.org/officeDocument/2006/relationships/image" Target="../media/image16.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2.jpeg"/><Relationship Id="rId1" Type="http://schemas.openxmlformats.org/officeDocument/2006/relationships/slideMaster" Target="../slideMasters/slideMaster1.xml"/><Relationship Id="rId5" Type="http://schemas.openxmlformats.org/officeDocument/2006/relationships/image" Target="../media/image33.emf"/><Relationship Id="rId4" Type="http://schemas.openxmlformats.org/officeDocument/2006/relationships/image" Target="../media/image20.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9824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49"/>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83D03DC-5ED8-7A42-A55E-C10C004AFC42}" type="datetimeFigureOut">
              <a:rPr lang="es-ES" smtClean="0"/>
              <a:t>30/09/2019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429008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Marcador de texto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83D03DC-5ED8-7A42-A55E-C10C004AFC42}" type="datetimeFigureOut">
              <a:rPr lang="es-ES" smtClean="0"/>
              <a:t>30/09/2019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656211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9675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6375"/>
            <a:ext cx="2057400" cy="4387851"/>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457200" y="206375"/>
            <a:ext cx="6019800" cy="43878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033090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81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88249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4"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1798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30/09/2019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9537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5641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38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528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p:spPr>
        <p:txBody>
          <a:bodyPr/>
          <a:lstStyle>
            <a:lvl1pPr>
              <a:defRPr/>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83D03DC-5ED8-7A42-A55E-C10C004AFC42}" type="datetimeFigureOut">
              <a:rPr lang="es-ES" smtClean="0"/>
              <a:t>30/09/2019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219114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83D03DC-5ED8-7A42-A55E-C10C004AFC42}" type="datetimeFigureOut">
              <a:rPr lang="es-ES" smtClean="0"/>
              <a:t>30/09/2019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33862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3D03DC-5ED8-7A42-A55E-C10C004AFC42}" type="datetimeFigureOut">
              <a:rPr lang="es-ES" smtClean="0"/>
              <a:t>30/09/2019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38964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30/09/2019</a:t>
            </a:fld>
            <a:endParaRPr lang="es-ES"/>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45990990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50" r:id="rId16"/>
    <p:sldLayoutId id="2147483658" r:id="rId17"/>
    <p:sldLayoutId id="2147483660" r:id="rId18"/>
    <p:sldLayoutId id="2147483661" r:id="rId19"/>
    <p:sldLayoutId id="2147483662" r:id="rId20"/>
    <p:sldLayoutId id="2147483663" r:id="rId21"/>
    <p:sldLayoutId id="2147483664" r:id="rId22"/>
    <p:sldLayoutId id="2147483665" r:id="rId23"/>
    <p:sldLayoutId id="2147483666" r:id="rId24"/>
    <p:sldLayoutId id="2147483667" r:id="rId2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pic>
        <p:nvPicPr>
          <p:cNvPr id="21" name="Imagen 20"/>
          <p:cNvPicPr>
            <a:picLocks noChangeAspect="1"/>
          </p:cNvPicPr>
          <p:nvPr/>
        </p:nvPicPr>
        <p:blipFill>
          <a:blip r:embed="rId3"/>
          <a:stretch>
            <a:fillRect/>
          </a:stretch>
        </p:blipFill>
        <p:spPr>
          <a:xfrm>
            <a:off x="730393" y="2487108"/>
            <a:ext cx="6810375" cy="3638550"/>
          </a:xfrm>
          <a:prstGeom prst="rect">
            <a:avLst/>
          </a:prstGeom>
        </p:spPr>
      </p:pic>
    </p:spTree>
    <p:extLst>
      <p:ext uri="{BB962C8B-B14F-4D97-AF65-F5344CB8AC3E}">
        <p14:creationId xmlns:p14="http://schemas.microsoft.com/office/powerpoint/2010/main" val="148749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2445217"/>
            <a:ext cx="6731564" cy="4524315"/>
          </a:xfrm>
          <a:prstGeom prst="rect">
            <a:avLst/>
          </a:prstGeom>
          <a:noFill/>
        </p:spPr>
        <p:txBody>
          <a:bodyPr wrap="square" rtlCol="0">
            <a:spAutoFit/>
          </a:bodyPr>
          <a:lstStyle/>
          <a:p>
            <a:pPr lvl="0"/>
            <a:r>
              <a:rPr lang="es-CO" dirty="0"/>
              <a:t>Me podría explicar el proceso de encendido de los vehículos tanto los mecánicos como los eléctricos hay alguna diferencia.</a:t>
            </a:r>
          </a:p>
          <a:p>
            <a:r>
              <a:rPr lang="es-CO" dirty="0"/>
              <a:t> </a:t>
            </a:r>
          </a:p>
          <a:p>
            <a:r>
              <a:rPr lang="es-CO" dirty="0" err="1"/>
              <a:t>Rta</a:t>
            </a:r>
            <a:r>
              <a:rPr lang="es-CO" dirty="0"/>
              <a:t>. </a:t>
            </a:r>
            <a:r>
              <a:rPr lang="es-CO" b="1" dirty="0"/>
              <a:t>Cuando abre la llave, gira la llave está alimentando todo el sistema eléctrico del vehículo el sistema eléctrico del motor en este caso.</a:t>
            </a:r>
            <a:endParaRPr lang="es-CO" dirty="0"/>
          </a:p>
          <a:p>
            <a:r>
              <a:rPr lang="es-CO" b="1" dirty="0"/>
              <a:t> </a:t>
            </a:r>
            <a:endParaRPr lang="es-CO" dirty="0"/>
          </a:p>
          <a:p>
            <a:r>
              <a:rPr lang="es-CO" b="1" dirty="0"/>
              <a:t>Como es el proceso: abre la llave alimenta la bobina de encendido y alimenta el módulo de encendido el modulo electrónico, y modulo electrónico cómo funciona?. Funciona con base a una señal que le envía la bobina captadora, en los sistemas antiguos funcionaban con los patines, era el sistema que se encargaba de cargar la bobina y a su vez de desconectarla para que diera chispa, hoy se remplaza por el modulo electrónico</a:t>
            </a:r>
            <a:endParaRPr lang="es-CO" dirty="0"/>
          </a:p>
          <a:p>
            <a:r>
              <a:rPr lang="es-CO" dirty="0"/>
              <a:t> </a:t>
            </a:r>
          </a:p>
          <a:p>
            <a:endParaRPr lang="es-CO" dirty="0"/>
          </a:p>
        </p:txBody>
      </p:sp>
    </p:spTree>
    <p:extLst>
      <p:ext uri="{BB962C8B-B14F-4D97-AF65-F5344CB8AC3E}">
        <p14:creationId xmlns:p14="http://schemas.microsoft.com/office/powerpoint/2010/main" val="118486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2445217"/>
            <a:ext cx="6731564" cy="3139321"/>
          </a:xfrm>
          <a:prstGeom prst="rect">
            <a:avLst/>
          </a:prstGeom>
          <a:noFill/>
        </p:spPr>
        <p:txBody>
          <a:bodyPr wrap="square" rtlCol="0">
            <a:spAutoFit/>
          </a:bodyPr>
          <a:lstStyle/>
          <a:p>
            <a:r>
              <a:rPr lang="es-CO" b="1" dirty="0"/>
              <a:t>Le repito el proceso, gira usted la llave alimenta la bobina, alimenta el módulo de encendido, cuando usted empieza a dar arranque se genera la señal de la bobina captadora, y esto hace que la bobina mande pulsos de corriente y a su vez cuando el distribuidor va girando, va enviando esos pulsos de corriente hacia las bugías guiado por el orden de encendido,</a:t>
            </a:r>
            <a:endParaRPr lang="es-CO" dirty="0"/>
          </a:p>
          <a:p>
            <a:r>
              <a:rPr lang="es-CO" b="1" dirty="0"/>
              <a:t>Si por dentro del motor mecánicamente se empiezan a dar los 4 ciclos de Otto y cuando está en compresión llega la chispa de la bugía y estalla el combustible y hace girar el motor.</a:t>
            </a:r>
            <a:endParaRPr lang="es-CO" dirty="0"/>
          </a:p>
          <a:p>
            <a:r>
              <a:rPr lang="es-CO" dirty="0"/>
              <a:t> </a:t>
            </a:r>
          </a:p>
          <a:p>
            <a:endParaRPr lang="es-CO" dirty="0"/>
          </a:p>
        </p:txBody>
      </p:sp>
    </p:spTree>
    <p:extLst>
      <p:ext uri="{BB962C8B-B14F-4D97-AF65-F5344CB8AC3E}">
        <p14:creationId xmlns:p14="http://schemas.microsoft.com/office/powerpoint/2010/main" val="2889113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2445217"/>
            <a:ext cx="6731564" cy="3139321"/>
          </a:xfrm>
          <a:prstGeom prst="rect">
            <a:avLst/>
          </a:prstGeom>
          <a:noFill/>
        </p:spPr>
        <p:txBody>
          <a:bodyPr wrap="square" rtlCol="0">
            <a:spAutoFit/>
          </a:bodyPr>
          <a:lstStyle/>
          <a:p>
            <a:r>
              <a:rPr lang="es-CO" b="1" dirty="0"/>
              <a:t>Le repito el proceso, gira usted la llave alimenta la bobina, alimenta el módulo de encendido, cuando usted empieza a dar arranque se genera la señal de la bobina captadora, y esto hace que la bobina mande pulsos de corriente y a su vez cuando el distribuidor va girando, va enviando esos pulsos de corriente hacia las bugías guiado por el orden de encendido,</a:t>
            </a:r>
            <a:endParaRPr lang="es-CO" dirty="0"/>
          </a:p>
          <a:p>
            <a:r>
              <a:rPr lang="es-CO" b="1" dirty="0"/>
              <a:t>Si por dentro del motor mecánicamente se empiezan a dar los 4 ciclos de Otto y cuando está en compresión llega la chispa de la bugía y estalla el combustible y hace girar el motor.</a:t>
            </a:r>
            <a:endParaRPr lang="es-CO" dirty="0"/>
          </a:p>
          <a:p>
            <a:r>
              <a:rPr lang="es-CO" dirty="0"/>
              <a:t> </a:t>
            </a:r>
          </a:p>
          <a:p>
            <a:endParaRPr lang="es-CO" dirty="0"/>
          </a:p>
        </p:txBody>
      </p:sp>
    </p:spTree>
    <p:extLst>
      <p:ext uri="{BB962C8B-B14F-4D97-AF65-F5344CB8AC3E}">
        <p14:creationId xmlns:p14="http://schemas.microsoft.com/office/powerpoint/2010/main" val="3864530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3193362"/>
            <a:ext cx="6731564" cy="1754326"/>
          </a:xfrm>
          <a:prstGeom prst="rect">
            <a:avLst/>
          </a:prstGeom>
          <a:noFill/>
        </p:spPr>
        <p:txBody>
          <a:bodyPr wrap="square" rtlCol="0">
            <a:spAutoFit/>
          </a:bodyPr>
          <a:lstStyle/>
          <a:p>
            <a:r>
              <a:rPr lang="es-CO" b="1" dirty="0"/>
              <a:t>Obviamente ahí en la explicación se puede dar cuenta la diferencia entre los mecanismos eléctricos y mecánicos del vehículo.</a:t>
            </a:r>
            <a:endParaRPr lang="es-CO" dirty="0"/>
          </a:p>
          <a:p>
            <a:r>
              <a:rPr lang="es-CO" b="1" dirty="0"/>
              <a:t>El motor y la caja cuando el vehículo está funcionando son un solo conjunto pero también cada uno de ellos es un conjunto diferente que cada uno funciona de forma distinta. </a:t>
            </a:r>
            <a:endParaRPr lang="es-CO" dirty="0"/>
          </a:p>
          <a:p>
            <a:endParaRPr lang="es-CO" dirty="0"/>
          </a:p>
        </p:txBody>
      </p:sp>
    </p:spTree>
    <p:extLst>
      <p:ext uri="{BB962C8B-B14F-4D97-AF65-F5344CB8AC3E}">
        <p14:creationId xmlns:p14="http://schemas.microsoft.com/office/powerpoint/2010/main" val="2116464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3193362"/>
            <a:ext cx="6731564" cy="2862322"/>
          </a:xfrm>
          <a:prstGeom prst="rect">
            <a:avLst/>
          </a:prstGeom>
          <a:noFill/>
        </p:spPr>
        <p:txBody>
          <a:bodyPr wrap="square" rtlCol="0">
            <a:spAutoFit/>
          </a:bodyPr>
          <a:lstStyle/>
          <a:p>
            <a:pPr lvl="0"/>
            <a:r>
              <a:rPr lang="es-CO" dirty="0" smtClean="0"/>
              <a:t>- Lo </a:t>
            </a:r>
            <a:r>
              <a:rPr lang="es-CO" dirty="0"/>
              <a:t>más normal es que  cuando se roban un vehículo lo tienen que encender conoce mecanismos para proteger los </a:t>
            </a:r>
            <a:r>
              <a:rPr lang="es-CO" dirty="0" smtClean="0"/>
              <a:t>vehículos</a:t>
            </a:r>
          </a:p>
          <a:p>
            <a:pPr lvl="0"/>
            <a:endParaRPr lang="es-CO" dirty="0"/>
          </a:p>
          <a:p>
            <a:r>
              <a:rPr lang="es-CO" b="1" dirty="0"/>
              <a:t>Hay mucha gente que les pone sistema de alarmas que son los más comunes</a:t>
            </a:r>
            <a:endParaRPr lang="es-CO" dirty="0"/>
          </a:p>
          <a:p>
            <a:r>
              <a:rPr lang="es-CO" b="1" dirty="0"/>
              <a:t>Hay otros para sistemas electrónicos que para cuando usted abre la llave o lo pone directo, un botón secreto corta el sistema de alimentación de la corriente y hasta que usted no lo oprime no va alimentar el sistema de corriente.</a:t>
            </a:r>
            <a:endParaRPr lang="es-CO" dirty="0"/>
          </a:p>
          <a:p>
            <a:endParaRPr lang="es-CO" dirty="0"/>
          </a:p>
        </p:txBody>
      </p:sp>
    </p:spTree>
    <p:extLst>
      <p:ext uri="{BB962C8B-B14F-4D97-AF65-F5344CB8AC3E}">
        <p14:creationId xmlns:p14="http://schemas.microsoft.com/office/powerpoint/2010/main" val="1466283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3193362"/>
            <a:ext cx="6731564" cy="2862322"/>
          </a:xfrm>
          <a:prstGeom prst="rect">
            <a:avLst/>
          </a:prstGeom>
          <a:noFill/>
        </p:spPr>
        <p:txBody>
          <a:bodyPr wrap="square" rtlCol="0">
            <a:spAutoFit/>
          </a:bodyPr>
          <a:lstStyle/>
          <a:p>
            <a:pPr lvl="0"/>
            <a:r>
              <a:rPr lang="es-CO" dirty="0" smtClean="0"/>
              <a:t>- Lo </a:t>
            </a:r>
            <a:r>
              <a:rPr lang="es-CO" dirty="0"/>
              <a:t>más normal es que  cuando se roban un vehículo lo tienen que encender conoce mecanismos para proteger los </a:t>
            </a:r>
            <a:r>
              <a:rPr lang="es-CO" dirty="0" smtClean="0"/>
              <a:t>vehículos</a:t>
            </a:r>
          </a:p>
          <a:p>
            <a:pPr lvl="0"/>
            <a:endParaRPr lang="es-CO" dirty="0"/>
          </a:p>
          <a:p>
            <a:r>
              <a:rPr lang="es-CO" b="1" dirty="0"/>
              <a:t>Hay mucha gente que les pone sistema de alarmas que son los más comunes</a:t>
            </a:r>
            <a:endParaRPr lang="es-CO" dirty="0"/>
          </a:p>
          <a:p>
            <a:r>
              <a:rPr lang="es-CO" b="1" dirty="0"/>
              <a:t>Hay otros para sistemas electrónicos que para cuando usted abre la llave o lo pone directo, un botón secreto corta el sistema de alimentación de la corriente y hasta que usted no lo oprime no va alimentar el sistema de corriente.</a:t>
            </a:r>
            <a:endParaRPr lang="es-CO" dirty="0"/>
          </a:p>
          <a:p>
            <a:endParaRPr lang="es-CO" dirty="0"/>
          </a:p>
        </p:txBody>
      </p:sp>
    </p:spTree>
    <p:extLst>
      <p:ext uri="{BB962C8B-B14F-4D97-AF65-F5344CB8AC3E}">
        <p14:creationId xmlns:p14="http://schemas.microsoft.com/office/powerpoint/2010/main" val="1673177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078931" y="171212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701970" y="3193362"/>
            <a:ext cx="6731564" cy="3416320"/>
          </a:xfrm>
          <a:prstGeom prst="rect">
            <a:avLst/>
          </a:prstGeom>
          <a:noFill/>
        </p:spPr>
        <p:txBody>
          <a:bodyPr wrap="square" rtlCol="0">
            <a:spAutoFit/>
          </a:bodyPr>
          <a:lstStyle/>
          <a:p>
            <a:pPr lvl="0"/>
            <a:r>
              <a:rPr lang="es-CO" dirty="0" smtClean="0"/>
              <a:t>- </a:t>
            </a:r>
            <a:r>
              <a:rPr lang="es-CO" dirty="0"/>
              <a:t>Para nuestro proyecto SENA pretendemos modificar el control de activación de los vehículos para incorporarles lectura de huella dactilar para que reconozca al dueño por su experiencia ve viable que se pueda realizar.</a:t>
            </a:r>
          </a:p>
          <a:p>
            <a:r>
              <a:rPr lang="es-CO" dirty="0"/>
              <a:t> </a:t>
            </a:r>
          </a:p>
          <a:p>
            <a:r>
              <a:rPr lang="es-CO" b="1" dirty="0"/>
              <a:t>Obviamente eso es muy viable, todos los sistemas son viables, Porque usted lo que necesita es el procedimiento y los componentes adecuados.</a:t>
            </a:r>
            <a:endParaRPr lang="es-CO" dirty="0"/>
          </a:p>
          <a:p>
            <a:r>
              <a:rPr lang="es-CO" b="1" dirty="0"/>
              <a:t>Obviamente eso es muy viable porque afortunadamente en los     vehículos uno pude hacer lo que necesite hacer lo que uno quiera hacer claro que es muy viable.</a:t>
            </a:r>
            <a:endParaRPr lang="es-CO" dirty="0"/>
          </a:p>
          <a:p>
            <a:endParaRPr lang="es-CO" dirty="0"/>
          </a:p>
        </p:txBody>
      </p:sp>
    </p:spTree>
    <p:extLst>
      <p:ext uri="{BB962C8B-B14F-4D97-AF65-F5344CB8AC3E}">
        <p14:creationId xmlns:p14="http://schemas.microsoft.com/office/powerpoint/2010/main" val="1332634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pic>
        <p:nvPicPr>
          <p:cNvPr id="13" name="Imagen 12"/>
          <p:cNvPicPr>
            <a:picLocks noChangeAspect="1"/>
          </p:cNvPicPr>
          <p:nvPr/>
        </p:nvPicPr>
        <p:blipFill>
          <a:blip r:embed="rId3"/>
          <a:stretch>
            <a:fillRect/>
          </a:stretch>
        </p:blipFill>
        <p:spPr>
          <a:xfrm>
            <a:off x="578553" y="1866161"/>
            <a:ext cx="6248400" cy="2667000"/>
          </a:xfrm>
          <a:prstGeom prst="rect">
            <a:avLst/>
          </a:prstGeom>
        </p:spPr>
      </p:pic>
      <p:pic>
        <p:nvPicPr>
          <p:cNvPr id="14" name="Imagen 13"/>
          <p:cNvPicPr>
            <a:picLocks noChangeAspect="1"/>
          </p:cNvPicPr>
          <p:nvPr/>
        </p:nvPicPr>
        <p:blipFill>
          <a:blip r:embed="rId4"/>
          <a:stretch>
            <a:fillRect/>
          </a:stretch>
        </p:blipFill>
        <p:spPr>
          <a:xfrm>
            <a:off x="683328" y="4640839"/>
            <a:ext cx="6143625" cy="2085975"/>
          </a:xfrm>
          <a:prstGeom prst="rect">
            <a:avLst/>
          </a:prstGeom>
        </p:spPr>
      </p:pic>
    </p:spTree>
    <p:extLst>
      <p:ext uri="{BB962C8B-B14F-4D97-AF65-F5344CB8AC3E}">
        <p14:creationId xmlns:p14="http://schemas.microsoft.com/office/powerpoint/2010/main" val="1102654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8" name="Imagen 7"/>
          <p:cNvPicPr>
            <a:picLocks noChangeAspect="1"/>
          </p:cNvPicPr>
          <p:nvPr/>
        </p:nvPicPr>
        <p:blipFill>
          <a:blip r:embed="rId3"/>
          <a:stretch>
            <a:fillRect/>
          </a:stretch>
        </p:blipFill>
        <p:spPr>
          <a:xfrm>
            <a:off x="1451092" y="2854249"/>
            <a:ext cx="4619625" cy="3962400"/>
          </a:xfrm>
          <a:prstGeom prst="rect">
            <a:avLst/>
          </a:prstGeom>
        </p:spPr>
      </p:pic>
    </p:spTree>
    <p:extLst>
      <p:ext uri="{BB962C8B-B14F-4D97-AF65-F5344CB8AC3E}">
        <p14:creationId xmlns:p14="http://schemas.microsoft.com/office/powerpoint/2010/main" val="361589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4" name="Imagen 3"/>
          <p:cNvPicPr>
            <a:picLocks noChangeAspect="1"/>
          </p:cNvPicPr>
          <p:nvPr/>
        </p:nvPicPr>
        <p:blipFill>
          <a:blip r:embed="rId3"/>
          <a:stretch>
            <a:fillRect/>
          </a:stretch>
        </p:blipFill>
        <p:spPr>
          <a:xfrm>
            <a:off x="345976" y="2976130"/>
            <a:ext cx="7526482" cy="552450"/>
          </a:xfrm>
          <a:prstGeom prst="rect">
            <a:avLst/>
          </a:prstGeom>
        </p:spPr>
      </p:pic>
      <p:pic>
        <p:nvPicPr>
          <p:cNvPr id="7" name="Imagen 6"/>
          <p:cNvPicPr>
            <a:picLocks noChangeAspect="1"/>
          </p:cNvPicPr>
          <p:nvPr/>
        </p:nvPicPr>
        <p:blipFill>
          <a:blip r:embed="rId4"/>
          <a:stretch>
            <a:fillRect/>
          </a:stretch>
        </p:blipFill>
        <p:spPr>
          <a:xfrm>
            <a:off x="2014971" y="3650246"/>
            <a:ext cx="4552950" cy="2771775"/>
          </a:xfrm>
          <a:prstGeom prst="rect">
            <a:avLst/>
          </a:prstGeom>
        </p:spPr>
      </p:pic>
    </p:spTree>
    <p:extLst>
      <p:ext uri="{BB962C8B-B14F-4D97-AF65-F5344CB8AC3E}">
        <p14:creationId xmlns:p14="http://schemas.microsoft.com/office/powerpoint/2010/main" val="2149523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8" name="Imagen 7"/>
          <p:cNvPicPr>
            <a:picLocks noChangeAspect="1"/>
          </p:cNvPicPr>
          <p:nvPr/>
        </p:nvPicPr>
        <p:blipFill>
          <a:blip r:embed="rId3"/>
          <a:stretch>
            <a:fillRect/>
          </a:stretch>
        </p:blipFill>
        <p:spPr>
          <a:xfrm>
            <a:off x="1604530" y="2838450"/>
            <a:ext cx="5124450" cy="4019550"/>
          </a:xfrm>
          <a:prstGeom prst="rect">
            <a:avLst/>
          </a:prstGeom>
        </p:spPr>
      </p:pic>
    </p:spTree>
    <p:extLst>
      <p:ext uri="{BB962C8B-B14F-4D97-AF65-F5344CB8AC3E}">
        <p14:creationId xmlns:p14="http://schemas.microsoft.com/office/powerpoint/2010/main" val="3509035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4" name="Imagen 3"/>
          <p:cNvPicPr>
            <a:picLocks noChangeAspect="1"/>
          </p:cNvPicPr>
          <p:nvPr/>
        </p:nvPicPr>
        <p:blipFill>
          <a:blip r:embed="rId3"/>
          <a:stretch>
            <a:fillRect/>
          </a:stretch>
        </p:blipFill>
        <p:spPr>
          <a:xfrm>
            <a:off x="1569459" y="2854249"/>
            <a:ext cx="4924425" cy="3895725"/>
          </a:xfrm>
          <a:prstGeom prst="rect">
            <a:avLst/>
          </a:prstGeom>
        </p:spPr>
      </p:pic>
    </p:spTree>
    <p:extLst>
      <p:ext uri="{BB962C8B-B14F-4D97-AF65-F5344CB8AC3E}">
        <p14:creationId xmlns:p14="http://schemas.microsoft.com/office/powerpoint/2010/main" val="571334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7" name="Imagen 6"/>
          <p:cNvPicPr>
            <a:picLocks noChangeAspect="1"/>
          </p:cNvPicPr>
          <p:nvPr/>
        </p:nvPicPr>
        <p:blipFill>
          <a:blip r:embed="rId3"/>
          <a:stretch>
            <a:fillRect/>
          </a:stretch>
        </p:blipFill>
        <p:spPr>
          <a:xfrm>
            <a:off x="1794596" y="2854249"/>
            <a:ext cx="4619625" cy="3714750"/>
          </a:xfrm>
          <a:prstGeom prst="rect">
            <a:avLst/>
          </a:prstGeom>
        </p:spPr>
      </p:pic>
    </p:spTree>
    <p:extLst>
      <p:ext uri="{BB962C8B-B14F-4D97-AF65-F5344CB8AC3E}">
        <p14:creationId xmlns:p14="http://schemas.microsoft.com/office/powerpoint/2010/main" val="282314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Tabulación</a:t>
            </a:r>
            <a:endParaRPr lang="es-CO" sz="4000" dirty="0"/>
          </a:p>
        </p:txBody>
      </p:sp>
      <p:pic>
        <p:nvPicPr>
          <p:cNvPr id="4" name="Imagen 3"/>
          <p:cNvPicPr>
            <a:picLocks noChangeAspect="1"/>
          </p:cNvPicPr>
          <p:nvPr/>
        </p:nvPicPr>
        <p:blipFill>
          <a:blip r:embed="rId3"/>
          <a:stretch>
            <a:fillRect/>
          </a:stretch>
        </p:blipFill>
        <p:spPr>
          <a:xfrm>
            <a:off x="1250065" y="2854249"/>
            <a:ext cx="4905375" cy="3867150"/>
          </a:xfrm>
          <a:prstGeom prst="rect">
            <a:avLst/>
          </a:prstGeom>
        </p:spPr>
      </p:pic>
    </p:spTree>
    <p:extLst>
      <p:ext uri="{BB962C8B-B14F-4D97-AF65-F5344CB8AC3E}">
        <p14:creationId xmlns:p14="http://schemas.microsoft.com/office/powerpoint/2010/main" val="1580179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45976" y="228324"/>
            <a:ext cx="5664870" cy="1637837"/>
            <a:chOff x="345976" y="228324"/>
            <a:chExt cx="5664870" cy="1637837"/>
          </a:xfrm>
        </p:grpSpPr>
        <p:sp>
          <p:nvSpPr>
            <p:cNvPr id="2" name="Título 1"/>
            <p:cNvSpPr txBox="1">
              <a:spLocks/>
            </p:cNvSpPr>
            <p:nvPr/>
          </p:nvSpPr>
          <p:spPr>
            <a:xfrm>
              <a:off x="345976" y="22832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t>Componente </a:t>
              </a:r>
            </a:p>
          </p:txBody>
        </p:sp>
        <p:sp>
          <p:nvSpPr>
            <p:cNvPr id="3" name="Título 1"/>
            <p:cNvSpPr txBox="1">
              <a:spLocks/>
            </p:cNvSpPr>
            <p:nvPr/>
          </p:nvSpPr>
          <p:spPr>
            <a:xfrm>
              <a:off x="3702753" y="693407"/>
              <a:ext cx="2008236"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rgbClr val="069169"/>
                  </a:solidFill>
                </a:rPr>
                <a:t>Técnico</a:t>
              </a:r>
            </a:p>
          </p:txBody>
        </p:sp>
      </p:grpSp>
      <p:sp>
        <p:nvSpPr>
          <p:cNvPr id="6" name="CuadroTexto 5"/>
          <p:cNvSpPr txBox="1"/>
          <p:nvPr/>
        </p:nvSpPr>
        <p:spPr>
          <a:xfrm>
            <a:off x="2326356" y="2146578"/>
            <a:ext cx="2869099" cy="707886"/>
          </a:xfrm>
          <a:prstGeom prst="rect">
            <a:avLst/>
          </a:prstGeom>
          <a:noFill/>
        </p:spPr>
        <p:txBody>
          <a:bodyPr wrap="square" rtlCol="0">
            <a:spAutoFit/>
          </a:bodyPr>
          <a:lstStyle/>
          <a:p>
            <a:r>
              <a:rPr lang="es-CO" sz="4000" dirty="0" smtClean="0"/>
              <a:t>Entrevista</a:t>
            </a:r>
            <a:endParaRPr lang="es-CO" sz="4000" dirty="0"/>
          </a:p>
        </p:txBody>
      </p:sp>
      <p:sp>
        <p:nvSpPr>
          <p:cNvPr id="7" name="CuadroTexto 6"/>
          <p:cNvSpPr txBox="1"/>
          <p:nvPr/>
        </p:nvSpPr>
        <p:spPr>
          <a:xfrm>
            <a:off x="917123" y="2854464"/>
            <a:ext cx="6731564" cy="3416320"/>
          </a:xfrm>
          <a:prstGeom prst="rect">
            <a:avLst/>
          </a:prstGeom>
          <a:noFill/>
        </p:spPr>
        <p:txBody>
          <a:bodyPr wrap="square" rtlCol="0">
            <a:spAutoFit/>
          </a:bodyPr>
          <a:lstStyle/>
          <a:p>
            <a:r>
              <a:rPr lang="es-CO" b="1" dirty="0"/>
              <a:t>Respuesta entrevista</a:t>
            </a:r>
            <a:endParaRPr lang="es-CO" dirty="0"/>
          </a:p>
          <a:p>
            <a:r>
              <a:rPr lang="es-CO" b="1" dirty="0"/>
              <a:t>Talleres Elvis</a:t>
            </a:r>
            <a:endParaRPr lang="es-CO" dirty="0"/>
          </a:p>
          <a:p>
            <a:r>
              <a:rPr lang="es-CO" dirty="0"/>
              <a:t> </a:t>
            </a:r>
          </a:p>
          <a:p>
            <a:pPr lvl="0"/>
            <a:r>
              <a:rPr lang="es-CO" dirty="0"/>
              <a:t>Me podría explicar que mecanismos de encendido de vehículos conoce(Normales, ortodoxos)</a:t>
            </a:r>
          </a:p>
          <a:p>
            <a:r>
              <a:rPr lang="es-CO" dirty="0"/>
              <a:t> </a:t>
            </a:r>
          </a:p>
          <a:p>
            <a:r>
              <a:rPr lang="es-CO" dirty="0" err="1"/>
              <a:t>Rta</a:t>
            </a:r>
            <a:r>
              <a:rPr lang="es-CO" dirty="0"/>
              <a:t>.</a:t>
            </a:r>
          </a:p>
          <a:p>
            <a:r>
              <a:rPr lang="es-CO" b="1" dirty="0"/>
              <a:t>El más común con llave usted abre la llave, gira la llave abre el </a:t>
            </a:r>
            <a:r>
              <a:rPr lang="es-CO" b="1" dirty="0" err="1"/>
              <a:t>switch</a:t>
            </a:r>
            <a:r>
              <a:rPr lang="es-CO" b="1" dirty="0"/>
              <a:t> y con la llave la da </a:t>
            </a:r>
            <a:r>
              <a:rPr lang="es-CO" b="1" dirty="0" err="1"/>
              <a:t>star</a:t>
            </a:r>
            <a:r>
              <a:rPr lang="es-CO" b="1" dirty="0"/>
              <a:t> y enciende el sistema eléctrico del vehículo</a:t>
            </a:r>
            <a:endParaRPr lang="es-CO" dirty="0"/>
          </a:p>
          <a:p>
            <a:r>
              <a:rPr lang="es-CO" b="1" dirty="0"/>
              <a:t> </a:t>
            </a:r>
            <a:endParaRPr lang="es-CO" dirty="0"/>
          </a:p>
          <a:p>
            <a:r>
              <a:rPr lang="es-CO" dirty="0"/>
              <a:t> </a:t>
            </a:r>
          </a:p>
          <a:p>
            <a:endParaRPr lang="es-CO" dirty="0"/>
          </a:p>
        </p:txBody>
      </p:sp>
    </p:spTree>
    <p:extLst>
      <p:ext uri="{BB962C8B-B14F-4D97-AF65-F5344CB8AC3E}">
        <p14:creationId xmlns:p14="http://schemas.microsoft.com/office/powerpoint/2010/main" val="489964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NA 2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ENA 2019" id="{7ECFAD9C-D057-45EE-9730-93BF5929EA51}" vid="{A2F311B9-3700-498A-9A80-BF02EBEB1A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SENA 2019</Template>
  <TotalTime>1180</TotalTime>
  <Words>541</Words>
  <Application>Microsoft Office PowerPoint</Application>
  <PresentationFormat>Presentación en pantalla (4:3)</PresentationFormat>
  <Paragraphs>97</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SENA 2019</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160</cp:revision>
  <dcterms:created xsi:type="dcterms:W3CDTF">2014-06-25T16:18:26Z</dcterms:created>
  <dcterms:modified xsi:type="dcterms:W3CDTF">2019-10-01T00:18:24Z</dcterms:modified>
</cp:coreProperties>
</file>