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extLst>
                    <a:ext uri="{A12FA001-AC4F-418D-AE19-62706E023703}">
                      <ahyp:hlinkClr val="tx"/>
                    </a:ext>
                  </a:extLst>
                </a:hlinkClick>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