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58" r:id="rId6"/>
    <p:sldId id="259" r:id="rId7"/>
    <p:sldId id="265" r:id="rId8"/>
    <p:sldId id="266" r:id="rId9"/>
    <p:sldId id="267" r:id="rId10"/>
    <p:sldId id="264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99" autoAdjust="0"/>
  </p:normalViewPr>
  <p:slideViewPr>
    <p:cSldViewPr>
      <p:cViewPr>
        <p:scale>
          <a:sx n="125" d="100"/>
          <a:sy n="125" d="100"/>
        </p:scale>
        <p:origin x="60" y="12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2143-ED2D-4193-92F2-71CCF936DDBC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A6834-CE17-4BA3-AC0C-123389CD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A6834-CE17-4BA3-AC0C-123389CD0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4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71B49CC-155C-43D7-BB27-41B4863B9008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6C5A795-F0A4-4690-A05E-B366C995CB6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9CC-155C-43D7-BB27-41B4863B9008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795-F0A4-4690-A05E-B366C995C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9CC-155C-43D7-BB27-41B4863B9008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795-F0A4-4690-A05E-B366C995C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9CC-155C-43D7-BB27-41B4863B9008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795-F0A4-4690-A05E-B366C995C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9CC-155C-43D7-BB27-41B4863B9008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795-F0A4-4690-A05E-B366C995C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9CC-155C-43D7-BB27-41B4863B9008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795-F0A4-4690-A05E-B366C995CB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9CC-155C-43D7-BB27-41B4863B9008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795-F0A4-4690-A05E-B366C995C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9CC-155C-43D7-BB27-41B4863B9008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795-F0A4-4690-A05E-B366C995C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9CC-155C-43D7-BB27-41B4863B9008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795-F0A4-4690-A05E-B366C995C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9CC-155C-43D7-BB27-41B4863B9008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795-F0A4-4690-A05E-B366C995CB6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9CC-155C-43D7-BB27-41B4863B9008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795-F0A4-4690-A05E-B366C995C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71B49CC-155C-43D7-BB27-41B4863B9008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6C5A795-F0A4-4690-A05E-B366C995CB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kinectforwindows/develo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pi.python.org/pypi/setuptoo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game with </a:t>
            </a:r>
            <a:r>
              <a:rPr lang="en-US" dirty="0" err="1" smtClean="0"/>
              <a:t>PyKinect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Dino Viehland – Microsoft</a:t>
            </a:r>
          </a:p>
          <a:p>
            <a:r>
              <a:rPr lang="en-US" dirty="0" err="1" smtClean="0"/>
              <a:t>PyCon</a:t>
            </a:r>
            <a:r>
              <a:rPr lang="en-US" dirty="0" smtClean="0"/>
              <a:t> 3/10/2012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Game 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Kinec</a:t>
            </a:r>
            <a:r>
              <a:rPr lang="en-US" dirty="0" err="1" smtClean="0"/>
              <a:t>t</a:t>
            </a:r>
            <a:r>
              <a:rPr lang="en-US" dirty="0" smtClean="0"/>
              <a:t> SDK</a:t>
            </a:r>
          </a:p>
          <a:p>
            <a:pPr lvl="1"/>
            <a:r>
              <a:rPr lang="en-US" sz="1400" dirty="0">
                <a:hlinkClick r:id="rId2"/>
              </a:rPr>
              <a:t>http://www.microsoft.com/en-us/kinectforwindows/develop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r>
              <a:rPr lang="en-US" dirty="0" smtClean="0"/>
              <a:t>Slides/Code/</a:t>
            </a:r>
            <a:r>
              <a:rPr lang="en-US" dirty="0" err="1" smtClean="0"/>
              <a:t>PyKinect</a:t>
            </a:r>
            <a:r>
              <a:rPr lang="en-US" dirty="0" smtClean="0"/>
              <a:t>/PTVS</a:t>
            </a:r>
          </a:p>
          <a:p>
            <a:pPr lvl="1"/>
            <a:r>
              <a:rPr lang="en-US" dirty="0"/>
              <a:t>http</a:t>
            </a:r>
            <a:r>
              <a:rPr lang="en-US" sz="1400" dirty="0"/>
              <a:t>://</a:t>
            </a:r>
            <a:r>
              <a:rPr lang="en-US" dirty="0" smtClean="0"/>
              <a:t>bit.ly/PTVS_11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PyKinect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A Python </a:t>
            </a:r>
            <a:r>
              <a:rPr lang="en-US" sz="2000" dirty="0"/>
              <a:t>library for Kinect </a:t>
            </a:r>
            <a:r>
              <a:rPr lang="en-US" sz="2000" dirty="0" smtClean="0"/>
              <a:t>SDK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Pre-</a:t>
            </a:r>
            <a:r>
              <a:rPr lang="en-US" dirty="0" err="1" smtClean="0"/>
              <a:t>Reqs</a:t>
            </a:r>
            <a:endParaRPr lang="en-US" dirty="0" smtClean="0"/>
          </a:p>
          <a:p>
            <a:r>
              <a:rPr lang="en-US" dirty="0" smtClean="0"/>
              <a:t>API Overview and Demos</a:t>
            </a:r>
          </a:p>
          <a:p>
            <a:r>
              <a:rPr lang="en-US" dirty="0" smtClean="0"/>
              <a:t>Putting it together with </a:t>
            </a:r>
            <a:r>
              <a:rPr lang="en-US" dirty="0" err="1" smtClean="0"/>
              <a:t>PyGame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“Natural User Interface”</a:t>
            </a:r>
          </a:p>
          <a:p>
            <a:r>
              <a:rPr lang="en-US" dirty="0" smtClean="0"/>
              <a:t>Build Games</a:t>
            </a:r>
          </a:p>
          <a:p>
            <a:r>
              <a:rPr lang="en-US" dirty="0" smtClean="0"/>
              <a:t>Add interactivity to existing apps</a:t>
            </a:r>
          </a:p>
          <a:p>
            <a:r>
              <a:rPr lang="en-US" dirty="0" smtClean="0"/>
              <a:t>Build new apps based on NUI</a:t>
            </a:r>
          </a:p>
          <a:p>
            <a:r>
              <a:rPr lang="en-US" dirty="0" smtClean="0"/>
              <a:t>Build a </a:t>
            </a:r>
            <a:r>
              <a:rPr lang="en-US" dirty="0" err="1" smtClean="0"/>
              <a:t>freakin</a:t>
            </a:r>
            <a:r>
              <a:rPr lang="en-US" dirty="0" smtClean="0"/>
              <a:t>’ </a:t>
            </a:r>
            <a:r>
              <a:rPr lang="en-US" dirty="0" err="1" smtClean="0"/>
              <a:t>holodeck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- </a:t>
            </a:r>
            <a:r>
              <a:rPr lang="en-US" dirty="0" err="1" smtClean="0"/>
              <a:t>HoloDesk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48516" y="5879068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http://bit.ly/Holodesk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Reqs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Kinect Device</a:t>
            </a:r>
          </a:p>
          <a:p>
            <a:r>
              <a:rPr lang="en-US" dirty="0" err="1" smtClean="0"/>
              <a:t>Kinect</a:t>
            </a:r>
            <a:r>
              <a:rPr lang="en-US" dirty="0" smtClean="0"/>
              <a:t> SDK</a:t>
            </a:r>
          </a:p>
          <a:p>
            <a:pPr lvl="1"/>
            <a:r>
              <a:rPr lang="en-US" sz="1200" dirty="0"/>
              <a:t>http://</a:t>
            </a:r>
            <a:r>
              <a:rPr lang="en-US" sz="1600" dirty="0"/>
              <a:t>www.microsoft.com/en-us/kinectforwindows/develop</a:t>
            </a:r>
            <a:r>
              <a:rPr lang="en-US" sz="1200" dirty="0"/>
              <a:t>/</a:t>
            </a:r>
            <a:endParaRPr lang="en-US" sz="1200" dirty="0" smtClean="0"/>
          </a:p>
          <a:p>
            <a:r>
              <a:rPr lang="en-US" dirty="0" err="1" smtClean="0"/>
              <a:t>PyKinect</a:t>
            </a:r>
            <a:endParaRPr lang="en-US" dirty="0" smtClean="0"/>
          </a:p>
          <a:p>
            <a:pPr lvl="1"/>
            <a:r>
              <a:rPr lang="en-US" sz="1800" dirty="0">
                <a:hlinkClick r:id="rId2"/>
              </a:rPr>
              <a:t>easy_install.exe</a:t>
            </a:r>
            <a:r>
              <a:rPr lang="en-US" dirty="0"/>
              <a:t> </a:t>
            </a:r>
            <a:r>
              <a:rPr lang="en-US" sz="1600" dirty="0" err="1" smtClean="0"/>
              <a:t>pykinect</a:t>
            </a:r>
            <a:endParaRPr lang="en-US" sz="1600" dirty="0" smtClean="0"/>
          </a:p>
          <a:p>
            <a:r>
              <a:rPr lang="en-US" dirty="0" smtClean="0"/>
              <a:t>Python 2.7</a:t>
            </a:r>
          </a:p>
          <a:p>
            <a:r>
              <a:rPr lang="en-US" dirty="0" smtClean="0"/>
              <a:t>Optional </a:t>
            </a:r>
          </a:p>
          <a:p>
            <a:pPr lvl="1"/>
            <a:r>
              <a:rPr lang="en-US" sz="1600" dirty="0" smtClean="0"/>
              <a:t>Python Tools for Visual Studio</a:t>
            </a:r>
          </a:p>
          <a:p>
            <a:pPr lvl="1"/>
            <a:r>
              <a:rPr lang="en-US" sz="1600" dirty="0" err="1" smtClean="0"/>
              <a:t>PyGame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57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Overview</a:t>
            </a:r>
            <a:br>
              <a:rPr lang="en-US" dirty="0"/>
            </a:br>
            <a:r>
              <a:rPr lang="en-US" sz="2000" dirty="0"/>
              <a:t>http://bit.ly/PyKinectDocs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pykinect.nui</a:t>
            </a:r>
            <a:endParaRPr lang="en-US" dirty="0" smtClean="0"/>
          </a:p>
          <a:p>
            <a:pPr lvl="1"/>
            <a:r>
              <a:rPr lang="en-US" dirty="0" smtClean="0"/>
              <a:t>Depth camera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ideo camera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keleton tracking</a:t>
            </a:r>
          </a:p>
          <a:p>
            <a:pPr lvl="1"/>
            <a:endParaRPr lang="en-US" dirty="0"/>
          </a:p>
          <a:p>
            <a:r>
              <a:rPr lang="en-US" dirty="0" err="1" smtClean="0"/>
              <a:t>pykinect.audio</a:t>
            </a:r>
            <a:endParaRPr lang="en-US" dirty="0" smtClean="0"/>
          </a:p>
          <a:p>
            <a:pPr lvl="1"/>
            <a:r>
              <a:rPr lang="en-US" dirty="0" smtClean="0"/>
              <a:t>Microphone access</a:t>
            </a:r>
          </a:p>
          <a:p>
            <a:pPr lvl="1"/>
            <a:endParaRPr lang="en-US" dirty="0"/>
          </a:p>
          <a:p>
            <a:r>
              <a:rPr lang="en-US" dirty="0" err="1" smtClean="0"/>
              <a:t>winspeech.recognition</a:t>
            </a:r>
            <a:endParaRPr lang="en-US" dirty="0" smtClean="0"/>
          </a:p>
          <a:p>
            <a:pPr lvl="1"/>
            <a:r>
              <a:rPr lang="en-US" dirty="0" smtClean="0"/>
              <a:t>Not Kinect specific, but integrates nicely with </a:t>
            </a:r>
            <a:r>
              <a:rPr lang="en-US" dirty="0" err="1" smtClean="0"/>
              <a:t>pykinect.audio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ykinect.nui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1" indent="0">
              <a:buNone/>
            </a:pPr>
            <a:r>
              <a:rPr lang="en-US" dirty="0" smtClean="0"/>
              <a:t>Runtime class initializes the </a:t>
            </a:r>
            <a:r>
              <a:rPr lang="en-US" dirty="0" err="1" smtClean="0"/>
              <a:t>Kinect</a:t>
            </a:r>
            <a:r>
              <a:rPr lang="en-US" dirty="0" smtClean="0"/>
              <a:t>, provides:</a:t>
            </a:r>
          </a:p>
          <a:p>
            <a:pPr lvl="2"/>
            <a:r>
              <a:rPr lang="en-US" dirty="0" err="1" smtClean="0"/>
              <a:t>skeleton_engine</a:t>
            </a:r>
            <a:endParaRPr lang="en-US" dirty="0"/>
          </a:p>
          <a:p>
            <a:pPr lvl="2"/>
            <a:r>
              <a:rPr lang="en-US" dirty="0" err="1"/>
              <a:t>depth_stream</a:t>
            </a:r>
            <a:endParaRPr lang="en-US" dirty="0"/>
          </a:p>
          <a:p>
            <a:pPr lvl="2"/>
            <a:r>
              <a:rPr lang="en-US" dirty="0" err="1" smtClean="0"/>
              <a:t>video_stream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err="1"/>
              <a:t>depth_frame_ready</a:t>
            </a:r>
            <a:endParaRPr lang="en-US" dirty="0"/>
          </a:p>
          <a:p>
            <a:pPr lvl="2"/>
            <a:r>
              <a:rPr lang="en-US" dirty="0" err="1"/>
              <a:t>skeleton_frame_ready</a:t>
            </a:r>
            <a:endParaRPr lang="en-US" dirty="0"/>
          </a:p>
          <a:p>
            <a:pPr lvl="2"/>
            <a:r>
              <a:rPr lang="en-US" dirty="0" err="1" smtClean="0"/>
              <a:t>video_frame_ready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camera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pykinect.audio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KinectAudioSource</a:t>
            </a:r>
            <a:endParaRPr lang="en-US" dirty="0" smtClean="0"/>
          </a:p>
          <a:p>
            <a:pPr lvl="1"/>
            <a:r>
              <a:rPr lang="en-US" dirty="0" smtClean="0"/>
              <a:t>start() -&gt; returns file-like object which is the audio stream</a:t>
            </a:r>
          </a:p>
          <a:p>
            <a:pPr lvl="1"/>
            <a:r>
              <a:rPr lang="en-US" dirty="0" smtClean="0"/>
              <a:t>stop() -&gt; stops reading</a:t>
            </a:r>
            <a:endParaRPr lang="en-US" dirty="0"/>
          </a:p>
          <a:p>
            <a:r>
              <a:rPr lang="en-US" dirty="0" smtClean="0"/>
              <a:t>Audio stream is in 16khz </a:t>
            </a:r>
            <a:r>
              <a:rPr lang="en-US" dirty="0"/>
              <a:t>16bit PCM </a:t>
            </a:r>
            <a:r>
              <a:rPr lang="en-US" dirty="0" smtClean="0"/>
              <a:t>audio</a:t>
            </a:r>
          </a:p>
          <a:p>
            <a:r>
              <a:rPr lang="en-US" dirty="0" smtClean="0"/>
              <a:t>Lots of other properties to control options (gain control, echo suppression, etc…)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winspeech.recognition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Simple wrapper around Windows SAPI API</a:t>
            </a:r>
          </a:p>
          <a:p>
            <a:endParaRPr lang="en-US" dirty="0" smtClean="0"/>
          </a:p>
          <a:p>
            <a:r>
              <a:rPr lang="en-US" dirty="0" err="1" smtClean="0"/>
              <a:t>SpeechRecognitionEngine</a:t>
            </a:r>
            <a:endParaRPr lang="en-US" dirty="0" smtClean="0"/>
          </a:p>
          <a:p>
            <a:pPr lvl="1"/>
            <a:r>
              <a:rPr lang="en-US" dirty="0" err="1" smtClean="0"/>
              <a:t>set_input_to_audio_file</a:t>
            </a:r>
            <a:endParaRPr lang="en-US" dirty="0" smtClean="0"/>
          </a:p>
          <a:p>
            <a:pPr lvl="2"/>
            <a:r>
              <a:rPr lang="en-US" dirty="0" smtClean="0"/>
              <a:t>Set to Kinect audio stream</a:t>
            </a:r>
          </a:p>
          <a:p>
            <a:pPr lvl="1"/>
            <a:r>
              <a:rPr lang="en-US" dirty="0" err="1" smtClean="0"/>
              <a:t>load_grammar</a:t>
            </a:r>
            <a:endParaRPr lang="en-US" dirty="0" smtClean="0"/>
          </a:p>
          <a:p>
            <a:pPr lvl="2"/>
            <a:r>
              <a:rPr lang="en-US" dirty="0" smtClean="0"/>
              <a:t>Loads a </a:t>
            </a:r>
            <a:r>
              <a:rPr lang="en-US" dirty="0" err="1" smtClean="0"/>
              <a:t>grammer</a:t>
            </a:r>
            <a:r>
              <a:rPr lang="en-US" dirty="0" smtClean="0"/>
              <a:t> from W3C Speech Rec Grammar</a:t>
            </a:r>
          </a:p>
          <a:p>
            <a:pPr lvl="1"/>
            <a:r>
              <a:rPr lang="en-US" dirty="0" err="1" smtClean="0"/>
              <a:t>recognize_sync</a:t>
            </a:r>
            <a:endParaRPr lang="en-US" dirty="0" smtClean="0"/>
          </a:p>
          <a:p>
            <a:pPr lvl="1"/>
            <a:r>
              <a:rPr lang="en-US" dirty="0" err="1" smtClean="0"/>
              <a:t>recognize_async</a:t>
            </a:r>
            <a:endParaRPr lang="en-US" dirty="0" smtClean="0"/>
          </a:p>
          <a:p>
            <a:pPr lvl="2"/>
            <a:r>
              <a:rPr lang="en-US" dirty="0" smtClean="0"/>
              <a:t>Begins recognizing text using grammar and audio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13927</TotalTime>
  <Words>201</Words>
  <Application>Microsoft Office PowerPoint</Application>
  <PresentationFormat>On-screen Show (4:3)</PresentationFormat>
  <Paragraphs>72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Building a game with PyKinect</vt:lpstr>
      <vt:lpstr>PyKinect A Python library for Kinect SDK</vt:lpstr>
      <vt:lpstr>Introduction</vt:lpstr>
      <vt:lpstr>Video - HoloDesk</vt:lpstr>
      <vt:lpstr>Pre-Reqs </vt:lpstr>
      <vt:lpstr>API Overview http://bit.ly/PyKinectDocs </vt:lpstr>
      <vt:lpstr>pykinect.nui</vt:lpstr>
      <vt:lpstr>pykinect.audio</vt:lpstr>
      <vt:lpstr>winspeech.recognition</vt:lpstr>
      <vt:lpstr>Full Game Demo</vt:lpstr>
      <vt:lpstr>Links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game with PyKinect</dc:title>
  <dc:creator>Dino Viehland</dc:creator>
  <cp:lastModifiedBy>Dino Viehland</cp:lastModifiedBy>
  <cp:revision>75</cp:revision>
  <dcterms:created xsi:type="dcterms:W3CDTF">2012-02-27T20:43:22Z</dcterms:created>
  <dcterms:modified xsi:type="dcterms:W3CDTF">2012-03-10T19:44:28Z</dcterms:modified>
</cp:coreProperties>
</file>