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18f2d91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18f2d91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8f2d915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8f2d915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8f2d91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8f2d91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Игра-путешествие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233900" y="456570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Исламов Микаэль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и описание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создан в развлекательных целях. Он представляет с собой 2д-игру, в которой игроку предстоит играть за персонажа и уклоняться от врагов. Данная игра может напоминать большинство игр, в которые мы играли в детстве. В игре есть враги, которых нужно перепрыгивать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6201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Использовалась библиотека Pygame и её функционал, картинки.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будущее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Проект не полностью закончен.В дальнейшем проект планируется сделать более интересным, добавить счётчики в игру, улучшить ландшафт, добавить больше врагов, а также сделать меньше риск сбоев в игре.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