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6858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BF3"/>
    <a:srgbClr val="020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FBBA1-6FE1-43DD-81A4-1C5086950B13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41625" y="1143000"/>
            <a:ext cx="1174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D0D38-E036-4924-894D-8AF4C2D4B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41625" y="1143000"/>
            <a:ext cx="11747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0D38-E036-4924-894D-8AF4C2D4BB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9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45943"/>
            <a:ext cx="5829300" cy="62668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454516"/>
            <a:ext cx="5143500" cy="434599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2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58369"/>
            <a:ext cx="1478756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58369"/>
            <a:ext cx="435054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0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487671"/>
            <a:ext cx="5915025" cy="74877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046282"/>
            <a:ext cx="5915025" cy="393764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791843"/>
            <a:ext cx="2914650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791843"/>
            <a:ext cx="2914650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58373"/>
            <a:ext cx="5915025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12664"/>
            <a:ext cx="2901255" cy="216257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575242"/>
            <a:ext cx="290125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12664"/>
            <a:ext cx="2915543" cy="216257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575242"/>
            <a:ext cx="291554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00044"/>
            <a:ext cx="2211884" cy="42001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591766"/>
            <a:ext cx="3471863" cy="127921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00199"/>
            <a:ext cx="2211884" cy="100045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4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00044"/>
            <a:ext cx="2211884" cy="42001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591766"/>
            <a:ext cx="3471863" cy="127921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00199"/>
            <a:ext cx="2211884" cy="100045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8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58373"/>
            <a:ext cx="5915025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791843"/>
            <a:ext cx="5915025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683952"/>
            <a:ext cx="154305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18F3-EB5B-4220-9956-46A9D3AA76AE}" type="datetimeFigureOut">
              <a:rPr lang="ko-KR" altLang="en-US" smtClean="0"/>
              <a:t>2025-05-12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683952"/>
            <a:ext cx="231457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683952"/>
            <a:ext cx="154305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3AE1-3970-4247-BA10-E94B021E6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5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7390CB-FC44-4BBD-B863-FA90FCF384F1}"/>
              </a:ext>
            </a:extLst>
          </p:cNvPr>
          <p:cNvSpPr txBox="1"/>
          <p:nvPr/>
        </p:nvSpPr>
        <p:spPr>
          <a:xfrm>
            <a:off x="706545" y="1308351"/>
            <a:ext cx="5444913" cy="1456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안녕하세요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! 2023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년에 선생님의 반에서 함께했던 김진표입니다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  <a:b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</a:b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요즘 선생님은 어떻게 지내세요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?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저는 학교와 영재교육원에서 친구들과 즐겁게 지내고 있어요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  <a:buNone/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그때 수업에서 했던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코스페이시스랑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ZEP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활동이 아직도 기억에 많이 남아요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요즘 학교에서 코딩을 할 때마다 그때의 경험이 계속 떠오르곤 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  <a:buNone/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선생님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저는 선생님이 아니었으면 지금의 제가 되지 못했을 거라고 생각해요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선생님 덕분에 영재교육원을 알게 되었고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좋은 친구들과 함께 코딩을 배우며 즐거운 시간을 보낼 수 있었어요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  <a:buNone/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특히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4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 그 한 해는 제 삶을 돌아보는 뜻깊은 시간이었어요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그때 선생님께서 하셨던 말씀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B" panose="02020600000000000000" pitchFamily="18" charset="-127"/>
                <a:ea typeface="a어린왕자B" panose="02020600000000000000" pitchFamily="18" charset="-127"/>
              </a:rPr>
              <a:t>“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B" panose="02020600000000000000" pitchFamily="18" charset="-127"/>
                <a:ea typeface="a어린왕자B" panose="02020600000000000000" pitchFamily="18" charset="-127"/>
              </a:rPr>
              <a:t>인생은 선택의 연속이다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B" panose="02020600000000000000" pitchFamily="18" charset="-127"/>
                <a:ea typeface="a어린왕자B" panose="02020600000000000000" pitchFamily="18" charset="-127"/>
              </a:rPr>
              <a:t>.”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라는 말이 아직도 기억에 남아요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  <a:buNone/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그 당시의 저는 코딩을 잘하고 싶다는 마음에 그저 앞만 보고 달렸던 것 같아요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그런데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코스페이시스를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하면서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진짜 중요한 게 무엇인지 생각하게 되었고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그래서 다시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파이썬부터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차근차근 시작하게 되었어요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이제는 코딩으로 웹사이트도 만들 수 있게 되었네요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  <a:b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</a:b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이 모든 게 다 선생님 덕분이에요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늘 감사드립니다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!</a:t>
            </a:r>
          </a:p>
          <a:p>
            <a:pPr algn="r"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r"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김진표 올림</a:t>
            </a: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r">
              <a:lnSpc>
                <a:spcPct val="125000"/>
              </a:lnSpc>
            </a:pPr>
            <a:endParaRPr lang="en-US" altLang="ko-KR" u="sng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r"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선생님 안녕하세요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저는 이제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6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학년이 된 이선우입니다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지난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4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학년동안 색다르고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특별산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한해를 보내게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해주셔서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감사합니다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2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년이 지났어도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잊을수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없던 그런 한해였습니다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특히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코스페이시스나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zep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같인 여러가지 경험들과 체험을 하게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해주셔서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감사합니다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스승의 날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축하드려요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!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항상 건강하세요 </a:t>
            </a: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r"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이선우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올림</a:t>
            </a: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ctr"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ctr"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선생님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안녕하세요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저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 err="1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정민이입니다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선생님은 요즘 어떻게 지내시나요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?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저는 평범하게 지내고 있어요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벌써 선생님과 헤어진 지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2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년이 지났어요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4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 때 웃고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,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재밌게 지낸 지가 엊그제 같은데 벌써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2025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년이 됐고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13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살이네요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아직까지도 선생님이 저의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4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학년을 재미있고 의미 있게 만들어 주신 기억이 생생해요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선생님 저의 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4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학년을 가장 재밌게 만들어 주셔서 감사합니다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  <a:p>
            <a:pPr algn="r"/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김정민</a:t>
            </a:r>
            <a:r>
              <a:rPr lang="en-US" altLang="ko-KR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 </a:t>
            </a:r>
            <a:r>
              <a:rPr lang="ko-KR" altLang="en-US" dirty="0">
                <a:uFill>
                  <a:solidFill>
                    <a:srgbClr val="020B43"/>
                  </a:solidFill>
                </a:uFill>
                <a:latin typeface="a어린왕자M" panose="02020600000000000000" pitchFamily="18" charset="-127"/>
                <a:ea typeface="a어린왕자M" panose="02020600000000000000" pitchFamily="18" charset="-127"/>
              </a:rPr>
              <a:t>올림</a:t>
            </a:r>
            <a:endParaRPr lang="en-US" altLang="ko-KR" dirty="0">
              <a:uFill>
                <a:solidFill>
                  <a:srgbClr val="020B43"/>
                </a:solidFill>
              </a:uFill>
              <a:latin typeface="a어린왕자M" panose="02020600000000000000" pitchFamily="18" charset="-127"/>
              <a:ea typeface="a어린왕자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650F95-6A67-A64C-E384-AA2933FC0224}"/>
              </a:ext>
            </a:extLst>
          </p:cNvPr>
          <p:cNvSpPr/>
          <p:nvPr/>
        </p:nvSpPr>
        <p:spPr>
          <a:xfrm>
            <a:off x="-17038" y="16401140"/>
            <a:ext cx="6892072" cy="361789"/>
          </a:xfrm>
          <a:prstGeom prst="rect">
            <a:avLst/>
          </a:pr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1B9AF-D41C-208B-235E-B86474CEEA08}"/>
              </a:ext>
            </a:extLst>
          </p:cNvPr>
          <p:cNvSpPr/>
          <p:nvPr/>
        </p:nvSpPr>
        <p:spPr>
          <a:xfrm>
            <a:off x="-17035" y="2"/>
            <a:ext cx="361789" cy="16401141"/>
          </a:xfrm>
          <a:prstGeom prst="rect">
            <a:avLst/>
          </a:pr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77E670-D26E-1FDF-87B8-28EF78BB82FE}"/>
              </a:ext>
            </a:extLst>
          </p:cNvPr>
          <p:cNvSpPr/>
          <p:nvPr/>
        </p:nvSpPr>
        <p:spPr>
          <a:xfrm>
            <a:off x="6513248" y="0"/>
            <a:ext cx="361789" cy="16401141"/>
          </a:xfrm>
          <a:prstGeom prst="rect">
            <a:avLst/>
          </a:pr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3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E174740-C831-810A-AA7C-E5959FE858F7}"/>
              </a:ext>
            </a:extLst>
          </p:cNvPr>
          <p:cNvSpPr/>
          <p:nvPr/>
        </p:nvSpPr>
        <p:spPr>
          <a:xfrm rot="16200000" flipV="1">
            <a:off x="344754" y="16039351"/>
            <a:ext cx="361789" cy="361789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57200">
                <a:moveTo>
                  <a:pt x="0" y="0"/>
                </a:moveTo>
                <a:cubicBezTo>
                  <a:pt x="252505" y="0"/>
                  <a:pt x="457200" y="204695"/>
                  <a:pt x="45720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290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FFAAEFA-A5FE-1513-75BD-E8C82DD667DA}"/>
              </a:ext>
            </a:extLst>
          </p:cNvPr>
          <p:cNvSpPr/>
          <p:nvPr/>
        </p:nvSpPr>
        <p:spPr>
          <a:xfrm rot="10800000" flipV="1">
            <a:off x="6151457" y="16039351"/>
            <a:ext cx="361789" cy="361789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57200">
                <a:moveTo>
                  <a:pt x="0" y="0"/>
                </a:moveTo>
                <a:cubicBezTo>
                  <a:pt x="252505" y="0"/>
                  <a:pt x="457200" y="204695"/>
                  <a:pt x="45720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29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BA3A3-E229-AC0C-FCA2-BD61930A9482}"/>
              </a:ext>
            </a:extLst>
          </p:cNvPr>
          <p:cNvSpPr txBox="1"/>
          <p:nvPr/>
        </p:nvSpPr>
        <p:spPr>
          <a:xfrm>
            <a:off x="706544" y="723577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어린왕자M" panose="02020600000000000000" pitchFamily="18" charset="-127"/>
                <a:ea typeface="a어린왕자M" panose="02020600000000000000" pitchFamily="18" charset="-127"/>
              </a:rPr>
              <a:t>농소초에</a:t>
            </a:r>
            <a:r>
              <a:rPr lang="ko-KR" altLang="en-US" sz="3200" dirty="0">
                <a:latin typeface="a어린왕자M" panose="02020600000000000000" pitchFamily="18" charset="-127"/>
                <a:ea typeface="a어린왕자M" panose="02020600000000000000" pitchFamily="18" charset="-127"/>
              </a:rPr>
              <a:t> 계실 </a:t>
            </a:r>
            <a:r>
              <a:rPr lang="ko-KR" altLang="en-US" sz="3200" dirty="0" err="1">
                <a:latin typeface="a어린왕자M" panose="02020600000000000000" pitchFamily="18" charset="-127"/>
                <a:ea typeface="a어린왕자M" panose="02020600000000000000" pitchFamily="18" charset="-127"/>
              </a:rPr>
              <a:t>김덕우</a:t>
            </a:r>
            <a:r>
              <a:rPr lang="ko-KR" altLang="en-US" sz="3200" dirty="0">
                <a:latin typeface="a어린왕자M" panose="02020600000000000000" pitchFamily="18" charset="-127"/>
                <a:ea typeface="a어린왕자M" panose="02020600000000000000" pitchFamily="18" charset="-127"/>
              </a:rPr>
              <a:t> 선생님께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20E72-6BAC-AAB7-90C6-DD8D06B9633C}"/>
              </a:ext>
            </a:extLst>
          </p:cNvPr>
          <p:cNvSpPr/>
          <p:nvPr/>
        </p:nvSpPr>
        <p:spPr>
          <a:xfrm>
            <a:off x="-17036" y="0"/>
            <a:ext cx="6892072" cy="361789"/>
          </a:xfrm>
          <a:prstGeom prst="rect">
            <a:avLst/>
          </a:pr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3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C5BAB0F-FDFC-D616-0B9A-312B893D95D1}"/>
              </a:ext>
            </a:extLst>
          </p:cNvPr>
          <p:cNvSpPr/>
          <p:nvPr/>
        </p:nvSpPr>
        <p:spPr>
          <a:xfrm rot="5400000">
            <a:off x="344756" y="361788"/>
            <a:ext cx="361789" cy="361789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57200">
                <a:moveTo>
                  <a:pt x="0" y="0"/>
                </a:moveTo>
                <a:cubicBezTo>
                  <a:pt x="252505" y="0"/>
                  <a:pt x="457200" y="204695"/>
                  <a:pt x="45720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290">
              <a:solidFill>
                <a:schemeClr val="tx1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7E44F14-FF42-C46C-B404-DFDAF67DF3E2}"/>
              </a:ext>
            </a:extLst>
          </p:cNvPr>
          <p:cNvSpPr/>
          <p:nvPr/>
        </p:nvSpPr>
        <p:spPr>
          <a:xfrm rot="10800000">
            <a:off x="6151459" y="361788"/>
            <a:ext cx="361789" cy="361789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57200">
                <a:moveTo>
                  <a:pt x="0" y="0"/>
                </a:moveTo>
                <a:cubicBezTo>
                  <a:pt x="252505" y="0"/>
                  <a:pt x="457200" y="204695"/>
                  <a:pt x="457200" y="457200"/>
                </a:cubicBezTo>
                <a:lnTo>
                  <a:pt x="0" y="457200"/>
                </a:lnTo>
                <a:close/>
              </a:path>
            </a:pathLst>
          </a:custGeom>
          <a:solidFill>
            <a:srgbClr val="020B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29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567</TotalTime>
  <Words>276</Words>
  <Application>Microsoft Office PowerPoint</Application>
  <PresentationFormat>사용자 지정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a어린왕자B</vt:lpstr>
      <vt:lpstr>a어린왕자M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영환 김</dc:creator>
  <cp:lastModifiedBy>영환 김</cp:lastModifiedBy>
  <cp:revision>8</cp:revision>
  <dcterms:created xsi:type="dcterms:W3CDTF">2025-05-11T02:58:04Z</dcterms:created>
  <dcterms:modified xsi:type="dcterms:W3CDTF">2025-05-12T08:03:51Z</dcterms:modified>
</cp:coreProperties>
</file>