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78" r:id="rId4"/>
    <p:sldId id="279" r:id="rId5"/>
    <p:sldId id="280" r:id="rId6"/>
    <p:sldId id="281" r:id="rId7"/>
    <p:sldId id="288" r:id="rId8"/>
    <p:sldId id="263" r:id="rId9"/>
    <p:sldId id="282" r:id="rId10"/>
    <p:sldId id="283" r:id="rId11"/>
    <p:sldId id="284" r:id="rId12"/>
    <p:sldId id="285" r:id="rId13"/>
    <p:sldId id="264" r:id="rId14"/>
    <p:sldId id="286" r:id="rId15"/>
    <p:sldId id="287" r:id="rId16"/>
    <p:sldId id="289" r:id="rId17"/>
    <p:sldId id="290" r:id="rId18"/>
    <p:sldId id="291" r:id="rId19"/>
    <p:sldId id="295" r:id="rId20"/>
    <p:sldId id="292" r:id="rId21"/>
    <p:sldId id="293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Array" id="{005C6660-1A9C-454F-8CA1-0D91F2BD1355}">
          <p14:sldIdLst>
            <p14:sldId id="276"/>
            <p14:sldId id="278"/>
            <p14:sldId id="279"/>
            <p14:sldId id="280"/>
            <p14:sldId id="281"/>
            <p14:sldId id="288"/>
          </p14:sldIdLst>
        </p14:section>
        <p14:section name="Date" id="{DA3446B8-0DEA-C742-8884-88B42F492EEF}">
          <p14:sldIdLst>
            <p14:sldId id="263"/>
            <p14:sldId id="282"/>
            <p14:sldId id="283"/>
            <p14:sldId id="284"/>
            <p14:sldId id="285"/>
          </p14:sldIdLst>
        </p14:section>
        <p14:section name="基本包装类型" id="{834844E5-2250-0A48-9D57-729C027E5096}">
          <p14:sldIdLst>
            <p14:sldId id="264"/>
            <p14:sldId id="286"/>
          </p14:sldIdLst>
        </p14:section>
        <p14:section name="字符串" id="{65A79DAB-0171-4937-A033-1C95D4A55FC6}">
          <p14:sldIdLst>
            <p14:sldId id="287"/>
            <p14:sldId id="289"/>
            <p14:sldId id="290"/>
            <p14:sldId id="291"/>
            <p14:sldId id="295"/>
            <p14:sldId id="292"/>
            <p14:sldId id="293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842" autoAdjust="0"/>
  </p:normalViewPr>
  <p:slideViewPr>
    <p:cSldViewPr>
      <p:cViewPr>
        <p:scale>
          <a:sx n="80" d="100"/>
          <a:sy n="80" d="100"/>
        </p:scale>
        <p:origin x="-108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6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508E-47BF-BC40-B99F-65DC225A5167}" type="datetimeFigureOut">
              <a:rPr/>
              <a:t>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6C6A-2CCF-CC4C-BA26-819EE780DA20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66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对数组中每一项运行以下函数，如果都返回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，如果有一项返回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，则停止遍历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err="1" smtClean="0"/>
              <a:t>array.every</a:t>
            </a:r>
            <a:r>
              <a:rPr lang="en-US" altLang="zh-CN" dirty="0" smtClean="0"/>
              <a:t>(function(</a:t>
            </a:r>
            <a:r>
              <a:rPr lang="en-US" altLang="zh-CN" dirty="0" err="1" smtClean="0"/>
              <a:t>item,index,arr</a:t>
            </a:r>
            <a:r>
              <a:rPr lang="en-US" altLang="zh-CN" dirty="0" smtClean="0"/>
              <a:t>)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对数组中每一项运行以下函数，该函数返回结果是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对数组中每一项运行以下函数，返回该函数的结果组成的新数组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对数组中每一项运行以下函数，如果该函数对某一项返回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b = 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	</a:t>
            </a:r>
            <a:r>
              <a:rPr kumimoji="1" lang="zh-CN" altLang="en-US" dirty="0"/>
              <a:t>  </a:t>
            </a:r>
            <a:r>
              <a:rPr kumimoji="1" lang="ro-RO" altLang="zh-CN" dirty="0"/>
              <a:t>var date = new Date(); //UTC </a:t>
            </a:r>
            <a:r>
              <a:rPr kumimoji="1" lang="zh-CN" altLang="ro-RO" dirty="0"/>
              <a:t>国际协调时间，从</a:t>
            </a:r>
            <a:r>
              <a:rPr kumimoji="1" lang="ro-RO" altLang="zh-CN" dirty="0"/>
              <a:t>1970</a:t>
            </a:r>
            <a:r>
              <a:rPr kumimoji="1" lang="zh-CN" altLang="ro-RO" dirty="0"/>
              <a:t>年</a:t>
            </a:r>
            <a:r>
              <a:rPr kumimoji="1" lang="ro-RO" altLang="zh-CN" dirty="0"/>
              <a:t>1</a:t>
            </a:r>
            <a:r>
              <a:rPr kumimoji="1" lang="zh-CN" altLang="ro-RO" dirty="0"/>
              <a:t>月</a:t>
            </a:r>
            <a:r>
              <a:rPr kumimoji="1" lang="ro-RO" altLang="zh-CN" dirty="0"/>
              <a:t>1</a:t>
            </a:r>
            <a:r>
              <a:rPr kumimoji="1" lang="zh-CN" altLang="ro-RO" dirty="0"/>
              <a:t>日 </a:t>
            </a:r>
            <a:r>
              <a:rPr kumimoji="1" lang="ro-RO" altLang="zh-CN" dirty="0"/>
              <a:t>0</a:t>
            </a:r>
            <a:r>
              <a:rPr kumimoji="1" lang="zh-CN" altLang="ro-RO" dirty="0"/>
              <a:t>点开始计算时间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</a:t>
            </a:r>
          </a:p>
          <a:p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//HTML5</a:t>
            </a:r>
            <a:r>
              <a:rPr kumimoji="1" lang="zh-CN" altLang="ro-RO" dirty="0"/>
              <a:t>中新加的方法  </a:t>
            </a:r>
            <a:r>
              <a:rPr kumimoji="1" lang="ro-RO" altLang="zh-CN" dirty="0"/>
              <a:t>IE9+</a:t>
            </a:r>
            <a:r>
              <a:rPr kumimoji="1" lang="zh-CN" altLang="ro-RO" dirty="0"/>
              <a:t>支持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Date.now();  //</a:t>
            </a:r>
            <a:r>
              <a:rPr kumimoji="1" lang="zh-CN" altLang="ro-RO" dirty="0"/>
              <a:t>返回的时间的数字形式，</a:t>
            </a:r>
            <a:r>
              <a:rPr kumimoji="1" lang="ro-RO" altLang="zh-CN" dirty="0"/>
              <a:t>13</a:t>
            </a:r>
            <a:r>
              <a:rPr kumimoji="1" lang="zh-CN" altLang="ro-RO" dirty="0"/>
              <a:t>位的数字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  //1455159512749</a:t>
            </a:r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不支持</a:t>
            </a:r>
            <a:r>
              <a:rPr kumimoji="1" lang="ro-RO" altLang="zh-CN" dirty="0"/>
              <a:t>HTML5</a:t>
            </a:r>
            <a:r>
              <a:rPr kumimoji="1" lang="zh-CN" altLang="ro-RO" dirty="0"/>
              <a:t>的浏览器可以使用下面的方式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//0+new Date() </a:t>
            </a:r>
            <a:r>
              <a:rPr kumimoji="1" lang="zh-CN" altLang="ro-RO" dirty="0"/>
              <a:t>把日期转换成数字，和</a:t>
            </a:r>
            <a:r>
              <a:rPr kumimoji="1" lang="ro-RO" altLang="zh-CN" dirty="0"/>
              <a:t>Date.now()</a:t>
            </a:r>
            <a:r>
              <a:rPr kumimoji="1" lang="zh-CN" altLang="ro-RO" dirty="0"/>
              <a:t>的结果一样</a:t>
            </a:r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+new Date();</a:t>
            </a:r>
          </a:p>
          <a:p>
            <a:r>
              <a:rPr kumimoji="1" lang="ro-RO" altLang="zh-CN" dirty="0"/>
              <a:t>        console.log(typeof date);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function </a:t>
            </a:r>
            <a:r>
              <a:rPr kumimoji="1" lang="en-US" altLang="zh-CN" dirty="0" err="1"/>
              <a:t>getTimeString</a:t>
            </a:r>
            <a:r>
              <a:rPr kumimoji="1" lang="en-US" altLang="zh-CN" dirty="0"/>
              <a:t>(d) {</a:t>
            </a:r>
          </a:p>
          <a:p>
            <a:r>
              <a:rPr kumimoji="1" lang="en-US" altLang="zh-CN" dirty="0"/>
              <a:t>            //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不是日期对象，返回</a:t>
            </a:r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(!date </a:t>
            </a:r>
            <a:r>
              <a:rPr kumimoji="1" lang="en-US" altLang="zh-CN" dirty="0" err="1"/>
              <a:t>instanceof</a:t>
            </a:r>
            <a:r>
              <a:rPr kumimoji="1" lang="en-US" altLang="zh-CN" dirty="0"/>
              <a:t> Date) {</a:t>
            </a:r>
          </a:p>
          <a:p>
            <a:r>
              <a:rPr kumimoji="1" lang="en-US" altLang="zh-CN" dirty="0"/>
              <a:t>                return;</a:t>
            </a:r>
          </a:p>
          <a:p>
            <a:r>
              <a:rPr kumimoji="1" lang="en-US" altLang="zh-CN" dirty="0"/>
              <a:t>        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year,month,date,hour,minute,second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            year = </a:t>
            </a:r>
            <a:r>
              <a:rPr kumimoji="1" lang="en-US" altLang="zh-CN" dirty="0" err="1"/>
              <a:t>d.getFullYear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            month = </a:t>
            </a:r>
            <a:r>
              <a:rPr kumimoji="1" lang="en-US" altLang="zh-CN" dirty="0" err="1"/>
              <a:t>d.getMonth</a:t>
            </a:r>
            <a:r>
              <a:rPr kumimoji="1" lang="en-US" altLang="zh-CN" dirty="0"/>
              <a:t>() + 1;</a:t>
            </a:r>
          </a:p>
          <a:p>
            <a:r>
              <a:rPr kumimoji="1" lang="en-US" altLang="zh-CN" dirty="0"/>
              <a:t>            date = </a:t>
            </a:r>
            <a:r>
              <a:rPr kumimoji="1" lang="en-US" altLang="zh-CN" dirty="0" err="1"/>
              <a:t>d.getDate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            hour = </a:t>
            </a:r>
            <a:r>
              <a:rPr kumimoji="1" lang="en-US" altLang="zh-CN" dirty="0" err="1"/>
              <a:t>d.getHours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            minute = </a:t>
            </a:r>
            <a:r>
              <a:rPr kumimoji="1" lang="en-US" altLang="zh-CN" dirty="0" err="1"/>
              <a:t>d.getMinutes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            second = </a:t>
            </a:r>
            <a:r>
              <a:rPr kumimoji="1" lang="en-US" altLang="zh-CN" dirty="0" err="1"/>
              <a:t>d.getSeconds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	month = month &lt; 10? "0" + month : month;</a:t>
            </a:r>
          </a:p>
          <a:p>
            <a:r>
              <a:rPr kumimoji="1" lang="en-US" altLang="zh-CN" dirty="0"/>
              <a:t>            date = date &lt; 10?"0"+date:date;</a:t>
            </a:r>
          </a:p>
          <a:p>
            <a:r>
              <a:rPr kumimoji="1" lang="en-US" altLang="zh-CN" dirty="0"/>
              <a:t>            hour = hour &lt; 10?"0"+hour:hour;</a:t>
            </a:r>
          </a:p>
          <a:p>
            <a:r>
              <a:rPr kumimoji="1" lang="en-US" altLang="zh-CN" dirty="0"/>
              <a:t>            minute = minute &lt; 10?"0"+minute:minute;</a:t>
            </a:r>
          </a:p>
          <a:p>
            <a:r>
              <a:rPr kumimoji="1" lang="en-US" altLang="zh-CN" dirty="0"/>
              <a:t>            second = second &lt; 10?"0"+second:second;</a:t>
            </a:r>
          </a:p>
          <a:p>
            <a:r>
              <a:rPr kumimoji="1" lang="en-US" altLang="zh-CN" dirty="0"/>
              <a:t>            return year + "-" + month + "-" + date + " " + hour + ":" + minute + ":" + second;</a:t>
            </a:r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"hello world";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en-US" altLang="zh-CN" dirty="0" err="1"/>
              <a:t>str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(2); 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//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(2,5);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(2);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</a:p>
          <a:p>
            <a:r>
              <a:rPr kumimoji="1" lang="zh-CN" altLang="en-US" dirty="0"/>
              <a:t>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此处</a:t>
            </a:r>
            <a:r>
              <a:rPr kumimoji="1" lang="en-US" altLang="zh-CN" dirty="0"/>
              <a:t>substring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等效</a:t>
            </a:r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(2,5);//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(2,3);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个字符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---------------------</a:t>
            </a:r>
            <a:r>
              <a:rPr kumimoji="1" lang="zh-CN" altLang="en-US" dirty="0"/>
              <a:t>传入负数的情况</a:t>
            </a:r>
            <a:r>
              <a:rPr kumimoji="1" lang="en-US" altLang="zh-CN" dirty="0"/>
              <a:t>------------------------</a:t>
            </a:r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(-2); 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第二个参数，也相当于 </a:t>
            </a:r>
            <a:r>
              <a:rPr kumimoji="1" lang="en-US" altLang="zh-CN" dirty="0"/>
              <a:t>length + (-3)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(-2);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第二个参数，如果传入负数相当于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(-2);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(2,-5);//</a:t>
            </a:r>
            <a:r>
              <a:rPr kumimoji="1" lang="zh-CN" altLang="en-US" dirty="0"/>
              <a:t>第二个参数，如果是负数相当于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，但是此方法会把从两个参数中最小的值作为起始值开始截取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zh-CN" dirty="0"/>
              <a:t> //</a:t>
            </a:r>
            <a:r>
              <a:rPr kumimoji="1" lang="zh-CN" altLang="de-DE" dirty="0"/>
              <a:t>找所有的字符出现的位置</a:t>
            </a:r>
          </a:p>
          <a:p>
            <a:r>
              <a:rPr kumimoji="1" lang="zh-CN" altLang="de-DE" dirty="0"/>
              <a:t>        </a:t>
            </a:r>
            <a:r>
              <a:rPr kumimoji="1" lang="de-DE" altLang="zh-CN" dirty="0"/>
              <a:t>var str = "abcoefoxyozzopp";</a:t>
            </a:r>
          </a:p>
          <a:p>
            <a:r>
              <a:rPr kumimoji="1" lang="de-DE" altLang="zh-CN" dirty="0"/>
              <a:t>//        var arrayIndex = [];</a:t>
            </a:r>
          </a:p>
          <a:p>
            <a:r>
              <a:rPr kumimoji="1" lang="de-DE" altLang="zh-CN" dirty="0"/>
              <a:t>//</a:t>
            </a:r>
          </a:p>
          <a:p>
            <a:r>
              <a:rPr kumimoji="1" lang="de-DE" altLang="zh-CN" dirty="0"/>
              <a:t>//        var index = str.indexOf("o");</a:t>
            </a:r>
          </a:p>
          <a:p>
            <a:r>
              <a:rPr kumimoji="1" lang="de-DE" altLang="zh-CN" dirty="0"/>
              <a:t>//</a:t>
            </a:r>
          </a:p>
          <a:p>
            <a:r>
              <a:rPr kumimoji="1" lang="de-DE" altLang="zh-CN" dirty="0"/>
              <a:t>//        while (index &gt; -1) {</a:t>
            </a:r>
          </a:p>
          <a:p>
            <a:r>
              <a:rPr kumimoji="1" lang="de-DE" altLang="zh-CN" dirty="0"/>
              <a:t>//            arrayIndex.push(index);</a:t>
            </a:r>
          </a:p>
          <a:p>
            <a:r>
              <a:rPr kumimoji="1" lang="de-DE" altLang="zh-CN" dirty="0"/>
              <a:t>//            index = str.indexOf("o",index + 1);</a:t>
            </a:r>
          </a:p>
          <a:p>
            <a:r>
              <a:rPr kumimoji="1" lang="de-DE" altLang="zh-CN" dirty="0"/>
              <a:t>//        }</a:t>
            </a:r>
          </a:p>
          <a:p>
            <a:r>
              <a:rPr kumimoji="1" lang="de-DE" altLang="zh-CN" dirty="0"/>
              <a:t>//        console.log(arrayIndex);</a:t>
            </a:r>
          </a:p>
          <a:p>
            <a:endParaRPr kumimoji="1" lang="de-DE" altLang="zh-CN" dirty="0"/>
          </a:p>
          <a:p>
            <a:endParaRPr kumimoji="1" lang="de-DE" altLang="zh-CN" dirty="0"/>
          </a:p>
          <a:p>
            <a:endParaRPr kumimoji="1" lang="de-DE" altLang="zh-CN" dirty="0"/>
          </a:p>
          <a:p>
            <a:r>
              <a:rPr kumimoji="1" lang="de-DE" altLang="zh-CN" dirty="0"/>
              <a:t>        //</a:t>
            </a:r>
            <a:r>
              <a:rPr kumimoji="1" lang="zh-CN" altLang="de-DE" dirty="0"/>
              <a:t>把所有</a:t>
            </a:r>
            <a:r>
              <a:rPr kumimoji="1" lang="de-DE" altLang="zh-CN" dirty="0"/>
              <a:t>o</a:t>
            </a:r>
            <a:r>
              <a:rPr kumimoji="1" lang="zh-CN" altLang="de-DE" dirty="0"/>
              <a:t>替换成</a:t>
            </a:r>
            <a:r>
              <a:rPr kumimoji="1" lang="de-DE" altLang="zh-CN" dirty="0"/>
              <a:t>!</a:t>
            </a:r>
          </a:p>
          <a:p>
            <a:r>
              <a:rPr kumimoji="1" lang="de-DE" altLang="zh-CN" dirty="0"/>
              <a:t>//        var index = -1;</a:t>
            </a:r>
          </a:p>
          <a:p>
            <a:r>
              <a:rPr kumimoji="1" lang="de-DE" altLang="zh-CN" dirty="0"/>
              <a:t>//        do {</a:t>
            </a:r>
          </a:p>
          <a:p>
            <a:r>
              <a:rPr kumimoji="1" lang="de-DE" altLang="zh-CN" dirty="0"/>
              <a:t>//            str = str.replace("o","!");</a:t>
            </a:r>
          </a:p>
          <a:p>
            <a:r>
              <a:rPr kumimoji="1" lang="de-DE" altLang="zh-CN" dirty="0"/>
              <a:t>//            index = str.indexOf("o");</a:t>
            </a:r>
          </a:p>
          <a:p>
            <a:r>
              <a:rPr kumimoji="1" lang="de-DE" altLang="zh-CN" dirty="0"/>
              <a:t>//        }while(index &gt; -1);</a:t>
            </a:r>
          </a:p>
          <a:p>
            <a:r>
              <a:rPr kumimoji="1" lang="de-DE" altLang="zh-CN" dirty="0"/>
              <a:t>//</a:t>
            </a:r>
          </a:p>
          <a:p>
            <a:r>
              <a:rPr kumimoji="1" lang="de-DE" altLang="zh-CN" dirty="0"/>
              <a:t>//        console.log(str);</a:t>
            </a:r>
          </a:p>
          <a:p>
            <a:endParaRPr kumimoji="1" lang="de-DE" altLang="zh-CN" dirty="0"/>
          </a:p>
          <a:p>
            <a:r>
              <a:rPr kumimoji="1" lang="zh-CN" altLang="zh-CN" dirty="0"/>
              <a:t>-</a:t>
            </a:r>
            <a:r>
              <a:rPr kumimoji="1" lang="en-US" altLang="zh-CN" dirty="0"/>
              <a:t>----------------------</a:t>
            </a:r>
          </a:p>
          <a:p>
            <a:r>
              <a:rPr kumimoji="1" lang="en-US" altLang="zh-CN" dirty="0"/>
              <a:t>//        </a:t>
            </a:r>
            <a:r>
              <a:rPr kumimoji="1" lang="zh-CN" altLang="en-US" dirty="0"/>
              <a:t>判断一个字符串中出现次数最多的字符，统计这个次数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"aadsfasgewrkljsfoawieou2398klasjdfaa";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 = {};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统计出每一个字符出现的次数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for 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0,length = </a:t>
            </a:r>
            <a:r>
              <a:rPr kumimoji="1" lang="en-US" altLang="zh-CN" dirty="0" err="1"/>
              <a:t>str.length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length;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 {</a:t>
            </a:r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); //</a:t>
            </a:r>
            <a:r>
              <a:rPr kumimoji="1" lang="zh-CN" altLang="en-US" dirty="0"/>
              <a:t>当前遍历到的字符</a:t>
            </a:r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判断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中是否已经有对应的属性值</a:t>
            </a:r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]) {</a:t>
            </a:r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如果有了，值累加</a:t>
            </a:r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++;</a:t>
            </a:r>
          </a:p>
          <a:p>
            <a:r>
              <a:rPr kumimoji="1" lang="en-US" altLang="zh-CN" dirty="0"/>
              <a:t>            }else {</a:t>
            </a:r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如果没有，设置值为</a:t>
            </a:r>
            <a:r>
              <a:rPr kumimoji="1" lang="en-US" altLang="zh-CN" dirty="0"/>
              <a:t>1 </a:t>
            </a:r>
            <a:r>
              <a:rPr kumimoji="1" lang="zh-CN" altLang="en-US" dirty="0"/>
              <a:t>，出现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= 1;</a:t>
            </a:r>
          </a:p>
          <a:p>
            <a:r>
              <a:rPr kumimoji="1" lang="en-US" altLang="zh-CN" dirty="0"/>
              <a:t>            }</a:t>
            </a:r>
          </a:p>
          <a:p>
            <a:r>
              <a:rPr kumimoji="1" lang="en-US" altLang="zh-CN" dirty="0"/>
              <a:t>        }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找出现最多的字符和次数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max = 0;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"";</a:t>
            </a:r>
          </a:p>
          <a:p>
            <a:r>
              <a:rPr kumimoji="1" lang="en-US" altLang="zh-CN" dirty="0"/>
              <a:t>        for(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key in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    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 &gt; max) {</a:t>
            </a:r>
          </a:p>
          <a:p>
            <a:r>
              <a:rPr kumimoji="1" lang="en-US" altLang="zh-CN" dirty="0"/>
              <a:t>                max =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[key];</a:t>
            </a:r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key;  //</a:t>
            </a:r>
            <a:r>
              <a:rPr kumimoji="1" lang="zh-CN" altLang="en-US" dirty="0"/>
              <a:t>字符</a:t>
            </a:r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        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次数：</a:t>
            </a:r>
            <a:r>
              <a:rPr kumimoji="1" lang="en-US" altLang="zh-CN" dirty="0"/>
              <a:t>" + max);</a:t>
            </a:r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字符：</a:t>
            </a:r>
            <a:r>
              <a:rPr kumimoji="1" lang="en-US" altLang="zh-CN" dirty="0"/>
              <a:t>" +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562" y="2660688"/>
            <a:ext cx="71312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面向对象介绍和内置对象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日期格式化方法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返回时间对象对应的毫秒数字，因此可以直接使用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判断两个时期的大小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toDateString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toTimeString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toLocaleDateString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toLocaleTimeString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不同的浏览器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各种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返回的结果不一致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获取日期中指定部分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getTime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返回毫秒数和</a:t>
            </a:r>
            <a:r>
              <a:rPr kumimoji="1" lang="en-US" altLang="zh-CN" dirty="0" err="1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结果一样</a:t>
            </a:r>
            <a:endParaRPr kumimoji="1" lang="en-US" altLang="zh-CN" dirty="0"/>
          </a:p>
          <a:p>
            <a:r>
              <a:rPr kumimoji="1" lang="en-US" altLang="zh-CN" dirty="0" err="1"/>
              <a:t>getMilliseconds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getSeconds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</a:p>
          <a:p>
            <a:r>
              <a:rPr kumimoji="1" lang="en-US" altLang="zh-CN" dirty="0" err="1"/>
              <a:t>getMinutes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</a:p>
          <a:p>
            <a:r>
              <a:rPr kumimoji="1" lang="en-US" altLang="zh-CN" dirty="0" err="1"/>
              <a:t>getHours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0-23</a:t>
            </a:r>
          </a:p>
          <a:p>
            <a:r>
              <a:rPr kumimoji="1" lang="en-US" altLang="zh-CN" dirty="0" err="1"/>
              <a:t>getDay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 返回星期几 </a:t>
            </a:r>
            <a:r>
              <a:rPr kumimoji="1" lang="en-US" altLang="zh-CN" dirty="0"/>
              <a:t>0</a:t>
            </a:r>
            <a:r>
              <a:rPr kumimoji="1" lang="zh-CN" altLang="en-US" dirty="0"/>
              <a:t>周日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周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 err="1"/>
              <a:t>getDate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返回当前月的第几天</a:t>
            </a:r>
            <a:endParaRPr kumimoji="1" lang="en-US" altLang="zh-CN" dirty="0"/>
          </a:p>
          <a:p>
            <a:r>
              <a:rPr kumimoji="1" lang="en-US" altLang="zh-CN" dirty="0" err="1"/>
              <a:t>getMonth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返回月份，从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en-US" altLang="zh-CN" dirty="0" err="1"/>
              <a:t>getFullYear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位的年份  如 </a:t>
            </a:r>
            <a:r>
              <a:rPr kumimoji="1" lang="en-US" altLang="zh-CN" dirty="0" smtClean="0"/>
              <a:t>2016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写一个函数传过来一个时期对象，返回</a:t>
            </a:r>
            <a:r>
              <a:rPr kumimoji="1" lang="en-US" altLang="zh-CN"/>
              <a:t>yyyy-MM-dd</a:t>
            </a:r>
            <a:r>
              <a:rPr kumimoji="1" lang="zh-CN" altLang="en-US"/>
              <a:t> </a:t>
            </a:r>
            <a:r>
              <a:rPr kumimoji="1" lang="en-US" altLang="zh-CN"/>
              <a:t>HH:mm:ss</a:t>
            </a:r>
            <a:r>
              <a:rPr kumimoji="1" lang="zh-CN" altLang="en-US"/>
              <a:t>形式的字符串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/>
              <a:t>为了方便操作基本数据类型，</a:t>
            </a:r>
            <a:r>
              <a:rPr kumimoji="1" lang="en-US" altLang="zh-CN"/>
              <a:t>JavaScript</a:t>
            </a:r>
            <a:r>
              <a:rPr kumimoji="1" lang="zh-CN" altLang="en-US"/>
              <a:t>还提供了三个特殊的引用类型</a:t>
            </a:r>
            <a:r>
              <a:rPr kumimoji="1" lang="zh-CN" altLang="zh-CN"/>
              <a:t>：</a:t>
            </a:r>
            <a:r>
              <a:rPr kumimoji="1" lang="en-US" altLang="zh-CN"/>
              <a:t>String/Number/Boolean</a:t>
            </a:r>
          </a:p>
          <a:p>
            <a:pPr lvl="1"/>
            <a:r>
              <a:rPr kumimoji="1" lang="zh-CN" altLang="en-US"/>
              <a:t>例如：</a:t>
            </a:r>
            <a:endParaRPr kumimoji="1" lang="en-US" altLang="zh-CN"/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"zhangsan";</a:t>
            </a:r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</a:p>
          <a:p>
            <a:pPr lvl="1"/>
            <a:r>
              <a:rPr kumimoji="1" lang="en-US" altLang="zh-CN"/>
              <a:t>s1</a:t>
            </a:r>
            <a:r>
              <a:rPr kumimoji="1" lang="zh-CN" altLang="en-US"/>
              <a:t>是基本类型，基本类型是没有方法的</a:t>
            </a:r>
            <a:endParaRPr kumimoji="1" lang="en-US" altLang="zh-CN"/>
          </a:p>
          <a:p>
            <a:pPr lvl="1"/>
            <a:r>
              <a:rPr kumimoji="1" lang="zh-CN" altLang="en-US"/>
              <a:t>当调用</a:t>
            </a:r>
            <a:r>
              <a:rPr kumimoji="1" lang="en-US" altLang="zh-CN"/>
              <a:t>s1.substring(5)</a:t>
            </a:r>
            <a:r>
              <a:rPr kumimoji="1" lang="zh-CN" altLang="en-US"/>
              <a:t>的时候，先把</a:t>
            </a:r>
            <a:r>
              <a:rPr kumimoji="1" lang="en-US" altLang="zh-CN"/>
              <a:t>s1</a:t>
            </a:r>
            <a:r>
              <a:rPr kumimoji="1" lang="zh-CN" altLang="en-US"/>
              <a:t>包装成</a:t>
            </a:r>
            <a:r>
              <a:rPr kumimoji="1" lang="en-US" altLang="zh-CN"/>
              <a:t>String</a:t>
            </a:r>
            <a:r>
              <a:rPr kumimoji="1" lang="zh-CN" altLang="en-US"/>
              <a:t>类型的临时对象，再调用</a:t>
            </a:r>
            <a:r>
              <a:rPr kumimoji="1" lang="en-US" altLang="zh-CN"/>
              <a:t>substring</a:t>
            </a:r>
            <a:r>
              <a:rPr kumimoji="1" lang="zh-CN" altLang="en-US"/>
              <a:t>方法，最后销毁临时对象</a:t>
            </a:r>
            <a:endParaRPr kumimoji="1" lang="en-US" altLang="zh-CN"/>
          </a:p>
          <a:p>
            <a:pPr lvl="1"/>
            <a:r>
              <a:rPr kumimoji="1" lang="zh-CN" altLang="en-US"/>
              <a:t>相当于：</a:t>
            </a:r>
            <a:endParaRPr kumimoji="1" lang="en-US" altLang="zh-CN"/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String("zhangsan");</a:t>
            </a:r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null;</a:t>
            </a:r>
          </a:p>
          <a:p>
            <a:pPr lvl="2"/>
            <a:endParaRPr kumimoji="1"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创建基本包装类型的对象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18;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数值，基本类型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Number("18");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类型转换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Number(18);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基本包装类型，对象</a:t>
            </a:r>
            <a:endParaRPr kumimoji="1" lang="en-US" altLang="zh-CN"/>
          </a:p>
          <a:p>
            <a:r>
              <a:rPr kumimoji="1" lang="en-US" altLang="zh-CN"/>
              <a:t>Number</a:t>
            </a:r>
            <a:r>
              <a:rPr kumimoji="1" lang="zh-CN" altLang="en-US"/>
              <a:t>和</a:t>
            </a:r>
            <a:r>
              <a:rPr kumimoji="1" lang="en-US" altLang="zh-CN"/>
              <a:t>Boolean</a:t>
            </a:r>
            <a:r>
              <a:rPr kumimoji="1" lang="en-US" altLang="en-US">
                <a:latin typeface="+mn-ea"/>
              </a:rPr>
              <a:t>基本包装类型基本不用</a:t>
            </a:r>
            <a:r>
              <a:rPr kumimoji="1" lang="zh-CN" altLang="en-US">
                <a:latin typeface="+mn-ea"/>
              </a:rPr>
              <a:t>，使用的话可能会引起歧义</a:t>
            </a:r>
            <a:endParaRPr kumimoji="1" lang="en-US" altLang="zh-CN">
              <a:latin typeface="+mn-ea"/>
            </a:endParaRPr>
          </a:p>
          <a:p>
            <a:pPr lvl="1"/>
            <a:r>
              <a:rPr kumimoji="1" lang="zh-CN" altLang="en-US">
                <a:latin typeface="+mn-ea"/>
              </a:rPr>
              <a:t>例如：</a:t>
            </a:r>
            <a:endParaRPr kumimoji="1" lang="en-US" altLang="zh-CN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b1 = new Boolean(false);</a:t>
            </a: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b2 = b1 &amp;&amp; true;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类型是字符串的对象包装类型，可以提供给我们很多有用的操作字符串的方法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strObj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String("hello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world");</a:t>
            </a:r>
          </a:p>
          <a:p>
            <a:r>
              <a:rPr kumimoji="1" lang="zh-CN" altLang="en-US" dirty="0"/>
              <a:t>对象有方法和属性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length</a:t>
            </a:r>
            <a:r>
              <a:rPr kumimoji="1" lang="zh-CN" altLang="en-US" dirty="0"/>
              <a:t> 返回当前字符串中总共多少个字符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字符方法、字符串操作方法、位置方法、去除空白、大小写转换方法</a:t>
            </a:r>
            <a:r>
              <a:rPr kumimoji="1" lang="en-US" altLang="zh-CN" dirty="0"/>
              <a:t>...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字符串所有的方法，都不会修改字符串本身</a:t>
            </a:r>
            <a:r>
              <a:rPr kumimoji="1" lang="en-US" altLang="zh-CN"/>
              <a:t>(</a:t>
            </a:r>
            <a:r>
              <a:rPr kumimoji="1" lang="zh-CN" altLang="en-US"/>
              <a:t>字符串是不可变的</a:t>
            </a:r>
            <a:r>
              <a:rPr kumimoji="1" lang="en-US" altLang="zh-CN"/>
              <a:t>)</a:t>
            </a:r>
            <a:r>
              <a:rPr kumimoji="1" lang="zh-CN" altLang="en-US"/>
              <a:t>，操作完成会返回一个新的字符串</a:t>
            </a:r>
            <a:endParaRPr kumimoji="1" lang="en-US" altLang="zh-CN"/>
          </a:p>
          <a:p>
            <a:r>
              <a:rPr kumimoji="1" lang="zh-CN" altLang="en-US"/>
              <a:t>字符方法</a:t>
            </a:r>
            <a:endParaRPr kumimoji="1" lang="en-US" altLang="zh-CN"/>
          </a:p>
          <a:p>
            <a:pPr lvl="1"/>
            <a:r>
              <a:rPr kumimoji="1" lang="en-US" altLang="zh-CN"/>
              <a:t>charAt()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</a:t>
            </a:r>
            <a:endParaRPr kumimoji="1" lang="en-US" altLang="zh-CN"/>
          </a:p>
          <a:p>
            <a:pPr lvl="1"/>
            <a:r>
              <a:rPr kumimoji="1" lang="en-US" altLang="zh-CN"/>
              <a:t>charCodeAt()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获取指定位置处字符的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str[0]</a:t>
            </a:r>
            <a:r>
              <a:rPr kumimoji="1" lang="zh-CN" altLang="en-US"/>
              <a:t>   </a:t>
            </a:r>
            <a:r>
              <a:rPr kumimoji="1" lang="en-US" altLang="zh-CN"/>
              <a:t>//HTML5</a:t>
            </a:r>
            <a:r>
              <a:rPr kumimoji="1" lang="zh-CN" altLang="en-US"/>
              <a:t>，</a:t>
            </a:r>
            <a:r>
              <a:rPr kumimoji="1" lang="en-US" altLang="zh-CN"/>
              <a:t>IE8+</a:t>
            </a:r>
            <a:r>
              <a:rPr kumimoji="1" lang="zh-CN" altLang="en-US"/>
              <a:t>支持 和</a:t>
            </a:r>
            <a:r>
              <a:rPr kumimoji="1" lang="en-US" altLang="zh-CN"/>
              <a:t>charAt()</a:t>
            </a:r>
            <a:r>
              <a:rPr kumimoji="1" lang="zh-CN" altLang="en-US"/>
              <a:t>等效</a:t>
            </a:r>
            <a:endParaRPr kumimoji="1" lang="en-US" altLang="zh-CN"/>
          </a:p>
          <a:p>
            <a:r>
              <a:rPr kumimoji="1" lang="zh-CN" altLang="en-US"/>
              <a:t>字符串操作方法</a:t>
            </a:r>
            <a:endParaRPr kumimoji="1" lang="en-US" altLang="zh-CN"/>
          </a:p>
          <a:p>
            <a:pPr lvl="1"/>
            <a:r>
              <a:rPr kumimoji="1" lang="en-US" altLang="zh-CN"/>
              <a:t>concat()</a:t>
            </a: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拼接字符串，等效于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+</a:t>
            </a:r>
            <a:r>
              <a:rPr kumimoji="1" lang="zh-CN" altLang="en-US"/>
              <a:t>更常用</a:t>
            </a:r>
            <a:endParaRPr kumimoji="1" lang="en-US" altLang="zh-CN"/>
          </a:p>
          <a:p>
            <a:pPr lvl="1"/>
            <a:r>
              <a:rPr kumimoji="1" lang="en-US" altLang="zh-CN"/>
              <a:t>slice()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substring()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substr()</a:t>
            </a:r>
            <a:r>
              <a:rPr kumimoji="1" lang="zh-CN" altLang="en-US"/>
              <a:t>  </a:t>
            </a:r>
            <a:r>
              <a:rPr kumimoji="1" lang="en-US" altLang="zh-CN"/>
              <a:t> 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</a:t>
            </a:r>
            <a:r>
              <a:rPr kumimoji="1" lang="en-US" altLang="zh-CN"/>
              <a:t>length</a:t>
            </a:r>
            <a:r>
              <a:rPr kumimoji="1" lang="zh-CN" altLang="en-US"/>
              <a:t>个字符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位置方法</a:t>
            </a:r>
            <a:endParaRPr kumimoji="1" lang="en-US" altLang="zh-CN"/>
          </a:p>
          <a:p>
            <a:pPr lvl="1"/>
            <a:r>
              <a:rPr kumimoji="1" lang="en-US" altLang="zh-CN"/>
              <a:t>indexOf()  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返回指定内容在元字符串中的位置</a:t>
            </a:r>
            <a:endParaRPr kumimoji="1" lang="en-US" altLang="zh-CN"/>
          </a:p>
          <a:p>
            <a:pPr lvl="1"/>
            <a:r>
              <a:rPr kumimoji="1" lang="en-US" altLang="zh-CN"/>
              <a:t>lastIndexOf()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从后往前找，只找第一个匹配的</a:t>
            </a:r>
            <a:endParaRPr kumimoji="1" lang="en-US" altLang="zh-CN"/>
          </a:p>
          <a:p>
            <a:r>
              <a:rPr kumimoji="1" lang="zh-CN" altLang="en-US"/>
              <a:t>去除空白   </a:t>
            </a:r>
            <a:endParaRPr kumimoji="1" lang="en-US" altLang="zh-CN"/>
          </a:p>
          <a:p>
            <a:pPr lvl="1"/>
            <a:r>
              <a:rPr kumimoji="1" lang="en-US" altLang="zh-CN"/>
              <a:t>trim()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只能去除字符串前后的空白</a:t>
            </a:r>
            <a:endParaRPr kumimoji="1" lang="en-US" altLang="zh-CN"/>
          </a:p>
          <a:p>
            <a:r>
              <a:rPr kumimoji="1" lang="zh-CN" altLang="en-US"/>
              <a:t>大小写转换方法</a:t>
            </a:r>
            <a:endParaRPr kumimoji="1" lang="en-US" altLang="zh-CN"/>
          </a:p>
          <a:p>
            <a:pPr lvl="1"/>
            <a:r>
              <a:rPr kumimoji="1" lang="en-US" altLang="zh-CN"/>
              <a:t>to(Locale)UpperCase()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转换大写</a:t>
            </a:r>
            <a:endParaRPr kumimoji="1" lang="en-US" altLang="zh-CN"/>
          </a:p>
          <a:p>
            <a:pPr lvl="1"/>
            <a:r>
              <a:rPr kumimoji="1" lang="en-US" altLang="zh-CN"/>
              <a:t>to(Locale)LowerCase()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转换小写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search()</a:t>
            </a:r>
          </a:p>
          <a:p>
            <a:r>
              <a:rPr kumimoji="1" lang="en-US" altLang="zh-CN" dirty="0"/>
              <a:t>replace()</a:t>
            </a:r>
          </a:p>
          <a:p>
            <a:r>
              <a:rPr kumimoji="1" lang="en-US" altLang="zh-CN" dirty="0"/>
              <a:t>split()</a:t>
            </a:r>
          </a:p>
          <a:p>
            <a:r>
              <a:rPr kumimoji="1" lang="en-US" altLang="zh-CN" dirty="0"/>
              <a:t>localeCompare()</a:t>
            </a:r>
          </a:p>
          <a:p>
            <a:pPr lvl="1"/>
            <a:r>
              <a:rPr kumimoji="1" lang="en-US" altLang="zh-CN" dirty="0"/>
              <a:t>s1.localeCompare(s2)</a:t>
            </a:r>
            <a:r>
              <a:rPr kumimoji="1" lang="zh-CN" altLang="en-US" dirty="0"/>
              <a:t>  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s1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s2</a:t>
            </a:r>
            <a:r>
              <a:rPr kumimoji="1" lang="zh-CN" altLang="en-US" dirty="0"/>
              <a:t> 返回正数，一般是</a:t>
            </a:r>
            <a:r>
              <a:rPr kumimoji="1" lang="en-US" altLang="zh-CN" dirty="0"/>
              <a:t>1</a:t>
            </a:r>
          </a:p>
          <a:p>
            <a:pPr lvl="2"/>
            <a:r>
              <a:rPr kumimoji="1" lang="en-US" altLang="zh-CN" dirty="0"/>
              <a:t>s1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s2</a:t>
            </a:r>
            <a:r>
              <a:rPr kumimoji="1" lang="zh-CN" altLang="en-US" dirty="0"/>
              <a:t> 返回</a:t>
            </a:r>
            <a:r>
              <a:rPr kumimoji="1" lang="en-US" altLang="zh-CN" dirty="0"/>
              <a:t>0</a:t>
            </a:r>
          </a:p>
          <a:p>
            <a:pPr lvl="2"/>
            <a:r>
              <a:rPr kumimoji="1" lang="en-US" altLang="zh-CN" dirty="0"/>
              <a:t>s1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s2</a:t>
            </a:r>
            <a:r>
              <a:rPr kumimoji="1" lang="zh-CN" altLang="en-US" dirty="0"/>
              <a:t>  返回负数，一般是</a:t>
            </a:r>
            <a:r>
              <a:rPr kumimoji="1" lang="en-US" altLang="zh-CN" dirty="0"/>
              <a:t>-1</a:t>
            </a:r>
          </a:p>
          <a:p>
            <a:r>
              <a:rPr kumimoji="1" lang="en-US" altLang="zh-CN" dirty="0"/>
              <a:t>fromCharCode()</a:t>
            </a:r>
          </a:p>
          <a:p>
            <a:pPr lvl="1"/>
            <a:r>
              <a:rPr kumimoji="1" lang="en-US" altLang="zh-CN" dirty="0"/>
              <a:t>String.fromCharCode(101,102,103)</a:t>
            </a:r>
            <a:r>
              <a:rPr kumimoji="1" lang="zh-CN" altLang="en-US" dirty="0"/>
              <a:t>;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把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码转换成字符串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HTML</a:t>
            </a:r>
            <a:r>
              <a:rPr kumimoji="1" lang="zh-CN" altLang="en-US"/>
              <a:t>方法</a:t>
            </a:r>
            <a:r>
              <a:rPr kumimoji="1" lang="en-US" altLang="zh-CN"/>
              <a:t>(</a:t>
            </a:r>
            <a:r>
              <a:rPr kumimoji="1" lang="zh-CN" altLang="en-US"/>
              <a:t>了解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anchor()</a:t>
            </a:r>
          </a:p>
          <a:p>
            <a:r>
              <a:rPr kumimoji="1" lang="en-US" altLang="zh-CN"/>
              <a:t>big()</a:t>
            </a:r>
          </a:p>
          <a:p>
            <a:r>
              <a:rPr kumimoji="1" lang="en-US" altLang="zh-CN"/>
              <a:t>sub()</a:t>
            </a:r>
          </a:p>
          <a:p>
            <a:r>
              <a:rPr kumimoji="1" lang="en-US" altLang="zh-CN"/>
              <a:t>sup()</a:t>
            </a:r>
          </a:p>
          <a:p>
            <a:r>
              <a:rPr kumimoji="1" lang="en-US" altLang="zh-CN"/>
              <a:t>link()</a:t>
            </a:r>
          </a:p>
          <a:p>
            <a:r>
              <a:rPr kumimoji="1" lang="en-US" altLang="zh-CN"/>
              <a:t>bold()</a:t>
            </a:r>
          </a:p>
          <a:p>
            <a:r>
              <a:rPr kumimoji="1" lang="en-US" altLang="zh-CN"/>
              <a:t>.....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复习数组的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两种创建数组的方式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对象的属性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l</a:t>
            </a:r>
            <a:r>
              <a:rPr kumimoji="1" lang="en-US" altLang="zh-CN" dirty="0" smtClean="0"/>
              <a:t>ength  </a:t>
            </a:r>
            <a:r>
              <a:rPr kumimoji="1" lang="zh-CN" altLang="en-US" dirty="0" smtClean="0"/>
              <a:t>获取数组的长度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元素个数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截取字符串</a:t>
            </a:r>
            <a:r>
              <a:rPr lang="en-US" altLang="zh-CN" dirty="0"/>
              <a:t>"</a:t>
            </a:r>
            <a:r>
              <a:rPr lang="zh-CN" altLang="en-US" dirty="0"/>
              <a:t>我爱中华人民共和国</a:t>
            </a:r>
            <a:r>
              <a:rPr lang="en-US" altLang="zh-CN" dirty="0"/>
              <a:t>"</a:t>
            </a:r>
            <a:r>
              <a:rPr lang="zh-CN" altLang="zh-CN" dirty="0"/>
              <a:t>，</a:t>
            </a:r>
            <a:r>
              <a:rPr lang="zh-CN" altLang="en-US" dirty="0"/>
              <a:t>中的</a:t>
            </a:r>
            <a:r>
              <a:rPr lang="en-US" altLang="zh-CN" dirty="0"/>
              <a:t>"</a:t>
            </a:r>
            <a:r>
              <a:rPr lang="zh-CN" altLang="en-US" dirty="0"/>
              <a:t>中华</a:t>
            </a:r>
            <a:r>
              <a:rPr lang="en-US" altLang="zh-CN" dirty="0"/>
              <a:t>"</a:t>
            </a:r>
          </a:p>
          <a:p>
            <a:r>
              <a:rPr kumimoji="1" lang="en-US" altLang="zh-CN" dirty="0"/>
              <a:t>"</a:t>
            </a:r>
            <a:r>
              <a:rPr kumimoji="1" lang="en-US" altLang="zh-CN" dirty="0" err="1"/>
              <a:t>abcoefoxyozzopp</a:t>
            </a:r>
            <a:r>
              <a:rPr kumimoji="1" lang="en-US" altLang="zh-CN" dirty="0"/>
              <a:t>"</a:t>
            </a:r>
            <a:r>
              <a:rPr kumimoji="1" lang="zh-CN" altLang="en-US" dirty="0"/>
              <a:t>查找字符串中所有</a:t>
            </a:r>
            <a:r>
              <a:rPr kumimoji="1" lang="en-US" altLang="zh-CN" dirty="0"/>
              <a:t>o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kumimoji="1" lang="zh-CN" altLang="en-US" dirty="0"/>
              <a:t>把字符串中所有的</a:t>
            </a:r>
            <a:r>
              <a:rPr kumimoji="1" lang="en-US" altLang="zh-CN" dirty="0"/>
              <a:t>o</a:t>
            </a:r>
            <a:r>
              <a:rPr kumimoji="1" lang="zh-CN" altLang="en-US" dirty="0"/>
              <a:t>替换成</a:t>
            </a:r>
            <a:r>
              <a:rPr kumimoji="1" lang="en-US" altLang="zh-CN" dirty="0"/>
              <a:t>!</a:t>
            </a:r>
          </a:p>
          <a:p>
            <a:r>
              <a:rPr lang="zh-CN" altLang="en-US" dirty="0"/>
              <a:t>判断一个字符串中出现次数最多的字符，统计这个次数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4100" dirty="0"/>
              <a:t>给定一个字符串如：“</a:t>
            </a:r>
            <a:r>
              <a:rPr lang="en-US" altLang="zh-TW" sz="4100" dirty="0"/>
              <a:t>abaasdffggghhjjkkgfddsssss3444343”</a:t>
            </a:r>
            <a:r>
              <a:rPr lang="zh-TW" altLang="en-US" sz="4100" dirty="0"/>
              <a:t>问题如下：</a:t>
            </a:r>
            <a:r>
              <a:rPr lang="zh-TW" altLang="en-US" dirty="0">
                <a:latin typeface="+mn-ea"/>
              </a:rPr>
              <a:t> </a:t>
            </a:r>
          </a:p>
          <a:p>
            <a:pPr lvl="1"/>
            <a:r>
              <a:rPr lang="en-US" altLang="zh-TW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、 字符串的长度 </a:t>
            </a:r>
          </a:p>
          <a:p>
            <a:pPr lvl="1"/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、 取出指定位置的字符，如：</a:t>
            </a:r>
            <a:r>
              <a:rPr lang="en-US" altLang="zh-TW" dirty="0">
                <a:latin typeface="+mn-ea"/>
              </a:rPr>
              <a:t>0,3,5,9</a:t>
            </a:r>
            <a:r>
              <a:rPr lang="zh-TW" altLang="en-US" dirty="0">
                <a:latin typeface="+mn-ea"/>
              </a:rPr>
              <a:t>等 </a:t>
            </a:r>
          </a:p>
          <a:p>
            <a:pPr lvl="1"/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、 查找指定字符是否在以上字符串中存在，如：</a:t>
            </a:r>
            <a:r>
              <a:rPr lang="en-US" altLang="zh-TW" dirty="0" err="1">
                <a:latin typeface="+mn-ea"/>
              </a:rPr>
              <a:t>i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c 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 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、 替换指定的字符，如：</a:t>
            </a:r>
            <a:r>
              <a:rPr lang="en-US" altLang="zh-TW" dirty="0">
                <a:latin typeface="+mn-ea"/>
              </a:rPr>
              <a:t>g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22,ss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等操作方法 </a:t>
            </a:r>
          </a:p>
          <a:p>
            <a:pPr lvl="1"/>
            <a:r>
              <a:rPr lang="en-US" altLang="zh-TW" dirty="0">
                <a:latin typeface="+mn-ea"/>
              </a:rPr>
              <a:t>5</a:t>
            </a:r>
            <a:r>
              <a:rPr lang="zh-TW" altLang="en-US" dirty="0">
                <a:latin typeface="+mn-ea"/>
              </a:rPr>
              <a:t>、 截取指定开始位置到结束位置的字符串，如：取得</a:t>
            </a:r>
            <a:r>
              <a:rPr lang="en-US" altLang="zh-TW" dirty="0">
                <a:latin typeface="+mn-ea"/>
              </a:rPr>
              <a:t>1-5</a:t>
            </a:r>
            <a:r>
              <a:rPr lang="zh-TW" altLang="en-US" dirty="0">
                <a:latin typeface="+mn-ea"/>
              </a:rPr>
              <a:t>的字符串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>
                <a:latin typeface="+mn-ea"/>
              </a:rPr>
              <a:t>、 找出以上字符串中出现次数最多的字符和出现的次数 </a:t>
            </a:r>
          </a:p>
          <a:p>
            <a:pPr lvl="1"/>
            <a:r>
              <a:rPr lang="en-US" altLang="zh-TW" dirty="0">
                <a:latin typeface="+mn-ea"/>
              </a:rPr>
              <a:t>7</a:t>
            </a:r>
            <a:r>
              <a:rPr lang="zh-TW" altLang="en-US" dirty="0">
                <a:latin typeface="+mn-ea"/>
              </a:rPr>
              <a:t>、 遍历字符串，并将遍历出的字符两头添加符号“</a:t>
            </a:r>
            <a:r>
              <a:rPr lang="en-US" altLang="zh-TW" dirty="0">
                <a:latin typeface="+mn-ea"/>
              </a:rPr>
              <a:t>@”</a:t>
            </a:r>
            <a:r>
              <a:rPr lang="zh-TW" altLang="en-US" dirty="0">
                <a:latin typeface="+mn-ea"/>
              </a:rPr>
              <a:t>输出至当前的文档页面。 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检测数组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instanceof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Array.isArray</a:t>
            </a:r>
            <a:r>
              <a:rPr kumimoji="1" lang="en-US" altLang="zh-CN" dirty="0" smtClean="0"/>
              <a:t>()	//HTML5</a:t>
            </a:r>
            <a:r>
              <a:rPr kumimoji="1" lang="zh-CN" altLang="en-US" dirty="0" smtClean="0"/>
              <a:t>中新增</a:t>
            </a:r>
            <a:endParaRPr kumimoji="1" lang="en-US" altLang="zh-CN" dirty="0"/>
          </a:p>
          <a:p>
            <a:r>
              <a:rPr kumimoji="1" lang="zh-CN" altLang="en-US" dirty="0"/>
              <a:t>转换</a:t>
            </a:r>
            <a:r>
              <a:rPr kumimoji="1" lang="zh-CN" altLang="en-US" dirty="0" smtClean="0"/>
              <a:t>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toString</a:t>
            </a:r>
            <a:r>
              <a:rPr kumimoji="1" lang="en-US" altLang="zh-CN" dirty="0" smtClean="0"/>
              <a:t>()		//</a:t>
            </a:r>
            <a:r>
              <a:rPr kumimoji="1" lang="zh-CN" altLang="en-US" dirty="0"/>
              <a:t>把数组转换成字符串，每一项用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分割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		//</a:t>
            </a:r>
            <a:r>
              <a:rPr kumimoji="1" lang="zh-CN" altLang="en-US" dirty="0"/>
              <a:t>返回数组对象</a:t>
            </a:r>
            <a:r>
              <a:rPr kumimoji="1" lang="zh-CN" altLang="en-US" dirty="0" smtClean="0"/>
              <a:t>本身</a:t>
            </a:r>
            <a:endParaRPr kumimoji="1" lang="en-US" altLang="zh-CN" dirty="0" smtClean="0"/>
          </a:p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栈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先进后出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pop() //</a:t>
            </a:r>
            <a:r>
              <a:rPr kumimoji="1" lang="zh-CN" altLang="en-US" dirty="0"/>
              <a:t>取出数组中的最后一项，修改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zh-CN" altLang="en-US" dirty="0"/>
              <a:t>队列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先进先出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shift()//</a:t>
            </a:r>
            <a:r>
              <a:rPr kumimoji="1" lang="zh-CN" altLang="en-US" dirty="0"/>
              <a:t>取出</a:t>
            </a:r>
            <a:r>
              <a:rPr kumimoji="1" lang="zh-CN" altLang="en-US" dirty="0" smtClean="0"/>
              <a:t>数组</a:t>
            </a:r>
            <a:r>
              <a:rPr kumimoji="1" lang="zh-CN" altLang="en-US" dirty="0"/>
              <a:t>中的第一个元素，修改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unshift</a:t>
            </a:r>
            <a:r>
              <a:rPr kumimoji="1" lang="en-US" altLang="zh-CN" dirty="0" smtClean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在数组最前面插入项，返回数组的长度</a:t>
            </a:r>
            <a:endParaRPr kumimoji="1" lang="en-US" altLang="zh-CN" dirty="0"/>
          </a:p>
          <a:p>
            <a:r>
              <a:rPr kumimoji="1" lang="zh-CN" altLang="en-US" dirty="0"/>
              <a:t>排序方法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reverse</a:t>
            </a:r>
            <a:r>
              <a:rPr kumimoji="1" lang="en-US" altLang="zh-CN" dirty="0" smtClean="0"/>
              <a:t>()	//</a:t>
            </a:r>
            <a:r>
              <a:rPr kumimoji="1" lang="zh-CN" altLang="en-US" dirty="0" smtClean="0"/>
              <a:t>翻转数组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sort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即使是数组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也是根据字符，从小到大排序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带</a:t>
            </a:r>
            <a:r>
              <a:rPr kumimoji="1" lang="zh-CN" altLang="en-US" dirty="0"/>
              <a:t>参数的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是如何实现</a:t>
            </a:r>
            <a:r>
              <a:rPr kumimoji="1" lang="zh-CN" altLang="en-US" dirty="0" smtClean="0"/>
              <a:t>的？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concat</a:t>
            </a:r>
            <a:r>
              <a:rPr kumimoji="1" lang="en-US" altLang="zh-CN" dirty="0" smtClean="0"/>
              <a:t>()  //</a:t>
            </a:r>
            <a:r>
              <a:rPr kumimoji="1" lang="zh-CN" altLang="en-US" dirty="0" smtClean="0"/>
              <a:t>把参数拼接到当前数组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slice() //</a:t>
            </a:r>
            <a:r>
              <a:rPr kumimoji="1" lang="zh-CN" altLang="en-US" dirty="0" smtClean="0"/>
              <a:t>从当前数组中截取一个新的数组，不影响原来的数组，参数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</a:t>
            </a:r>
            <a:r>
              <a:rPr kumimoji="1" lang="en-US" altLang="zh-CN" dirty="0" smtClean="0"/>
              <a:t>,end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splice()//</a:t>
            </a:r>
            <a:r>
              <a:rPr kumimoji="1" lang="zh-CN" altLang="en-US" dirty="0" smtClean="0"/>
              <a:t>删除或替换当前数组的某些项目，参数</a:t>
            </a:r>
            <a:r>
              <a:rPr kumimoji="1" lang="en-US" altLang="zh-CN" dirty="0" err="1" smtClean="0"/>
              <a:t>start,deleteCount,options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要替换的项目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/>
              <a:t>位置方法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indexOf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   </a:t>
            </a:r>
            <a:r>
              <a:rPr kumimoji="1" lang="en-US" altLang="en-US" dirty="0"/>
              <a:t>//如果没找到返回-1</a:t>
            </a:r>
            <a:endParaRPr kumimoji="1" lang="en-US" altLang="zh-CN" dirty="0"/>
          </a:p>
          <a:p>
            <a:r>
              <a:rPr kumimoji="1" lang="zh-CN" altLang="en-US" dirty="0"/>
              <a:t>迭代</a:t>
            </a:r>
            <a:r>
              <a:rPr kumimoji="1" lang="zh-CN" altLang="en-US" dirty="0" smtClean="0"/>
              <a:t>方法 不会修改原数组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every()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filter()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map()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some()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将一个字符串数组输出为</a:t>
            </a:r>
            <a:r>
              <a:rPr kumimoji="1" lang="en-US" altLang="zh-CN" dirty="0"/>
              <a:t>|</a:t>
            </a:r>
            <a:r>
              <a:rPr kumimoji="1" lang="zh-CN" altLang="en-US" dirty="0"/>
              <a:t>分割的形式，比如“刘备</a:t>
            </a:r>
            <a:r>
              <a:rPr kumimoji="1" lang="en-US" altLang="zh-CN" dirty="0"/>
              <a:t>|</a:t>
            </a:r>
            <a:r>
              <a:rPr kumimoji="1" lang="zh-CN" altLang="en-US" dirty="0"/>
              <a:t>张飞</a:t>
            </a:r>
            <a:r>
              <a:rPr kumimoji="1" lang="en-US" altLang="zh-CN" dirty="0"/>
              <a:t>|</a:t>
            </a:r>
            <a:r>
              <a:rPr kumimoji="1" lang="zh-CN" altLang="en-US" dirty="0"/>
              <a:t>关羽”。使用两种方式实现</a:t>
            </a:r>
            <a:endParaRPr kumimoji="1" lang="en-US" altLang="zh-CN" dirty="0"/>
          </a:p>
          <a:p>
            <a:r>
              <a:rPr kumimoji="1" lang="zh-TW" altLang="en-US" dirty="0"/>
              <a:t>将一个字符串数组的元素的顺序进行反转。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CN" dirty="0" err="1"/>
              <a:t>a</a:t>
            </a:r>
            <a:r>
              <a:rPr kumimoji="1" lang="en-US" altLang="zh-TW" dirty="0" err="1"/>
              <a:t>","b","c","d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en-US" altLang="zh-TW" dirty="0"/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TW" dirty="0" err="1"/>
              <a:t>d","c","b","a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zh-CN" altLang="zh-CN" dirty="0"/>
              <a:t>。</a:t>
            </a:r>
            <a:r>
              <a:rPr kumimoji="1" lang="zh-CN" altLang="en-US" dirty="0"/>
              <a:t>使用两种种方式实现。提示：第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个和第</a:t>
            </a:r>
            <a:r>
              <a:rPr kumimoji="1" lang="en-US" altLang="zh-CN" dirty="0"/>
              <a:t>length-i-1</a:t>
            </a:r>
            <a:r>
              <a:rPr kumimoji="1" lang="zh-CN" altLang="en-US" dirty="0"/>
              <a:t>个进行交换</a:t>
            </a:r>
            <a:endParaRPr kumimoji="1" lang="en-US" altLang="zh-CN" dirty="0"/>
          </a:p>
          <a:p>
            <a:r>
              <a:rPr kumimoji="1" lang="zh-CN" altLang="en-US" dirty="0"/>
              <a:t>工资的数组</a:t>
            </a:r>
            <a:r>
              <a:rPr kumimoji="1" lang="en-US" altLang="zh-CN" dirty="0"/>
              <a:t>[1500,1200,2000,2100,1800],</a:t>
            </a:r>
            <a:r>
              <a:rPr kumimoji="1" lang="zh-CN" altLang="en-US" dirty="0"/>
              <a:t>把工资超过</a:t>
            </a:r>
            <a:r>
              <a:rPr kumimoji="1" lang="zh-CN" altLang="zh-CN" dirty="0"/>
              <a:t>2</a:t>
            </a:r>
            <a:r>
              <a:rPr kumimoji="1" lang="en-US" altLang="zh-CN" dirty="0"/>
              <a:t>000</a:t>
            </a:r>
            <a:r>
              <a:rPr kumimoji="1" lang="zh-CN" altLang="en-US" dirty="0"/>
              <a:t>的删除</a:t>
            </a:r>
            <a:endParaRPr kumimoji="1" lang="en-US" altLang="zh-CN" dirty="0"/>
          </a:p>
          <a:p>
            <a:r>
              <a:rPr kumimoji="1" lang="en-US" altLang="zh-CN" dirty="0"/>
              <a:t>["</a:t>
            </a:r>
            <a:r>
              <a:rPr kumimoji="1" lang="en-US" altLang="zh-CN" dirty="0" err="1"/>
              <a:t>c","a","z","a","x","a</a:t>
            </a:r>
            <a:r>
              <a:rPr kumimoji="1" lang="en-US" altLang="zh-CN" dirty="0"/>
              <a:t>"]</a:t>
            </a:r>
            <a:r>
              <a:rPr kumimoji="1" lang="zh-CN" altLang="en-US" dirty="0"/>
              <a:t>找到数组中每一个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lang="zh-CN" altLang="en-US" dirty="0"/>
              <a:t>编写一个方法 去掉一个数组的重复元素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清空数组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var array = [1,2,3,4,5,6];</a:t>
            </a:r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1</a:t>
            </a:r>
          </a:p>
          <a:p>
            <a:pPr lvl="2"/>
            <a:r>
              <a:rPr kumimoji="1" lang="en-US" altLang="zh-CN"/>
              <a:t> array.splice(0,array.length); //</a:t>
            </a:r>
            <a:r>
              <a:rPr kumimoji="1" lang="zh-CN" altLang="en-US"/>
              <a:t>删除数组中所有项目 </a:t>
            </a:r>
          </a:p>
          <a:p>
            <a:pPr lvl="1"/>
            <a:r>
              <a:rPr kumimoji="1" lang="zh-CN" altLang="en-US"/>
              <a:t>方式</a:t>
            </a:r>
            <a:r>
              <a:rPr kumimoji="1" lang="zh-CN" altLang="zh-CN"/>
              <a:t>2</a:t>
            </a:r>
            <a:endParaRPr kumimoji="1" lang="zh-CN" altLang="en-US"/>
          </a:p>
          <a:p>
            <a:pPr lvl="2"/>
            <a:r>
              <a:rPr kumimoji="1" lang="en-US" altLang="zh-CN"/>
              <a:t>array.length = 0; //length</a:t>
            </a:r>
            <a:r>
              <a:rPr kumimoji="1" lang="zh-CN" altLang="en-US"/>
              <a:t>属性可以赋值，其它语言中</a:t>
            </a:r>
            <a:r>
              <a:rPr kumimoji="1" lang="en-US" altLang="zh-CN"/>
              <a:t>length</a:t>
            </a:r>
            <a:r>
              <a:rPr kumimoji="1" lang="zh-CN" altLang="en-US"/>
              <a:t>是只读</a:t>
            </a:r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3</a:t>
            </a:r>
            <a:endParaRPr kumimoji="1" lang="zh-CN" altLang="en-US"/>
          </a:p>
          <a:p>
            <a:pPr lvl="2"/>
            <a:r>
              <a:rPr kumimoji="1" lang="en-US" altLang="zh-CN"/>
              <a:t>array = [];  //</a:t>
            </a:r>
            <a:r>
              <a:rPr kumimoji="1" lang="zh-CN" altLang="en-US"/>
              <a:t>推荐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Date-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获取当前时间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new Date();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//UTC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返回数字，时间的毫秒形式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</a:t>
            </a:r>
            <a:r>
              <a:rPr kumimoji="1" lang="en-US" altLang="zh-CN" dirty="0" err="1"/>
              <a:t>Date.now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//HTML5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IE9+</a:t>
            </a:r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+new Date();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不支持</a:t>
            </a:r>
            <a:r>
              <a:rPr kumimoji="1" lang="en-US" altLang="zh-CN" dirty="0"/>
              <a:t>now</a:t>
            </a:r>
            <a:r>
              <a:rPr kumimoji="1" lang="zh-CN" altLang="en-US" dirty="0"/>
              <a:t>方法的时候</a:t>
            </a:r>
            <a:endParaRPr kumimoji="1"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kumimoji="1"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kumimoji="1" lang="en-US" altLang="zh-C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kumimoji="1" lang="en-US" altLang="zh-CN"/>
              <a:t>var date = new Date(2005,10,1);</a:t>
            </a:r>
            <a:r>
              <a:rPr kumimoji="1" lang="zh-CN" altLang="en-US"/>
              <a:t> </a:t>
            </a:r>
            <a:endParaRPr kumimoji="1" lang="en-US" altLang="zh-CN"/>
          </a:p>
          <a:p>
            <a:pPr marL="800100" lvl="2" indent="-400050"/>
            <a:r>
              <a:rPr kumimoji="1" lang="zh-CN" altLang="en-US"/>
              <a:t>可以接受三种参数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日期的每一部分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"2005-10-1"</a:t>
            </a:r>
            <a:r>
              <a:rPr kumimoji="1" lang="zh-CN" altLang="en-US"/>
              <a:t>  字符串的日期格式</a:t>
            </a:r>
            <a:endParaRPr kumimoji="1" lang="en-US" altLang="zh-CN"/>
          </a:p>
          <a:p>
            <a:pPr marL="1257300" lvl="3" indent="-400050"/>
            <a:r>
              <a:rPr kumimoji="1" lang="zh-CN" altLang="en-US"/>
              <a:t>表示日期的毫秒形式</a:t>
            </a:r>
            <a:r>
              <a:rPr kumimoji="1" lang="is-IS" altLang="zh-CN"/>
              <a:t>1128096000000</a:t>
            </a:r>
          </a:p>
          <a:p>
            <a:pPr marL="0" indent="-400050"/>
            <a:r>
              <a:rPr kumimoji="1" lang="it-IT" altLang="zh-CN"/>
              <a:t> var date = Date.parse("2005-10-1");</a:t>
            </a:r>
          </a:p>
          <a:p>
            <a:pPr marL="800100" lvl="2" indent="-400050"/>
            <a:r>
              <a:rPr kumimoji="1" lang="zh-CN" altLang="en-US"/>
              <a:t>把字符串或</a:t>
            </a:r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zh-CN" altLang="zh-CN"/>
              <a:t>1</a:t>
            </a:r>
            <a:r>
              <a:rPr kumimoji="1" lang="zh-CN" altLang="en-US"/>
              <a:t>日期的每一部分转换成日期的毫秒形式，如果字符串的格式不是时间的正确格式返回</a:t>
            </a:r>
            <a:r>
              <a:rPr kumimoji="1" lang="en-US" altLang="zh-CN"/>
              <a:t>NaN</a:t>
            </a:r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2444</Words>
  <Application>Microsoft Office PowerPoint</Application>
  <PresentationFormat>全屏显示(4:3)</PresentationFormat>
  <Paragraphs>306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Array</vt:lpstr>
      <vt:lpstr>常用方法</vt:lpstr>
      <vt:lpstr>常用方法</vt:lpstr>
      <vt:lpstr>常用方法</vt:lpstr>
      <vt:lpstr>练习</vt:lpstr>
      <vt:lpstr>清空数组</vt:lpstr>
      <vt:lpstr>Date</vt:lpstr>
      <vt:lpstr>日期转换</vt:lpstr>
      <vt:lpstr>日期格式化方法</vt:lpstr>
      <vt:lpstr>获取日期中指定部分</vt:lpstr>
      <vt:lpstr>练习</vt:lpstr>
      <vt:lpstr>基本包装类型</vt:lpstr>
      <vt:lpstr>基本包装类型</vt:lpstr>
      <vt:lpstr>String</vt:lpstr>
      <vt:lpstr>字符串的方法</vt:lpstr>
      <vt:lpstr>字符串的方法</vt:lpstr>
      <vt:lpstr>字符串的方法</vt:lpstr>
      <vt:lpstr>HTML方法(了解)</vt:lpstr>
      <vt:lpstr>字符串练习</vt:lpstr>
      <vt:lpstr>字符串练习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unknown</cp:lastModifiedBy>
  <cp:revision>647</cp:revision>
  <dcterms:created xsi:type="dcterms:W3CDTF">2015-06-29T07:19:00Z</dcterms:created>
  <dcterms:modified xsi:type="dcterms:W3CDTF">2018-05-04T02:08:08Z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