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embeddedFontLst>
    <p:embeddedFont>
      <p:font typeface="Garamond"/>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hKZz6XB+y/Tre8/rtad/FuaNo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Garamond-regular.fntdata"/><Relationship Id="rId10" Type="http://schemas.openxmlformats.org/officeDocument/2006/relationships/slide" Target="slides/slide6.xml"/><Relationship Id="rId13" Type="http://schemas.openxmlformats.org/officeDocument/2006/relationships/font" Target="fonts/Garamond-italic.fntdata"/><Relationship Id="rId12" Type="http://schemas.openxmlformats.org/officeDocument/2006/relationships/font" Target="fonts/Garamon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font" Target="fonts/Garamond-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44140142d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44140142d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44140142d6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44140142d6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362e99a651_3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1362e99a651_3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16" name="Shape 16"/>
        <p:cNvGrpSpPr/>
        <p:nvPr/>
      </p:nvGrpSpPr>
      <p:grpSpPr>
        <a:xfrm>
          <a:off x="0" y="0"/>
          <a:ext cx="0" cy="0"/>
          <a:chOff x="0" y="0"/>
          <a:chExt cx="0" cy="0"/>
        </a:xfrm>
      </p:grpSpPr>
      <p:grpSp>
        <p:nvGrpSpPr>
          <p:cNvPr id="17" name="Google Shape;17;g1362e99a651_2_681"/>
          <p:cNvGrpSpPr/>
          <p:nvPr/>
        </p:nvGrpSpPr>
        <p:grpSpPr>
          <a:xfrm>
            <a:off x="-16934" y="0"/>
            <a:ext cx="12231160" cy="6856215"/>
            <a:chOff x="-16934" y="0"/>
            <a:chExt cx="12231160" cy="6856215"/>
          </a:xfrm>
        </p:grpSpPr>
        <p:pic>
          <p:nvPicPr>
            <p:cNvPr descr="HD-PanelTitleR1.png" id="18" name="Google Shape;18;g1362e99a651_2_681"/>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19" name="Google Shape;19;g1362e99a651_2_681"/>
            <p:cNvSpPr/>
            <p:nvPr/>
          </p:nvSpPr>
          <p:spPr>
            <a:xfrm>
              <a:off x="2328332" y="1540931"/>
              <a:ext cx="7543800" cy="38355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DRibbonTitle-UniformTrim.png" id="20" name="Google Shape;20;g1362e99a651_2_681"/>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1" name="Google Shape;21;g1362e99a651_2_681"/>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22" name="Google Shape;22;g1362e99a651_2_681"/>
          <p:cNvSpPr txBox="1"/>
          <p:nvPr>
            <p:ph type="ctrTitle"/>
          </p:nvPr>
        </p:nvSpPr>
        <p:spPr>
          <a:xfrm>
            <a:off x="2692398" y="1871131"/>
            <a:ext cx="6815700" cy="1515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262626"/>
              </a:buClr>
              <a:buSzPts val="5400"/>
              <a:buFont typeface="Garamond"/>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g1362e99a651_2_681"/>
          <p:cNvSpPr txBox="1"/>
          <p:nvPr>
            <p:ph idx="1" type="subTitle"/>
          </p:nvPr>
        </p:nvSpPr>
        <p:spPr>
          <a:xfrm>
            <a:off x="2692398" y="3657597"/>
            <a:ext cx="6815700" cy="13209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20"/>
              </a:spcBef>
              <a:spcAft>
                <a:spcPts val="0"/>
              </a:spcAft>
              <a:buSzPts val="2415"/>
              <a:buNone/>
              <a:defRPr sz="2100">
                <a:solidFill>
                  <a:schemeClr val="dk1"/>
                </a:solidFill>
              </a:defRPr>
            </a:lvl1pPr>
            <a:lvl2pPr lvl="1" algn="ctr">
              <a:lnSpc>
                <a:spcPct val="100000"/>
              </a:lnSpc>
              <a:spcBef>
                <a:spcPts val="600"/>
              </a:spcBef>
              <a:spcAft>
                <a:spcPts val="0"/>
              </a:spcAft>
              <a:buSzPts val="2300"/>
              <a:buNone/>
              <a:defRPr>
                <a:solidFill>
                  <a:srgbClr val="888888"/>
                </a:solidFill>
              </a:defRPr>
            </a:lvl2pPr>
            <a:lvl3pPr lvl="2" algn="ctr">
              <a:lnSpc>
                <a:spcPct val="100000"/>
              </a:lnSpc>
              <a:spcBef>
                <a:spcPts val="600"/>
              </a:spcBef>
              <a:spcAft>
                <a:spcPts val="0"/>
              </a:spcAft>
              <a:buSzPts val="2070"/>
              <a:buNone/>
              <a:defRPr>
                <a:solidFill>
                  <a:srgbClr val="888888"/>
                </a:solidFill>
              </a:defRPr>
            </a:lvl3pPr>
            <a:lvl4pPr lvl="3" algn="ctr">
              <a:lnSpc>
                <a:spcPct val="100000"/>
              </a:lnSpc>
              <a:spcBef>
                <a:spcPts val="600"/>
              </a:spcBef>
              <a:spcAft>
                <a:spcPts val="0"/>
              </a:spcAft>
              <a:buSzPts val="1840"/>
              <a:buNone/>
              <a:defRPr>
                <a:solidFill>
                  <a:srgbClr val="888888"/>
                </a:solidFill>
              </a:defRPr>
            </a:lvl4pPr>
            <a:lvl5pPr lvl="4" algn="ctr">
              <a:lnSpc>
                <a:spcPct val="100000"/>
              </a:lnSpc>
              <a:spcBef>
                <a:spcPts val="600"/>
              </a:spcBef>
              <a:spcAft>
                <a:spcPts val="0"/>
              </a:spcAft>
              <a:buSzPts val="1610"/>
              <a:buNone/>
              <a:defRPr>
                <a:solidFill>
                  <a:srgbClr val="888888"/>
                </a:solidFill>
              </a:defRPr>
            </a:lvl5pPr>
            <a:lvl6pPr lvl="5" algn="ctr">
              <a:lnSpc>
                <a:spcPct val="100000"/>
              </a:lnSpc>
              <a:spcBef>
                <a:spcPts val="600"/>
              </a:spcBef>
              <a:spcAft>
                <a:spcPts val="0"/>
              </a:spcAft>
              <a:buSzPts val="1610"/>
              <a:buNone/>
              <a:defRPr>
                <a:solidFill>
                  <a:srgbClr val="888888"/>
                </a:solidFill>
              </a:defRPr>
            </a:lvl6pPr>
            <a:lvl7pPr lvl="6" algn="ctr">
              <a:lnSpc>
                <a:spcPct val="100000"/>
              </a:lnSpc>
              <a:spcBef>
                <a:spcPts val="600"/>
              </a:spcBef>
              <a:spcAft>
                <a:spcPts val="0"/>
              </a:spcAft>
              <a:buSzPts val="1610"/>
              <a:buNone/>
              <a:defRPr>
                <a:solidFill>
                  <a:srgbClr val="888888"/>
                </a:solidFill>
              </a:defRPr>
            </a:lvl7pPr>
            <a:lvl8pPr lvl="7" algn="ctr">
              <a:lnSpc>
                <a:spcPct val="100000"/>
              </a:lnSpc>
              <a:spcBef>
                <a:spcPts val="600"/>
              </a:spcBef>
              <a:spcAft>
                <a:spcPts val="0"/>
              </a:spcAft>
              <a:buSzPts val="1610"/>
              <a:buNone/>
              <a:defRPr>
                <a:solidFill>
                  <a:srgbClr val="888888"/>
                </a:solidFill>
              </a:defRPr>
            </a:lvl8pPr>
            <a:lvl9pPr lvl="8" algn="ctr">
              <a:lnSpc>
                <a:spcPct val="100000"/>
              </a:lnSpc>
              <a:spcBef>
                <a:spcPts val="600"/>
              </a:spcBef>
              <a:spcAft>
                <a:spcPts val="600"/>
              </a:spcAft>
              <a:buSzPts val="1610"/>
              <a:buNone/>
              <a:defRPr>
                <a:solidFill>
                  <a:srgbClr val="888888"/>
                </a:solidFill>
              </a:defRPr>
            </a:lvl9pPr>
          </a:lstStyle>
          <a:p/>
        </p:txBody>
      </p:sp>
      <p:sp>
        <p:nvSpPr>
          <p:cNvPr id="24" name="Google Shape;24;g1362e99a651_2_681"/>
          <p:cNvSpPr txBox="1"/>
          <p:nvPr>
            <p:ph idx="10" type="dt"/>
          </p:nvPr>
        </p:nvSpPr>
        <p:spPr>
          <a:xfrm>
            <a:off x="7983232" y="5037663"/>
            <a:ext cx="8976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g1362e99a651_2_681"/>
          <p:cNvSpPr txBox="1"/>
          <p:nvPr>
            <p:ph idx="11" type="ftr"/>
          </p:nvPr>
        </p:nvSpPr>
        <p:spPr>
          <a:xfrm>
            <a:off x="2692397" y="5037663"/>
            <a:ext cx="52146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g1362e99a651_2_681"/>
          <p:cNvSpPr txBox="1"/>
          <p:nvPr>
            <p:ph idx="12" type="sldNum"/>
          </p:nvPr>
        </p:nvSpPr>
        <p:spPr>
          <a:xfrm>
            <a:off x="8956900" y="5037663"/>
            <a:ext cx="5511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s-ES"/>
              <a:t>‹#›</a:t>
            </a:fld>
            <a:endParaRPr/>
          </a:p>
        </p:txBody>
      </p:sp>
      <p:cxnSp>
        <p:nvCxnSpPr>
          <p:cNvPr id="27" name="Google Shape;27;g1362e99a651_2_681"/>
          <p:cNvCxnSpPr/>
          <p:nvPr/>
        </p:nvCxnSpPr>
        <p:spPr>
          <a:xfrm>
            <a:off x="2692399" y="3522131"/>
            <a:ext cx="68157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escripción">
  <p:cSld name="Título y descripción">
    <p:spTree>
      <p:nvGrpSpPr>
        <p:cNvPr id="88" name="Shape 88"/>
        <p:cNvGrpSpPr/>
        <p:nvPr/>
      </p:nvGrpSpPr>
      <p:grpSpPr>
        <a:xfrm>
          <a:off x="0" y="0"/>
          <a:ext cx="0" cy="0"/>
          <a:chOff x="0" y="0"/>
          <a:chExt cx="0" cy="0"/>
        </a:xfrm>
      </p:grpSpPr>
      <p:sp>
        <p:nvSpPr>
          <p:cNvPr id="89" name="Google Shape;89;g1362e99a651_2_757"/>
          <p:cNvSpPr txBox="1"/>
          <p:nvPr>
            <p:ph type="title"/>
          </p:nvPr>
        </p:nvSpPr>
        <p:spPr>
          <a:xfrm>
            <a:off x="1303868" y="982132"/>
            <a:ext cx="9592800" cy="2955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3200"/>
              <a:buFont typeface="Garamond"/>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g1362e99a651_2_757"/>
          <p:cNvSpPr txBox="1"/>
          <p:nvPr>
            <p:ph idx="1" type="body"/>
          </p:nvPr>
        </p:nvSpPr>
        <p:spPr>
          <a:xfrm>
            <a:off x="1303868" y="4343399"/>
            <a:ext cx="9592800" cy="15324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300"/>
              <a:buNone/>
              <a:defRPr sz="20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91" name="Google Shape;91;g1362e99a651_2_757"/>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g1362e99a651_2_757"/>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g1362e99a651_2_757"/>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s-ES"/>
              <a:t>‹#›</a:t>
            </a:fld>
            <a:endParaRPr/>
          </a:p>
        </p:txBody>
      </p:sp>
      <p:cxnSp>
        <p:nvCxnSpPr>
          <p:cNvPr id="94" name="Google Shape;94;g1362e99a651_2_757"/>
          <p:cNvCxnSpPr/>
          <p:nvPr/>
        </p:nvCxnSpPr>
        <p:spPr>
          <a:xfrm>
            <a:off x="1396169" y="4140199"/>
            <a:ext cx="94074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descripción">
  <p:cSld name="Cita con descripción">
    <p:spTree>
      <p:nvGrpSpPr>
        <p:cNvPr id="95" name="Shape 95"/>
        <p:cNvGrpSpPr/>
        <p:nvPr/>
      </p:nvGrpSpPr>
      <p:grpSpPr>
        <a:xfrm>
          <a:off x="0" y="0"/>
          <a:ext cx="0" cy="0"/>
          <a:chOff x="0" y="0"/>
          <a:chExt cx="0" cy="0"/>
        </a:xfrm>
      </p:grpSpPr>
      <p:sp>
        <p:nvSpPr>
          <p:cNvPr id="96" name="Google Shape;96;g1362e99a651_2_764"/>
          <p:cNvSpPr txBox="1"/>
          <p:nvPr>
            <p:ph type="title"/>
          </p:nvPr>
        </p:nvSpPr>
        <p:spPr>
          <a:xfrm>
            <a:off x="1446213" y="982132"/>
            <a:ext cx="9296400" cy="23706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Garamond"/>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g1362e99a651_2_764"/>
          <p:cNvSpPr txBox="1"/>
          <p:nvPr>
            <p:ph idx="1" type="body"/>
          </p:nvPr>
        </p:nvSpPr>
        <p:spPr>
          <a:xfrm>
            <a:off x="1674812" y="3352800"/>
            <a:ext cx="8839200" cy="584100"/>
          </a:xfrm>
          <a:prstGeom prst="rect">
            <a:avLst/>
          </a:prstGeom>
          <a:noFill/>
          <a:ln>
            <a:noFill/>
          </a:ln>
        </p:spPr>
        <p:txBody>
          <a:bodyPr anchorCtr="0" anchor="ctr" bIns="45700" lIns="91425" spcFirstLastPara="1" rIns="91425" wrap="square" tIns="45700">
            <a:normAutofit/>
          </a:bodyPr>
          <a:lstStyle>
            <a:lvl1pPr indent="-228600" lvl="0" marL="457200" algn="r">
              <a:lnSpc>
                <a:spcPct val="100000"/>
              </a:lnSpc>
              <a:spcBef>
                <a:spcPts val="400"/>
              </a:spcBef>
              <a:spcAft>
                <a:spcPts val="0"/>
              </a:spcAft>
              <a:buSzPts val="2300"/>
              <a:buFont typeface="Garamond"/>
              <a:buNone/>
              <a:defRPr sz="2000"/>
            </a:lvl1pPr>
            <a:lvl2pPr indent="-228600" lvl="1" marL="914400" algn="l">
              <a:lnSpc>
                <a:spcPct val="100000"/>
              </a:lnSpc>
              <a:spcBef>
                <a:spcPts val="600"/>
              </a:spcBef>
              <a:spcAft>
                <a:spcPts val="0"/>
              </a:spcAft>
              <a:buSzPts val="2300"/>
              <a:buFont typeface="Garamond"/>
              <a:buNone/>
              <a:defRPr/>
            </a:lvl2pPr>
            <a:lvl3pPr indent="-228600" lvl="2" marL="1371600" algn="l">
              <a:lnSpc>
                <a:spcPct val="100000"/>
              </a:lnSpc>
              <a:spcBef>
                <a:spcPts val="600"/>
              </a:spcBef>
              <a:spcAft>
                <a:spcPts val="0"/>
              </a:spcAft>
              <a:buSzPts val="2070"/>
              <a:buFont typeface="Garamond"/>
              <a:buNone/>
              <a:defRPr/>
            </a:lvl3pPr>
            <a:lvl4pPr indent="-228600" lvl="3" marL="1828800" algn="l">
              <a:lnSpc>
                <a:spcPct val="100000"/>
              </a:lnSpc>
              <a:spcBef>
                <a:spcPts val="600"/>
              </a:spcBef>
              <a:spcAft>
                <a:spcPts val="0"/>
              </a:spcAft>
              <a:buSzPts val="1840"/>
              <a:buFont typeface="Garamond"/>
              <a:buNone/>
              <a:defRPr/>
            </a:lvl4pPr>
            <a:lvl5pPr indent="-228600" lvl="4" marL="2286000" algn="l">
              <a:lnSpc>
                <a:spcPct val="100000"/>
              </a:lnSpc>
              <a:spcBef>
                <a:spcPts val="600"/>
              </a:spcBef>
              <a:spcAft>
                <a:spcPts val="0"/>
              </a:spcAft>
              <a:buSzPts val="1610"/>
              <a:buFont typeface="Garamond"/>
              <a:buNone/>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98" name="Google Shape;98;g1362e99a651_2_764"/>
          <p:cNvSpPr txBox="1"/>
          <p:nvPr>
            <p:ph idx="2" type="body"/>
          </p:nvPr>
        </p:nvSpPr>
        <p:spPr>
          <a:xfrm>
            <a:off x="1295401" y="4343399"/>
            <a:ext cx="9609600" cy="15324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300"/>
              <a:buNone/>
              <a:defRPr sz="20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99" name="Google Shape;99;g1362e99a651_2_764"/>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g1362e99a651_2_764"/>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g1362e99a651_2_764"/>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s-ES"/>
              <a:t>‹#›</a:t>
            </a:fld>
            <a:endParaRPr/>
          </a:p>
        </p:txBody>
      </p:sp>
      <p:sp>
        <p:nvSpPr>
          <p:cNvPr id="102" name="Google Shape;102;g1362e99a651_2_764"/>
          <p:cNvSpPr txBox="1"/>
          <p:nvPr/>
        </p:nvSpPr>
        <p:spPr>
          <a:xfrm>
            <a:off x="862013" y="879961"/>
            <a:ext cx="609600" cy="58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s-ES"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sp>
        <p:nvSpPr>
          <p:cNvPr id="103" name="Google Shape;103;g1362e99a651_2_764"/>
          <p:cNvSpPr txBox="1"/>
          <p:nvPr/>
        </p:nvSpPr>
        <p:spPr>
          <a:xfrm>
            <a:off x="10600267" y="2827870"/>
            <a:ext cx="609600" cy="58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s-ES"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cxnSp>
        <p:nvCxnSpPr>
          <p:cNvPr id="104" name="Google Shape;104;g1362e99a651_2_764"/>
          <p:cNvCxnSpPr/>
          <p:nvPr/>
        </p:nvCxnSpPr>
        <p:spPr>
          <a:xfrm>
            <a:off x="1396169" y="4140199"/>
            <a:ext cx="94074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105" name="Shape 105"/>
        <p:cNvGrpSpPr/>
        <p:nvPr/>
      </p:nvGrpSpPr>
      <p:grpSpPr>
        <a:xfrm>
          <a:off x="0" y="0"/>
          <a:ext cx="0" cy="0"/>
          <a:chOff x="0" y="0"/>
          <a:chExt cx="0" cy="0"/>
        </a:xfrm>
      </p:grpSpPr>
      <p:sp>
        <p:nvSpPr>
          <p:cNvPr id="106" name="Google Shape;106;g1362e99a651_2_774"/>
          <p:cNvSpPr txBox="1"/>
          <p:nvPr>
            <p:ph type="title"/>
          </p:nvPr>
        </p:nvSpPr>
        <p:spPr>
          <a:xfrm>
            <a:off x="1295402" y="3308581"/>
            <a:ext cx="9609600" cy="1468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62626"/>
              </a:buClr>
              <a:buSzPts val="3200"/>
              <a:buFont typeface="Garamond"/>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g1362e99a651_2_774"/>
          <p:cNvSpPr txBox="1"/>
          <p:nvPr>
            <p:ph idx="1" type="body"/>
          </p:nvPr>
        </p:nvSpPr>
        <p:spPr>
          <a:xfrm>
            <a:off x="1295401" y="4777381"/>
            <a:ext cx="9609600"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00"/>
              </a:spcBef>
              <a:spcAft>
                <a:spcPts val="0"/>
              </a:spcAft>
              <a:buSzPts val="2300"/>
              <a:buNone/>
              <a:defRPr sz="20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08" name="Google Shape;108;g1362e99a651_2_774"/>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g1362e99a651_2_774"/>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g1362e99a651_2_774"/>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r la tarjeta de nombre">
  <p:cSld name="Citar la tarjeta de nombre">
    <p:spTree>
      <p:nvGrpSpPr>
        <p:cNvPr id="111" name="Shape 111"/>
        <p:cNvGrpSpPr/>
        <p:nvPr/>
      </p:nvGrpSpPr>
      <p:grpSpPr>
        <a:xfrm>
          <a:off x="0" y="0"/>
          <a:ext cx="0" cy="0"/>
          <a:chOff x="0" y="0"/>
          <a:chExt cx="0" cy="0"/>
        </a:xfrm>
      </p:grpSpPr>
      <p:sp>
        <p:nvSpPr>
          <p:cNvPr id="112" name="Google Shape;112;g1362e99a651_2_780"/>
          <p:cNvSpPr txBox="1"/>
          <p:nvPr>
            <p:ph type="title"/>
          </p:nvPr>
        </p:nvSpPr>
        <p:spPr>
          <a:xfrm>
            <a:off x="1446213" y="982132"/>
            <a:ext cx="9296400" cy="22437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Garamond"/>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g1362e99a651_2_780"/>
          <p:cNvSpPr txBox="1"/>
          <p:nvPr>
            <p:ph idx="1" type="body"/>
          </p:nvPr>
        </p:nvSpPr>
        <p:spPr>
          <a:xfrm>
            <a:off x="1295401" y="3639312"/>
            <a:ext cx="9609600" cy="8871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SzPts val="2760"/>
              <a:buNone/>
              <a:defRPr sz="24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14" name="Google Shape;114;g1362e99a651_2_780"/>
          <p:cNvSpPr txBox="1"/>
          <p:nvPr>
            <p:ph idx="2" type="body"/>
          </p:nvPr>
        </p:nvSpPr>
        <p:spPr>
          <a:xfrm>
            <a:off x="1295401" y="4529667"/>
            <a:ext cx="9609600" cy="1346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070"/>
              <a:buNone/>
              <a:defRPr sz="18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15" name="Google Shape;115;g1362e99a651_2_780"/>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g1362e99a651_2_780"/>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g1362e99a651_2_780"/>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s-ES"/>
              <a:t>‹#›</a:t>
            </a:fld>
            <a:endParaRPr/>
          </a:p>
        </p:txBody>
      </p:sp>
      <p:sp>
        <p:nvSpPr>
          <p:cNvPr id="118" name="Google Shape;118;g1362e99a651_2_780"/>
          <p:cNvSpPr txBox="1"/>
          <p:nvPr/>
        </p:nvSpPr>
        <p:spPr>
          <a:xfrm>
            <a:off x="862013" y="879961"/>
            <a:ext cx="609600" cy="58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s-ES"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sp>
        <p:nvSpPr>
          <p:cNvPr id="119" name="Google Shape;119;g1362e99a651_2_780"/>
          <p:cNvSpPr txBox="1"/>
          <p:nvPr/>
        </p:nvSpPr>
        <p:spPr>
          <a:xfrm>
            <a:off x="10600267" y="2599261"/>
            <a:ext cx="609600" cy="58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s-ES"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cxnSp>
        <p:nvCxnSpPr>
          <p:cNvPr id="120" name="Google Shape;120;g1362e99a651_2_780"/>
          <p:cNvCxnSpPr/>
          <p:nvPr/>
        </p:nvCxnSpPr>
        <p:spPr>
          <a:xfrm>
            <a:off x="1396169" y="3429000"/>
            <a:ext cx="94074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dadero o falso">
  <p:cSld name="Verdadero o falso">
    <p:spTree>
      <p:nvGrpSpPr>
        <p:cNvPr id="121" name="Shape 121"/>
        <p:cNvGrpSpPr/>
        <p:nvPr/>
      </p:nvGrpSpPr>
      <p:grpSpPr>
        <a:xfrm>
          <a:off x="0" y="0"/>
          <a:ext cx="0" cy="0"/>
          <a:chOff x="0" y="0"/>
          <a:chExt cx="0" cy="0"/>
        </a:xfrm>
      </p:grpSpPr>
      <p:sp>
        <p:nvSpPr>
          <p:cNvPr id="122" name="Google Shape;122;g1362e99a651_2_790"/>
          <p:cNvSpPr txBox="1"/>
          <p:nvPr>
            <p:ph type="title"/>
          </p:nvPr>
        </p:nvSpPr>
        <p:spPr>
          <a:xfrm>
            <a:off x="1295401" y="982132"/>
            <a:ext cx="9609600" cy="22437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g1362e99a651_2_790"/>
          <p:cNvSpPr txBox="1"/>
          <p:nvPr>
            <p:ph idx="1" type="body"/>
          </p:nvPr>
        </p:nvSpPr>
        <p:spPr>
          <a:xfrm>
            <a:off x="1295401" y="3630168"/>
            <a:ext cx="9609600" cy="8412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SzPts val="3220"/>
              <a:buNone/>
              <a:defRPr sz="28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24" name="Google Shape;124;g1362e99a651_2_790"/>
          <p:cNvSpPr txBox="1"/>
          <p:nvPr>
            <p:ph idx="2" type="body"/>
          </p:nvPr>
        </p:nvSpPr>
        <p:spPr>
          <a:xfrm>
            <a:off x="1295400" y="4470399"/>
            <a:ext cx="9609600" cy="14055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070"/>
              <a:buNone/>
              <a:defRPr sz="18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25" name="Google Shape;125;g1362e99a651_2_790"/>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g1362e99a651_2_790"/>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g1362e99a651_2_790"/>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s-ES"/>
              <a:t>‹#›</a:t>
            </a:fld>
            <a:endParaRPr/>
          </a:p>
        </p:txBody>
      </p:sp>
      <p:cxnSp>
        <p:nvCxnSpPr>
          <p:cNvPr id="128" name="Google Shape;128;g1362e99a651_2_790"/>
          <p:cNvCxnSpPr/>
          <p:nvPr/>
        </p:nvCxnSpPr>
        <p:spPr>
          <a:xfrm>
            <a:off x="1396169" y="3429000"/>
            <a:ext cx="94074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29" name="Shape 129"/>
        <p:cNvGrpSpPr/>
        <p:nvPr/>
      </p:nvGrpSpPr>
      <p:grpSpPr>
        <a:xfrm>
          <a:off x="0" y="0"/>
          <a:ext cx="0" cy="0"/>
          <a:chOff x="0" y="0"/>
          <a:chExt cx="0" cy="0"/>
        </a:xfrm>
      </p:grpSpPr>
      <p:sp>
        <p:nvSpPr>
          <p:cNvPr id="130" name="Google Shape;130;g1362e99a651_2_798"/>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g1362e99a651_2_798"/>
          <p:cNvSpPr txBox="1"/>
          <p:nvPr>
            <p:ph idx="1" type="body"/>
          </p:nvPr>
        </p:nvSpPr>
        <p:spPr>
          <a:xfrm rot="5400000">
            <a:off x="4436547" y="-584218"/>
            <a:ext cx="3318900" cy="9601200"/>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132" name="Google Shape;132;g1362e99a651_2_798"/>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g1362e99a651_2_798"/>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g1362e99a651_2_798"/>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s-ES"/>
              <a:t>‹#›</a:t>
            </a:fld>
            <a:endParaRPr/>
          </a:p>
        </p:txBody>
      </p:sp>
      <p:cxnSp>
        <p:nvCxnSpPr>
          <p:cNvPr id="135" name="Google Shape;135;g1362e99a651_2_798"/>
          <p:cNvCxnSpPr/>
          <p:nvPr/>
        </p:nvCxnSpPr>
        <p:spPr>
          <a:xfrm>
            <a:off x="1396169" y="2421466"/>
            <a:ext cx="94074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36" name="Shape 136"/>
        <p:cNvGrpSpPr/>
        <p:nvPr/>
      </p:nvGrpSpPr>
      <p:grpSpPr>
        <a:xfrm>
          <a:off x="0" y="0"/>
          <a:ext cx="0" cy="0"/>
          <a:chOff x="0" y="0"/>
          <a:chExt cx="0" cy="0"/>
        </a:xfrm>
      </p:grpSpPr>
      <p:sp>
        <p:nvSpPr>
          <p:cNvPr id="137" name="Google Shape;137;g1362e99a651_2_805"/>
          <p:cNvSpPr txBox="1"/>
          <p:nvPr>
            <p:ph type="title"/>
          </p:nvPr>
        </p:nvSpPr>
        <p:spPr>
          <a:xfrm rot="5400000">
            <a:off x="7498001" y="2483481"/>
            <a:ext cx="4893600" cy="18909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g1362e99a651_2_805"/>
          <p:cNvSpPr txBox="1"/>
          <p:nvPr>
            <p:ph idx="1" type="body"/>
          </p:nvPr>
        </p:nvSpPr>
        <p:spPr>
          <a:xfrm rot="5400000">
            <a:off x="2565073" y="-287618"/>
            <a:ext cx="4893600" cy="7433100"/>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139" name="Google Shape;139;g1362e99a651_2_805"/>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g1362e99a651_2_805"/>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g1362e99a651_2_805"/>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s-ES"/>
              <a:t>‹#›</a:t>
            </a:fld>
            <a:endParaRPr/>
          </a:p>
        </p:txBody>
      </p:sp>
      <p:cxnSp>
        <p:nvCxnSpPr>
          <p:cNvPr id="142" name="Google Shape;142;g1362e99a651_2_805"/>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28" name="Shape 28"/>
        <p:cNvGrpSpPr/>
        <p:nvPr/>
      </p:nvGrpSpPr>
      <p:grpSpPr>
        <a:xfrm>
          <a:off x="0" y="0"/>
          <a:ext cx="0" cy="0"/>
          <a:chOff x="0" y="0"/>
          <a:chExt cx="0" cy="0"/>
        </a:xfrm>
      </p:grpSpPr>
      <p:sp>
        <p:nvSpPr>
          <p:cNvPr id="29" name="Google Shape;29;g1362e99a651_2_743"/>
          <p:cNvSpPr txBox="1"/>
          <p:nvPr>
            <p:ph type="title"/>
          </p:nvPr>
        </p:nvSpPr>
        <p:spPr>
          <a:xfrm>
            <a:off x="1295399" y="1883832"/>
            <a:ext cx="6241800"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2800"/>
              <a:buFont typeface="Garamond"/>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g1362e99a651_2_743"/>
          <p:cNvSpPr/>
          <p:nvPr>
            <p:ph idx="2" type="pic"/>
          </p:nvPr>
        </p:nvSpPr>
        <p:spPr>
          <a:xfrm>
            <a:off x="8094831" y="1041400"/>
            <a:ext cx="3063300" cy="47751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31" name="Google Shape;31;g1362e99a651_2_743"/>
          <p:cNvSpPr txBox="1"/>
          <p:nvPr>
            <p:ph idx="1" type="body"/>
          </p:nvPr>
        </p:nvSpPr>
        <p:spPr>
          <a:xfrm>
            <a:off x="1295399" y="3255432"/>
            <a:ext cx="6241800" cy="18288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360"/>
              </a:spcBef>
              <a:spcAft>
                <a:spcPts val="0"/>
              </a:spcAft>
              <a:buSzPts val="2070"/>
              <a:buNone/>
              <a:defRPr sz="1800"/>
            </a:lvl1pPr>
            <a:lvl2pPr indent="-228600" lvl="1" marL="914400" algn="l">
              <a:lnSpc>
                <a:spcPct val="100000"/>
              </a:lnSpc>
              <a:spcBef>
                <a:spcPts val="600"/>
              </a:spcBef>
              <a:spcAft>
                <a:spcPts val="0"/>
              </a:spcAft>
              <a:buSzPts val="1380"/>
              <a:buNone/>
              <a:defRPr sz="1200"/>
            </a:lvl2pPr>
            <a:lvl3pPr indent="-228600" lvl="2" marL="1371600" algn="l">
              <a:lnSpc>
                <a:spcPct val="100000"/>
              </a:lnSpc>
              <a:spcBef>
                <a:spcPts val="600"/>
              </a:spcBef>
              <a:spcAft>
                <a:spcPts val="0"/>
              </a:spcAft>
              <a:buSzPts val="1150"/>
              <a:buNone/>
              <a:defRPr sz="1000"/>
            </a:lvl3pPr>
            <a:lvl4pPr indent="-228600" lvl="3" marL="1828800" algn="l">
              <a:lnSpc>
                <a:spcPct val="100000"/>
              </a:lnSpc>
              <a:spcBef>
                <a:spcPts val="600"/>
              </a:spcBef>
              <a:spcAft>
                <a:spcPts val="0"/>
              </a:spcAft>
              <a:buSzPts val="1035"/>
              <a:buNone/>
              <a:defRPr sz="900"/>
            </a:lvl4pPr>
            <a:lvl5pPr indent="-228600" lvl="4" marL="2286000" algn="l">
              <a:lnSpc>
                <a:spcPct val="100000"/>
              </a:lnSpc>
              <a:spcBef>
                <a:spcPts val="600"/>
              </a:spcBef>
              <a:spcAft>
                <a:spcPts val="0"/>
              </a:spcAft>
              <a:buSzPts val="1035"/>
              <a:buNone/>
              <a:defRPr sz="900"/>
            </a:lvl5pPr>
            <a:lvl6pPr indent="-228600" lvl="5" marL="2743200" algn="l">
              <a:lnSpc>
                <a:spcPct val="100000"/>
              </a:lnSpc>
              <a:spcBef>
                <a:spcPts val="600"/>
              </a:spcBef>
              <a:spcAft>
                <a:spcPts val="0"/>
              </a:spcAft>
              <a:buSzPts val="1035"/>
              <a:buNone/>
              <a:defRPr sz="900"/>
            </a:lvl6pPr>
            <a:lvl7pPr indent="-228600" lvl="6" marL="3200400" algn="l">
              <a:lnSpc>
                <a:spcPct val="100000"/>
              </a:lnSpc>
              <a:spcBef>
                <a:spcPts val="600"/>
              </a:spcBef>
              <a:spcAft>
                <a:spcPts val="0"/>
              </a:spcAft>
              <a:buSzPts val="1035"/>
              <a:buNone/>
              <a:defRPr sz="900"/>
            </a:lvl7pPr>
            <a:lvl8pPr indent="-228600" lvl="7" marL="3657600" algn="l">
              <a:lnSpc>
                <a:spcPct val="100000"/>
              </a:lnSpc>
              <a:spcBef>
                <a:spcPts val="600"/>
              </a:spcBef>
              <a:spcAft>
                <a:spcPts val="0"/>
              </a:spcAft>
              <a:buSzPts val="1035"/>
              <a:buNone/>
              <a:defRPr sz="900"/>
            </a:lvl8pPr>
            <a:lvl9pPr indent="-228600" lvl="8" marL="4114800" algn="l">
              <a:lnSpc>
                <a:spcPct val="100000"/>
              </a:lnSpc>
              <a:spcBef>
                <a:spcPts val="600"/>
              </a:spcBef>
              <a:spcAft>
                <a:spcPts val="600"/>
              </a:spcAft>
              <a:buSzPts val="1035"/>
              <a:buNone/>
              <a:defRPr sz="900"/>
            </a:lvl9pPr>
          </a:lstStyle>
          <a:p/>
        </p:txBody>
      </p:sp>
      <p:sp>
        <p:nvSpPr>
          <p:cNvPr id="32" name="Google Shape;32;g1362e99a651_2_743"/>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g1362e99a651_2_743"/>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g1362e99a651_2_743"/>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5" name="Shape 35"/>
        <p:cNvGrpSpPr/>
        <p:nvPr/>
      </p:nvGrpSpPr>
      <p:grpSpPr>
        <a:xfrm>
          <a:off x="0" y="0"/>
          <a:ext cx="0" cy="0"/>
          <a:chOff x="0" y="0"/>
          <a:chExt cx="0" cy="0"/>
        </a:xfrm>
      </p:grpSpPr>
      <p:cxnSp>
        <p:nvCxnSpPr>
          <p:cNvPr id="36" name="Google Shape;36;g1362e99a651_2_693"/>
          <p:cNvCxnSpPr/>
          <p:nvPr/>
        </p:nvCxnSpPr>
        <p:spPr>
          <a:xfrm>
            <a:off x="1396169" y="2421466"/>
            <a:ext cx="9407400" cy="0"/>
          </a:xfrm>
          <a:prstGeom prst="straightConnector1">
            <a:avLst/>
          </a:prstGeom>
          <a:noFill/>
          <a:ln cap="flat" cmpd="sng" w="15875">
            <a:solidFill>
              <a:schemeClr val="accent1"/>
            </a:solidFill>
            <a:prstDash val="solid"/>
            <a:round/>
            <a:headEnd len="sm" w="sm" type="none"/>
            <a:tailEnd len="sm" w="sm" type="none"/>
          </a:ln>
        </p:spPr>
      </p:cxnSp>
      <p:sp>
        <p:nvSpPr>
          <p:cNvPr id="37" name="Google Shape;37;g1362e99a651_2_693"/>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g1362e99a651_2_693"/>
          <p:cNvSpPr txBox="1"/>
          <p:nvPr>
            <p:ph idx="1" type="body"/>
          </p:nvPr>
        </p:nvSpPr>
        <p:spPr>
          <a:xfrm>
            <a:off x="1295401" y="2556932"/>
            <a:ext cx="9601200" cy="3318900"/>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39" name="Google Shape;39;g1362e99a651_2_693"/>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g1362e99a651_2_693"/>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g1362e99a651_2_693"/>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2" name="Shape 42"/>
        <p:cNvGrpSpPr/>
        <p:nvPr/>
      </p:nvGrpSpPr>
      <p:grpSpPr>
        <a:xfrm>
          <a:off x="0" y="0"/>
          <a:ext cx="0" cy="0"/>
          <a:chOff x="0" y="0"/>
          <a:chExt cx="0" cy="0"/>
        </a:xfrm>
      </p:grpSpPr>
      <p:sp>
        <p:nvSpPr>
          <p:cNvPr id="43" name="Google Shape;43;g1362e99a651_2_700"/>
          <p:cNvSpPr txBox="1"/>
          <p:nvPr>
            <p:ph type="title"/>
          </p:nvPr>
        </p:nvSpPr>
        <p:spPr>
          <a:xfrm>
            <a:off x="2015069" y="1752606"/>
            <a:ext cx="8158800" cy="18225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g1362e99a651_2_700"/>
          <p:cNvSpPr txBox="1"/>
          <p:nvPr>
            <p:ph idx="1" type="body"/>
          </p:nvPr>
        </p:nvSpPr>
        <p:spPr>
          <a:xfrm>
            <a:off x="2015067" y="3846051"/>
            <a:ext cx="8158800" cy="9546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480"/>
              </a:spcBef>
              <a:spcAft>
                <a:spcPts val="0"/>
              </a:spcAft>
              <a:buSzPts val="2760"/>
              <a:buNone/>
              <a:defRPr sz="24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45" name="Google Shape;45;g1362e99a651_2_700"/>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g1362e99a651_2_700"/>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g1362e99a651_2_700"/>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s-ES"/>
              <a:t>‹#›</a:t>
            </a:fld>
            <a:endParaRPr/>
          </a:p>
        </p:txBody>
      </p:sp>
      <p:cxnSp>
        <p:nvCxnSpPr>
          <p:cNvPr id="48" name="Google Shape;48;g1362e99a651_2_700"/>
          <p:cNvCxnSpPr/>
          <p:nvPr/>
        </p:nvCxnSpPr>
        <p:spPr>
          <a:xfrm>
            <a:off x="2012723" y="3710585"/>
            <a:ext cx="81633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9" name="Shape 49"/>
        <p:cNvGrpSpPr/>
        <p:nvPr/>
      </p:nvGrpSpPr>
      <p:grpSpPr>
        <a:xfrm>
          <a:off x="0" y="0"/>
          <a:ext cx="0" cy="0"/>
          <a:chOff x="0" y="0"/>
          <a:chExt cx="0" cy="0"/>
        </a:xfrm>
      </p:grpSpPr>
      <p:cxnSp>
        <p:nvCxnSpPr>
          <p:cNvPr id="50" name="Google Shape;50;g1362e99a651_2_707"/>
          <p:cNvCxnSpPr/>
          <p:nvPr/>
        </p:nvCxnSpPr>
        <p:spPr>
          <a:xfrm>
            <a:off x="1396169" y="2421466"/>
            <a:ext cx="9407400" cy="0"/>
          </a:xfrm>
          <a:prstGeom prst="straightConnector1">
            <a:avLst/>
          </a:prstGeom>
          <a:noFill/>
          <a:ln cap="flat" cmpd="sng" w="15875">
            <a:solidFill>
              <a:schemeClr val="accent1"/>
            </a:solidFill>
            <a:prstDash val="solid"/>
            <a:round/>
            <a:headEnd len="sm" w="sm" type="none"/>
            <a:tailEnd len="sm" w="sm" type="none"/>
          </a:ln>
        </p:spPr>
      </p:cxnSp>
      <p:sp>
        <p:nvSpPr>
          <p:cNvPr id="51" name="Google Shape;51;g1362e99a651_2_707"/>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g1362e99a651_2_707"/>
          <p:cNvSpPr txBox="1"/>
          <p:nvPr>
            <p:ph idx="1" type="body"/>
          </p:nvPr>
        </p:nvSpPr>
        <p:spPr>
          <a:xfrm>
            <a:off x="1298448" y="2560320"/>
            <a:ext cx="4718400" cy="3310200"/>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53" name="Google Shape;53;g1362e99a651_2_707"/>
          <p:cNvSpPr txBox="1"/>
          <p:nvPr>
            <p:ph idx="2" type="body"/>
          </p:nvPr>
        </p:nvSpPr>
        <p:spPr>
          <a:xfrm>
            <a:off x="6181344" y="2560320"/>
            <a:ext cx="4718400" cy="3310200"/>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54" name="Google Shape;54;g1362e99a651_2_707"/>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g1362e99a651_2_707"/>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g1362e99a651_2_707"/>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7" name="Shape 57"/>
        <p:cNvGrpSpPr/>
        <p:nvPr/>
      </p:nvGrpSpPr>
      <p:grpSpPr>
        <a:xfrm>
          <a:off x="0" y="0"/>
          <a:ext cx="0" cy="0"/>
          <a:chOff x="0" y="0"/>
          <a:chExt cx="0" cy="0"/>
        </a:xfrm>
      </p:grpSpPr>
      <p:sp>
        <p:nvSpPr>
          <p:cNvPr id="58" name="Google Shape;58;g1362e99a651_2_715"/>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g1362e99a651_2_715"/>
          <p:cNvSpPr txBox="1"/>
          <p:nvPr>
            <p:ph idx="1" type="body"/>
          </p:nvPr>
        </p:nvSpPr>
        <p:spPr>
          <a:xfrm>
            <a:off x="1295400" y="2658533"/>
            <a:ext cx="4718400" cy="576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672"/>
              </a:spcBef>
              <a:spcAft>
                <a:spcPts val="0"/>
              </a:spcAft>
              <a:buSzPts val="3220"/>
              <a:buNone/>
              <a:defRPr b="0" sz="2800">
                <a:solidFill>
                  <a:schemeClr val="accent1"/>
                </a:solidFill>
              </a:defRPr>
            </a:lvl1pPr>
            <a:lvl2pPr indent="-228600" lvl="1" marL="914400" algn="l">
              <a:lnSpc>
                <a:spcPct val="100000"/>
              </a:lnSpc>
              <a:spcBef>
                <a:spcPts val="600"/>
              </a:spcBef>
              <a:spcAft>
                <a:spcPts val="0"/>
              </a:spcAft>
              <a:buSzPts val="2300"/>
              <a:buNone/>
              <a:defRPr b="1" sz="2000"/>
            </a:lvl2pPr>
            <a:lvl3pPr indent="-228600" lvl="2" marL="1371600" algn="l">
              <a:lnSpc>
                <a:spcPct val="100000"/>
              </a:lnSpc>
              <a:spcBef>
                <a:spcPts val="600"/>
              </a:spcBef>
              <a:spcAft>
                <a:spcPts val="0"/>
              </a:spcAft>
              <a:buSzPts val="2070"/>
              <a:buNone/>
              <a:defRPr b="1" sz="1800"/>
            </a:lvl3pPr>
            <a:lvl4pPr indent="-228600" lvl="3" marL="1828800" algn="l">
              <a:lnSpc>
                <a:spcPct val="100000"/>
              </a:lnSpc>
              <a:spcBef>
                <a:spcPts val="600"/>
              </a:spcBef>
              <a:spcAft>
                <a:spcPts val="0"/>
              </a:spcAft>
              <a:buSzPts val="1840"/>
              <a:buNone/>
              <a:defRPr b="1" sz="1600"/>
            </a:lvl4pPr>
            <a:lvl5pPr indent="-228600" lvl="4" marL="2286000" algn="l">
              <a:lnSpc>
                <a:spcPct val="100000"/>
              </a:lnSpc>
              <a:spcBef>
                <a:spcPts val="600"/>
              </a:spcBef>
              <a:spcAft>
                <a:spcPts val="0"/>
              </a:spcAft>
              <a:buSzPts val="1840"/>
              <a:buNone/>
              <a:defRPr b="1" sz="1600"/>
            </a:lvl5pPr>
            <a:lvl6pPr indent="-228600" lvl="5" marL="2743200" algn="l">
              <a:lnSpc>
                <a:spcPct val="100000"/>
              </a:lnSpc>
              <a:spcBef>
                <a:spcPts val="600"/>
              </a:spcBef>
              <a:spcAft>
                <a:spcPts val="0"/>
              </a:spcAft>
              <a:buSzPts val="1840"/>
              <a:buNone/>
              <a:defRPr b="1" sz="1600"/>
            </a:lvl6pPr>
            <a:lvl7pPr indent="-228600" lvl="6" marL="3200400" algn="l">
              <a:lnSpc>
                <a:spcPct val="100000"/>
              </a:lnSpc>
              <a:spcBef>
                <a:spcPts val="600"/>
              </a:spcBef>
              <a:spcAft>
                <a:spcPts val="0"/>
              </a:spcAft>
              <a:buSzPts val="1840"/>
              <a:buNone/>
              <a:defRPr b="1" sz="1600"/>
            </a:lvl7pPr>
            <a:lvl8pPr indent="-228600" lvl="7" marL="3657600" algn="l">
              <a:lnSpc>
                <a:spcPct val="100000"/>
              </a:lnSpc>
              <a:spcBef>
                <a:spcPts val="600"/>
              </a:spcBef>
              <a:spcAft>
                <a:spcPts val="0"/>
              </a:spcAft>
              <a:buSzPts val="1840"/>
              <a:buNone/>
              <a:defRPr b="1" sz="1600"/>
            </a:lvl8pPr>
            <a:lvl9pPr indent="-228600" lvl="8" marL="4114800" algn="l">
              <a:lnSpc>
                <a:spcPct val="100000"/>
              </a:lnSpc>
              <a:spcBef>
                <a:spcPts val="600"/>
              </a:spcBef>
              <a:spcAft>
                <a:spcPts val="600"/>
              </a:spcAft>
              <a:buSzPts val="1840"/>
              <a:buNone/>
              <a:defRPr b="1" sz="1600"/>
            </a:lvl9pPr>
          </a:lstStyle>
          <a:p/>
        </p:txBody>
      </p:sp>
      <p:sp>
        <p:nvSpPr>
          <p:cNvPr id="60" name="Google Shape;60;g1362e99a651_2_715"/>
          <p:cNvSpPr txBox="1"/>
          <p:nvPr>
            <p:ph idx="2" type="body"/>
          </p:nvPr>
        </p:nvSpPr>
        <p:spPr>
          <a:xfrm>
            <a:off x="1295400" y="3243262"/>
            <a:ext cx="4718400" cy="2632500"/>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61" name="Google Shape;61;g1362e99a651_2_715"/>
          <p:cNvSpPr txBox="1"/>
          <p:nvPr>
            <p:ph idx="3" type="body"/>
          </p:nvPr>
        </p:nvSpPr>
        <p:spPr>
          <a:xfrm>
            <a:off x="6180670" y="2658533"/>
            <a:ext cx="4718400" cy="576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672"/>
              </a:spcBef>
              <a:spcAft>
                <a:spcPts val="0"/>
              </a:spcAft>
              <a:buSzPts val="3220"/>
              <a:buNone/>
              <a:defRPr b="0" sz="2800">
                <a:solidFill>
                  <a:schemeClr val="accent1"/>
                </a:solidFill>
              </a:defRPr>
            </a:lvl1pPr>
            <a:lvl2pPr indent="-228600" lvl="1" marL="914400" algn="l">
              <a:lnSpc>
                <a:spcPct val="100000"/>
              </a:lnSpc>
              <a:spcBef>
                <a:spcPts val="600"/>
              </a:spcBef>
              <a:spcAft>
                <a:spcPts val="0"/>
              </a:spcAft>
              <a:buSzPts val="2300"/>
              <a:buNone/>
              <a:defRPr b="1" sz="2000"/>
            </a:lvl2pPr>
            <a:lvl3pPr indent="-228600" lvl="2" marL="1371600" algn="l">
              <a:lnSpc>
                <a:spcPct val="100000"/>
              </a:lnSpc>
              <a:spcBef>
                <a:spcPts val="600"/>
              </a:spcBef>
              <a:spcAft>
                <a:spcPts val="0"/>
              </a:spcAft>
              <a:buSzPts val="2070"/>
              <a:buNone/>
              <a:defRPr b="1" sz="1800"/>
            </a:lvl3pPr>
            <a:lvl4pPr indent="-228600" lvl="3" marL="1828800" algn="l">
              <a:lnSpc>
                <a:spcPct val="100000"/>
              </a:lnSpc>
              <a:spcBef>
                <a:spcPts val="600"/>
              </a:spcBef>
              <a:spcAft>
                <a:spcPts val="0"/>
              </a:spcAft>
              <a:buSzPts val="1840"/>
              <a:buNone/>
              <a:defRPr b="1" sz="1600"/>
            </a:lvl4pPr>
            <a:lvl5pPr indent="-228600" lvl="4" marL="2286000" algn="l">
              <a:lnSpc>
                <a:spcPct val="100000"/>
              </a:lnSpc>
              <a:spcBef>
                <a:spcPts val="600"/>
              </a:spcBef>
              <a:spcAft>
                <a:spcPts val="0"/>
              </a:spcAft>
              <a:buSzPts val="1840"/>
              <a:buNone/>
              <a:defRPr b="1" sz="1600"/>
            </a:lvl5pPr>
            <a:lvl6pPr indent="-228600" lvl="5" marL="2743200" algn="l">
              <a:lnSpc>
                <a:spcPct val="100000"/>
              </a:lnSpc>
              <a:spcBef>
                <a:spcPts val="600"/>
              </a:spcBef>
              <a:spcAft>
                <a:spcPts val="0"/>
              </a:spcAft>
              <a:buSzPts val="1840"/>
              <a:buNone/>
              <a:defRPr b="1" sz="1600"/>
            </a:lvl6pPr>
            <a:lvl7pPr indent="-228600" lvl="6" marL="3200400" algn="l">
              <a:lnSpc>
                <a:spcPct val="100000"/>
              </a:lnSpc>
              <a:spcBef>
                <a:spcPts val="600"/>
              </a:spcBef>
              <a:spcAft>
                <a:spcPts val="0"/>
              </a:spcAft>
              <a:buSzPts val="1840"/>
              <a:buNone/>
              <a:defRPr b="1" sz="1600"/>
            </a:lvl7pPr>
            <a:lvl8pPr indent="-228600" lvl="7" marL="3657600" algn="l">
              <a:lnSpc>
                <a:spcPct val="100000"/>
              </a:lnSpc>
              <a:spcBef>
                <a:spcPts val="600"/>
              </a:spcBef>
              <a:spcAft>
                <a:spcPts val="0"/>
              </a:spcAft>
              <a:buSzPts val="1840"/>
              <a:buNone/>
              <a:defRPr b="1" sz="1600"/>
            </a:lvl8pPr>
            <a:lvl9pPr indent="-228600" lvl="8" marL="4114800" algn="l">
              <a:lnSpc>
                <a:spcPct val="100000"/>
              </a:lnSpc>
              <a:spcBef>
                <a:spcPts val="600"/>
              </a:spcBef>
              <a:spcAft>
                <a:spcPts val="600"/>
              </a:spcAft>
              <a:buSzPts val="1840"/>
              <a:buNone/>
              <a:defRPr b="1" sz="1600"/>
            </a:lvl9pPr>
          </a:lstStyle>
          <a:p/>
        </p:txBody>
      </p:sp>
      <p:sp>
        <p:nvSpPr>
          <p:cNvPr id="62" name="Google Shape;62;g1362e99a651_2_715"/>
          <p:cNvSpPr txBox="1"/>
          <p:nvPr>
            <p:ph idx="4" type="body"/>
          </p:nvPr>
        </p:nvSpPr>
        <p:spPr>
          <a:xfrm>
            <a:off x="6180670" y="3243262"/>
            <a:ext cx="4718400" cy="2632500"/>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63" name="Google Shape;63;g1362e99a651_2_715"/>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g1362e99a651_2_715"/>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g1362e99a651_2_715"/>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s-ES"/>
              <a:t>‹#›</a:t>
            </a:fld>
            <a:endParaRPr/>
          </a:p>
        </p:txBody>
      </p:sp>
      <p:cxnSp>
        <p:nvCxnSpPr>
          <p:cNvPr id="66" name="Google Shape;66;g1362e99a651_2_715"/>
          <p:cNvCxnSpPr/>
          <p:nvPr/>
        </p:nvCxnSpPr>
        <p:spPr>
          <a:xfrm>
            <a:off x="1396169" y="2421466"/>
            <a:ext cx="94074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7" name="Shape 67"/>
        <p:cNvGrpSpPr/>
        <p:nvPr/>
      </p:nvGrpSpPr>
      <p:grpSpPr>
        <a:xfrm>
          <a:off x="0" y="0"/>
          <a:ext cx="0" cy="0"/>
          <a:chOff x="0" y="0"/>
          <a:chExt cx="0" cy="0"/>
        </a:xfrm>
      </p:grpSpPr>
      <p:sp>
        <p:nvSpPr>
          <p:cNvPr id="68" name="Google Shape;68;g1362e99a651_2_725"/>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g1362e99a651_2_725"/>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g1362e99a651_2_725"/>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g1362e99a651_2_725"/>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s-ES"/>
              <a:t>‹#›</a:t>
            </a:fld>
            <a:endParaRPr/>
          </a:p>
        </p:txBody>
      </p:sp>
      <p:cxnSp>
        <p:nvCxnSpPr>
          <p:cNvPr id="72" name="Google Shape;72;g1362e99a651_2_725"/>
          <p:cNvCxnSpPr/>
          <p:nvPr/>
        </p:nvCxnSpPr>
        <p:spPr>
          <a:xfrm>
            <a:off x="1396169" y="2421466"/>
            <a:ext cx="94074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73" name="Shape 73"/>
        <p:cNvGrpSpPr/>
        <p:nvPr/>
      </p:nvGrpSpPr>
      <p:grpSpPr>
        <a:xfrm>
          <a:off x="0" y="0"/>
          <a:ext cx="0" cy="0"/>
          <a:chOff x="0" y="0"/>
          <a:chExt cx="0" cy="0"/>
        </a:xfrm>
      </p:grpSpPr>
      <p:sp>
        <p:nvSpPr>
          <p:cNvPr id="74" name="Google Shape;74;g1362e99a651_2_735"/>
          <p:cNvSpPr txBox="1"/>
          <p:nvPr>
            <p:ph type="title"/>
          </p:nvPr>
        </p:nvSpPr>
        <p:spPr>
          <a:xfrm>
            <a:off x="1293811" y="1388534"/>
            <a:ext cx="3718500"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2400"/>
              <a:buFont typeface="Garamond"/>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g1362e99a651_2_735"/>
          <p:cNvSpPr txBox="1"/>
          <p:nvPr>
            <p:ph idx="1" type="body"/>
          </p:nvPr>
        </p:nvSpPr>
        <p:spPr>
          <a:xfrm>
            <a:off x="5418668" y="982131"/>
            <a:ext cx="5469600" cy="4893600"/>
          </a:xfrm>
          <a:prstGeom prst="rect">
            <a:avLst/>
          </a:prstGeom>
          <a:noFill/>
          <a:ln>
            <a:noFill/>
          </a:ln>
        </p:spPr>
        <p:txBody>
          <a:bodyPr anchorCtr="0" anchor="ctr"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76" name="Google Shape;76;g1362e99a651_2_735"/>
          <p:cNvSpPr txBox="1"/>
          <p:nvPr>
            <p:ph idx="2" type="body"/>
          </p:nvPr>
        </p:nvSpPr>
        <p:spPr>
          <a:xfrm>
            <a:off x="1293811" y="3031065"/>
            <a:ext cx="3718500" cy="24384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320"/>
              </a:spcBef>
              <a:spcAft>
                <a:spcPts val="0"/>
              </a:spcAft>
              <a:buSzPts val="1840"/>
              <a:buNone/>
              <a:defRPr sz="1600"/>
            </a:lvl1pPr>
            <a:lvl2pPr indent="-228600" lvl="1" marL="914400" algn="l">
              <a:lnSpc>
                <a:spcPct val="100000"/>
              </a:lnSpc>
              <a:spcBef>
                <a:spcPts val="600"/>
              </a:spcBef>
              <a:spcAft>
                <a:spcPts val="0"/>
              </a:spcAft>
              <a:buSzPts val="1380"/>
              <a:buNone/>
              <a:defRPr sz="1200"/>
            </a:lvl2pPr>
            <a:lvl3pPr indent="-228600" lvl="2" marL="1371600" algn="l">
              <a:lnSpc>
                <a:spcPct val="100000"/>
              </a:lnSpc>
              <a:spcBef>
                <a:spcPts val="600"/>
              </a:spcBef>
              <a:spcAft>
                <a:spcPts val="0"/>
              </a:spcAft>
              <a:buSzPts val="1150"/>
              <a:buNone/>
              <a:defRPr sz="1000"/>
            </a:lvl3pPr>
            <a:lvl4pPr indent="-228600" lvl="3" marL="1828800" algn="l">
              <a:lnSpc>
                <a:spcPct val="100000"/>
              </a:lnSpc>
              <a:spcBef>
                <a:spcPts val="600"/>
              </a:spcBef>
              <a:spcAft>
                <a:spcPts val="0"/>
              </a:spcAft>
              <a:buSzPts val="1035"/>
              <a:buNone/>
              <a:defRPr sz="900"/>
            </a:lvl4pPr>
            <a:lvl5pPr indent="-228600" lvl="4" marL="2286000" algn="l">
              <a:lnSpc>
                <a:spcPct val="100000"/>
              </a:lnSpc>
              <a:spcBef>
                <a:spcPts val="600"/>
              </a:spcBef>
              <a:spcAft>
                <a:spcPts val="0"/>
              </a:spcAft>
              <a:buSzPts val="1035"/>
              <a:buNone/>
              <a:defRPr sz="900"/>
            </a:lvl5pPr>
            <a:lvl6pPr indent="-228600" lvl="5" marL="2743200" algn="l">
              <a:lnSpc>
                <a:spcPct val="100000"/>
              </a:lnSpc>
              <a:spcBef>
                <a:spcPts val="600"/>
              </a:spcBef>
              <a:spcAft>
                <a:spcPts val="0"/>
              </a:spcAft>
              <a:buSzPts val="1035"/>
              <a:buNone/>
              <a:defRPr sz="900"/>
            </a:lvl6pPr>
            <a:lvl7pPr indent="-228600" lvl="6" marL="3200400" algn="l">
              <a:lnSpc>
                <a:spcPct val="100000"/>
              </a:lnSpc>
              <a:spcBef>
                <a:spcPts val="600"/>
              </a:spcBef>
              <a:spcAft>
                <a:spcPts val="0"/>
              </a:spcAft>
              <a:buSzPts val="1035"/>
              <a:buNone/>
              <a:defRPr sz="900"/>
            </a:lvl7pPr>
            <a:lvl8pPr indent="-228600" lvl="7" marL="3657600" algn="l">
              <a:lnSpc>
                <a:spcPct val="100000"/>
              </a:lnSpc>
              <a:spcBef>
                <a:spcPts val="600"/>
              </a:spcBef>
              <a:spcAft>
                <a:spcPts val="0"/>
              </a:spcAft>
              <a:buSzPts val="1035"/>
              <a:buNone/>
              <a:defRPr sz="900"/>
            </a:lvl8pPr>
            <a:lvl9pPr indent="-228600" lvl="8" marL="4114800" algn="l">
              <a:lnSpc>
                <a:spcPct val="100000"/>
              </a:lnSpc>
              <a:spcBef>
                <a:spcPts val="600"/>
              </a:spcBef>
              <a:spcAft>
                <a:spcPts val="600"/>
              </a:spcAft>
              <a:buSzPts val="1035"/>
              <a:buNone/>
              <a:defRPr sz="900"/>
            </a:lvl9pPr>
          </a:lstStyle>
          <a:p/>
        </p:txBody>
      </p:sp>
      <p:sp>
        <p:nvSpPr>
          <p:cNvPr id="77" name="Google Shape;77;g1362e99a651_2_735"/>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g1362e99a651_2_735"/>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g1362e99a651_2_735"/>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s-ES"/>
              <a:t>‹#›</a:t>
            </a:fld>
            <a:endParaRPr/>
          </a:p>
        </p:txBody>
      </p:sp>
      <p:cxnSp>
        <p:nvCxnSpPr>
          <p:cNvPr id="80" name="Google Shape;80;g1362e99a651_2_735"/>
          <p:cNvCxnSpPr/>
          <p:nvPr/>
        </p:nvCxnSpPr>
        <p:spPr>
          <a:xfrm>
            <a:off x="1396169" y="2912533"/>
            <a:ext cx="35145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panorámica con descripción">
  <p:cSld name="Imagen panorámica con descripción">
    <p:spTree>
      <p:nvGrpSpPr>
        <p:cNvPr id="81" name="Shape 81"/>
        <p:cNvGrpSpPr/>
        <p:nvPr/>
      </p:nvGrpSpPr>
      <p:grpSpPr>
        <a:xfrm>
          <a:off x="0" y="0"/>
          <a:ext cx="0" cy="0"/>
          <a:chOff x="0" y="0"/>
          <a:chExt cx="0" cy="0"/>
        </a:xfrm>
      </p:grpSpPr>
      <p:sp>
        <p:nvSpPr>
          <p:cNvPr id="82" name="Google Shape;82;g1362e99a651_2_750"/>
          <p:cNvSpPr txBox="1"/>
          <p:nvPr>
            <p:ph type="title"/>
          </p:nvPr>
        </p:nvSpPr>
        <p:spPr>
          <a:xfrm>
            <a:off x="1295401" y="4815415"/>
            <a:ext cx="9609600" cy="5667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2400"/>
              <a:buFont typeface="Garamond"/>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g1362e99a651_2_750"/>
          <p:cNvSpPr/>
          <p:nvPr>
            <p:ph idx="2" type="pic"/>
          </p:nvPr>
        </p:nvSpPr>
        <p:spPr>
          <a:xfrm>
            <a:off x="1041427" y="1041399"/>
            <a:ext cx="10106100" cy="33360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4" name="Google Shape;84;g1362e99a651_2_750"/>
          <p:cNvSpPr txBox="1"/>
          <p:nvPr>
            <p:ph idx="1" type="body"/>
          </p:nvPr>
        </p:nvSpPr>
        <p:spPr>
          <a:xfrm>
            <a:off x="1295401" y="5382153"/>
            <a:ext cx="9609600" cy="4938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280"/>
              </a:spcBef>
              <a:spcAft>
                <a:spcPts val="0"/>
              </a:spcAft>
              <a:buSzPts val="1610"/>
              <a:buNone/>
              <a:defRPr sz="1400"/>
            </a:lvl1pPr>
            <a:lvl2pPr indent="-228600" lvl="1" marL="914400" algn="l">
              <a:lnSpc>
                <a:spcPct val="100000"/>
              </a:lnSpc>
              <a:spcBef>
                <a:spcPts val="600"/>
              </a:spcBef>
              <a:spcAft>
                <a:spcPts val="0"/>
              </a:spcAft>
              <a:buSzPts val="1380"/>
              <a:buNone/>
              <a:defRPr sz="1200"/>
            </a:lvl2pPr>
            <a:lvl3pPr indent="-228600" lvl="2" marL="1371600" algn="l">
              <a:lnSpc>
                <a:spcPct val="100000"/>
              </a:lnSpc>
              <a:spcBef>
                <a:spcPts val="600"/>
              </a:spcBef>
              <a:spcAft>
                <a:spcPts val="0"/>
              </a:spcAft>
              <a:buSzPts val="1150"/>
              <a:buNone/>
              <a:defRPr sz="1000"/>
            </a:lvl3pPr>
            <a:lvl4pPr indent="-228600" lvl="3" marL="1828800" algn="l">
              <a:lnSpc>
                <a:spcPct val="100000"/>
              </a:lnSpc>
              <a:spcBef>
                <a:spcPts val="600"/>
              </a:spcBef>
              <a:spcAft>
                <a:spcPts val="0"/>
              </a:spcAft>
              <a:buSzPts val="1035"/>
              <a:buNone/>
              <a:defRPr sz="900"/>
            </a:lvl4pPr>
            <a:lvl5pPr indent="-228600" lvl="4" marL="2286000" algn="l">
              <a:lnSpc>
                <a:spcPct val="100000"/>
              </a:lnSpc>
              <a:spcBef>
                <a:spcPts val="600"/>
              </a:spcBef>
              <a:spcAft>
                <a:spcPts val="0"/>
              </a:spcAft>
              <a:buSzPts val="1035"/>
              <a:buNone/>
              <a:defRPr sz="900"/>
            </a:lvl5pPr>
            <a:lvl6pPr indent="-228600" lvl="5" marL="2743200" algn="l">
              <a:lnSpc>
                <a:spcPct val="100000"/>
              </a:lnSpc>
              <a:spcBef>
                <a:spcPts val="600"/>
              </a:spcBef>
              <a:spcAft>
                <a:spcPts val="0"/>
              </a:spcAft>
              <a:buSzPts val="1035"/>
              <a:buNone/>
              <a:defRPr sz="900"/>
            </a:lvl6pPr>
            <a:lvl7pPr indent="-228600" lvl="6" marL="3200400" algn="l">
              <a:lnSpc>
                <a:spcPct val="100000"/>
              </a:lnSpc>
              <a:spcBef>
                <a:spcPts val="600"/>
              </a:spcBef>
              <a:spcAft>
                <a:spcPts val="0"/>
              </a:spcAft>
              <a:buSzPts val="1035"/>
              <a:buNone/>
              <a:defRPr sz="900"/>
            </a:lvl7pPr>
            <a:lvl8pPr indent="-228600" lvl="7" marL="3657600" algn="l">
              <a:lnSpc>
                <a:spcPct val="100000"/>
              </a:lnSpc>
              <a:spcBef>
                <a:spcPts val="600"/>
              </a:spcBef>
              <a:spcAft>
                <a:spcPts val="0"/>
              </a:spcAft>
              <a:buSzPts val="1035"/>
              <a:buNone/>
              <a:defRPr sz="900"/>
            </a:lvl8pPr>
            <a:lvl9pPr indent="-228600" lvl="8" marL="4114800" algn="l">
              <a:lnSpc>
                <a:spcPct val="100000"/>
              </a:lnSpc>
              <a:spcBef>
                <a:spcPts val="600"/>
              </a:spcBef>
              <a:spcAft>
                <a:spcPts val="600"/>
              </a:spcAft>
              <a:buSzPts val="1035"/>
              <a:buNone/>
              <a:defRPr sz="900"/>
            </a:lvl9pPr>
          </a:lstStyle>
          <a:p/>
        </p:txBody>
      </p:sp>
      <p:sp>
        <p:nvSpPr>
          <p:cNvPr id="85" name="Google Shape;85;g1362e99a651_2_750"/>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g1362e99a651_2_750"/>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g1362e99a651_2_750"/>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5.jpg"/><Relationship Id="rId2" Type="http://schemas.openxmlformats.org/officeDocument/2006/relationships/image" Target="../media/image10.png"/><Relationship Id="rId3" Type="http://schemas.openxmlformats.org/officeDocument/2006/relationships/image" Target="../media/image9.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g1362e99a651_2_670"/>
          <p:cNvGrpSpPr/>
          <p:nvPr/>
        </p:nvGrpSpPr>
        <p:grpSpPr>
          <a:xfrm>
            <a:off x="-15736" y="0"/>
            <a:ext cx="12229962" cy="6856215"/>
            <a:chOff x="-15736" y="0"/>
            <a:chExt cx="12229962" cy="6856215"/>
          </a:xfrm>
        </p:grpSpPr>
        <p:pic>
          <p:nvPicPr>
            <p:cNvPr descr="HD-PanelContent.png" id="7" name="Google Shape;7;g1362e99a651_2_670"/>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8" name="Google Shape;8;g1362e99a651_2_670"/>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DRibbonContent-UniformTrim.png" id="9" name="Google Shape;9;g1362e99a651_2_670"/>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0" name="Google Shape;10;g1362e99a651_2_670"/>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1" name="Google Shape;11;g1362e99a651_2_670"/>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2" name="Google Shape;12;g1362e99a651_2_670"/>
          <p:cNvSpPr txBox="1"/>
          <p:nvPr>
            <p:ph idx="1" type="body"/>
          </p:nvPr>
        </p:nvSpPr>
        <p:spPr>
          <a:xfrm>
            <a:off x="1295401" y="2556932"/>
            <a:ext cx="9601200" cy="3318900"/>
          </a:xfrm>
          <a:prstGeom prst="rect">
            <a:avLst/>
          </a:prstGeom>
          <a:noFill/>
          <a:ln>
            <a:noFill/>
          </a:ln>
        </p:spPr>
        <p:txBody>
          <a:bodyPr anchorCtr="0" anchor="t" bIns="45700" lIns="91425" spcFirstLastPara="1" rIns="91425" wrap="square" tIns="45700">
            <a:normAutofit/>
          </a:bodyPr>
          <a:lstStyle>
            <a:lvl1pPr indent="-403860" lvl="0" marL="457200" marR="0" rtl="0" algn="l">
              <a:lnSpc>
                <a:spcPct val="100000"/>
              </a:lnSpc>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lnSpc>
                <a:spcPct val="100000"/>
              </a:lnSpc>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lnSpc>
                <a:spcPct val="100000"/>
              </a:lnSpc>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lnSpc>
                <a:spcPct val="100000"/>
              </a:lnSpc>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lnSpc>
                <a:spcPct val="100000"/>
              </a:lnSpc>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3" name="Google Shape;13;g1362e99a651_2_670"/>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4" name="Google Shape;14;g1362e99a651_2_670"/>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5" name="Google Shape;15;g1362e99a651_2_670"/>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6.jpg"/><Relationship Id="rId4" Type="http://schemas.openxmlformats.org/officeDocument/2006/relationships/image" Target="../media/image17.jpg"/><Relationship Id="rId5"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3354800" y="139600"/>
            <a:ext cx="5767200" cy="1227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1"/>
              </a:buClr>
              <a:buSzPts val="1200"/>
              <a:buFont typeface="Trebuchet MS"/>
              <a:buNone/>
            </a:pPr>
            <a:r>
              <a:rPr b="1" lang="es-ES" sz="1800">
                <a:solidFill>
                  <a:schemeClr val="dk1"/>
                </a:solidFill>
              </a:rPr>
              <a:t>Universidad de las Fuerzas Armadas ESPE</a:t>
            </a:r>
            <a:br>
              <a:rPr lang="es-ES" sz="1800">
                <a:solidFill>
                  <a:schemeClr val="dk1"/>
                </a:solidFill>
              </a:rPr>
            </a:br>
            <a:r>
              <a:rPr b="1" lang="es-ES" sz="1800">
                <a:solidFill>
                  <a:schemeClr val="dk1"/>
                </a:solidFill>
              </a:rPr>
              <a:t>Unidad de Educación a Distancia</a:t>
            </a:r>
            <a:br>
              <a:rPr lang="es-ES" sz="1200">
                <a:solidFill>
                  <a:schemeClr val="dk1"/>
                </a:solidFill>
              </a:rPr>
            </a:br>
            <a:br>
              <a:rPr lang="es-ES" sz="1200">
                <a:solidFill>
                  <a:schemeClr val="dk1"/>
                </a:solidFill>
              </a:rPr>
            </a:br>
            <a:endParaRPr sz="1200">
              <a:solidFill>
                <a:schemeClr val="dk1"/>
              </a:solidFill>
            </a:endParaRPr>
          </a:p>
        </p:txBody>
      </p:sp>
      <p:pic>
        <p:nvPicPr>
          <p:cNvPr descr="D:\1 UED\2016\10 Portadas\web.jpg" id="148" name="Google Shape;148;p1"/>
          <p:cNvPicPr preferRelativeResize="0"/>
          <p:nvPr/>
        </p:nvPicPr>
        <p:blipFill rotWithShape="1">
          <a:blip r:embed="rId3">
            <a:alphaModFix/>
          </a:blip>
          <a:srcRect b="0" l="0" r="0" t="0"/>
          <a:stretch/>
        </p:blipFill>
        <p:spPr>
          <a:xfrm>
            <a:off x="651263" y="221823"/>
            <a:ext cx="1055039" cy="1063186"/>
          </a:xfrm>
          <a:prstGeom prst="rect">
            <a:avLst/>
          </a:prstGeom>
          <a:noFill/>
          <a:ln>
            <a:noFill/>
          </a:ln>
        </p:spPr>
      </p:pic>
      <p:pic>
        <p:nvPicPr>
          <p:cNvPr descr="LOGO2color" id="149" name="Google Shape;149;p1"/>
          <p:cNvPicPr preferRelativeResize="0"/>
          <p:nvPr/>
        </p:nvPicPr>
        <p:blipFill rotWithShape="1">
          <a:blip r:embed="rId4">
            <a:alphaModFix/>
          </a:blip>
          <a:srcRect b="0" l="0" r="0" t="0"/>
          <a:stretch/>
        </p:blipFill>
        <p:spPr>
          <a:xfrm>
            <a:off x="10559940" y="212373"/>
            <a:ext cx="1225913" cy="875652"/>
          </a:xfrm>
          <a:prstGeom prst="rect">
            <a:avLst/>
          </a:prstGeom>
          <a:noFill/>
          <a:ln>
            <a:noFill/>
          </a:ln>
        </p:spPr>
      </p:pic>
      <p:cxnSp>
        <p:nvCxnSpPr>
          <p:cNvPr id="150" name="Google Shape;150;p1"/>
          <p:cNvCxnSpPr/>
          <p:nvPr/>
        </p:nvCxnSpPr>
        <p:spPr>
          <a:xfrm>
            <a:off x="4615705" y="1088013"/>
            <a:ext cx="3245400" cy="12900"/>
          </a:xfrm>
          <a:prstGeom prst="straightConnector1">
            <a:avLst/>
          </a:prstGeom>
          <a:noFill/>
          <a:ln cap="rnd" cmpd="sng" w="25400">
            <a:solidFill>
              <a:schemeClr val="accent1"/>
            </a:solidFill>
            <a:prstDash val="solid"/>
            <a:round/>
            <a:headEnd len="sm" w="sm" type="none"/>
            <a:tailEnd len="sm" w="sm" type="none"/>
          </a:ln>
          <a:effectLst>
            <a:outerShdw blurRad="38100" rotWithShape="0" dir="5400000" dist="25400">
              <a:srgbClr val="000000">
                <a:alpha val="34509"/>
              </a:srgbClr>
            </a:outerShdw>
          </a:effectLst>
        </p:spPr>
      </p:cxnSp>
      <p:sp>
        <p:nvSpPr>
          <p:cNvPr id="151" name="Google Shape;151;p1"/>
          <p:cNvSpPr txBox="1"/>
          <p:nvPr/>
        </p:nvSpPr>
        <p:spPr>
          <a:xfrm>
            <a:off x="2855150" y="1669050"/>
            <a:ext cx="6766500" cy="3668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lang="es-ES" sz="2100">
                <a:solidFill>
                  <a:schemeClr val="dk1"/>
                </a:solidFill>
                <a:latin typeface="Times New Roman"/>
                <a:ea typeface="Times New Roman"/>
                <a:cs typeface="Times New Roman"/>
                <a:sym typeface="Times New Roman"/>
              </a:rPr>
              <a:t>Subject: </a:t>
            </a:r>
            <a:endParaRPr b="1" i="0" sz="21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1000"/>
              </a:spcBef>
              <a:spcAft>
                <a:spcPts val="0"/>
              </a:spcAft>
              <a:buClr>
                <a:srgbClr val="000000"/>
              </a:buClr>
              <a:buSzPts val="2100"/>
              <a:buFont typeface="Arial"/>
              <a:buNone/>
            </a:pPr>
            <a:r>
              <a:rPr lang="es-ES" sz="2100">
                <a:solidFill>
                  <a:schemeClr val="dk1"/>
                </a:solidFill>
                <a:latin typeface="Times New Roman"/>
                <a:ea typeface="Times New Roman"/>
                <a:cs typeface="Times New Roman"/>
                <a:sym typeface="Times New Roman"/>
              </a:rPr>
              <a:t>Web Application Development</a:t>
            </a:r>
            <a:endParaRPr b="0" i="0" sz="21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1000"/>
              </a:spcBef>
              <a:spcAft>
                <a:spcPts val="0"/>
              </a:spcAft>
              <a:buClr>
                <a:srgbClr val="000000"/>
              </a:buClr>
              <a:buSzPts val="2100"/>
              <a:buFont typeface="Arial"/>
              <a:buNone/>
            </a:pPr>
            <a:r>
              <a:rPr b="1" i="0" lang="es-ES" sz="2100" u="none" cap="none" strike="noStrike">
                <a:solidFill>
                  <a:schemeClr val="dk1"/>
                </a:solidFill>
                <a:latin typeface="Times New Roman"/>
                <a:ea typeface="Times New Roman"/>
                <a:cs typeface="Times New Roman"/>
                <a:sym typeface="Times New Roman"/>
              </a:rPr>
              <a:t>NRC: </a:t>
            </a:r>
            <a:r>
              <a:rPr b="0" i="0" lang="es-ES" sz="2100" u="none" cap="none" strike="noStrike">
                <a:solidFill>
                  <a:schemeClr val="dk1"/>
                </a:solidFill>
                <a:latin typeface="Times New Roman"/>
                <a:ea typeface="Times New Roman"/>
                <a:cs typeface="Times New Roman"/>
                <a:sym typeface="Times New Roman"/>
              </a:rPr>
              <a:t>5450</a:t>
            </a:r>
            <a:endParaRPr b="0" i="0" sz="21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1000"/>
              </a:spcBef>
              <a:spcAft>
                <a:spcPts val="0"/>
              </a:spcAft>
              <a:buClr>
                <a:srgbClr val="000000"/>
              </a:buClr>
              <a:buSzPts val="2100"/>
              <a:buFont typeface="Arial"/>
              <a:buNone/>
            </a:pPr>
            <a:r>
              <a:rPr b="1" lang="es-ES" sz="2100">
                <a:solidFill>
                  <a:schemeClr val="dk1"/>
                </a:solidFill>
                <a:latin typeface="Times New Roman"/>
                <a:ea typeface="Times New Roman"/>
                <a:cs typeface="Times New Roman"/>
                <a:sym typeface="Times New Roman"/>
              </a:rPr>
              <a:t>Team 2 Members:</a:t>
            </a:r>
            <a:endParaRPr b="0" i="0" sz="2100" u="none" cap="none" strike="noStrike">
              <a:solidFill>
                <a:schemeClr val="dk1"/>
              </a:solidFill>
              <a:latin typeface="Times New Roman"/>
              <a:ea typeface="Times New Roman"/>
              <a:cs typeface="Times New Roman"/>
              <a:sym typeface="Times New Roman"/>
            </a:endParaRPr>
          </a:p>
          <a:p>
            <a:pPr indent="-279400" lvl="0" marL="285750" marR="0" rtl="0" algn="ctr">
              <a:lnSpc>
                <a:spcPct val="100000"/>
              </a:lnSpc>
              <a:spcBef>
                <a:spcPts val="1000"/>
              </a:spcBef>
              <a:spcAft>
                <a:spcPts val="0"/>
              </a:spcAft>
              <a:buClr>
                <a:schemeClr val="accent4"/>
              </a:buClr>
              <a:buSzPts val="1340"/>
              <a:buChar char="•"/>
            </a:pPr>
            <a:r>
              <a:rPr b="0" i="0" lang="es-ES" sz="2100" u="none" cap="none" strike="noStrike">
                <a:solidFill>
                  <a:schemeClr val="dk1"/>
                </a:solidFill>
                <a:latin typeface="Times New Roman"/>
                <a:ea typeface="Times New Roman"/>
                <a:cs typeface="Times New Roman"/>
                <a:sym typeface="Times New Roman"/>
              </a:rPr>
              <a:t>Espinoza Michael</a:t>
            </a:r>
            <a:endParaRPr b="0" i="0" sz="2100" u="none" cap="none" strike="noStrike">
              <a:solidFill>
                <a:schemeClr val="dk1"/>
              </a:solidFill>
              <a:latin typeface="Garamond"/>
              <a:ea typeface="Garamond"/>
              <a:cs typeface="Garamond"/>
              <a:sym typeface="Garamond"/>
            </a:endParaRPr>
          </a:p>
          <a:p>
            <a:pPr indent="-279400" lvl="0" marL="285750" marR="0" rtl="0" algn="ctr">
              <a:lnSpc>
                <a:spcPct val="100000"/>
              </a:lnSpc>
              <a:spcBef>
                <a:spcPts val="1000"/>
              </a:spcBef>
              <a:spcAft>
                <a:spcPts val="0"/>
              </a:spcAft>
              <a:buClr>
                <a:schemeClr val="accent4"/>
              </a:buClr>
              <a:buSzPts val="1340"/>
              <a:buChar char="•"/>
            </a:pPr>
            <a:r>
              <a:rPr b="0" i="0" lang="es-ES" sz="2100" u="none" cap="none" strike="noStrike">
                <a:solidFill>
                  <a:schemeClr val="dk1"/>
                </a:solidFill>
                <a:latin typeface="Times New Roman"/>
                <a:ea typeface="Times New Roman"/>
                <a:cs typeface="Times New Roman"/>
                <a:sym typeface="Times New Roman"/>
              </a:rPr>
              <a:t>Ramon Luis</a:t>
            </a:r>
            <a:endParaRPr b="0" i="0" sz="2100" u="none" cap="none" strike="noStrike">
              <a:solidFill>
                <a:schemeClr val="dk1"/>
              </a:solidFill>
              <a:latin typeface="Times New Roman"/>
              <a:ea typeface="Times New Roman"/>
              <a:cs typeface="Times New Roman"/>
              <a:sym typeface="Times New Roman"/>
            </a:endParaRPr>
          </a:p>
          <a:p>
            <a:pPr indent="-279400" lvl="0" marL="285750" marR="0" rtl="0" algn="ctr">
              <a:lnSpc>
                <a:spcPct val="100000"/>
              </a:lnSpc>
              <a:spcBef>
                <a:spcPts val="1000"/>
              </a:spcBef>
              <a:spcAft>
                <a:spcPts val="0"/>
              </a:spcAft>
              <a:buClr>
                <a:schemeClr val="accent4"/>
              </a:buClr>
              <a:buSzPts val="1340"/>
              <a:buChar char="•"/>
            </a:pPr>
            <a:r>
              <a:rPr b="0" i="0" lang="es-ES" sz="2100" u="none" cap="none" strike="noStrike">
                <a:solidFill>
                  <a:schemeClr val="dk1"/>
                </a:solidFill>
                <a:latin typeface="Times New Roman"/>
                <a:ea typeface="Times New Roman"/>
                <a:cs typeface="Times New Roman"/>
                <a:sym typeface="Times New Roman"/>
              </a:rPr>
              <a:t>Rojas Jaime</a:t>
            </a:r>
            <a:endParaRPr b="0" i="0" sz="2100" u="none" cap="none" strike="noStrike">
              <a:solidFill>
                <a:schemeClr val="dk1"/>
              </a:solidFill>
              <a:latin typeface="Times New Roman"/>
              <a:ea typeface="Times New Roman"/>
              <a:cs typeface="Times New Roman"/>
              <a:sym typeface="Times New Roman"/>
            </a:endParaRPr>
          </a:p>
          <a:p>
            <a:pPr indent="-321310" lvl="0" marL="285750" marR="0" rtl="0" algn="ctr">
              <a:lnSpc>
                <a:spcPct val="100000"/>
              </a:lnSpc>
              <a:spcBef>
                <a:spcPts val="1000"/>
              </a:spcBef>
              <a:spcAft>
                <a:spcPts val="0"/>
              </a:spcAft>
              <a:buClr>
                <a:schemeClr val="accent4"/>
              </a:buClr>
              <a:buSzPts val="2000"/>
              <a:buFont typeface="Times New Roman"/>
              <a:buChar char="•"/>
            </a:pPr>
            <a:r>
              <a:rPr lang="es-ES" sz="2100">
                <a:solidFill>
                  <a:schemeClr val="dk1"/>
                </a:solidFill>
                <a:latin typeface="Times New Roman"/>
                <a:ea typeface="Times New Roman"/>
                <a:cs typeface="Times New Roman"/>
                <a:sym typeface="Times New Roman"/>
              </a:rPr>
              <a:t>Guzman Diego</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44140142d6_0_6"/>
          <p:cNvSpPr txBox="1"/>
          <p:nvPr>
            <p:ph type="title"/>
          </p:nvPr>
        </p:nvSpPr>
        <p:spPr>
          <a:xfrm>
            <a:off x="1295402" y="982132"/>
            <a:ext cx="9601200" cy="1303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ES"/>
              <a:t>I</a:t>
            </a:r>
            <a:r>
              <a:rPr lang="es-ES"/>
              <a:t>nstall node js and angular</a:t>
            </a:r>
            <a:endParaRPr/>
          </a:p>
        </p:txBody>
      </p:sp>
      <p:pic>
        <p:nvPicPr>
          <p:cNvPr id="157" name="Google Shape;157;g144140142d6_0_6"/>
          <p:cNvPicPr preferRelativeResize="0"/>
          <p:nvPr/>
        </p:nvPicPr>
        <p:blipFill>
          <a:blip r:embed="rId3">
            <a:alphaModFix/>
          </a:blip>
          <a:stretch>
            <a:fillRect/>
          </a:stretch>
        </p:blipFill>
        <p:spPr>
          <a:xfrm>
            <a:off x="1830600" y="2540638"/>
            <a:ext cx="3375350" cy="1811624"/>
          </a:xfrm>
          <a:prstGeom prst="rect">
            <a:avLst/>
          </a:prstGeom>
          <a:noFill/>
          <a:ln>
            <a:noFill/>
          </a:ln>
        </p:spPr>
      </p:pic>
      <p:pic>
        <p:nvPicPr>
          <p:cNvPr id="158" name="Google Shape;158;g144140142d6_0_6"/>
          <p:cNvPicPr preferRelativeResize="0"/>
          <p:nvPr/>
        </p:nvPicPr>
        <p:blipFill>
          <a:blip r:embed="rId4">
            <a:alphaModFix/>
          </a:blip>
          <a:stretch>
            <a:fillRect/>
          </a:stretch>
        </p:blipFill>
        <p:spPr>
          <a:xfrm>
            <a:off x="4459400" y="4421550"/>
            <a:ext cx="3106602" cy="1657675"/>
          </a:xfrm>
          <a:prstGeom prst="rect">
            <a:avLst/>
          </a:prstGeom>
          <a:noFill/>
          <a:ln>
            <a:noFill/>
          </a:ln>
        </p:spPr>
      </p:pic>
      <p:pic>
        <p:nvPicPr>
          <p:cNvPr id="159" name="Google Shape;159;g144140142d6_0_6"/>
          <p:cNvPicPr preferRelativeResize="0"/>
          <p:nvPr/>
        </p:nvPicPr>
        <p:blipFill>
          <a:blip r:embed="rId5">
            <a:alphaModFix/>
          </a:blip>
          <a:stretch>
            <a:fillRect/>
          </a:stretch>
        </p:blipFill>
        <p:spPr>
          <a:xfrm>
            <a:off x="6672609" y="2540650"/>
            <a:ext cx="3450707" cy="1811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44140142d6_5_0"/>
          <p:cNvSpPr txBox="1"/>
          <p:nvPr>
            <p:ph type="title"/>
          </p:nvPr>
        </p:nvSpPr>
        <p:spPr>
          <a:xfrm>
            <a:off x="1295402" y="982132"/>
            <a:ext cx="9601200" cy="1303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ES"/>
              <a:t>Angular create </a:t>
            </a:r>
            <a:r>
              <a:rPr lang="es-ES"/>
              <a:t>project</a:t>
            </a:r>
            <a:endParaRPr/>
          </a:p>
        </p:txBody>
      </p:sp>
      <p:pic>
        <p:nvPicPr>
          <p:cNvPr id="165" name="Google Shape;165;g144140142d6_5_0"/>
          <p:cNvPicPr preferRelativeResize="0"/>
          <p:nvPr/>
        </p:nvPicPr>
        <p:blipFill>
          <a:blip r:embed="rId3">
            <a:alphaModFix/>
          </a:blip>
          <a:stretch>
            <a:fillRect/>
          </a:stretch>
        </p:blipFill>
        <p:spPr>
          <a:xfrm>
            <a:off x="2830300" y="2741800"/>
            <a:ext cx="7241475" cy="3337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
          <p:cNvSpPr txBox="1"/>
          <p:nvPr>
            <p:ph type="title"/>
          </p:nvPr>
        </p:nvSpPr>
        <p:spPr>
          <a:xfrm>
            <a:off x="2975094" y="986675"/>
            <a:ext cx="6241800" cy="660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accent1"/>
              </a:buClr>
              <a:buSzPts val="2800"/>
              <a:buFont typeface="Trebuchet MS"/>
              <a:buNone/>
            </a:pPr>
            <a:r>
              <a:rPr b="1" lang="es-ES">
                <a:solidFill>
                  <a:srgbClr val="0000FF"/>
                </a:solidFill>
              </a:rPr>
              <a:t>FRONTEND</a:t>
            </a:r>
            <a:endParaRPr b="1" sz="2800">
              <a:solidFill>
                <a:srgbClr val="0000FF"/>
              </a:solidFill>
            </a:endParaRPr>
          </a:p>
        </p:txBody>
      </p:sp>
      <p:sp>
        <p:nvSpPr>
          <p:cNvPr id="171" name="Google Shape;171;p2"/>
          <p:cNvSpPr txBox="1"/>
          <p:nvPr>
            <p:ph idx="1" type="body"/>
          </p:nvPr>
        </p:nvSpPr>
        <p:spPr>
          <a:xfrm>
            <a:off x="1004200" y="1810125"/>
            <a:ext cx="10053300" cy="11058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2070"/>
              <a:buNone/>
            </a:pPr>
            <a:r>
              <a:rPr lang="es-ES" sz="2000">
                <a:solidFill>
                  <a:schemeClr val="dk1"/>
                </a:solidFill>
                <a:latin typeface="Times New Roman"/>
                <a:ea typeface="Times New Roman"/>
                <a:cs typeface="Times New Roman"/>
                <a:sym typeface="Times New Roman"/>
              </a:rPr>
              <a:t>We have created a CRUD using the Angular framework, in which we have created components, modules and services to communicate with our Backend, routing to move between the different components. We have also used Bootstrat5, FontAwesome, UIGradients and Toastr.</a:t>
            </a:r>
            <a:endParaRPr sz="2000">
              <a:solidFill>
                <a:schemeClr val="dk1"/>
              </a:solidFill>
              <a:latin typeface="Times New Roman"/>
              <a:ea typeface="Times New Roman"/>
              <a:cs typeface="Times New Roman"/>
              <a:sym typeface="Times New Roman"/>
            </a:endParaRPr>
          </a:p>
        </p:txBody>
      </p:sp>
      <p:pic>
        <p:nvPicPr>
          <p:cNvPr id="172" name="Google Shape;172;p2"/>
          <p:cNvPicPr preferRelativeResize="0"/>
          <p:nvPr/>
        </p:nvPicPr>
        <p:blipFill rotWithShape="1">
          <a:blip r:embed="rId3">
            <a:alphaModFix/>
          </a:blip>
          <a:srcRect b="6047" l="51641" r="26554" t="24915"/>
          <a:stretch/>
        </p:blipFill>
        <p:spPr>
          <a:xfrm>
            <a:off x="924875" y="3514000"/>
            <a:ext cx="1624850" cy="2347375"/>
          </a:xfrm>
          <a:prstGeom prst="rect">
            <a:avLst/>
          </a:prstGeom>
          <a:noFill/>
          <a:ln>
            <a:noFill/>
          </a:ln>
          <a:effectLst>
            <a:outerShdw blurRad="57150" rotWithShape="0" algn="bl" dir="5400000" dist="19050">
              <a:srgbClr val="000000">
                <a:alpha val="50000"/>
              </a:srgbClr>
            </a:outerShdw>
          </a:effectLst>
        </p:spPr>
      </p:pic>
      <p:pic>
        <p:nvPicPr>
          <p:cNvPr id="173" name="Google Shape;173;p2"/>
          <p:cNvPicPr preferRelativeResize="0"/>
          <p:nvPr/>
        </p:nvPicPr>
        <p:blipFill>
          <a:blip r:embed="rId4">
            <a:alphaModFix/>
          </a:blip>
          <a:stretch>
            <a:fillRect/>
          </a:stretch>
        </p:blipFill>
        <p:spPr>
          <a:xfrm>
            <a:off x="2624075" y="3513988"/>
            <a:ext cx="3477576" cy="2347376"/>
          </a:xfrm>
          <a:prstGeom prst="rect">
            <a:avLst/>
          </a:prstGeom>
          <a:noFill/>
          <a:ln>
            <a:noFill/>
          </a:ln>
        </p:spPr>
      </p:pic>
      <p:pic>
        <p:nvPicPr>
          <p:cNvPr id="174" name="Google Shape;174;p2"/>
          <p:cNvPicPr preferRelativeResize="0"/>
          <p:nvPr/>
        </p:nvPicPr>
        <p:blipFill>
          <a:blip r:embed="rId5">
            <a:alphaModFix/>
          </a:blip>
          <a:stretch>
            <a:fillRect/>
          </a:stretch>
        </p:blipFill>
        <p:spPr>
          <a:xfrm>
            <a:off x="4919150" y="3514001"/>
            <a:ext cx="3286320" cy="2347375"/>
          </a:xfrm>
          <a:prstGeom prst="rect">
            <a:avLst/>
          </a:prstGeom>
          <a:noFill/>
          <a:ln>
            <a:noFill/>
          </a:ln>
        </p:spPr>
      </p:pic>
      <p:pic>
        <p:nvPicPr>
          <p:cNvPr id="175" name="Google Shape;175;p2"/>
          <p:cNvPicPr preferRelativeResize="0"/>
          <p:nvPr/>
        </p:nvPicPr>
        <p:blipFill>
          <a:blip r:embed="rId6">
            <a:alphaModFix/>
          </a:blip>
          <a:stretch>
            <a:fillRect/>
          </a:stretch>
        </p:blipFill>
        <p:spPr>
          <a:xfrm>
            <a:off x="7824325" y="3514000"/>
            <a:ext cx="3477574" cy="2347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6"/>
          <p:cNvPicPr preferRelativeResize="0"/>
          <p:nvPr/>
        </p:nvPicPr>
        <p:blipFill>
          <a:blip r:embed="rId3">
            <a:alphaModFix/>
          </a:blip>
          <a:stretch>
            <a:fillRect/>
          </a:stretch>
        </p:blipFill>
        <p:spPr>
          <a:xfrm>
            <a:off x="1219200" y="1190625"/>
            <a:ext cx="9753600" cy="4476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362e99a651_3_10"/>
          <p:cNvSpPr txBox="1"/>
          <p:nvPr>
            <p:ph type="title"/>
          </p:nvPr>
        </p:nvSpPr>
        <p:spPr>
          <a:xfrm>
            <a:off x="1194816" y="470068"/>
            <a:ext cx="9601200" cy="1102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s-ES"/>
              <a:t>FRONTEND</a:t>
            </a:r>
            <a:endParaRPr/>
          </a:p>
        </p:txBody>
      </p:sp>
      <p:sp>
        <p:nvSpPr>
          <p:cNvPr id="186" name="Google Shape;186;g1362e99a651_3_10"/>
          <p:cNvSpPr txBox="1"/>
          <p:nvPr>
            <p:ph idx="1" type="body"/>
          </p:nvPr>
        </p:nvSpPr>
        <p:spPr>
          <a:xfrm>
            <a:off x="1365504" y="1441400"/>
            <a:ext cx="9601200" cy="33189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960"/>
              </a:spcBef>
              <a:spcAft>
                <a:spcPts val="0"/>
              </a:spcAft>
              <a:buSzPts val="2070"/>
              <a:buChar char="•"/>
            </a:pPr>
            <a:r>
              <a:rPr lang="es-ES"/>
              <a:t>The Client module is created with Angular, which created the insert product screen, list product in which you can edit and delete product.</a:t>
            </a:r>
            <a:endParaRPr/>
          </a:p>
          <a:p>
            <a:pPr indent="-342900" lvl="0" marL="342900" rtl="0" algn="ctr">
              <a:lnSpc>
                <a:spcPct val="100000"/>
              </a:lnSpc>
              <a:spcBef>
                <a:spcPts val="960"/>
              </a:spcBef>
              <a:spcAft>
                <a:spcPts val="0"/>
              </a:spcAft>
              <a:buSzPts val="2070"/>
              <a:buChar char="•"/>
            </a:pPr>
            <a:r>
              <a:rPr lang="es-ES"/>
              <a:t>For this we used the following libraries:</a:t>
            </a:r>
            <a:endParaRPr/>
          </a:p>
          <a:p>
            <a:pPr indent="-342900" lvl="0" marL="342900" rtl="0" algn="ctr">
              <a:lnSpc>
                <a:spcPct val="100000"/>
              </a:lnSpc>
              <a:spcBef>
                <a:spcPts val="960"/>
              </a:spcBef>
              <a:spcAft>
                <a:spcPts val="0"/>
              </a:spcAft>
              <a:buSzPts val="2070"/>
              <a:buChar char="•"/>
            </a:pPr>
            <a:r>
              <a:rPr lang="es-ES"/>
              <a:t>Forms, for the forms</a:t>
            </a:r>
            <a:endParaRPr/>
          </a:p>
          <a:p>
            <a:pPr indent="-342900" lvl="0" marL="342900" rtl="0" algn="ctr">
              <a:lnSpc>
                <a:spcPct val="100000"/>
              </a:lnSpc>
              <a:spcBef>
                <a:spcPts val="960"/>
              </a:spcBef>
              <a:spcAft>
                <a:spcPts val="0"/>
              </a:spcAft>
              <a:buSzPts val="2070"/>
              <a:buChar char="•"/>
            </a:pPr>
            <a:r>
              <a:rPr lang="es-ES"/>
              <a:t>Animations, for the Controller View</a:t>
            </a:r>
            <a:endParaRPr/>
          </a:p>
          <a:p>
            <a:pPr indent="-342900" lvl="0" marL="342900" rtl="0" algn="ctr">
              <a:lnSpc>
                <a:spcPct val="100000"/>
              </a:lnSpc>
              <a:spcBef>
                <a:spcPts val="960"/>
              </a:spcBef>
              <a:spcAft>
                <a:spcPts val="0"/>
              </a:spcAft>
              <a:buSzPts val="2070"/>
              <a:buChar char="•"/>
            </a:pPr>
            <a:r>
              <a:rPr lang="es-ES"/>
              <a:t>Core</a:t>
            </a:r>
            <a:endParaRPr/>
          </a:p>
          <a:p>
            <a:pPr indent="-342900" lvl="0" marL="342900" rtl="0" algn="ctr">
              <a:lnSpc>
                <a:spcPct val="100000"/>
              </a:lnSpc>
              <a:spcBef>
                <a:spcPts val="960"/>
              </a:spcBef>
              <a:spcAft>
                <a:spcPts val="0"/>
              </a:spcAft>
              <a:buSzPts val="2070"/>
              <a:buChar char="•"/>
            </a:pPr>
            <a:r>
              <a:rPr lang="es-ES"/>
              <a:t>Comoon</a:t>
            </a:r>
            <a:endParaRPr/>
          </a:p>
          <a:p>
            <a:pPr indent="-342900" lvl="0" marL="342900" rtl="0" algn="ctr">
              <a:lnSpc>
                <a:spcPct val="100000"/>
              </a:lnSpc>
              <a:spcBef>
                <a:spcPts val="960"/>
              </a:spcBef>
              <a:spcAft>
                <a:spcPts val="0"/>
              </a:spcAft>
              <a:buSzPts val="2070"/>
              <a:buChar char="•"/>
            </a:pPr>
            <a:r>
              <a:rPr lang="es-ES"/>
              <a:t>Cli, for the connection with the Backend</a:t>
            </a:r>
            <a:endParaRPr/>
          </a:p>
          <a:p>
            <a:pPr indent="-342900" lvl="0" marL="342900" rtl="0" algn="ctr">
              <a:lnSpc>
                <a:spcPct val="100000"/>
              </a:lnSpc>
              <a:spcBef>
                <a:spcPts val="960"/>
              </a:spcBef>
              <a:spcAft>
                <a:spcPts val="0"/>
              </a:spcAft>
              <a:buSzPts val="2070"/>
              <a:buChar char="•"/>
            </a:pPr>
            <a:r>
              <a:rPr lang="es-ES"/>
              <a:t>Jasmine, for the interface</a:t>
            </a:r>
            <a:endParaRPr/>
          </a:p>
          <a:p>
            <a:pPr indent="-342900" lvl="0" marL="342900" rtl="0" algn="ctr">
              <a:lnSpc>
                <a:spcPct val="100000"/>
              </a:lnSpc>
              <a:spcBef>
                <a:spcPts val="960"/>
              </a:spcBef>
              <a:spcAft>
                <a:spcPts val="0"/>
              </a:spcAft>
              <a:buSzPts val="2070"/>
              <a:buChar char="•"/>
            </a:pPr>
            <a:r>
              <a:rPr lang="es-ES"/>
              <a:t>Karma, for deployment</a:t>
            </a:r>
            <a:endParaRPr/>
          </a:p>
          <a:p>
            <a:pPr indent="-342900" lvl="0" marL="342900" rtl="0" algn="ctr">
              <a:lnSpc>
                <a:spcPct val="100000"/>
              </a:lnSpc>
              <a:spcBef>
                <a:spcPts val="960"/>
              </a:spcBef>
              <a:spcAft>
                <a:spcPts val="0"/>
              </a:spcAft>
              <a:buSzPts val="2070"/>
              <a:buChar char="•"/>
            </a:pPr>
            <a:r>
              <a:t/>
            </a:r>
            <a:endParaRPr/>
          </a:p>
          <a:p>
            <a:pPr indent="-342900" lvl="0" marL="342900" rtl="0" algn="ctr">
              <a:lnSpc>
                <a:spcPct val="100000"/>
              </a:lnSpc>
              <a:spcBef>
                <a:spcPts val="960"/>
              </a:spcBef>
              <a:spcAft>
                <a:spcPts val="0"/>
              </a:spcAft>
              <a:buSzPts val="2070"/>
              <a:buChar char="•"/>
            </a:pPr>
            <a:r>
              <a:t/>
            </a:r>
            <a:endParaRPr/>
          </a:p>
          <a:p>
            <a:pPr indent="-211455" lvl="0" marL="342900" rtl="0" algn="ctr">
              <a:lnSpc>
                <a:spcPct val="100000"/>
              </a:lnSpc>
              <a:spcBef>
                <a:spcPts val="960"/>
              </a:spcBef>
              <a:spcAft>
                <a:spcPts val="0"/>
              </a:spcAft>
              <a:buSzPts val="2070"/>
              <a:buNone/>
            </a:pPr>
            <a:r>
              <a:t/>
            </a:r>
            <a:endParaRPr/>
          </a:p>
          <a:p>
            <a:pPr indent="-211455" lvl="0" marL="342900" rtl="0" algn="l">
              <a:lnSpc>
                <a:spcPct val="100000"/>
              </a:lnSpc>
              <a:spcBef>
                <a:spcPts val="960"/>
              </a:spcBef>
              <a:spcAft>
                <a:spcPts val="0"/>
              </a:spcAft>
              <a:buSzPts val="2070"/>
              <a:buNone/>
            </a:pPr>
            <a:r>
              <a:t/>
            </a:r>
            <a:endParaRPr/>
          </a:p>
          <a:p>
            <a:pPr indent="-211455" lvl="0" marL="342900" rtl="0" algn="l">
              <a:lnSpc>
                <a:spcPct val="100000"/>
              </a:lnSpc>
              <a:spcBef>
                <a:spcPts val="960"/>
              </a:spcBef>
              <a:spcAft>
                <a:spcPts val="600"/>
              </a:spcAft>
              <a:buSzPts val="207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gánico">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2022-06-22T17:22:39Z</dcterms:created>
  <dc:creator>Cuenta Microsoft</dc:creator>
</cp:coreProperties>
</file>