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D84E-B15A-4F13-A700-8E9287601082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8AAF-38F7-45A7-A727-29D8BDBC3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52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D84E-B15A-4F13-A700-8E9287601082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8AAF-38F7-45A7-A727-29D8BDBC3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1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D84E-B15A-4F13-A700-8E9287601082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8AAF-38F7-45A7-A727-29D8BDBC3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6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D84E-B15A-4F13-A700-8E9287601082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8AAF-38F7-45A7-A727-29D8BDBC3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45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D84E-B15A-4F13-A700-8E9287601082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8AAF-38F7-45A7-A727-29D8BDBC3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D84E-B15A-4F13-A700-8E9287601082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8AAF-38F7-45A7-A727-29D8BDBC3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1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D84E-B15A-4F13-A700-8E9287601082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8AAF-38F7-45A7-A727-29D8BDBC3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25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D84E-B15A-4F13-A700-8E9287601082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8AAF-38F7-45A7-A727-29D8BDBC3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77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D84E-B15A-4F13-A700-8E9287601082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8AAF-38F7-45A7-A727-29D8BDBC3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90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D84E-B15A-4F13-A700-8E9287601082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8AAF-38F7-45A7-A727-29D8BDBC3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2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D84E-B15A-4F13-A700-8E9287601082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8AAF-38F7-45A7-A727-29D8BDBC3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67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D84E-B15A-4F13-A700-8E9287601082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B8AAF-38F7-45A7-A727-29D8BDBC3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87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telegram.org/k/#/im?p=%40Cameron_PersonalAssistantbo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72319" y="1421028"/>
            <a:ext cx="9440562" cy="1309816"/>
          </a:xfrm>
        </p:spPr>
        <p:txBody>
          <a:bodyPr/>
          <a:lstStyle/>
          <a:p>
            <a:r>
              <a:rPr lang="ru-RU" dirty="0"/>
              <a:t>Проект Личный </a:t>
            </a:r>
            <a:r>
              <a:rPr lang="ru-RU" dirty="0" smtClean="0"/>
              <a:t>помощник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98542" y="4516396"/>
            <a:ext cx="7393458" cy="1019431"/>
          </a:xfrm>
        </p:spPr>
        <p:txBody>
          <a:bodyPr/>
          <a:lstStyle/>
          <a:p>
            <a:r>
              <a:rPr lang="ru-RU" dirty="0" smtClean="0"/>
              <a:t>Подготовил Колесников Михаил Леонидович</a:t>
            </a:r>
          </a:p>
          <a:p>
            <a:r>
              <a:rPr lang="ru-RU" dirty="0" smtClean="0"/>
              <a:t>Республика Крым, город Алушта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19" y="298184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7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250090" y="3915033"/>
            <a:ext cx="9341710" cy="27788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	В </a:t>
            </a:r>
            <a:r>
              <a:rPr lang="ru-RU" dirty="0"/>
              <a:t>наше время у всех людей есть большое количество дел, которые иногда выполняются, а иногда нет. Почему так происходит? Да просто потому что о них забыли. Сейчас важно и актуально уделять достаточно внимания своему тайм-менеджменту. Именно поэтому я </a:t>
            </a:r>
            <a:r>
              <a:rPr lang="ru-RU" dirty="0" smtClean="0"/>
              <a:t>выбрал проект личный помощник, </a:t>
            </a:r>
            <a:r>
              <a:rPr lang="ru-RU" dirty="0" smtClean="0"/>
              <a:t>так как </a:t>
            </a:r>
            <a:r>
              <a:rPr lang="ru-RU" dirty="0"/>
              <a:t>он позволяет это легко делать, не выходя из своей любимой социальной сети.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50" y="481958"/>
            <a:ext cx="4460789" cy="29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9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3524250"/>
            <a:ext cx="7143750" cy="3333750"/>
          </a:xfrm>
          <a:prstGeom prst="rect">
            <a:avLst/>
          </a:prstGeom>
        </p:spPr>
      </p:pic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701800" y="1320801"/>
            <a:ext cx="8788400" cy="284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Цель </a:t>
            </a:r>
            <a:r>
              <a:rPr lang="ru-RU" dirty="0"/>
              <a:t>проекта: создание удобного бота тайм-менеджера в популярной социальной сети.</a:t>
            </a:r>
          </a:p>
          <a:p>
            <a:pPr marL="0" indent="0">
              <a:buNone/>
            </a:pPr>
            <a:r>
              <a:rPr lang="ru-RU" dirty="0"/>
              <a:t>Мой бот-личный помощник реализован на платформе </a:t>
            </a:r>
            <a:r>
              <a:rPr lang="en-US" dirty="0" smtClean="0"/>
              <a:t>telegram</a:t>
            </a:r>
            <a:r>
              <a:rPr lang="ru-RU" dirty="0" smtClean="0"/>
              <a:t>. </a:t>
            </a:r>
            <a:r>
              <a:rPr lang="ru-RU" dirty="0"/>
              <a:t>В этом его преимущество, </a:t>
            </a:r>
            <a:r>
              <a:rPr lang="ru-RU" dirty="0" smtClean="0"/>
              <a:t>так как </a:t>
            </a:r>
            <a:r>
              <a:rPr lang="en-US" dirty="0" smtClean="0"/>
              <a:t>telegram-</a:t>
            </a:r>
            <a:r>
              <a:rPr lang="ru-RU" dirty="0" smtClean="0"/>
              <a:t>ом пользуется </a:t>
            </a:r>
            <a:r>
              <a:rPr lang="ru-RU" dirty="0"/>
              <a:t>большинство людей. Мой проект будет востребован. </a:t>
            </a:r>
          </a:p>
        </p:txBody>
      </p:sp>
    </p:spTree>
    <p:extLst>
      <p:ext uri="{BB962C8B-B14F-4D97-AF65-F5344CB8AC3E}">
        <p14:creationId xmlns:p14="http://schemas.microsoft.com/office/powerpoint/2010/main" val="106976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03200" y="203200"/>
            <a:ext cx="11988800" cy="64642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Когда я выполнял задание, у меня были такие задачи как:</a:t>
            </a:r>
          </a:p>
          <a:p>
            <a:pPr marL="0" indent="0">
              <a:buNone/>
            </a:pPr>
            <a:r>
              <a:rPr lang="ru-RU" dirty="0"/>
              <a:t>	Получение </a:t>
            </a:r>
            <a:r>
              <a:rPr lang="ru-RU" dirty="0" err="1"/>
              <a:t>токена</a:t>
            </a:r>
            <a:r>
              <a:rPr lang="ru-RU" dirty="0"/>
              <a:t> для бота</a:t>
            </a:r>
          </a:p>
          <a:p>
            <a:pPr marL="0" indent="0">
              <a:buNone/>
            </a:pPr>
            <a:r>
              <a:rPr lang="ru-RU" dirty="0"/>
              <a:t>	Нахождение и подключение нужных </a:t>
            </a:r>
            <a:r>
              <a:rPr lang="ru-RU" dirty="0" smtClean="0"/>
              <a:t>библиоте</a:t>
            </a:r>
            <a:r>
              <a:rPr lang="ru-RU" dirty="0"/>
              <a:t>к</a:t>
            </a:r>
          </a:p>
          <a:p>
            <a:pPr marL="0" indent="0">
              <a:buNone/>
            </a:pPr>
            <a:r>
              <a:rPr lang="ru-RU" dirty="0" smtClean="0"/>
              <a:t>	Создание </a:t>
            </a:r>
            <a:r>
              <a:rPr lang="ru-RU" dirty="0"/>
              <a:t>системы ввода вида:</a:t>
            </a:r>
          </a:p>
          <a:p>
            <a:pPr marL="0" indent="0">
              <a:buNone/>
            </a:pPr>
            <a:r>
              <a:rPr lang="ru-RU" dirty="0"/>
              <a:t>		Бот: вопрос</a:t>
            </a:r>
          </a:p>
          <a:p>
            <a:pPr marL="0" indent="0">
              <a:buNone/>
            </a:pPr>
            <a:r>
              <a:rPr lang="ru-RU" dirty="0"/>
              <a:t>		Клиент: ответ</a:t>
            </a:r>
          </a:p>
          <a:p>
            <a:pPr marL="0" indent="0">
              <a:buNone/>
            </a:pPr>
            <a:r>
              <a:rPr lang="ru-RU" dirty="0"/>
              <a:t>	Создание функций хранения заметок и событий и удобного вывода этой информации</a:t>
            </a:r>
          </a:p>
          <a:p>
            <a:pPr marL="0" indent="0">
              <a:buNone/>
            </a:pPr>
            <a:r>
              <a:rPr lang="ru-RU" dirty="0"/>
              <a:t>	Выбор сервера, на который можно поместить код для постоянной </a:t>
            </a:r>
            <a:r>
              <a:rPr lang="ru-RU" dirty="0" smtClean="0"/>
              <a:t>работы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реализации я использовал:</a:t>
            </a:r>
          </a:p>
          <a:p>
            <a:pPr marL="0" indent="0">
              <a:buNone/>
            </a:pPr>
            <a:r>
              <a:rPr lang="ru-RU" dirty="0"/>
              <a:t>	Язык программирования – </a:t>
            </a:r>
            <a:r>
              <a:rPr lang="en-US" dirty="0"/>
              <a:t>Python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Редактор – </a:t>
            </a:r>
            <a:r>
              <a:rPr lang="en-US" dirty="0" err="1" smtClean="0"/>
              <a:t>PyCharm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	бота </a:t>
            </a:r>
            <a:r>
              <a:rPr lang="en-US" dirty="0" err="1"/>
              <a:t>BotFather</a:t>
            </a:r>
            <a:r>
              <a:rPr lang="ru-RU" dirty="0"/>
              <a:t> для получения </a:t>
            </a:r>
            <a:r>
              <a:rPr lang="ru-RU" dirty="0" err="1" smtClean="0"/>
              <a:t>токена</a:t>
            </a:r>
            <a:r>
              <a:rPr lang="ru-RU" dirty="0" smtClean="0"/>
              <a:t>(</a:t>
            </a:r>
            <a:r>
              <a:rPr lang="en-US" dirty="0" smtClean="0"/>
              <a:t>https://telegram.me/BotFather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	библиотеку </a:t>
            </a:r>
            <a:r>
              <a:rPr lang="en-US" dirty="0" err="1"/>
              <a:t>pyTelegramBotAPI</a:t>
            </a:r>
            <a:r>
              <a:rPr lang="en-US" dirty="0"/>
              <a:t> </a:t>
            </a:r>
            <a:r>
              <a:rPr lang="ru-RU" dirty="0"/>
              <a:t>для удобной работы с </a:t>
            </a:r>
            <a:r>
              <a:rPr lang="ru-RU" dirty="0" err="1" smtClean="0"/>
              <a:t>телеграмом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	сервер </a:t>
            </a:r>
            <a:r>
              <a:rPr lang="en-US" dirty="0" err="1"/>
              <a:t>Pythonanywhere</a:t>
            </a:r>
            <a:r>
              <a:rPr lang="en-US" dirty="0"/>
              <a:t> </a:t>
            </a:r>
            <a:r>
              <a:rPr lang="ru-RU" dirty="0" smtClean="0"/>
              <a:t>(</a:t>
            </a:r>
            <a:r>
              <a:rPr lang="en-US" dirty="0" smtClean="0"/>
              <a:t>https://www.pythonanywhere.com</a:t>
            </a:r>
            <a:r>
              <a:rPr lang="ru-RU" dirty="0" smtClean="0"/>
              <a:t>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320" y="3619500"/>
            <a:ext cx="1503680" cy="150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0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166" y="901700"/>
            <a:ext cx="7172134" cy="53975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8500" y="215900"/>
            <a:ext cx="4051300" cy="64389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	Проект представляет из себя бота, которого я назвал </a:t>
            </a:r>
            <a:r>
              <a:rPr lang="en-US" dirty="0" smtClean="0"/>
              <a:t>Cameron</a:t>
            </a:r>
            <a:r>
              <a:rPr lang="ru-RU" dirty="0" smtClean="0"/>
              <a:t>, с полезными функциями. Он может работать с заметками, событиями, может сгенерировать случайное число, провести короткий диалог по типу: «Как дела?», показывать список его возможностей.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В итоге я создал бота Личного помощника тайм-менеджера, работающего в социальной сети </a:t>
            </a:r>
            <a:r>
              <a:rPr lang="ru-RU" dirty="0" err="1" smtClean="0"/>
              <a:t>телеграм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Ссылка на реализованный проект: </a:t>
            </a:r>
            <a:r>
              <a:rPr lang="en-US" u="sng" dirty="0" smtClean="0">
                <a:hlinkClick r:id="rId3"/>
              </a:rPr>
              <a:t>t.me/</a:t>
            </a:r>
            <a:r>
              <a:rPr lang="en-US" u="sng" dirty="0" err="1" smtClean="0">
                <a:hlinkClick r:id="rId3"/>
              </a:rPr>
              <a:t>Cameron_PersonalAssistantbot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26070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62</Words>
  <Application>Microsoft Office PowerPoint</Application>
  <PresentationFormat>Широкоэкранный</PresentationFormat>
  <Paragraphs>27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Проект Личный помощник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Личный помощник</dc:title>
  <dc:creator>pc</dc:creator>
  <cp:lastModifiedBy>pc</cp:lastModifiedBy>
  <cp:revision>11</cp:revision>
  <dcterms:created xsi:type="dcterms:W3CDTF">2021-06-29T22:32:12Z</dcterms:created>
  <dcterms:modified xsi:type="dcterms:W3CDTF">2021-06-30T07:20:37Z</dcterms:modified>
</cp:coreProperties>
</file>