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558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1" y="3210457"/>
            <a:ext cx="4438259" cy="3690206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1" y="6900660"/>
            <a:ext cx="4438259" cy="124427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5281331" y="2720995"/>
            <a:ext cx="1430865" cy="171494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3336951" y="4794649"/>
            <a:ext cx="5575259" cy="1714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960" y="422658"/>
            <a:ext cx="471610" cy="1108881"/>
          </a:xfrm>
        </p:spPr>
        <p:txBody>
          <a:bodyPr/>
          <a:lstStyle>
            <a:lvl1pPr>
              <a:defRPr sz="2100" b="0" i="0" baseline="0">
                <a:latin typeface="+mj-lt"/>
              </a:defRPr>
            </a:lvl1pPr>
          </a:lstStyle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7166543"/>
            <a:ext cx="4816502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1" y="990600"/>
            <a:ext cx="4816503" cy="495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3" y="7985165"/>
            <a:ext cx="4816502" cy="713140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6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1339145"/>
            <a:ext cx="4816503" cy="2387836"/>
          </a:xfrm>
        </p:spPr>
        <p:txBody>
          <a:bodyPr anchor="ctr"/>
          <a:lstStyle>
            <a:lvl1pPr>
              <a:defRPr sz="27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5068565"/>
            <a:ext cx="4816502" cy="363403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46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483541" y="945047"/>
            <a:ext cx="451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6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0591" y="4189668"/>
            <a:ext cx="404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6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045" y="1320802"/>
            <a:ext cx="4620289" cy="4181490"/>
          </a:xfrm>
        </p:spPr>
        <p:txBody>
          <a:bodyPr/>
          <a:lstStyle>
            <a:lvl1pPr>
              <a:defRPr sz="27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40459" y="5509795"/>
            <a:ext cx="4234607" cy="481163"/>
          </a:xfrm>
        </p:spPr>
        <p:txBody>
          <a:bodyPr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0" y="7223400"/>
            <a:ext cx="4816504" cy="147920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de-DE"/>
          </a:p>
        </p:txBody>
      </p:sp>
      <p:sp>
        <p:nvSpPr>
          <p:cNvPr id="43" name="Rectangle 42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971799"/>
            <a:ext cx="4816503" cy="30268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7452465"/>
            <a:ext cx="4816503" cy="12428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86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663" y="1339146"/>
            <a:ext cx="4817694" cy="1025359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663" y="3595509"/>
            <a:ext cx="1733241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1663" y="4545905"/>
            <a:ext cx="1733241" cy="4156699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6353" y="3595512"/>
            <a:ext cx="1745063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56354" y="4545904"/>
            <a:ext cx="1745063" cy="417208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72865" y="3595512"/>
            <a:ext cx="1735305" cy="950388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2866" y="4545901"/>
            <a:ext cx="1735304" cy="4172087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470898" y="3595512"/>
            <a:ext cx="0" cy="51224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87141" y="3595512"/>
            <a:ext cx="0" cy="51224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08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1353405"/>
            <a:ext cx="4817694" cy="10111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29" y="6050123"/>
            <a:ext cx="1735548" cy="93746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5946" y="3595511"/>
            <a:ext cx="1509703" cy="20906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9829" y="6987584"/>
            <a:ext cx="1731960" cy="1715021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3238" y="6050122"/>
            <a:ext cx="1748177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2662966" y="3595511"/>
            <a:ext cx="1518887" cy="20906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53238" y="7000513"/>
            <a:ext cx="1748178" cy="170209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72865" y="6044731"/>
            <a:ext cx="1724619" cy="950390"/>
          </a:xfrm>
        </p:spPr>
        <p:txBody>
          <a:bodyPr anchor="b">
            <a:noAutofit/>
          </a:bodyPr>
          <a:lstStyle>
            <a:lvl1pPr marL="0" indent="0"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4578709" y="3595511"/>
            <a:ext cx="1514129" cy="209060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72865" y="7000515"/>
            <a:ext cx="1724619" cy="1717473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467514" y="3595512"/>
            <a:ext cx="0" cy="51224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87141" y="3595512"/>
            <a:ext cx="0" cy="51224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9831" y="3595511"/>
            <a:ext cx="4757401" cy="5099756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27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26727" y="2091266"/>
            <a:ext cx="839606" cy="660399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177" y="2091266"/>
            <a:ext cx="3326579" cy="6603999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60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55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3260961"/>
            <a:ext cx="2326324" cy="4362718"/>
          </a:xfrm>
        </p:spPr>
        <p:txBody>
          <a:bodyPr anchor="ctr"/>
          <a:lstStyle>
            <a:lvl1pPr algn="l">
              <a:defRPr sz="2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446" y="3260961"/>
            <a:ext cx="2290990" cy="436271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6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30" y="3595510"/>
            <a:ext cx="2727735" cy="509976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435" y="3595510"/>
            <a:ext cx="2727736" cy="509975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3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3595511"/>
            <a:ext cx="2727734" cy="10967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831" y="4692264"/>
            <a:ext cx="2727734" cy="400300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436" y="3595511"/>
            <a:ext cx="2727735" cy="10967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436" y="4692263"/>
            <a:ext cx="2727734" cy="400300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7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3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0" y="2162964"/>
            <a:ext cx="2034442" cy="2091267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695" y="2098606"/>
            <a:ext cx="2724638" cy="6604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458775"/>
            <a:ext cx="2034443" cy="4225597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7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1967608"/>
            <a:ext cx="2240315" cy="2274723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42182" y="1907822"/>
            <a:ext cx="2093327" cy="60903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8693" y="4461257"/>
            <a:ext cx="2251454" cy="353692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00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334"/>
            <a:ext cx="6858000" cy="9909334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47673" y="1336986"/>
            <a:ext cx="4759559" cy="1027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1" y="3595511"/>
            <a:ext cx="4757401" cy="50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132" y="9194607"/>
            <a:ext cx="2894846" cy="330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0833" y="9203198"/>
            <a:ext cx="742949" cy="330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 b="1" i="0">
                <a:solidFill>
                  <a:schemeClr val="accent1"/>
                </a:solidFill>
              </a:defRPr>
            </a:lvl1pPr>
          </a:lstStyle>
          <a:p>
            <a:fld id="{816BA8F6-247B-46B5-9EB9-B437F222CA6F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5809233" y="0"/>
            <a:ext cx="514350" cy="1588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24821" y="427166"/>
            <a:ext cx="471610" cy="11088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FA358416-3661-4ED3-9CA1-68EC49C11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0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212598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2583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3157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60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53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94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6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DC794-E532-4573-87E1-DE2F41D6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5400" dirty="0">
                <a:latin typeface="Montserrat Light" panose="00000400000000000000" pitchFamily="2" charset="0"/>
              </a:rPr>
              <a:t>CERTIFICATE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1D5D1-C49F-4A79-B811-611E646A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Montserrat Medium" panose="00000600000000000000" pitchFamily="2" charset="0"/>
              </a:rPr>
              <a:t>The player</a:t>
            </a:r>
          </a:p>
          <a:p>
            <a:pPr marL="0" indent="0" algn="ctr">
              <a:buNone/>
            </a:pPr>
            <a:r>
              <a:rPr lang="en-US" sz="3200" dirty="0">
                <a:latin typeface="Montserrat Medium" panose="00000600000000000000" pitchFamily="2" charset="0"/>
              </a:rPr>
              <a:t> </a:t>
            </a:r>
          </a:p>
          <a:p>
            <a:pPr marL="0" indent="0" algn="ctr">
              <a:buNone/>
            </a:pPr>
            <a:r>
              <a:rPr lang="en-US" sz="3200" dirty="0">
                <a:latin typeface="Montserrat Medium" panose="00000600000000000000" pitchFamily="2" charset="0"/>
              </a:rPr>
              <a:t>has won a game of Carcassonne on</a:t>
            </a:r>
          </a:p>
          <a:p>
            <a:pPr marL="0" indent="0" algn="ctr">
              <a:buNone/>
            </a:pPr>
            <a:endParaRPr lang="en-US" sz="3200" dirty="0">
              <a:latin typeface="Montserrat Medium" panose="00000600000000000000" pitchFamily="2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Montserrat Medium" panose="00000600000000000000" pitchFamily="2" charset="0"/>
              </a:rPr>
              <a:t>with </a:t>
            </a:r>
          </a:p>
          <a:p>
            <a:pPr marL="0" indent="0" algn="ctr">
              <a:buNone/>
            </a:pPr>
            <a:endParaRPr lang="en-US" sz="3200" dirty="0">
              <a:latin typeface="Montserrat Medium" panose="00000600000000000000" pitchFamily="2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Montserrat Medium" panose="00000600000000000000" pitchFamily="2" charset="0"/>
              </a:rPr>
              <a:t>points</a:t>
            </a:r>
            <a:endParaRPr lang="de-DE" sz="32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3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</Words>
  <Application>Microsoft Office PowerPoint</Application>
  <PresentationFormat>A4-Papier (210 x 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Montserrat Light</vt:lpstr>
      <vt:lpstr>Montserrat Medium</vt:lpstr>
      <vt:lpstr>Wingdings 3</vt:lpstr>
      <vt:lpstr>Ion-Sitzungssaal</vt:lpstr>
      <vt:lpstr>CERTIFICATE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</dc:title>
  <dc:creator>Lukas</dc:creator>
  <cp:lastModifiedBy>Lukas</cp:lastModifiedBy>
  <cp:revision>6</cp:revision>
  <dcterms:created xsi:type="dcterms:W3CDTF">2020-03-17T10:13:11Z</dcterms:created>
  <dcterms:modified xsi:type="dcterms:W3CDTF">2020-03-17T14:31:47Z</dcterms:modified>
</cp:coreProperties>
</file>