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6"/>
  </p:notesMasterIdLst>
  <p:sldIdLst>
    <p:sldId id="1221" r:id="rId2"/>
    <p:sldId id="260" r:id="rId3"/>
    <p:sldId id="1147" r:id="rId4"/>
    <p:sldId id="12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0"/>
    <p:restoredTop sz="96327"/>
  </p:normalViewPr>
  <p:slideViewPr>
    <p:cSldViewPr snapToGrid="0" snapToObjects="1">
      <p:cViewPr>
        <p:scale>
          <a:sx n="204" d="100"/>
          <a:sy n="204" d="100"/>
        </p:scale>
        <p:origin x="-680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CD76-A1EC-B749-9A86-DA27BF1CAAB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578C3-5920-904F-8B13-E85DC66E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default, without shares, fair</a:t>
            </a:r>
          </a:p>
          <a:p>
            <a:r>
              <a:rPr lang="en-US" altLang="zh-CN" dirty="0"/>
              <a:t>Shares can change allocation without re-configuring VMs</a:t>
            </a:r>
          </a:p>
          <a:p>
            <a:r>
              <a:rPr lang="en-US" altLang="zh-CN" dirty="0"/>
              <a:t>When one cluster is idle, the other can use the idle resource</a:t>
            </a:r>
          </a:p>
          <a:p>
            <a:r>
              <a:rPr lang="en-US" altLang="zh-CN" dirty="0"/>
              <a:t>vSphere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multi-tenancy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over-provisioning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Trade-off</a:t>
            </a:r>
            <a:r>
              <a:rPr lang="zh-CN" altLang="en-US" dirty="0"/>
              <a:t> </a:t>
            </a:r>
            <a:r>
              <a:rPr lang="en-US" altLang="zh-CN" dirty="0"/>
              <a:t>btw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vms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migration</a:t>
            </a:r>
            <a:r>
              <a:rPr lang="zh-CN" altLang="en-US" dirty="0"/>
              <a:t> </a:t>
            </a:r>
            <a:r>
              <a:rPr lang="en-US" altLang="zh-CN" dirty="0"/>
              <a:t>cost;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deviates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sizing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41676-C10A-A147-A2A3-E21FAC69E4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maximize throughput, this study takes a step further by running up to 4 VMs per host and having all VMs configured the same number of CPUs as physical host.</a:t>
            </a:r>
          </a:p>
          <a:p>
            <a:r>
              <a:rPr lang="en-US" dirty="0"/>
              <a:t>In other words, if 4 VMs run on each host, that is 4X CPU over-provisioning. </a:t>
            </a:r>
          </a:p>
          <a:p>
            <a:r>
              <a:rPr lang="en-US" dirty="0"/>
              <a:t>In this illustration, each golden circle represents a virtual cluster. We use Torque as the cluster resource manager. Each </a:t>
            </a:r>
            <a:r>
              <a:rPr lang="en-US" dirty="0" err="1"/>
              <a:t>vc</a:t>
            </a:r>
            <a:r>
              <a:rPr lang="en-US" dirty="0"/>
              <a:t> consists of one torque head node and 16 compute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maximize throughput, this study takes a step further by running up to 4 VMs per host and having all VMs configured the same number of CPUs as physical host.</a:t>
            </a:r>
          </a:p>
          <a:p>
            <a:r>
              <a:rPr lang="en-US" dirty="0"/>
              <a:t>In other words, if 4 VMs run on each host, that is 4X CPU over-provisioning. </a:t>
            </a:r>
          </a:p>
          <a:p>
            <a:r>
              <a:rPr lang="en-US" dirty="0"/>
              <a:t>In this illustration, each golden circle represents a virtual cluster. We use Torque as the cluster resource manager. Each </a:t>
            </a:r>
            <a:r>
              <a:rPr lang="en-US" dirty="0" err="1"/>
              <a:t>vc</a:t>
            </a:r>
            <a:r>
              <a:rPr lang="en-US" dirty="0"/>
              <a:t> consists of one torque head node and 16 compute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2459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1373-1D3B-9D4E-935E-7BE3688DEE0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F59F-B165-6946-BCF3-258D2DD7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E0E227-E4C5-624E-A621-58CE32A4DEE5}"/>
              </a:ext>
            </a:extLst>
          </p:cNvPr>
          <p:cNvSpPr/>
          <p:nvPr/>
        </p:nvSpPr>
        <p:spPr>
          <a:xfrm>
            <a:off x="594454" y="2402295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E3AAF-B994-9443-9FC0-EF9C1162D1A7}"/>
              </a:ext>
            </a:extLst>
          </p:cNvPr>
          <p:cNvSpPr/>
          <p:nvPr/>
        </p:nvSpPr>
        <p:spPr>
          <a:xfrm>
            <a:off x="594454" y="1580110"/>
            <a:ext cx="978408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2400" dirty="0"/>
              <a:t>VM</a:t>
            </a:r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FE9541-DD0F-844C-8F9F-EEC45FF57CC3}"/>
              </a:ext>
            </a:extLst>
          </p:cNvPr>
          <p:cNvSpPr/>
          <p:nvPr/>
        </p:nvSpPr>
        <p:spPr>
          <a:xfrm>
            <a:off x="598023" y="2789941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FC8D3-7D1C-F244-9CD0-D8CEA650C2E8}"/>
              </a:ext>
            </a:extLst>
          </p:cNvPr>
          <p:cNvSpPr/>
          <p:nvPr/>
        </p:nvSpPr>
        <p:spPr>
          <a:xfrm>
            <a:off x="1864632" y="2402295"/>
            <a:ext cx="973835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7A1E5-D101-BA45-8990-F75D5730B3D2}"/>
              </a:ext>
            </a:extLst>
          </p:cNvPr>
          <p:cNvSpPr/>
          <p:nvPr/>
        </p:nvSpPr>
        <p:spPr>
          <a:xfrm>
            <a:off x="1863057" y="1580110"/>
            <a:ext cx="980011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VM</a:t>
            </a:r>
          </a:p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4BD096-ADCC-AB48-9096-C8A9E12441DE}"/>
              </a:ext>
            </a:extLst>
          </p:cNvPr>
          <p:cNvSpPr/>
          <p:nvPr/>
        </p:nvSpPr>
        <p:spPr>
          <a:xfrm>
            <a:off x="1859754" y="2789941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FD266-D8FC-184E-8815-2D7B0F1DDED5}"/>
              </a:ext>
            </a:extLst>
          </p:cNvPr>
          <p:cNvSpPr/>
          <p:nvPr/>
        </p:nvSpPr>
        <p:spPr>
          <a:xfrm>
            <a:off x="3123891" y="2402295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DF157-3C0E-404E-B6B1-CB469F642714}"/>
              </a:ext>
            </a:extLst>
          </p:cNvPr>
          <p:cNvSpPr/>
          <p:nvPr/>
        </p:nvSpPr>
        <p:spPr>
          <a:xfrm>
            <a:off x="3121491" y="2789941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D80191-1AFE-FB40-B52E-7BB36F20134E}"/>
              </a:ext>
            </a:extLst>
          </p:cNvPr>
          <p:cNvSpPr/>
          <p:nvPr/>
        </p:nvSpPr>
        <p:spPr>
          <a:xfrm>
            <a:off x="3125472" y="1580110"/>
            <a:ext cx="973836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VM</a:t>
            </a:r>
          </a:p>
          <a:p>
            <a:pPr algn="ctr"/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15C2C-D748-BD46-A103-CF19927F88DF}"/>
              </a:ext>
            </a:extLst>
          </p:cNvPr>
          <p:cNvSpPr/>
          <p:nvPr/>
        </p:nvSpPr>
        <p:spPr>
          <a:xfrm>
            <a:off x="4383022" y="2402295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74CFF-B1F2-104F-983F-7F5548C2E79C}"/>
              </a:ext>
            </a:extLst>
          </p:cNvPr>
          <p:cNvSpPr/>
          <p:nvPr/>
        </p:nvSpPr>
        <p:spPr>
          <a:xfrm>
            <a:off x="4383224" y="2789941"/>
            <a:ext cx="976444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25EC3-DE57-C84A-9C3F-5F76482604CD}"/>
              </a:ext>
            </a:extLst>
          </p:cNvPr>
          <p:cNvSpPr/>
          <p:nvPr/>
        </p:nvSpPr>
        <p:spPr>
          <a:xfrm>
            <a:off x="4373341" y="1580110"/>
            <a:ext cx="978408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VM</a:t>
            </a:r>
          </a:p>
          <a:p>
            <a:pPr algn="ctr"/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A5474-0DCA-1E4E-9E7A-200540AC1C0C}"/>
              </a:ext>
            </a:extLst>
          </p:cNvPr>
          <p:cNvSpPr/>
          <p:nvPr/>
        </p:nvSpPr>
        <p:spPr>
          <a:xfrm>
            <a:off x="622710" y="4936334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AB593F-B40B-3843-80E8-55EFC2CF8D61}"/>
              </a:ext>
            </a:extLst>
          </p:cNvPr>
          <p:cNvSpPr/>
          <p:nvPr/>
        </p:nvSpPr>
        <p:spPr>
          <a:xfrm>
            <a:off x="619602" y="4114149"/>
            <a:ext cx="475364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A67A5-BA3E-D34B-97D0-37C4344AD378}"/>
              </a:ext>
            </a:extLst>
          </p:cNvPr>
          <p:cNvSpPr/>
          <p:nvPr/>
        </p:nvSpPr>
        <p:spPr>
          <a:xfrm>
            <a:off x="623171" y="5323980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F75E5-7EAB-5044-871F-33E87B9B102A}"/>
              </a:ext>
            </a:extLst>
          </p:cNvPr>
          <p:cNvSpPr/>
          <p:nvPr/>
        </p:nvSpPr>
        <p:spPr>
          <a:xfrm>
            <a:off x="1121182" y="4110049"/>
            <a:ext cx="475364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F1B462-6404-134D-961A-02507C6897BD}"/>
              </a:ext>
            </a:extLst>
          </p:cNvPr>
          <p:cNvSpPr/>
          <p:nvPr/>
        </p:nvSpPr>
        <p:spPr>
          <a:xfrm>
            <a:off x="1859392" y="4936334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F6FC5-F58A-9240-9C1F-1EA9E293C4CB}"/>
              </a:ext>
            </a:extLst>
          </p:cNvPr>
          <p:cNvSpPr/>
          <p:nvPr/>
        </p:nvSpPr>
        <p:spPr>
          <a:xfrm>
            <a:off x="1856284" y="4114149"/>
            <a:ext cx="475364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3D917-BF72-4A4A-AEA3-AAB362958AFD}"/>
              </a:ext>
            </a:extLst>
          </p:cNvPr>
          <p:cNvSpPr/>
          <p:nvPr/>
        </p:nvSpPr>
        <p:spPr>
          <a:xfrm>
            <a:off x="1859853" y="5323980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197E10-D8F5-3043-B3AF-5039DD4FD7B9}"/>
              </a:ext>
            </a:extLst>
          </p:cNvPr>
          <p:cNvSpPr/>
          <p:nvPr/>
        </p:nvSpPr>
        <p:spPr>
          <a:xfrm>
            <a:off x="2357864" y="4110049"/>
            <a:ext cx="475364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68E1DE-35AE-174E-A0C6-DC3C59BC50E0}"/>
              </a:ext>
            </a:extLst>
          </p:cNvPr>
          <p:cNvSpPr/>
          <p:nvPr/>
        </p:nvSpPr>
        <p:spPr>
          <a:xfrm>
            <a:off x="3108599" y="4936334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9A70DC-8E76-CA4E-9F6E-EA421A2FC2FE}"/>
              </a:ext>
            </a:extLst>
          </p:cNvPr>
          <p:cNvSpPr/>
          <p:nvPr/>
        </p:nvSpPr>
        <p:spPr>
          <a:xfrm>
            <a:off x="3105491" y="4114149"/>
            <a:ext cx="475364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3CE4CB-B85C-EF4C-96EE-6F5FF64349D0}"/>
              </a:ext>
            </a:extLst>
          </p:cNvPr>
          <p:cNvSpPr/>
          <p:nvPr/>
        </p:nvSpPr>
        <p:spPr>
          <a:xfrm>
            <a:off x="3109060" y="5323980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73F5CD-4FA8-A14A-96BD-E9803FD858C8}"/>
              </a:ext>
            </a:extLst>
          </p:cNvPr>
          <p:cNvSpPr/>
          <p:nvPr/>
        </p:nvSpPr>
        <p:spPr>
          <a:xfrm>
            <a:off x="3607071" y="4110049"/>
            <a:ext cx="475364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D27151-A6C3-B540-9A53-84E71F1ECAA6}"/>
              </a:ext>
            </a:extLst>
          </p:cNvPr>
          <p:cNvSpPr/>
          <p:nvPr/>
        </p:nvSpPr>
        <p:spPr>
          <a:xfrm>
            <a:off x="4370333" y="4936334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7769E-ED25-7642-A55D-31F92A197780}"/>
              </a:ext>
            </a:extLst>
          </p:cNvPr>
          <p:cNvSpPr/>
          <p:nvPr/>
        </p:nvSpPr>
        <p:spPr>
          <a:xfrm>
            <a:off x="4367225" y="4114149"/>
            <a:ext cx="475364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B8F8D9-AD3E-804B-8BB2-5F26C75190CC}"/>
              </a:ext>
            </a:extLst>
          </p:cNvPr>
          <p:cNvSpPr/>
          <p:nvPr/>
        </p:nvSpPr>
        <p:spPr>
          <a:xfrm>
            <a:off x="4370794" y="5323980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5323F0-94CC-C949-A133-E337E75BF3F4}"/>
              </a:ext>
            </a:extLst>
          </p:cNvPr>
          <p:cNvSpPr/>
          <p:nvPr/>
        </p:nvSpPr>
        <p:spPr>
          <a:xfrm>
            <a:off x="4868805" y="4110049"/>
            <a:ext cx="475364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0EACE-6502-3343-9DEF-F8C271986C3F}"/>
              </a:ext>
            </a:extLst>
          </p:cNvPr>
          <p:cNvSpPr/>
          <p:nvPr/>
        </p:nvSpPr>
        <p:spPr>
          <a:xfrm>
            <a:off x="6636210" y="4114150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2AAAE-2D26-6B4A-9743-0F9383687F27}"/>
              </a:ext>
            </a:extLst>
          </p:cNvPr>
          <p:cNvSpPr/>
          <p:nvPr/>
        </p:nvSpPr>
        <p:spPr>
          <a:xfrm>
            <a:off x="6636210" y="3291965"/>
            <a:ext cx="978408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E08487-2327-4B43-80DB-67DDE07C83DE}"/>
              </a:ext>
            </a:extLst>
          </p:cNvPr>
          <p:cNvSpPr/>
          <p:nvPr/>
        </p:nvSpPr>
        <p:spPr>
          <a:xfrm>
            <a:off x="6639779" y="4501796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F1F73D-3AD2-1D40-94B7-1BCD94BF167D}"/>
              </a:ext>
            </a:extLst>
          </p:cNvPr>
          <p:cNvSpPr/>
          <p:nvPr/>
        </p:nvSpPr>
        <p:spPr>
          <a:xfrm>
            <a:off x="7906388" y="4114150"/>
            <a:ext cx="973835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7BD07C-19ED-F348-93E3-66CBFB31C028}"/>
              </a:ext>
            </a:extLst>
          </p:cNvPr>
          <p:cNvSpPr/>
          <p:nvPr/>
        </p:nvSpPr>
        <p:spPr>
          <a:xfrm>
            <a:off x="7904813" y="3291965"/>
            <a:ext cx="980011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F68537-23D1-C64B-829A-A3831D565044}"/>
              </a:ext>
            </a:extLst>
          </p:cNvPr>
          <p:cNvSpPr/>
          <p:nvPr/>
        </p:nvSpPr>
        <p:spPr>
          <a:xfrm>
            <a:off x="7901510" y="4501796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C81B90-300D-7449-AE13-415F82A749E9}"/>
              </a:ext>
            </a:extLst>
          </p:cNvPr>
          <p:cNvSpPr/>
          <p:nvPr/>
        </p:nvSpPr>
        <p:spPr>
          <a:xfrm>
            <a:off x="9165647" y="4114150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451E3A-2674-224E-96EB-09FD87CA069B}"/>
              </a:ext>
            </a:extLst>
          </p:cNvPr>
          <p:cNvSpPr/>
          <p:nvPr/>
        </p:nvSpPr>
        <p:spPr>
          <a:xfrm>
            <a:off x="9163247" y="4501796"/>
            <a:ext cx="976443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5F6C9D-EB70-D246-9BFF-CB16F6CA85EB}"/>
              </a:ext>
            </a:extLst>
          </p:cNvPr>
          <p:cNvSpPr/>
          <p:nvPr/>
        </p:nvSpPr>
        <p:spPr>
          <a:xfrm>
            <a:off x="9167228" y="3291965"/>
            <a:ext cx="973836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7CEEFB-508C-BC40-BB8D-D8C0CCCC0187}"/>
              </a:ext>
            </a:extLst>
          </p:cNvPr>
          <p:cNvSpPr/>
          <p:nvPr/>
        </p:nvSpPr>
        <p:spPr>
          <a:xfrm>
            <a:off x="10424778" y="4114150"/>
            <a:ext cx="973836" cy="2723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Hypervisor</a:t>
            </a:r>
            <a:endParaRPr lang="en-US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2A8D8B-DA06-0A4B-B6DA-1E62E4709F30}"/>
              </a:ext>
            </a:extLst>
          </p:cNvPr>
          <p:cNvSpPr/>
          <p:nvPr/>
        </p:nvSpPr>
        <p:spPr>
          <a:xfrm>
            <a:off x="10424980" y="4501796"/>
            <a:ext cx="976444" cy="7221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6DD1D8-9BBB-EB44-872C-25BF9D2ED9BE}"/>
              </a:ext>
            </a:extLst>
          </p:cNvPr>
          <p:cNvSpPr/>
          <p:nvPr/>
        </p:nvSpPr>
        <p:spPr>
          <a:xfrm>
            <a:off x="10415097" y="3291965"/>
            <a:ext cx="978408" cy="722192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672930-8B0B-D049-93D6-FF9880524ADD}"/>
              </a:ext>
            </a:extLst>
          </p:cNvPr>
          <p:cNvSpPr/>
          <p:nvPr/>
        </p:nvSpPr>
        <p:spPr>
          <a:xfrm>
            <a:off x="6636210" y="2469781"/>
            <a:ext cx="978408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12ACB4-C72D-E640-BDDA-EB6A8C584ED9}"/>
              </a:ext>
            </a:extLst>
          </p:cNvPr>
          <p:cNvSpPr/>
          <p:nvPr/>
        </p:nvSpPr>
        <p:spPr>
          <a:xfrm>
            <a:off x="7904813" y="2469781"/>
            <a:ext cx="980011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6A4E41-BE4D-6F4B-8BD0-DC0D22B25AB7}"/>
              </a:ext>
            </a:extLst>
          </p:cNvPr>
          <p:cNvSpPr/>
          <p:nvPr/>
        </p:nvSpPr>
        <p:spPr>
          <a:xfrm>
            <a:off x="9167228" y="2469781"/>
            <a:ext cx="973836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EDB484-8814-C24D-B72A-0C7E20F11B44}"/>
              </a:ext>
            </a:extLst>
          </p:cNvPr>
          <p:cNvSpPr/>
          <p:nvPr/>
        </p:nvSpPr>
        <p:spPr>
          <a:xfrm>
            <a:off x="10415097" y="2469781"/>
            <a:ext cx="978408" cy="722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VM</a:t>
            </a:r>
          </a:p>
          <a:p>
            <a:pPr algn="ctr"/>
            <a:endParaRPr lang="en-US" sz="1350" dirty="0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098D944-0C2F-D641-9DE8-326D4241BC00}"/>
              </a:ext>
            </a:extLst>
          </p:cNvPr>
          <p:cNvSpPr/>
          <p:nvPr/>
        </p:nvSpPr>
        <p:spPr>
          <a:xfrm rot="2700000">
            <a:off x="5480959" y="2792988"/>
            <a:ext cx="889000" cy="3225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1F1BE78A-DF9D-D242-B96C-A1BD358B49B7}"/>
              </a:ext>
            </a:extLst>
          </p:cNvPr>
          <p:cNvSpPr/>
          <p:nvPr/>
        </p:nvSpPr>
        <p:spPr>
          <a:xfrm rot="18900000">
            <a:off x="5486629" y="4561429"/>
            <a:ext cx="889000" cy="3225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D1EA8E-A6F2-664B-B605-780CBC77E977}"/>
              </a:ext>
            </a:extLst>
          </p:cNvPr>
          <p:cNvSpPr/>
          <p:nvPr/>
        </p:nvSpPr>
        <p:spPr>
          <a:xfrm>
            <a:off x="7712859" y="5524172"/>
            <a:ext cx="2638500" cy="374904"/>
          </a:xfrm>
          <a:prstGeom prst="rect">
            <a:avLst/>
          </a:prstGeom>
          <a:noFill/>
          <a:ln w="158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dirty="0">
                <a:solidFill>
                  <a:schemeClr val="tx2"/>
                </a:solidFill>
              </a:rPr>
              <a:t>2X</a:t>
            </a:r>
            <a:r>
              <a:rPr lang="zh-CN" altLang="en-US" sz="1200" dirty="0">
                <a:solidFill>
                  <a:schemeClr val="tx2"/>
                </a:solidFill>
              </a:rPr>
              <a:t> </a:t>
            </a:r>
            <a:r>
              <a:rPr lang="en-US" altLang="zh-CN" sz="1200" dirty="0">
                <a:solidFill>
                  <a:schemeClr val="tx2"/>
                </a:solidFill>
              </a:rPr>
              <a:t>CPU</a:t>
            </a:r>
            <a:r>
              <a:rPr lang="zh-CN" altLang="en-US" sz="1200" dirty="0">
                <a:solidFill>
                  <a:schemeClr val="tx2"/>
                </a:solidFill>
              </a:rPr>
              <a:t> </a:t>
            </a:r>
            <a:r>
              <a:rPr lang="en-US" altLang="zh-CN" sz="1200" dirty="0">
                <a:solidFill>
                  <a:schemeClr val="tx2"/>
                </a:solidFill>
              </a:rPr>
              <a:t>over-provisioning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5CF-95F8-C34F-9B6F-68335E0B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configuration and virtual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D1EA5-ABB4-C744-A71B-A48618D2EF70}"/>
              </a:ext>
            </a:extLst>
          </p:cNvPr>
          <p:cNvSpPr/>
          <p:nvPr/>
        </p:nvSpPr>
        <p:spPr>
          <a:xfrm>
            <a:off x="3461766" y="4898972"/>
            <a:ext cx="4033384" cy="55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</a:t>
            </a:r>
          </a:p>
          <a:p>
            <a:pPr algn="ctr"/>
            <a:r>
              <a:rPr lang="en-US" sz="1200" dirty="0"/>
              <a:t>32 cores, 768 GB 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40E74-1228-D94A-96A9-E2C2AB8D48BA}"/>
              </a:ext>
            </a:extLst>
          </p:cNvPr>
          <p:cNvSpPr/>
          <p:nvPr/>
        </p:nvSpPr>
        <p:spPr>
          <a:xfrm>
            <a:off x="3461766" y="4293273"/>
            <a:ext cx="1894266" cy="5529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socket 0 </a:t>
            </a:r>
          </a:p>
          <a:p>
            <a:pPr algn="ctr"/>
            <a:r>
              <a:rPr lang="en-US" sz="1200" dirty="0"/>
              <a:t>16 cores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7393C-0BC3-D744-BA3D-2C555F8B7B6E}"/>
              </a:ext>
            </a:extLst>
          </p:cNvPr>
          <p:cNvSpPr/>
          <p:nvPr/>
        </p:nvSpPr>
        <p:spPr>
          <a:xfrm>
            <a:off x="5600884" y="4293273"/>
            <a:ext cx="1894266" cy="5529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socket 1 </a:t>
            </a:r>
          </a:p>
          <a:p>
            <a:pPr algn="ctr"/>
            <a:r>
              <a:rPr lang="en-US" sz="1200" dirty="0"/>
              <a:t>16 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85CA0-63B1-B041-959A-3500FF1DC4AF}"/>
              </a:ext>
            </a:extLst>
          </p:cNvPr>
          <p:cNvSpPr/>
          <p:nvPr/>
        </p:nvSpPr>
        <p:spPr>
          <a:xfrm>
            <a:off x="3461766" y="2725737"/>
            <a:ext cx="909032" cy="7032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2-0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B7873-7BE5-D944-85FB-D2C777DA1085}"/>
              </a:ext>
            </a:extLst>
          </p:cNvPr>
          <p:cNvSpPr/>
          <p:nvPr/>
        </p:nvSpPr>
        <p:spPr>
          <a:xfrm>
            <a:off x="4447000" y="2725737"/>
            <a:ext cx="909032" cy="7032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2-1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CD460-8551-184D-A4E1-8DC23687FFBA}"/>
              </a:ext>
            </a:extLst>
          </p:cNvPr>
          <p:cNvSpPr/>
          <p:nvPr/>
        </p:nvSpPr>
        <p:spPr>
          <a:xfrm>
            <a:off x="5600884" y="2725737"/>
            <a:ext cx="909032" cy="7032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2-2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88049-3CF2-8E4D-8560-BC1C15F13B06}"/>
              </a:ext>
            </a:extLst>
          </p:cNvPr>
          <p:cNvSpPr/>
          <p:nvPr/>
        </p:nvSpPr>
        <p:spPr>
          <a:xfrm>
            <a:off x="6586118" y="2725737"/>
            <a:ext cx="909032" cy="7032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2-3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3E52-26BC-1149-AED1-E1EEE01AF856}"/>
              </a:ext>
            </a:extLst>
          </p:cNvPr>
          <p:cNvSpPr txBox="1"/>
          <p:nvPr/>
        </p:nvSpPr>
        <p:spPr>
          <a:xfrm>
            <a:off x="5930540" y="2927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9F6164-0B62-DC4A-91DF-64CF21A0EDD0}"/>
              </a:ext>
            </a:extLst>
          </p:cNvPr>
          <p:cNvSpPr/>
          <p:nvPr/>
        </p:nvSpPr>
        <p:spPr>
          <a:xfrm>
            <a:off x="3461766" y="3520391"/>
            <a:ext cx="909032" cy="703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1-0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F3C250-36D2-3144-BA6B-48A89D7B9036}"/>
              </a:ext>
            </a:extLst>
          </p:cNvPr>
          <p:cNvSpPr/>
          <p:nvPr/>
        </p:nvSpPr>
        <p:spPr>
          <a:xfrm>
            <a:off x="4447000" y="3520391"/>
            <a:ext cx="909032" cy="703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1-1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E7055-8965-864E-A23A-79E7E8D09A55}"/>
              </a:ext>
            </a:extLst>
          </p:cNvPr>
          <p:cNvSpPr/>
          <p:nvPr/>
        </p:nvSpPr>
        <p:spPr>
          <a:xfrm>
            <a:off x="5600884" y="3520391"/>
            <a:ext cx="909032" cy="703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1-2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C6BFA-CE71-374D-8E8F-69C26182579C}"/>
              </a:ext>
            </a:extLst>
          </p:cNvPr>
          <p:cNvSpPr/>
          <p:nvPr/>
        </p:nvSpPr>
        <p:spPr>
          <a:xfrm>
            <a:off x="6586118" y="3520391"/>
            <a:ext cx="909032" cy="703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1-3</a:t>
            </a:r>
          </a:p>
          <a:p>
            <a:pPr algn="ctr"/>
            <a:r>
              <a:rPr lang="en-US" sz="1050" dirty="0"/>
              <a:t>8 vCPUs</a:t>
            </a:r>
          </a:p>
          <a:p>
            <a:pPr algn="ctr"/>
            <a:r>
              <a:rPr lang="en-US" sz="1050" dirty="0"/>
              <a:t>192 GB mem</a:t>
            </a:r>
          </a:p>
        </p:txBody>
      </p:sp>
    </p:spTree>
    <p:extLst>
      <p:ext uri="{BB962C8B-B14F-4D97-AF65-F5344CB8AC3E}">
        <p14:creationId xmlns:p14="http://schemas.microsoft.com/office/powerpoint/2010/main" val="29668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31531D-7FCC-0B48-B212-293780589E8F}"/>
              </a:ext>
            </a:extLst>
          </p:cNvPr>
          <p:cNvSpPr/>
          <p:nvPr/>
        </p:nvSpPr>
        <p:spPr>
          <a:xfrm>
            <a:off x="2065789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Login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B1BA9-D8FF-BE49-B5B9-F61A53C9915E}"/>
              </a:ext>
            </a:extLst>
          </p:cNvPr>
          <p:cNvSpPr/>
          <p:nvPr/>
        </p:nvSpPr>
        <p:spPr>
          <a:xfrm>
            <a:off x="3393530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Management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E0E9B-42D9-C740-A6FD-0902911E1DB7}"/>
              </a:ext>
            </a:extLst>
          </p:cNvPr>
          <p:cNvSpPr/>
          <p:nvPr/>
        </p:nvSpPr>
        <p:spPr>
          <a:xfrm>
            <a:off x="4731538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Compute</a:t>
            </a:r>
            <a:r>
              <a:rPr lang="zh-Hans" altLang="en-US" sz="1300" dirty="0"/>
              <a:t> </a:t>
            </a:r>
            <a:r>
              <a:rPr lang="en-US" altLang="zh-CN" sz="1300" dirty="0"/>
              <a:t>1</a:t>
            </a:r>
            <a:endParaRPr lang="en-US" sz="1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2017E-0302-1A43-8E5E-B4B8B595AA48}"/>
              </a:ext>
            </a:extLst>
          </p:cNvPr>
          <p:cNvSpPr/>
          <p:nvPr/>
        </p:nvSpPr>
        <p:spPr>
          <a:xfrm>
            <a:off x="6028454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Compute</a:t>
            </a:r>
            <a:r>
              <a:rPr lang="zh-Hans" altLang="en-US" sz="1300" dirty="0"/>
              <a:t> </a:t>
            </a:r>
            <a:r>
              <a:rPr lang="en-US" altLang="zh-CN" sz="1300" dirty="0"/>
              <a:t>2</a:t>
            </a:r>
            <a:endParaRPr lang="en-US" sz="1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F6232-8EC7-134D-B8A2-22F16BB431B4}"/>
              </a:ext>
            </a:extLst>
          </p:cNvPr>
          <p:cNvSpPr/>
          <p:nvPr/>
        </p:nvSpPr>
        <p:spPr>
          <a:xfrm>
            <a:off x="7849854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Compute</a:t>
            </a:r>
            <a:r>
              <a:rPr lang="zh-Hans" altLang="en-US" sz="1300" dirty="0"/>
              <a:t> </a:t>
            </a:r>
            <a:r>
              <a:rPr lang="en-US" altLang="zh-CN" sz="1300" i="1" dirty="0"/>
              <a:t>N</a:t>
            </a:r>
            <a:endParaRPr lang="en-US" sz="1300" i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A5BF8-671F-AD4B-8537-164B12861440}"/>
              </a:ext>
            </a:extLst>
          </p:cNvPr>
          <p:cNvSpPr/>
          <p:nvPr/>
        </p:nvSpPr>
        <p:spPr>
          <a:xfrm>
            <a:off x="2065788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B42CB1-30C8-7540-818C-DE78897132D1}"/>
              </a:ext>
            </a:extLst>
          </p:cNvPr>
          <p:cNvSpPr/>
          <p:nvPr/>
        </p:nvSpPr>
        <p:spPr>
          <a:xfrm>
            <a:off x="3393530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292802-F8D4-1741-9564-A7C7B821E229}"/>
              </a:ext>
            </a:extLst>
          </p:cNvPr>
          <p:cNvSpPr/>
          <p:nvPr/>
        </p:nvSpPr>
        <p:spPr>
          <a:xfrm>
            <a:off x="4731538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E1A3F0-0EF3-8147-A302-54B023AFD107}"/>
              </a:ext>
            </a:extLst>
          </p:cNvPr>
          <p:cNvSpPr/>
          <p:nvPr/>
        </p:nvSpPr>
        <p:spPr>
          <a:xfrm>
            <a:off x="6028453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F48D49-01A3-B847-9691-5D89AE21CD52}"/>
              </a:ext>
            </a:extLst>
          </p:cNvPr>
          <p:cNvSpPr/>
          <p:nvPr/>
        </p:nvSpPr>
        <p:spPr>
          <a:xfrm>
            <a:off x="7849853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0B3D3-B580-7146-AC38-05DD2D0D20CC}"/>
              </a:ext>
            </a:extLst>
          </p:cNvPr>
          <p:cNvSpPr txBox="1"/>
          <p:nvPr/>
        </p:nvSpPr>
        <p:spPr>
          <a:xfrm>
            <a:off x="861812" y="4323299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F114A7-A39B-714D-9139-D386B13DE813}"/>
              </a:ext>
            </a:extLst>
          </p:cNvPr>
          <p:cNvSpPr/>
          <p:nvPr/>
        </p:nvSpPr>
        <p:spPr>
          <a:xfrm>
            <a:off x="2065787" y="2440994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</a:t>
            </a:r>
            <a:r>
              <a:rPr lang="zh-CN" altLang="en-US" sz="1200" dirty="0"/>
              <a:t> </a:t>
            </a:r>
            <a:r>
              <a:rPr lang="en-US" altLang="zh-CN" sz="1200" dirty="0"/>
              <a:t>4</a:t>
            </a:r>
            <a:endParaRPr lang="en-US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938D94-F4B0-F344-8FC4-F59D9354A29E}"/>
              </a:ext>
            </a:extLst>
          </p:cNvPr>
          <p:cNvSpPr/>
          <p:nvPr/>
        </p:nvSpPr>
        <p:spPr>
          <a:xfrm>
            <a:off x="3393529" y="243561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4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CE7E3F-F837-1343-93C0-0BC9DB5E28EA}"/>
              </a:ext>
            </a:extLst>
          </p:cNvPr>
          <p:cNvSpPr/>
          <p:nvPr/>
        </p:nvSpPr>
        <p:spPr>
          <a:xfrm>
            <a:off x="4731537" y="2444523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</a:t>
            </a:r>
            <a:r>
              <a:rPr lang="en-US" altLang="zh-Hans" sz="1200" dirty="0"/>
              <a:t>4</a:t>
            </a:r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BA8B41-2652-A544-B804-777AD7F386A8}"/>
              </a:ext>
            </a:extLst>
          </p:cNvPr>
          <p:cNvSpPr/>
          <p:nvPr/>
        </p:nvSpPr>
        <p:spPr>
          <a:xfrm>
            <a:off x="6028452" y="243023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dirty="0"/>
              <a:t>2</a:t>
            </a:r>
            <a:r>
              <a:rPr lang="en-US" altLang="zh-Hans" sz="1200" dirty="0"/>
              <a:t>_4</a:t>
            </a:r>
            <a:endParaRPr lang="en-US" sz="12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2088A18-ECC7-6B49-86E8-2ECCDFFFAD8F}"/>
              </a:ext>
            </a:extLst>
          </p:cNvPr>
          <p:cNvSpPr/>
          <p:nvPr/>
        </p:nvSpPr>
        <p:spPr>
          <a:xfrm>
            <a:off x="7849852" y="243023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_4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F827C83-84A2-D447-A40B-C4490E5032F8}"/>
              </a:ext>
            </a:extLst>
          </p:cNvPr>
          <p:cNvSpPr/>
          <p:nvPr/>
        </p:nvSpPr>
        <p:spPr>
          <a:xfrm>
            <a:off x="1915219" y="2356619"/>
            <a:ext cx="7223760" cy="453625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E91757-B1B6-404D-9442-D4EC57773DB3}"/>
              </a:ext>
            </a:extLst>
          </p:cNvPr>
          <p:cNvSpPr/>
          <p:nvPr/>
        </p:nvSpPr>
        <p:spPr>
          <a:xfrm>
            <a:off x="2065788" y="306896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73A816-98ED-0640-8A1E-30A6E6B1A41D}"/>
              </a:ext>
            </a:extLst>
          </p:cNvPr>
          <p:cNvSpPr/>
          <p:nvPr/>
        </p:nvSpPr>
        <p:spPr>
          <a:xfrm>
            <a:off x="3393530" y="306358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CCBAF36-43D1-C14E-853D-105C3DBD5C99}"/>
              </a:ext>
            </a:extLst>
          </p:cNvPr>
          <p:cNvSpPr/>
          <p:nvPr/>
        </p:nvSpPr>
        <p:spPr>
          <a:xfrm>
            <a:off x="4731538" y="307249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1_3</a:t>
            </a:r>
            <a:endParaRPr lang="en-US" sz="12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4857248-F532-5A48-BCFB-3EC6D634F52E}"/>
              </a:ext>
            </a:extLst>
          </p:cNvPr>
          <p:cNvSpPr/>
          <p:nvPr/>
        </p:nvSpPr>
        <p:spPr>
          <a:xfrm>
            <a:off x="6028453" y="3058211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dirty="0"/>
              <a:t>2</a:t>
            </a:r>
            <a:r>
              <a:rPr lang="en-US" altLang="zh-Hans" sz="1200" dirty="0"/>
              <a:t>_3</a:t>
            </a:r>
            <a:endParaRPr lang="en-US" sz="12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E3380A-60D8-F043-9E15-2C5B45CBA365}"/>
              </a:ext>
            </a:extLst>
          </p:cNvPr>
          <p:cNvSpPr/>
          <p:nvPr/>
        </p:nvSpPr>
        <p:spPr>
          <a:xfrm>
            <a:off x="7849853" y="3058211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_3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0B16E56-6961-E149-AD5E-9C2AC8B90B94}"/>
              </a:ext>
            </a:extLst>
          </p:cNvPr>
          <p:cNvSpPr/>
          <p:nvPr/>
        </p:nvSpPr>
        <p:spPr>
          <a:xfrm>
            <a:off x="1915220" y="2986046"/>
            <a:ext cx="722376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5379FC-B8EC-4A49-81BB-45A4D56945C8}"/>
              </a:ext>
            </a:extLst>
          </p:cNvPr>
          <p:cNvSpPr/>
          <p:nvPr/>
        </p:nvSpPr>
        <p:spPr>
          <a:xfrm>
            <a:off x="2065788" y="3691112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</a:t>
            </a:r>
            <a:r>
              <a:rPr lang="en-US" altLang="zh-Hans" sz="1200" dirty="0"/>
              <a:t>2</a:t>
            </a:r>
            <a:endParaRPr lang="en-US" sz="12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1BF3B53-4942-8C46-8FFD-4B39562EEF09}"/>
              </a:ext>
            </a:extLst>
          </p:cNvPr>
          <p:cNvSpPr/>
          <p:nvPr/>
        </p:nvSpPr>
        <p:spPr>
          <a:xfrm>
            <a:off x="3393530" y="3685734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78BB4D-8D39-ED40-A876-25D946FC7A52}"/>
              </a:ext>
            </a:extLst>
          </p:cNvPr>
          <p:cNvSpPr/>
          <p:nvPr/>
        </p:nvSpPr>
        <p:spPr>
          <a:xfrm>
            <a:off x="4731538" y="3694641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1_2</a:t>
            </a:r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4C2A7D-C603-054C-B8FC-4FA4E194144B}"/>
              </a:ext>
            </a:extLst>
          </p:cNvPr>
          <p:cNvSpPr/>
          <p:nvPr/>
        </p:nvSpPr>
        <p:spPr>
          <a:xfrm>
            <a:off x="6028453" y="368035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dirty="0"/>
              <a:t>2</a:t>
            </a:r>
            <a:r>
              <a:rPr lang="en-US" altLang="zh-Hans" sz="1200" dirty="0"/>
              <a:t>_2</a:t>
            </a:r>
            <a:endParaRPr lang="en-US" sz="12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E911904-C1C9-374B-9402-65E8AD492189}"/>
              </a:ext>
            </a:extLst>
          </p:cNvPr>
          <p:cNvSpPr/>
          <p:nvPr/>
        </p:nvSpPr>
        <p:spPr>
          <a:xfrm>
            <a:off x="7849853" y="368035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_2</a:t>
            </a:r>
            <a:endParaRPr lang="en-US" sz="12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22329F5-3339-714E-A1FE-A509F16BCF40}"/>
              </a:ext>
            </a:extLst>
          </p:cNvPr>
          <p:cNvSpPr/>
          <p:nvPr/>
        </p:nvSpPr>
        <p:spPr>
          <a:xfrm>
            <a:off x="1915220" y="3617266"/>
            <a:ext cx="722376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24190C-16CF-8142-AC57-8599AA9F2D24}"/>
              </a:ext>
            </a:extLst>
          </p:cNvPr>
          <p:cNvSpPr/>
          <p:nvPr/>
        </p:nvSpPr>
        <p:spPr>
          <a:xfrm>
            <a:off x="2065788" y="431565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</a:t>
            </a:r>
            <a:r>
              <a:rPr lang="en-US" altLang="zh-Hans" sz="1200" dirty="0"/>
              <a:t>1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35FD8C-9ADD-2549-9660-7DD73E82ECEB}"/>
              </a:ext>
            </a:extLst>
          </p:cNvPr>
          <p:cNvSpPr/>
          <p:nvPr/>
        </p:nvSpPr>
        <p:spPr>
          <a:xfrm>
            <a:off x="3393530" y="431027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63907C-C57E-0148-BE8F-2919C81CD00D}"/>
              </a:ext>
            </a:extLst>
          </p:cNvPr>
          <p:cNvSpPr/>
          <p:nvPr/>
        </p:nvSpPr>
        <p:spPr>
          <a:xfrm>
            <a:off x="4731538" y="431918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1_1</a:t>
            </a:r>
            <a:endParaRPr lang="en-US" sz="12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CB65C2-3ABE-DC44-B891-C6A631EBF3CA}"/>
              </a:ext>
            </a:extLst>
          </p:cNvPr>
          <p:cNvSpPr/>
          <p:nvPr/>
        </p:nvSpPr>
        <p:spPr>
          <a:xfrm>
            <a:off x="6028453" y="4304902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dirty="0"/>
              <a:t>2</a:t>
            </a:r>
            <a:r>
              <a:rPr lang="en-US" altLang="zh-Hans" sz="1200" dirty="0"/>
              <a:t>_1</a:t>
            </a:r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08CFC58-1E15-754D-BB96-6CB6D5E6717E}"/>
              </a:ext>
            </a:extLst>
          </p:cNvPr>
          <p:cNvSpPr/>
          <p:nvPr/>
        </p:nvSpPr>
        <p:spPr>
          <a:xfrm>
            <a:off x="7849853" y="4304902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_1</a:t>
            </a:r>
            <a:endParaRPr lang="en-US" sz="12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5094FC5-389E-C549-8797-D517614F54D7}"/>
              </a:ext>
            </a:extLst>
          </p:cNvPr>
          <p:cNvSpPr/>
          <p:nvPr/>
        </p:nvSpPr>
        <p:spPr>
          <a:xfrm>
            <a:off x="1915220" y="4239696"/>
            <a:ext cx="722376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0FA335-BDC9-DD43-8CBB-F3DC44955550}"/>
              </a:ext>
            </a:extLst>
          </p:cNvPr>
          <p:cNvSpPr txBox="1"/>
          <p:nvPr/>
        </p:nvSpPr>
        <p:spPr>
          <a:xfrm>
            <a:off x="7164108" y="4676880"/>
            <a:ext cx="737808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799" dirty="0"/>
              <a:t>…</a:t>
            </a:r>
            <a:endParaRPr lang="en-US" sz="4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620C48-8123-7242-90D7-75DAF1A0915E}"/>
              </a:ext>
            </a:extLst>
          </p:cNvPr>
          <p:cNvSpPr txBox="1"/>
          <p:nvPr/>
        </p:nvSpPr>
        <p:spPr>
          <a:xfrm>
            <a:off x="839895" y="4839632"/>
            <a:ext cx="109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Hypervisor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FD1559-6596-2148-9246-BA55A5CE05FE}"/>
              </a:ext>
            </a:extLst>
          </p:cNvPr>
          <p:cNvSpPr txBox="1"/>
          <p:nvPr/>
        </p:nvSpPr>
        <p:spPr>
          <a:xfrm>
            <a:off x="836102" y="5292905"/>
            <a:ext cx="78258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dirty="0"/>
              <a:t>Nodes</a:t>
            </a:r>
            <a:endParaRPr lang="en-US" sz="17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A22C2-F204-8043-B1FC-6E3F9F7A33F3}"/>
              </a:ext>
            </a:extLst>
          </p:cNvPr>
          <p:cNvSpPr txBox="1"/>
          <p:nvPr/>
        </p:nvSpPr>
        <p:spPr>
          <a:xfrm>
            <a:off x="850926" y="3707343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4C2031-9C17-E848-9EE8-B0D941721E46}"/>
              </a:ext>
            </a:extLst>
          </p:cNvPr>
          <p:cNvSpPr txBox="1"/>
          <p:nvPr/>
        </p:nvSpPr>
        <p:spPr>
          <a:xfrm>
            <a:off x="850926" y="3091387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ABC93F-8D65-5344-AEC0-48CF56280E87}"/>
              </a:ext>
            </a:extLst>
          </p:cNvPr>
          <p:cNvSpPr txBox="1"/>
          <p:nvPr/>
        </p:nvSpPr>
        <p:spPr>
          <a:xfrm>
            <a:off x="855600" y="2475431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64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3" grpId="0"/>
      <p:bldP spid="25" grpId="0" animBg="1"/>
      <p:bldP spid="29" grpId="0" animBg="1"/>
      <p:bldP spid="33" grpId="0" animBg="1"/>
      <p:bldP spid="37" grpId="0" animBg="1"/>
      <p:bldP spid="41" grpId="0" animBg="1"/>
      <p:bldP spid="43" grpId="0" animBg="1"/>
      <p:bldP spid="24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20" grpId="0" animBg="1"/>
      <p:bldP spid="27" grpId="0" animBg="1"/>
      <p:bldP spid="31" grpId="0" animBg="1"/>
      <p:bldP spid="35" grpId="0" animBg="1"/>
      <p:bldP spid="39" grpId="0" animBg="1"/>
      <p:bldP spid="45" grpId="0" animBg="1"/>
      <p:bldP spid="19" grpId="0" animBg="1"/>
      <p:bldP spid="26" grpId="0" animBg="1"/>
      <p:bldP spid="30" grpId="0" animBg="1"/>
      <p:bldP spid="34" grpId="0" animBg="1"/>
      <p:bldP spid="38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31531D-7FCC-0B48-B212-293780589E8F}"/>
              </a:ext>
            </a:extLst>
          </p:cNvPr>
          <p:cNvSpPr/>
          <p:nvPr/>
        </p:nvSpPr>
        <p:spPr>
          <a:xfrm>
            <a:off x="2065789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Login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B1BA9-D8FF-BE49-B5B9-F61A53C9915E}"/>
              </a:ext>
            </a:extLst>
          </p:cNvPr>
          <p:cNvSpPr/>
          <p:nvPr/>
        </p:nvSpPr>
        <p:spPr>
          <a:xfrm>
            <a:off x="3393530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Management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E0E9B-42D9-C740-A6FD-0902911E1DB7}"/>
              </a:ext>
            </a:extLst>
          </p:cNvPr>
          <p:cNvSpPr/>
          <p:nvPr/>
        </p:nvSpPr>
        <p:spPr>
          <a:xfrm>
            <a:off x="4731538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Compute</a:t>
            </a:r>
            <a:r>
              <a:rPr lang="zh-Hans" altLang="en-US" sz="1300" dirty="0"/>
              <a:t> </a:t>
            </a:r>
            <a:r>
              <a:rPr lang="en-US" altLang="zh-CN" sz="1300" dirty="0"/>
              <a:t>1</a:t>
            </a:r>
            <a:endParaRPr lang="en-US" sz="1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F6232-8EC7-134D-B8A2-22F16BB431B4}"/>
              </a:ext>
            </a:extLst>
          </p:cNvPr>
          <p:cNvSpPr/>
          <p:nvPr/>
        </p:nvSpPr>
        <p:spPr>
          <a:xfrm>
            <a:off x="6558933" y="5262083"/>
            <a:ext cx="1140014" cy="430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Compute</a:t>
            </a:r>
            <a:r>
              <a:rPr lang="zh-Hans" altLang="en-US" sz="1300" dirty="0"/>
              <a:t> </a:t>
            </a:r>
            <a:r>
              <a:rPr lang="en-US" altLang="zh-CN" sz="1300" i="1" dirty="0"/>
              <a:t>N</a:t>
            </a:r>
            <a:endParaRPr lang="en-US" sz="1300" i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A5BF8-671F-AD4B-8537-164B12861440}"/>
              </a:ext>
            </a:extLst>
          </p:cNvPr>
          <p:cNvSpPr/>
          <p:nvPr/>
        </p:nvSpPr>
        <p:spPr>
          <a:xfrm>
            <a:off x="2065788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B42CB1-30C8-7540-818C-DE78897132D1}"/>
              </a:ext>
            </a:extLst>
          </p:cNvPr>
          <p:cNvSpPr/>
          <p:nvPr/>
        </p:nvSpPr>
        <p:spPr>
          <a:xfrm>
            <a:off x="3393530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292802-F8D4-1741-9564-A7C7B821E229}"/>
              </a:ext>
            </a:extLst>
          </p:cNvPr>
          <p:cNvSpPr/>
          <p:nvPr/>
        </p:nvSpPr>
        <p:spPr>
          <a:xfrm>
            <a:off x="4731538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F48D49-01A3-B847-9691-5D89AE21CD52}"/>
              </a:ext>
            </a:extLst>
          </p:cNvPr>
          <p:cNvSpPr/>
          <p:nvPr/>
        </p:nvSpPr>
        <p:spPr>
          <a:xfrm>
            <a:off x="6558932" y="4843431"/>
            <a:ext cx="1140014" cy="322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ESXi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0B3D3-B580-7146-AC38-05DD2D0D20CC}"/>
              </a:ext>
            </a:extLst>
          </p:cNvPr>
          <p:cNvSpPr txBox="1"/>
          <p:nvPr/>
        </p:nvSpPr>
        <p:spPr>
          <a:xfrm>
            <a:off x="861812" y="4323299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F114A7-A39B-714D-9139-D386B13DE813}"/>
              </a:ext>
            </a:extLst>
          </p:cNvPr>
          <p:cNvSpPr/>
          <p:nvPr/>
        </p:nvSpPr>
        <p:spPr>
          <a:xfrm>
            <a:off x="2065787" y="2440994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</a:t>
            </a:r>
            <a:r>
              <a:rPr lang="zh-CN" altLang="en-US" sz="1200" dirty="0"/>
              <a:t> </a:t>
            </a:r>
            <a:r>
              <a:rPr lang="en-US" altLang="zh-CN" sz="1200" dirty="0"/>
              <a:t>4</a:t>
            </a:r>
            <a:endParaRPr lang="en-US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938D94-F4B0-F344-8FC4-F59D9354A29E}"/>
              </a:ext>
            </a:extLst>
          </p:cNvPr>
          <p:cNvSpPr/>
          <p:nvPr/>
        </p:nvSpPr>
        <p:spPr>
          <a:xfrm>
            <a:off x="3393529" y="243561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4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CE7E3F-F837-1343-93C0-0BC9DB5E28EA}"/>
              </a:ext>
            </a:extLst>
          </p:cNvPr>
          <p:cNvSpPr/>
          <p:nvPr/>
        </p:nvSpPr>
        <p:spPr>
          <a:xfrm>
            <a:off x="4731537" y="2444523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</a:t>
            </a:r>
            <a:r>
              <a:rPr lang="en-US" altLang="zh-Hans" sz="1200" dirty="0"/>
              <a:t>4</a:t>
            </a:r>
            <a:endParaRPr lang="en-US" sz="12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2088A18-ECC7-6B49-86E8-2ECCDFFFAD8F}"/>
              </a:ext>
            </a:extLst>
          </p:cNvPr>
          <p:cNvSpPr/>
          <p:nvPr/>
        </p:nvSpPr>
        <p:spPr>
          <a:xfrm>
            <a:off x="6558931" y="243023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_4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F827C83-84A2-D447-A40B-C4490E5032F8}"/>
              </a:ext>
            </a:extLst>
          </p:cNvPr>
          <p:cNvSpPr/>
          <p:nvPr/>
        </p:nvSpPr>
        <p:spPr>
          <a:xfrm>
            <a:off x="1915219" y="2356619"/>
            <a:ext cx="5897522" cy="453625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E91757-B1B6-404D-9442-D4EC57773DB3}"/>
              </a:ext>
            </a:extLst>
          </p:cNvPr>
          <p:cNvSpPr/>
          <p:nvPr/>
        </p:nvSpPr>
        <p:spPr>
          <a:xfrm>
            <a:off x="2065788" y="306896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73A816-98ED-0640-8A1E-30A6E6B1A41D}"/>
              </a:ext>
            </a:extLst>
          </p:cNvPr>
          <p:cNvSpPr/>
          <p:nvPr/>
        </p:nvSpPr>
        <p:spPr>
          <a:xfrm>
            <a:off x="3393530" y="306358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CCBAF36-43D1-C14E-853D-105C3DBD5C99}"/>
              </a:ext>
            </a:extLst>
          </p:cNvPr>
          <p:cNvSpPr/>
          <p:nvPr/>
        </p:nvSpPr>
        <p:spPr>
          <a:xfrm>
            <a:off x="4731538" y="307249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1_3</a:t>
            </a:r>
            <a:endParaRPr lang="en-US" sz="12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E3380A-60D8-F043-9E15-2C5B45CBA365}"/>
              </a:ext>
            </a:extLst>
          </p:cNvPr>
          <p:cNvSpPr/>
          <p:nvPr/>
        </p:nvSpPr>
        <p:spPr>
          <a:xfrm>
            <a:off x="6558932" y="3058211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_3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0B16E56-6961-E149-AD5E-9C2AC8B90B94}"/>
              </a:ext>
            </a:extLst>
          </p:cNvPr>
          <p:cNvSpPr/>
          <p:nvPr/>
        </p:nvSpPr>
        <p:spPr>
          <a:xfrm>
            <a:off x="1915220" y="2986046"/>
            <a:ext cx="589788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5379FC-B8EC-4A49-81BB-45A4D56945C8}"/>
              </a:ext>
            </a:extLst>
          </p:cNvPr>
          <p:cNvSpPr/>
          <p:nvPr/>
        </p:nvSpPr>
        <p:spPr>
          <a:xfrm>
            <a:off x="2065788" y="3691112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</a:t>
            </a:r>
            <a:r>
              <a:rPr lang="en-US" altLang="zh-Hans" sz="1200" dirty="0"/>
              <a:t>2</a:t>
            </a:r>
            <a:endParaRPr lang="en-US" sz="12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1BF3B53-4942-8C46-8FFD-4B39562EEF09}"/>
              </a:ext>
            </a:extLst>
          </p:cNvPr>
          <p:cNvSpPr/>
          <p:nvPr/>
        </p:nvSpPr>
        <p:spPr>
          <a:xfrm>
            <a:off x="3393530" y="3685734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78BB4D-8D39-ED40-A876-25D946FC7A52}"/>
              </a:ext>
            </a:extLst>
          </p:cNvPr>
          <p:cNvSpPr/>
          <p:nvPr/>
        </p:nvSpPr>
        <p:spPr>
          <a:xfrm>
            <a:off x="4731538" y="3694641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1_2</a:t>
            </a:r>
            <a:endParaRPr lang="en-US" sz="12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E911904-C1C9-374B-9402-65E8AD492189}"/>
              </a:ext>
            </a:extLst>
          </p:cNvPr>
          <p:cNvSpPr/>
          <p:nvPr/>
        </p:nvSpPr>
        <p:spPr>
          <a:xfrm>
            <a:off x="6558932" y="368035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_2</a:t>
            </a:r>
            <a:endParaRPr lang="en-US" sz="12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22329F5-3339-714E-A1FE-A509F16BCF40}"/>
              </a:ext>
            </a:extLst>
          </p:cNvPr>
          <p:cNvSpPr/>
          <p:nvPr/>
        </p:nvSpPr>
        <p:spPr>
          <a:xfrm>
            <a:off x="1915220" y="3617266"/>
            <a:ext cx="589788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24190C-16CF-8142-AC57-8599AA9F2D24}"/>
              </a:ext>
            </a:extLst>
          </p:cNvPr>
          <p:cNvSpPr/>
          <p:nvPr/>
        </p:nvSpPr>
        <p:spPr>
          <a:xfrm>
            <a:off x="2065788" y="4315657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</a:t>
            </a:r>
            <a:r>
              <a:rPr lang="en-US" altLang="zh-Hans" sz="1200" dirty="0"/>
              <a:t>1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35FD8C-9ADD-2549-9660-7DD73E82ECEB}"/>
              </a:ext>
            </a:extLst>
          </p:cNvPr>
          <p:cNvSpPr/>
          <p:nvPr/>
        </p:nvSpPr>
        <p:spPr>
          <a:xfrm>
            <a:off x="3393530" y="4310279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master</a:t>
            </a:r>
            <a:r>
              <a:rPr lang="zh-CN" altLang="en-US" sz="1200" dirty="0"/>
              <a:t> 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63907C-C57E-0148-BE8F-2919C81CD00D}"/>
              </a:ext>
            </a:extLst>
          </p:cNvPr>
          <p:cNvSpPr/>
          <p:nvPr/>
        </p:nvSpPr>
        <p:spPr>
          <a:xfrm>
            <a:off x="4731538" y="4319186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CN" altLang="en-US" sz="1200" dirty="0"/>
              <a:t> </a:t>
            </a:r>
            <a:r>
              <a:rPr lang="en-US" altLang="zh-CN" sz="1200" dirty="0"/>
              <a:t>1_1</a:t>
            </a:r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08CFC58-1E15-754D-BB96-6CB6D5E6717E}"/>
              </a:ext>
            </a:extLst>
          </p:cNvPr>
          <p:cNvSpPr/>
          <p:nvPr/>
        </p:nvSpPr>
        <p:spPr>
          <a:xfrm>
            <a:off x="6558932" y="4304902"/>
            <a:ext cx="1140014" cy="31189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r>
              <a:rPr lang="zh-Hans" altLang="en-US" sz="1200" dirty="0"/>
              <a:t> </a:t>
            </a:r>
            <a:r>
              <a:rPr lang="en-US" altLang="zh-CN" sz="1200" i="1" dirty="0"/>
              <a:t>N</a:t>
            </a:r>
            <a:r>
              <a:rPr lang="en-US" altLang="zh-Hans" sz="1200" dirty="0"/>
              <a:t>_1</a:t>
            </a:r>
            <a:endParaRPr lang="en-US" sz="12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5094FC5-389E-C549-8797-D517614F54D7}"/>
              </a:ext>
            </a:extLst>
          </p:cNvPr>
          <p:cNvSpPr/>
          <p:nvPr/>
        </p:nvSpPr>
        <p:spPr>
          <a:xfrm>
            <a:off x="1915220" y="4239696"/>
            <a:ext cx="5897880" cy="457081"/>
          </a:xfrm>
          <a:prstGeom prst="roundRect">
            <a:avLst/>
          </a:prstGeom>
          <a:noFill/>
          <a:ln w="22225">
            <a:solidFill>
              <a:srgbClr val="F898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0FA335-BDC9-DD43-8CBB-F3DC44955550}"/>
              </a:ext>
            </a:extLst>
          </p:cNvPr>
          <p:cNvSpPr txBox="1"/>
          <p:nvPr/>
        </p:nvSpPr>
        <p:spPr>
          <a:xfrm>
            <a:off x="5873187" y="4676880"/>
            <a:ext cx="737808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799" dirty="0"/>
              <a:t>…</a:t>
            </a:r>
            <a:endParaRPr lang="en-US" sz="4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620C48-8123-7242-90D7-75DAF1A0915E}"/>
              </a:ext>
            </a:extLst>
          </p:cNvPr>
          <p:cNvSpPr txBox="1"/>
          <p:nvPr/>
        </p:nvSpPr>
        <p:spPr>
          <a:xfrm>
            <a:off x="839895" y="4839632"/>
            <a:ext cx="109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Hypervisor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FD1559-6596-2148-9246-BA55A5CE05FE}"/>
              </a:ext>
            </a:extLst>
          </p:cNvPr>
          <p:cNvSpPr txBox="1"/>
          <p:nvPr/>
        </p:nvSpPr>
        <p:spPr>
          <a:xfrm>
            <a:off x="836102" y="5292905"/>
            <a:ext cx="78258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dirty="0"/>
              <a:t>Nodes</a:t>
            </a:r>
            <a:endParaRPr lang="en-US" sz="17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A22C2-F204-8043-B1FC-6E3F9F7A33F3}"/>
              </a:ext>
            </a:extLst>
          </p:cNvPr>
          <p:cNvSpPr txBox="1"/>
          <p:nvPr/>
        </p:nvSpPr>
        <p:spPr>
          <a:xfrm>
            <a:off x="850926" y="3707343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4C2031-9C17-E848-9EE8-B0D941721E46}"/>
              </a:ext>
            </a:extLst>
          </p:cNvPr>
          <p:cNvSpPr txBox="1"/>
          <p:nvPr/>
        </p:nvSpPr>
        <p:spPr>
          <a:xfrm>
            <a:off x="850926" y="3091387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ABC93F-8D65-5344-AEC0-48CF56280E87}"/>
              </a:ext>
            </a:extLst>
          </p:cNvPr>
          <p:cNvSpPr txBox="1"/>
          <p:nvPr/>
        </p:nvSpPr>
        <p:spPr>
          <a:xfrm>
            <a:off x="855600" y="2475431"/>
            <a:ext cx="55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VC</a:t>
            </a:r>
            <a:r>
              <a:rPr lang="zh-CN" altLang="en-US" sz="1600" dirty="0"/>
              <a:t> </a:t>
            </a:r>
            <a:r>
              <a:rPr lang="en-US" altLang="zh-CN" sz="1600" dirty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47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23" grpId="0"/>
      <p:bldP spid="25" grpId="0" animBg="1"/>
      <p:bldP spid="29" grpId="0" animBg="1"/>
      <p:bldP spid="33" grpId="0" animBg="1"/>
      <p:bldP spid="41" grpId="0" animBg="1"/>
      <p:bldP spid="43" grpId="0" animBg="1"/>
      <p:bldP spid="24" grpId="0" animBg="1"/>
      <p:bldP spid="28" grpId="0" animBg="1"/>
      <p:bldP spid="32" grpId="0" animBg="1"/>
      <p:bldP spid="40" grpId="0" animBg="1"/>
      <p:bldP spid="44" grpId="0" animBg="1"/>
      <p:bldP spid="20" grpId="0" animBg="1"/>
      <p:bldP spid="27" grpId="0" animBg="1"/>
      <p:bldP spid="31" grpId="0" animBg="1"/>
      <p:bldP spid="39" grpId="0" animBg="1"/>
      <p:bldP spid="45" grpId="0" animBg="1"/>
      <p:bldP spid="19" grpId="0" animBg="1"/>
      <p:bldP spid="26" grpId="0" animBg="1"/>
      <p:bldP spid="30" grpId="0" animBg="1"/>
      <p:bldP spid="38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490</Words>
  <Application>Microsoft Macintosh PowerPoint</Application>
  <PresentationFormat>Widescreen</PresentationFormat>
  <Paragraphs>181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VM configuration and virtual cluster</vt:lpstr>
      <vt:lpstr>Virtual Clusters</vt:lpstr>
      <vt:lpstr>Virtual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Cui</dc:creator>
  <cp:lastModifiedBy>Michael Cui</cp:lastModifiedBy>
  <cp:revision>12</cp:revision>
  <dcterms:created xsi:type="dcterms:W3CDTF">2019-12-04T16:36:06Z</dcterms:created>
  <dcterms:modified xsi:type="dcterms:W3CDTF">2020-05-21T18:16:48Z</dcterms:modified>
</cp:coreProperties>
</file>