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</p:sldMasterIdLst>
  <p:notesMasterIdLst>
    <p:notesMasterId r:id="rId39"/>
  </p:notesMasterIdLst>
  <p:sldIdLst>
    <p:sldId id="256" r:id="rId6"/>
    <p:sldId id="260" r:id="rId7"/>
    <p:sldId id="259" r:id="rId8"/>
    <p:sldId id="258" r:id="rId9"/>
    <p:sldId id="257" r:id="rId10"/>
    <p:sldId id="292" r:id="rId11"/>
    <p:sldId id="267" r:id="rId12"/>
    <p:sldId id="268" r:id="rId13"/>
    <p:sldId id="271" r:id="rId14"/>
    <p:sldId id="283" r:id="rId15"/>
    <p:sldId id="282" r:id="rId16"/>
    <p:sldId id="287" r:id="rId17"/>
    <p:sldId id="296" r:id="rId18"/>
    <p:sldId id="288" r:id="rId19"/>
    <p:sldId id="284" r:id="rId20"/>
    <p:sldId id="266" r:id="rId21"/>
    <p:sldId id="294" r:id="rId22"/>
    <p:sldId id="276" r:id="rId23"/>
    <p:sldId id="272" r:id="rId24"/>
    <p:sldId id="275" r:id="rId25"/>
    <p:sldId id="291" r:id="rId26"/>
    <p:sldId id="293" r:id="rId27"/>
    <p:sldId id="277" r:id="rId28"/>
    <p:sldId id="278" r:id="rId29"/>
    <p:sldId id="279" r:id="rId30"/>
    <p:sldId id="289" r:id="rId31"/>
    <p:sldId id="273" r:id="rId32"/>
    <p:sldId id="274" r:id="rId33"/>
    <p:sldId id="280" r:id="rId34"/>
    <p:sldId id="295" r:id="rId35"/>
    <p:sldId id="262" r:id="rId36"/>
    <p:sldId id="26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56304-CE65-44BF-B9EA-CF9CBA0762DD}" v="597" dt="2023-03-06T23:18:01.742"/>
    <p1510:client id="{08E29FC6-183B-4882-9668-3A5BA442E013}" v="6" dt="2023-03-06T16:44:35.431"/>
    <p1510:client id="{0AE928CB-6454-4054-BD86-613235E6EF5A}" v="19" dt="2023-03-06T22:39:51.582"/>
    <p1510:client id="{0B5DD3EC-CF80-4BDF-9B50-B7AF6C3B4FDC}" v="51" dt="2023-03-06T22:45:24.228"/>
    <p1510:client id="{18DB87A5-13E2-4F37-B1F4-A6B40F0F5E5D}" v="26" dt="2023-03-07T13:16:00.556"/>
    <p1510:client id="{1A2CBAE0-556B-4F80-A56D-0DB0BC4B4B91}" v="37" dt="2023-03-07T03:52:53.862"/>
    <p1510:client id="{261F9821-10B7-458B-9505-078B3A71FA40}" v="519" dt="2023-03-06T21:25:17.763"/>
    <p1510:client id="{3055A3B2-C02B-4FC0-9B2F-A31EF3070F8D}" v="23" dt="2023-03-06T21:56:53.331"/>
    <p1510:client id="{30600A5D-A6A3-44F2-8392-C1F892E3EA5C}" v="5" dt="2023-03-07T01:29:16.296"/>
    <p1510:client id="{3319629E-107E-470B-A500-1868B3987245}" v="23" dt="2023-03-06T23:23:11.935"/>
    <p1510:client id="{347A74DC-3FCB-40F7-AE8B-FB653603D7C6}" v="55" dt="2023-03-07T13:10:41.776"/>
    <p1510:client id="{355554E8-FD1A-43FB-8C70-DAEF04F179CF}" v="26" dt="2023-03-07T01:02:21.271"/>
    <p1510:client id="{366D1912-66F9-47AC-9FA7-0360F75A5DBE}" v="7" dt="2023-03-07T12:58:10.587"/>
    <p1510:client id="{3E59FD68-1D8C-46FE-8914-9ECB2CABA308}" v="24" dt="2023-03-07T10:53:48.847"/>
    <p1510:client id="{4EF8A817-B9C7-4BEB-96E3-E7382ED78624}" v="3" dt="2023-03-06T23:06:33.820"/>
    <p1510:client id="{5DCFF97C-D26F-2946-83F1-0161A6F9DBC2}" v="743" dt="2023-03-07T12:24:51.826"/>
    <p1510:client id="{60F8F2AD-8845-4D10-8B08-7DC57A07E898}" v="643" dt="2023-03-06T18:32:39.281"/>
    <p1510:client id="{6362EB7C-4272-48C8-8212-C14CF8DBE3F8}" v="6" dt="2023-03-06T23:10:32.601"/>
    <p1510:client id="{81E894AF-6E94-4D81-928E-09FE8BD4C8BE}" v="35" dt="2023-03-07T11:58:48.129"/>
    <p1510:client id="{86D91020-17C8-4968-AF32-6B755B75E911}" v="8" dt="2023-03-06T23:17:29.947"/>
    <p1510:client id="{8B1EE208-430E-4F2C-889C-740736134DE5}" v="5" dt="2023-03-07T00:29:23.911"/>
    <p1510:client id="{8BC023D1-03B1-4A5A-984F-6B910DF9958E}" v="37" dt="2023-03-07T12:52:21.752"/>
    <p1510:client id="{A24D0B80-E769-4785-BB35-5EA4FF0CE9F9}" v="49" dt="2023-03-06T23:01:29.890"/>
    <p1510:client id="{BA667093-3C4F-46F5-AA91-4BDE04C21062}" v="31" dt="2023-03-06T21:31:42.529"/>
    <p1510:client id="{BAAEEF7B-F08E-4D99-ADA7-15B180787322}" v="35" dt="2023-03-07T00:03:00.477"/>
    <p1510:client id="{BBCB1388-5C0A-4829-B05E-E4766CF10F70}" v="15" dt="2023-03-07T13:11:30.663"/>
    <p1510:client id="{BEE4796C-7E2F-CD49-86EE-DE2E48EC29DE}" v="4062" vWet="4064" dt="2023-03-07T13:03:16.249"/>
    <p1510:client id="{C48442A2-0FBB-45AD-BBB4-5AB7DD1937CD}" v="348" dt="2023-03-06T23:06:43.344"/>
    <p1510:client id="{CC220752-042D-40AB-A356-A107B215121D}" v="4" dt="2023-03-06T23:23:39.106"/>
    <p1510:client id="{CE8B2113-DC36-4440-9405-61A22491254A}" v="14" dt="2023-03-06T22:58:37.002"/>
    <p1510:client id="{D10E3360-36AB-499E-9412-C70E2E10DDC0}" v="34" dt="2023-03-06T22:50:02.901"/>
    <p1510:client id="{E0ED894F-7E5D-4C07-A7E5-4E7A255B635C}" v="14" dt="2023-03-06T22:52:13.139"/>
    <p1510:client id="{E3203B3E-0C8D-4B91-A40B-400994AD7F0C}" v="18" dt="2023-03-06T23:27:14.083"/>
    <p1510:client id="{E44EC6F5-2D53-41AA-B2FF-DECBE2DF374F}" v="11" dt="2023-03-06T22:05:32.124"/>
    <p1510:client id="{F4FBA51B-DAAD-4D04-AFB4-8BCE870C3524}" v="9" dt="2023-03-07T12:18:28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61066-42BA-354B-94E7-C21DC4755C0E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0DEDF7-D6E3-0845-A43B-551AE08D2DC5}">
      <dgm:prSet phldrT="[Text]"/>
      <dgm:spPr/>
      <dgm:t>
        <a:bodyPr/>
        <a:lstStyle/>
        <a:p>
          <a:r>
            <a:rPr lang="en-US">
              <a:ln/>
            </a:rPr>
            <a:t>In: .faa/.fna files</a:t>
          </a:r>
        </a:p>
      </dgm:t>
    </dgm:pt>
    <dgm:pt modelId="{FC828D0C-87C6-9843-AAB3-892422ED8841}" type="parTrans" cxnId="{E48B9BA9-BAC0-9C44-A30F-B5AA8C6BFF9E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4EB6603-1529-3742-BBA8-611C83D03407}" type="sibTrans" cxnId="{E48B9BA9-BAC0-9C44-A30F-B5AA8C6BFF9E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0261DC9D-2DE0-5943-BFA0-AFC904C8B1CB}">
      <dgm:prSet phldrT="[Text]"/>
      <dgm:spPr/>
      <dgm:t>
        <a:bodyPr/>
        <a:lstStyle/>
        <a:p>
          <a:r>
            <a:rPr lang="en-US">
              <a:ln/>
            </a:rPr>
            <a:t>Clustering</a:t>
          </a:r>
        </a:p>
      </dgm:t>
    </dgm:pt>
    <dgm:pt modelId="{2781CDC1-6C0D-6D42-BAF2-960DD426E2A7}" type="parTrans" cxnId="{0ECEFB28-F97E-F14E-90CC-62E8A175374E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D53F8575-3504-4247-B039-B9BD566F8300}" type="sibTrans" cxnId="{0ECEFB28-F97E-F14E-90CC-62E8A175374E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F4860EAF-91C5-5F47-84F5-2D6170274B5F}">
      <dgm:prSet phldrT="[Text]"/>
      <dgm:spPr/>
      <dgm:t>
        <a:bodyPr/>
        <a:lstStyle/>
        <a:p>
          <a:r>
            <a:rPr lang="en-US">
              <a:ln/>
            </a:rPr>
            <a:t>Antibiotic Resistance</a:t>
          </a:r>
        </a:p>
      </dgm:t>
    </dgm:pt>
    <dgm:pt modelId="{B063D26A-6BB8-1143-A913-1CB96FB2F624}" type="parTrans" cxnId="{FAB4FA7E-9C8D-1F44-AAAC-AEB6DCD466FF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31E19590-2B92-D041-BF72-21E8ABF08C28}" type="sibTrans" cxnId="{FAB4FA7E-9C8D-1F44-AAAC-AEB6DCD466FF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4BE43C4F-545D-D94C-B833-EDAF8238B716}">
      <dgm:prSet phldrT="[Text]"/>
      <dgm:spPr/>
      <dgm:t>
        <a:bodyPr/>
        <a:lstStyle/>
        <a:p>
          <a:r>
            <a:rPr lang="en-US">
              <a:ln/>
            </a:rPr>
            <a:t>Prophage</a:t>
          </a:r>
        </a:p>
      </dgm:t>
    </dgm:pt>
    <dgm:pt modelId="{5A3C8CAC-9D9A-7D45-B486-BD35A3A98461}" type="parTrans" cxnId="{492DC252-730A-C04D-999F-AC0E05D0E18C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7BC17D1E-F0F0-A94E-9FE0-CAD8828A291A}" type="sibTrans" cxnId="{492DC252-730A-C04D-999F-AC0E05D0E18C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716E6E9B-A192-FA4C-8A67-6B4EF249EF09}">
      <dgm:prSet phldrT="[Text]"/>
      <dgm:spPr/>
      <dgm:t>
        <a:bodyPr/>
        <a:lstStyle/>
        <a:p>
          <a:r>
            <a:rPr lang="en-US">
              <a:ln/>
            </a:rPr>
            <a:t>Virulence</a:t>
          </a:r>
        </a:p>
      </dgm:t>
    </dgm:pt>
    <dgm:pt modelId="{3FFCBE0B-48EC-AA43-9E2D-D540D005D6CD}" type="parTrans" cxnId="{59786D7B-78BC-BF48-B646-BDE06307482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18E7E7C6-7779-3049-8004-CB9E85C37B8B}" type="sibTrans" cxnId="{59786D7B-78BC-BF48-B646-BDE06307482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D0665787-7929-F445-8138-50842BE48490}">
      <dgm:prSet phldrT="[Text]"/>
      <dgm:spPr/>
      <dgm:t>
        <a:bodyPr/>
        <a:lstStyle/>
        <a:p>
          <a:r>
            <a:rPr lang="en-US">
              <a:ln/>
            </a:rPr>
            <a:t>Operons</a:t>
          </a:r>
        </a:p>
      </dgm:t>
    </dgm:pt>
    <dgm:pt modelId="{BA1EB803-E146-D348-A8DC-2B7C732557AC}" type="parTrans" cxnId="{A6BED6AE-043F-C044-8AAF-4F3B27206B2D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1229621-7787-CB4A-8A5D-48C9108E7F75}" type="sibTrans" cxnId="{A6BED6AE-043F-C044-8AAF-4F3B27206B2D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36AACEE-F3B5-1F4D-9D0B-568749AA45D1}">
      <dgm:prSet phldrT="[Text]"/>
      <dgm:spPr/>
      <dgm:t>
        <a:bodyPr/>
        <a:lstStyle/>
        <a:p>
          <a:r>
            <a:rPr lang="en-US">
              <a:ln/>
            </a:rPr>
            <a:t>Fully Automated Functional Annotation</a:t>
          </a:r>
        </a:p>
      </dgm:t>
    </dgm:pt>
    <dgm:pt modelId="{E377D20C-6884-5142-9E8A-5BD724E4A722}" type="parTrans" cxnId="{BF498B15-C06C-5046-AD9A-3D2D98D77BF0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C8E76B61-E7BA-6341-ADC4-0285ACCC3B45}" type="sibTrans" cxnId="{BF498B15-C06C-5046-AD9A-3D2D98D77BF0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54FE6345-9FC5-1142-AB8C-E17146356F70}">
      <dgm:prSet phldrT="[Text]"/>
      <dgm:spPr/>
      <dgm:t>
        <a:bodyPr/>
        <a:lstStyle/>
        <a:p>
          <a:r>
            <a:rPr lang="en-US">
              <a:ln/>
            </a:rPr>
            <a:t>Plasmids</a:t>
          </a:r>
        </a:p>
      </dgm:t>
    </dgm:pt>
    <dgm:pt modelId="{34491CDD-6B19-C743-BF16-4F25E7E44D6B}" type="parTrans" cxnId="{5751055A-BD0C-0E4A-A875-9BABA67C7E0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8ABC899-E112-5840-BC0A-DEA42F1DE26C}" type="sibTrans" cxnId="{5751055A-BD0C-0E4A-A875-9BABA67C7E0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E02628A-B4BE-C941-ACF3-9B7C5375D4FF}">
      <dgm:prSet phldrT="[Text]"/>
      <dgm:spPr/>
      <dgm:t>
        <a:bodyPr/>
        <a:lstStyle/>
        <a:p>
          <a:r>
            <a:rPr lang="en-US">
              <a:ln/>
            </a:rPr>
            <a:t>Outer Membrane Protein</a:t>
          </a:r>
        </a:p>
      </dgm:t>
    </dgm:pt>
    <dgm:pt modelId="{40E4E41E-C326-4B40-B8F2-286D4E241C12}" type="parTrans" cxnId="{928D6945-4C07-3442-BFB8-71E676F5496A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BFDD137-C78E-234D-BB07-07E460ADF04F}" type="sibTrans" cxnId="{928D6945-4C07-3442-BFB8-71E676F5496A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5471A16-D631-D14A-BABE-9C76CF54E8AC}">
      <dgm:prSet phldrT="[Text]"/>
      <dgm:spPr/>
      <dgm:t>
        <a:bodyPr/>
        <a:lstStyle/>
        <a:p>
          <a:r>
            <a:rPr lang="en-US">
              <a:ln/>
            </a:rPr>
            <a:t>Trans Membrane Protein</a:t>
          </a:r>
        </a:p>
      </dgm:t>
    </dgm:pt>
    <dgm:pt modelId="{D881182F-3BF1-7848-A8E4-AB4E57646FC0}" type="parTrans" cxnId="{1EBB0C90-E3B9-B948-99C0-71CA46A25C9D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0B54646E-0F16-5B4B-A7F7-6D3E01D1D4F5}" type="sibTrans" cxnId="{1EBB0C90-E3B9-B948-99C0-71CA46A25C9D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967459F3-7387-2946-A7C9-0AB5D7BF74CD}">
      <dgm:prSet phldrT="[Text]"/>
      <dgm:spPr/>
      <dgm:t>
        <a:bodyPr/>
        <a:lstStyle/>
        <a:p>
          <a:r>
            <a:rPr lang="en-US">
              <a:ln/>
            </a:rPr>
            <a:t>Signal Peptides</a:t>
          </a:r>
        </a:p>
      </dgm:t>
    </dgm:pt>
    <dgm:pt modelId="{8828EF69-F2DB-1946-AF31-EF83610251FF}" type="parTrans" cxnId="{8D59873B-227C-C54F-B70F-622DA7195C88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1C6AC42-9E33-B043-AC62-0FA750CE8C13}" type="sibTrans" cxnId="{8D59873B-227C-C54F-B70F-622DA7195C88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F47FDF99-9D2F-9642-B7BA-6033D87DF3B4}">
      <dgm:prSet phldrT="[Text]"/>
      <dgm:spPr/>
      <dgm:t>
        <a:bodyPr/>
        <a:lstStyle/>
        <a:p>
          <a:r>
            <a:rPr lang="en-US">
              <a:ln/>
            </a:rPr>
            <a:t>CRISPR</a:t>
          </a:r>
        </a:p>
      </dgm:t>
    </dgm:pt>
    <dgm:pt modelId="{0C459B8E-A52A-874A-9B55-CDB7E27BB4F3}" type="parTrans" cxnId="{96E4ECC7-97D0-484E-9BCA-F40E5D6FAB4E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A148566-3C1D-FD49-97FA-86D1984316C8}" type="sibTrans" cxnId="{96E4ECC7-97D0-484E-9BCA-F40E5D6FAB4E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D9E6552C-2D36-9F4A-9261-3841BE009048}">
      <dgm:prSet phldrT="[Text]"/>
      <dgm:spPr/>
      <dgm:t>
        <a:bodyPr/>
        <a:lstStyle/>
        <a:p>
          <a:r>
            <a:rPr lang="en-US">
              <a:ln/>
            </a:rPr>
            <a:t>ncRNA</a:t>
          </a:r>
        </a:p>
      </dgm:t>
    </dgm:pt>
    <dgm:pt modelId="{38279456-4489-F84B-9567-101BB76639D5}" type="parTrans" cxnId="{E1512732-E215-244D-B0AD-7B2BB79F453B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0F47DE7-CE73-0C41-A74C-763FAB83FD75}" type="sibTrans" cxnId="{E1512732-E215-244D-B0AD-7B2BB79F453B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58FAB56C-CB05-E646-99DF-47C9E514B100}" type="pres">
      <dgm:prSet presAssocID="{BA761066-42BA-354B-94E7-C21DC4755C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9F7FAD-C41C-A849-BEB3-E6822DFBD0DC}" type="pres">
      <dgm:prSet presAssocID="{3E0DEDF7-D6E3-0845-A43B-551AE08D2DC5}" presName="hierRoot1" presStyleCnt="0">
        <dgm:presLayoutVars>
          <dgm:hierBranch val="init"/>
        </dgm:presLayoutVars>
      </dgm:prSet>
      <dgm:spPr/>
    </dgm:pt>
    <dgm:pt modelId="{096B5E33-A170-7F49-B2A9-05AA6A5DB4A8}" type="pres">
      <dgm:prSet presAssocID="{3E0DEDF7-D6E3-0845-A43B-551AE08D2DC5}" presName="rootComposite1" presStyleCnt="0"/>
      <dgm:spPr/>
    </dgm:pt>
    <dgm:pt modelId="{EE092CCC-07C5-2149-9773-368C09E3D3D0}" type="pres">
      <dgm:prSet presAssocID="{3E0DEDF7-D6E3-0845-A43B-551AE08D2DC5}" presName="rootText1" presStyleLbl="node0" presStyleIdx="0" presStyleCnt="1">
        <dgm:presLayoutVars>
          <dgm:chPref val="3"/>
        </dgm:presLayoutVars>
      </dgm:prSet>
      <dgm:spPr/>
    </dgm:pt>
    <dgm:pt modelId="{72776898-F475-DF4B-BC1E-E16390D520F5}" type="pres">
      <dgm:prSet presAssocID="{3E0DEDF7-D6E3-0845-A43B-551AE08D2DC5}" presName="rootConnector1" presStyleLbl="node1" presStyleIdx="0" presStyleCnt="0"/>
      <dgm:spPr/>
    </dgm:pt>
    <dgm:pt modelId="{6FEBB50D-8B2C-A545-B81B-112AA57FF8CA}" type="pres">
      <dgm:prSet presAssocID="{3E0DEDF7-D6E3-0845-A43B-551AE08D2DC5}" presName="hierChild2" presStyleCnt="0"/>
      <dgm:spPr/>
    </dgm:pt>
    <dgm:pt modelId="{AD0FF455-271B-5A4F-A98E-3B98150E24BD}" type="pres">
      <dgm:prSet presAssocID="{2781CDC1-6C0D-6D42-BAF2-960DD426E2A7}" presName="Name64" presStyleLbl="parChTrans1D2" presStyleIdx="0" presStyleCnt="1"/>
      <dgm:spPr/>
    </dgm:pt>
    <dgm:pt modelId="{E4A797B5-C8F0-3844-ADB0-425EE237F0B7}" type="pres">
      <dgm:prSet presAssocID="{0261DC9D-2DE0-5943-BFA0-AFC904C8B1CB}" presName="hierRoot2" presStyleCnt="0">
        <dgm:presLayoutVars>
          <dgm:hierBranch val="init"/>
        </dgm:presLayoutVars>
      </dgm:prSet>
      <dgm:spPr/>
    </dgm:pt>
    <dgm:pt modelId="{AAA7C218-4A00-794D-90C7-2B27F3D7AEC0}" type="pres">
      <dgm:prSet presAssocID="{0261DC9D-2DE0-5943-BFA0-AFC904C8B1CB}" presName="rootComposite" presStyleCnt="0"/>
      <dgm:spPr/>
    </dgm:pt>
    <dgm:pt modelId="{3EAF176F-0200-094C-9379-052069A08315}" type="pres">
      <dgm:prSet presAssocID="{0261DC9D-2DE0-5943-BFA0-AFC904C8B1CB}" presName="rootText" presStyleLbl="node2" presStyleIdx="0" presStyleCnt="1">
        <dgm:presLayoutVars>
          <dgm:chPref val="3"/>
        </dgm:presLayoutVars>
      </dgm:prSet>
      <dgm:spPr/>
    </dgm:pt>
    <dgm:pt modelId="{816EA29D-AC20-B949-801D-EE454D2B1B7B}" type="pres">
      <dgm:prSet presAssocID="{0261DC9D-2DE0-5943-BFA0-AFC904C8B1CB}" presName="rootConnector" presStyleLbl="node2" presStyleIdx="0" presStyleCnt="1"/>
      <dgm:spPr/>
    </dgm:pt>
    <dgm:pt modelId="{C73BA3FA-AC3A-CF4D-A8A7-4D00A385F71E}" type="pres">
      <dgm:prSet presAssocID="{0261DC9D-2DE0-5943-BFA0-AFC904C8B1CB}" presName="hierChild4" presStyleCnt="0"/>
      <dgm:spPr/>
    </dgm:pt>
    <dgm:pt modelId="{AE7AC74A-EEAC-DD42-A394-F401A9265B3D}" type="pres">
      <dgm:prSet presAssocID="{B063D26A-6BB8-1143-A913-1CB96FB2F624}" presName="Name64" presStyleLbl="parChTrans1D3" presStyleIdx="0" presStyleCnt="11"/>
      <dgm:spPr/>
    </dgm:pt>
    <dgm:pt modelId="{A1934D90-EBD3-D243-94ED-2B87A0004566}" type="pres">
      <dgm:prSet presAssocID="{F4860EAF-91C5-5F47-84F5-2D6170274B5F}" presName="hierRoot2" presStyleCnt="0">
        <dgm:presLayoutVars>
          <dgm:hierBranch val="init"/>
        </dgm:presLayoutVars>
      </dgm:prSet>
      <dgm:spPr/>
    </dgm:pt>
    <dgm:pt modelId="{01506081-60C6-3444-98C3-B55753602598}" type="pres">
      <dgm:prSet presAssocID="{F4860EAF-91C5-5F47-84F5-2D6170274B5F}" presName="rootComposite" presStyleCnt="0"/>
      <dgm:spPr/>
    </dgm:pt>
    <dgm:pt modelId="{A0986504-FB02-B848-B9AE-AC00F24E5A09}" type="pres">
      <dgm:prSet presAssocID="{F4860EAF-91C5-5F47-84F5-2D6170274B5F}" presName="rootText" presStyleLbl="node3" presStyleIdx="0" presStyleCnt="11">
        <dgm:presLayoutVars>
          <dgm:chPref val="3"/>
        </dgm:presLayoutVars>
      </dgm:prSet>
      <dgm:spPr/>
    </dgm:pt>
    <dgm:pt modelId="{F6C80BA1-EF2E-AC45-A959-2FA01E3A5A49}" type="pres">
      <dgm:prSet presAssocID="{F4860EAF-91C5-5F47-84F5-2D6170274B5F}" presName="rootConnector" presStyleLbl="node3" presStyleIdx="0" presStyleCnt="11"/>
      <dgm:spPr/>
    </dgm:pt>
    <dgm:pt modelId="{0B5B35CB-F076-7E46-9C24-F2B0446F49C9}" type="pres">
      <dgm:prSet presAssocID="{F4860EAF-91C5-5F47-84F5-2D6170274B5F}" presName="hierChild4" presStyleCnt="0"/>
      <dgm:spPr/>
    </dgm:pt>
    <dgm:pt modelId="{A4E3FEA1-8B6F-6048-91C6-31E37E47425D}" type="pres">
      <dgm:prSet presAssocID="{F4860EAF-91C5-5F47-84F5-2D6170274B5F}" presName="hierChild5" presStyleCnt="0"/>
      <dgm:spPr/>
    </dgm:pt>
    <dgm:pt modelId="{337DC7A3-296C-4746-8087-B06740753E66}" type="pres">
      <dgm:prSet presAssocID="{5A3C8CAC-9D9A-7D45-B486-BD35A3A98461}" presName="Name64" presStyleLbl="parChTrans1D3" presStyleIdx="1" presStyleCnt="11"/>
      <dgm:spPr/>
    </dgm:pt>
    <dgm:pt modelId="{4694451D-9E2E-FB49-8FF2-2DBC89409AF3}" type="pres">
      <dgm:prSet presAssocID="{4BE43C4F-545D-D94C-B833-EDAF8238B716}" presName="hierRoot2" presStyleCnt="0">
        <dgm:presLayoutVars>
          <dgm:hierBranch val="init"/>
        </dgm:presLayoutVars>
      </dgm:prSet>
      <dgm:spPr/>
    </dgm:pt>
    <dgm:pt modelId="{FAB36850-5DC8-A740-84BB-F5B5D0A9CBBD}" type="pres">
      <dgm:prSet presAssocID="{4BE43C4F-545D-D94C-B833-EDAF8238B716}" presName="rootComposite" presStyleCnt="0"/>
      <dgm:spPr/>
    </dgm:pt>
    <dgm:pt modelId="{850015F4-4EC3-1247-AEE9-34B0E59240FD}" type="pres">
      <dgm:prSet presAssocID="{4BE43C4F-545D-D94C-B833-EDAF8238B716}" presName="rootText" presStyleLbl="node3" presStyleIdx="1" presStyleCnt="11">
        <dgm:presLayoutVars>
          <dgm:chPref val="3"/>
        </dgm:presLayoutVars>
      </dgm:prSet>
      <dgm:spPr/>
    </dgm:pt>
    <dgm:pt modelId="{9A32F403-586F-7849-9F17-7ADFC0C853C3}" type="pres">
      <dgm:prSet presAssocID="{4BE43C4F-545D-D94C-B833-EDAF8238B716}" presName="rootConnector" presStyleLbl="node3" presStyleIdx="1" presStyleCnt="11"/>
      <dgm:spPr/>
    </dgm:pt>
    <dgm:pt modelId="{0B93FAF2-58D9-0540-9875-A0CA4C317C6D}" type="pres">
      <dgm:prSet presAssocID="{4BE43C4F-545D-D94C-B833-EDAF8238B716}" presName="hierChild4" presStyleCnt="0"/>
      <dgm:spPr/>
    </dgm:pt>
    <dgm:pt modelId="{FA78EFB9-B5EE-B44B-B10D-87D44C50A4AA}" type="pres">
      <dgm:prSet presAssocID="{4BE43C4F-545D-D94C-B833-EDAF8238B716}" presName="hierChild5" presStyleCnt="0"/>
      <dgm:spPr/>
    </dgm:pt>
    <dgm:pt modelId="{9FD4E247-840D-C047-A427-EB69A5DEBA01}" type="pres">
      <dgm:prSet presAssocID="{3FFCBE0B-48EC-AA43-9E2D-D540D005D6CD}" presName="Name64" presStyleLbl="parChTrans1D3" presStyleIdx="2" presStyleCnt="11"/>
      <dgm:spPr/>
    </dgm:pt>
    <dgm:pt modelId="{DF414D59-E25D-1F42-9C18-33DBAB95A287}" type="pres">
      <dgm:prSet presAssocID="{716E6E9B-A192-FA4C-8A67-6B4EF249EF09}" presName="hierRoot2" presStyleCnt="0">
        <dgm:presLayoutVars>
          <dgm:hierBranch val="init"/>
        </dgm:presLayoutVars>
      </dgm:prSet>
      <dgm:spPr/>
    </dgm:pt>
    <dgm:pt modelId="{C858DD64-5659-5241-AF0E-AC415B906FBD}" type="pres">
      <dgm:prSet presAssocID="{716E6E9B-A192-FA4C-8A67-6B4EF249EF09}" presName="rootComposite" presStyleCnt="0"/>
      <dgm:spPr/>
    </dgm:pt>
    <dgm:pt modelId="{12D4685A-B029-7244-9BAC-7BBAD891317B}" type="pres">
      <dgm:prSet presAssocID="{716E6E9B-A192-FA4C-8A67-6B4EF249EF09}" presName="rootText" presStyleLbl="node3" presStyleIdx="2" presStyleCnt="11">
        <dgm:presLayoutVars>
          <dgm:chPref val="3"/>
        </dgm:presLayoutVars>
      </dgm:prSet>
      <dgm:spPr/>
    </dgm:pt>
    <dgm:pt modelId="{C9F9FD9B-74CE-AE4F-8EA8-1D583775FB8C}" type="pres">
      <dgm:prSet presAssocID="{716E6E9B-A192-FA4C-8A67-6B4EF249EF09}" presName="rootConnector" presStyleLbl="node3" presStyleIdx="2" presStyleCnt="11"/>
      <dgm:spPr/>
    </dgm:pt>
    <dgm:pt modelId="{2C2D1E5B-0008-8341-B743-97F06EE95936}" type="pres">
      <dgm:prSet presAssocID="{716E6E9B-A192-FA4C-8A67-6B4EF249EF09}" presName="hierChild4" presStyleCnt="0"/>
      <dgm:spPr/>
    </dgm:pt>
    <dgm:pt modelId="{67624912-B5E4-7841-86EA-81F356041500}" type="pres">
      <dgm:prSet presAssocID="{716E6E9B-A192-FA4C-8A67-6B4EF249EF09}" presName="hierChild5" presStyleCnt="0"/>
      <dgm:spPr/>
    </dgm:pt>
    <dgm:pt modelId="{91015CD0-804E-E849-81FC-628AB7E6C3D5}" type="pres">
      <dgm:prSet presAssocID="{BA1EB803-E146-D348-A8DC-2B7C732557AC}" presName="Name64" presStyleLbl="parChTrans1D3" presStyleIdx="3" presStyleCnt="11"/>
      <dgm:spPr/>
    </dgm:pt>
    <dgm:pt modelId="{75C36AFA-8455-894F-969D-937A4A4404D7}" type="pres">
      <dgm:prSet presAssocID="{D0665787-7929-F445-8138-50842BE48490}" presName="hierRoot2" presStyleCnt="0">
        <dgm:presLayoutVars>
          <dgm:hierBranch val="init"/>
        </dgm:presLayoutVars>
      </dgm:prSet>
      <dgm:spPr/>
    </dgm:pt>
    <dgm:pt modelId="{5BAFA44D-0C6D-DB40-9D3A-D99DEC612D4B}" type="pres">
      <dgm:prSet presAssocID="{D0665787-7929-F445-8138-50842BE48490}" presName="rootComposite" presStyleCnt="0"/>
      <dgm:spPr/>
    </dgm:pt>
    <dgm:pt modelId="{E8856594-EDB0-4244-8E7F-CC04E66F6F25}" type="pres">
      <dgm:prSet presAssocID="{D0665787-7929-F445-8138-50842BE48490}" presName="rootText" presStyleLbl="node3" presStyleIdx="3" presStyleCnt="11">
        <dgm:presLayoutVars>
          <dgm:chPref val="3"/>
        </dgm:presLayoutVars>
      </dgm:prSet>
      <dgm:spPr/>
    </dgm:pt>
    <dgm:pt modelId="{384B4C3E-6DEA-894E-9ED4-F74D5BCEEAED}" type="pres">
      <dgm:prSet presAssocID="{D0665787-7929-F445-8138-50842BE48490}" presName="rootConnector" presStyleLbl="node3" presStyleIdx="3" presStyleCnt="11"/>
      <dgm:spPr/>
    </dgm:pt>
    <dgm:pt modelId="{188FDD10-5494-A34B-ABA7-848A2111D0A4}" type="pres">
      <dgm:prSet presAssocID="{D0665787-7929-F445-8138-50842BE48490}" presName="hierChild4" presStyleCnt="0"/>
      <dgm:spPr/>
    </dgm:pt>
    <dgm:pt modelId="{A46BBE9E-AF2A-9648-832A-CF85586CECBA}" type="pres">
      <dgm:prSet presAssocID="{D0665787-7929-F445-8138-50842BE48490}" presName="hierChild5" presStyleCnt="0"/>
      <dgm:spPr/>
    </dgm:pt>
    <dgm:pt modelId="{C7C3D628-A774-6748-A934-2003F7410F03}" type="pres">
      <dgm:prSet presAssocID="{E377D20C-6884-5142-9E8A-5BD724E4A722}" presName="Name64" presStyleLbl="parChTrans1D3" presStyleIdx="4" presStyleCnt="11"/>
      <dgm:spPr/>
    </dgm:pt>
    <dgm:pt modelId="{1D0B0BF7-D55E-6D4C-8584-E1F9E2D59C5A}" type="pres">
      <dgm:prSet presAssocID="{E36AACEE-F3B5-1F4D-9D0B-568749AA45D1}" presName="hierRoot2" presStyleCnt="0">
        <dgm:presLayoutVars>
          <dgm:hierBranch val="init"/>
        </dgm:presLayoutVars>
      </dgm:prSet>
      <dgm:spPr/>
    </dgm:pt>
    <dgm:pt modelId="{DD384938-1569-994F-8F1A-9D4C1A6CB1B7}" type="pres">
      <dgm:prSet presAssocID="{E36AACEE-F3B5-1F4D-9D0B-568749AA45D1}" presName="rootComposite" presStyleCnt="0"/>
      <dgm:spPr/>
    </dgm:pt>
    <dgm:pt modelId="{9F8DB171-044C-A14C-9A54-30B5503E4F99}" type="pres">
      <dgm:prSet presAssocID="{E36AACEE-F3B5-1F4D-9D0B-568749AA45D1}" presName="rootText" presStyleLbl="node3" presStyleIdx="4" presStyleCnt="11">
        <dgm:presLayoutVars>
          <dgm:chPref val="3"/>
        </dgm:presLayoutVars>
      </dgm:prSet>
      <dgm:spPr/>
    </dgm:pt>
    <dgm:pt modelId="{911F6232-FC87-F14E-B3CA-3A36B9097C04}" type="pres">
      <dgm:prSet presAssocID="{E36AACEE-F3B5-1F4D-9D0B-568749AA45D1}" presName="rootConnector" presStyleLbl="node3" presStyleIdx="4" presStyleCnt="11"/>
      <dgm:spPr/>
    </dgm:pt>
    <dgm:pt modelId="{F1FF6285-99A7-E544-99DA-7F9DE50F989F}" type="pres">
      <dgm:prSet presAssocID="{E36AACEE-F3B5-1F4D-9D0B-568749AA45D1}" presName="hierChild4" presStyleCnt="0"/>
      <dgm:spPr/>
    </dgm:pt>
    <dgm:pt modelId="{30581400-00E1-ED4B-BBF3-A513C94D7610}" type="pres">
      <dgm:prSet presAssocID="{E36AACEE-F3B5-1F4D-9D0B-568749AA45D1}" presName="hierChild5" presStyleCnt="0"/>
      <dgm:spPr/>
    </dgm:pt>
    <dgm:pt modelId="{6B5F50F1-4EF2-5242-90C6-4301D09C54E7}" type="pres">
      <dgm:prSet presAssocID="{34491CDD-6B19-C743-BF16-4F25E7E44D6B}" presName="Name64" presStyleLbl="parChTrans1D3" presStyleIdx="5" presStyleCnt="11"/>
      <dgm:spPr/>
    </dgm:pt>
    <dgm:pt modelId="{D817B46B-43F8-4C4D-AEC2-23C2E4C0C669}" type="pres">
      <dgm:prSet presAssocID="{54FE6345-9FC5-1142-AB8C-E17146356F70}" presName="hierRoot2" presStyleCnt="0">
        <dgm:presLayoutVars>
          <dgm:hierBranch val="init"/>
        </dgm:presLayoutVars>
      </dgm:prSet>
      <dgm:spPr/>
    </dgm:pt>
    <dgm:pt modelId="{BD401FDF-A1FB-FA48-9611-A97E2D5BA59F}" type="pres">
      <dgm:prSet presAssocID="{54FE6345-9FC5-1142-AB8C-E17146356F70}" presName="rootComposite" presStyleCnt="0"/>
      <dgm:spPr/>
    </dgm:pt>
    <dgm:pt modelId="{CA5A728F-66BC-9346-9089-B643A079217C}" type="pres">
      <dgm:prSet presAssocID="{54FE6345-9FC5-1142-AB8C-E17146356F70}" presName="rootText" presStyleLbl="node3" presStyleIdx="5" presStyleCnt="11">
        <dgm:presLayoutVars>
          <dgm:chPref val="3"/>
        </dgm:presLayoutVars>
      </dgm:prSet>
      <dgm:spPr/>
    </dgm:pt>
    <dgm:pt modelId="{107C3E84-8300-D74C-AFFA-28594C812B46}" type="pres">
      <dgm:prSet presAssocID="{54FE6345-9FC5-1142-AB8C-E17146356F70}" presName="rootConnector" presStyleLbl="node3" presStyleIdx="5" presStyleCnt="11"/>
      <dgm:spPr/>
    </dgm:pt>
    <dgm:pt modelId="{587F9D61-8E4A-5C46-9A45-67F76A6D387C}" type="pres">
      <dgm:prSet presAssocID="{54FE6345-9FC5-1142-AB8C-E17146356F70}" presName="hierChild4" presStyleCnt="0"/>
      <dgm:spPr/>
    </dgm:pt>
    <dgm:pt modelId="{33486732-B008-E84C-B539-67F2363C592F}" type="pres">
      <dgm:prSet presAssocID="{54FE6345-9FC5-1142-AB8C-E17146356F70}" presName="hierChild5" presStyleCnt="0"/>
      <dgm:spPr/>
    </dgm:pt>
    <dgm:pt modelId="{FC18CE36-632B-7846-B437-09E939F6C48C}" type="pres">
      <dgm:prSet presAssocID="{40E4E41E-C326-4B40-B8F2-286D4E241C12}" presName="Name64" presStyleLbl="parChTrans1D3" presStyleIdx="6" presStyleCnt="11"/>
      <dgm:spPr/>
    </dgm:pt>
    <dgm:pt modelId="{20AE15F2-B908-E046-B6C3-01DF2BE6D20E}" type="pres">
      <dgm:prSet presAssocID="{BE02628A-B4BE-C941-ACF3-9B7C5375D4FF}" presName="hierRoot2" presStyleCnt="0">
        <dgm:presLayoutVars>
          <dgm:hierBranch val="init"/>
        </dgm:presLayoutVars>
      </dgm:prSet>
      <dgm:spPr/>
    </dgm:pt>
    <dgm:pt modelId="{7968D4C4-C574-2145-9E2D-13144751CAD5}" type="pres">
      <dgm:prSet presAssocID="{BE02628A-B4BE-C941-ACF3-9B7C5375D4FF}" presName="rootComposite" presStyleCnt="0"/>
      <dgm:spPr/>
    </dgm:pt>
    <dgm:pt modelId="{0FDB9600-82F1-BE4B-A36A-0D3D4A82939C}" type="pres">
      <dgm:prSet presAssocID="{BE02628A-B4BE-C941-ACF3-9B7C5375D4FF}" presName="rootText" presStyleLbl="node3" presStyleIdx="6" presStyleCnt="11">
        <dgm:presLayoutVars>
          <dgm:chPref val="3"/>
        </dgm:presLayoutVars>
      </dgm:prSet>
      <dgm:spPr/>
    </dgm:pt>
    <dgm:pt modelId="{A6209209-F3C5-2241-9060-0B32A9FF2AD8}" type="pres">
      <dgm:prSet presAssocID="{BE02628A-B4BE-C941-ACF3-9B7C5375D4FF}" presName="rootConnector" presStyleLbl="node3" presStyleIdx="6" presStyleCnt="11"/>
      <dgm:spPr/>
    </dgm:pt>
    <dgm:pt modelId="{7C612416-2F47-F64C-8AFE-47021752C123}" type="pres">
      <dgm:prSet presAssocID="{BE02628A-B4BE-C941-ACF3-9B7C5375D4FF}" presName="hierChild4" presStyleCnt="0"/>
      <dgm:spPr/>
    </dgm:pt>
    <dgm:pt modelId="{CBF5533F-75EA-E847-805D-8DCC565FCDA0}" type="pres">
      <dgm:prSet presAssocID="{BE02628A-B4BE-C941-ACF3-9B7C5375D4FF}" presName="hierChild5" presStyleCnt="0"/>
      <dgm:spPr/>
    </dgm:pt>
    <dgm:pt modelId="{B405E44F-F5BE-B948-A096-B294EC294133}" type="pres">
      <dgm:prSet presAssocID="{D881182F-3BF1-7848-A8E4-AB4E57646FC0}" presName="Name64" presStyleLbl="parChTrans1D3" presStyleIdx="7" presStyleCnt="11"/>
      <dgm:spPr/>
    </dgm:pt>
    <dgm:pt modelId="{6A1DD1F7-27FF-6C42-B942-5CB6FBAD85DF}" type="pres">
      <dgm:prSet presAssocID="{E5471A16-D631-D14A-BABE-9C76CF54E8AC}" presName="hierRoot2" presStyleCnt="0">
        <dgm:presLayoutVars>
          <dgm:hierBranch val="init"/>
        </dgm:presLayoutVars>
      </dgm:prSet>
      <dgm:spPr/>
    </dgm:pt>
    <dgm:pt modelId="{884E4F7A-4F84-D14E-A5A5-E637BF38C34C}" type="pres">
      <dgm:prSet presAssocID="{E5471A16-D631-D14A-BABE-9C76CF54E8AC}" presName="rootComposite" presStyleCnt="0"/>
      <dgm:spPr/>
    </dgm:pt>
    <dgm:pt modelId="{A64D039E-2215-4D41-A57F-17164BD49D75}" type="pres">
      <dgm:prSet presAssocID="{E5471A16-D631-D14A-BABE-9C76CF54E8AC}" presName="rootText" presStyleLbl="node3" presStyleIdx="7" presStyleCnt="11">
        <dgm:presLayoutVars>
          <dgm:chPref val="3"/>
        </dgm:presLayoutVars>
      </dgm:prSet>
      <dgm:spPr/>
    </dgm:pt>
    <dgm:pt modelId="{9A351317-46A5-DD40-9ABD-103443E9C648}" type="pres">
      <dgm:prSet presAssocID="{E5471A16-D631-D14A-BABE-9C76CF54E8AC}" presName="rootConnector" presStyleLbl="node3" presStyleIdx="7" presStyleCnt="11"/>
      <dgm:spPr/>
    </dgm:pt>
    <dgm:pt modelId="{872E51BB-34B8-E04C-85EE-B220E60A6926}" type="pres">
      <dgm:prSet presAssocID="{E5471A16-D631-D14A-BABE-9C76CF54E8AC}" presName="hierChild4" presStyleCnt="0"/>
      <dgm:spPr/>
    </dgm:pt>
    <dgm:pt modelId="{0168E570-CF25-BF4F-8560-B7FE280A39DE}" type="pres">
      <dgm:prSet presAssocID="{E5471A16-D631-D14A-BABE-9C76CF54E8AC}" presName="hierChild5" presStyleCnt="0"/>
      <dgm:spPr/>
    </dgm:pt>
    <dgm:pt modelId="{957DBEA4-A51E-AD43-BA90-9C7F3948AF8E}" type="pres">
      <dgm:prSet presAssocID="{8828EF69-F2DB-1946-AF31-EF83610251FF}" presName="Name64" presStyleLbl="parChTrans1D3" presStyleIdx="8" presStyleCnt="11"/>
      <dgm:spPr/>
    </dgm:pt>
    <dgm:pt modelId="{54F51134-01D6-C649-9D13-B06B7549B7DA}" type="pres">
      <dgm:prSet presAssocID="{967459F3-7387-2946-A7C9-0AB5D7BF74CD}" presName="hierRoot2" presStyleCnt="0">
        <dgm:presLayoutVars>
          <dgm:hierBranch val="init"/>
        </dgm:presLayoutVars>
      </dgm:prSet>
      <dgm:spPr/>
    </dgm:pt>
    <dgm:pt modelId="{FCEC5A3B-A510-3D46-8C5D-31D96891E578}" type="pres">
      <dgm:prSet presAssocID="{967459F3-7387-2946-A7C9-0AB5D7BF74CD}" presName="rootComposite" presStyleCnt="0"/>
      <dgm:spPr/>
    </dgm:pt>
    <dgm:pt modelId="{29454D6D-9AA0-034D-A4FF-504A5D6F4597}" type="pres">
      <dgm:prSet presAssocID="{967459F3-7387-2946-A7C9-0AB5D7BF74CD}" presName="rootText" presStyleLbl="node3" presStyleIdx="8" presStyleCnt="11">
        <dgm:presLayoutVars>
          <dgm:chPref val="3"/>
        </dgm:presLayoutVars>
      </dgm:prSet>
      <dgm:spPr/>
    </dgm:pt>
    <dgm:pt modelId="{2791C285-5F7B-D641-A9AF-33044A50AD83}" type="pres">
      <dgm:prSet presAssocID="{967459F3-7387-2946-A7C9-0AB5D7BF74CD}" presName="rootConnector" presStyleLbl="node3" presStyleIdx="8" presStyleCnt="11"/>
      <dgm:spPr/>
    </dgm:pt>
    <dgm:pt modelId="{8EC52BED-D9C6-2542-B13D-9AFB8B585823}" type="pres">
      <dgm:prSet presAssocID="{967459F3-7387-2946-A7C9-0AB5D7BF74CD}" presName="hierChild4" presStyleCnt="0"/>
      <dgm:spPr/>
    </dgm:pt>
    <dgm:pt modelId="{8C571F70-5B42-294D-95EF-DAD5EE26380F}" type="pres">
      <dgm:prSet presAssocID="{967459F3-7387-2946-A7C9-0AB5D7BF74CD}" presName="hierChild5" presStyleCnt="0"/>
      <dgm:spPr/>
    </dgm:pt>
    <dgm:pt modelId="{7375A40D-DDAA-8147-A3D5-4D12EBB8E6E7}" type="pres">
      <dgm:prSet presAssocID="{0C459B8E-A52A-874A-9B55-CDB7E27BB4F3}" presName="Name64" presStyleLbl="parChTrans1D3" presStyleIdx="9" presStyleCnt="11"/>
      <dgm:spPr/>
    </dgm:pt>
    <dgm:pt modelId="{FE1E5290-1430-DD4A-A2F1-A774E1D0F8DC}" type="pres">
      <dgm:prSet presAssocID="{F47FDF99-9D2F-9642-B7BA-6033D87DF3B4}" presName="hierRoot2" presStyleCnt="0">
        <dgm:presLayoutVars>
          <dgm:hierBranch val="init"/>
        </dgm:presLayoutVars>
      </dgm:prSet>
      <dgm:spPr/>
    </dgm:pt>
    <dgm:pt modelId="{85101BED-8A09-EF40-87F2-4B83CA2AA87E}" type="pres">
      <dgm:prSet presAssocID="{F47FDF99-9D2F-9642-B7BA-6033D87DF3B4}" presName="rootComposite" presStyleCnt="0"/>
      <dgm:spPr/>
    </dgm:pt>
    <dgm:pt modelId="{667B1584-331D-A947-80EB-5E47F3BB8703}" type="pres">
      <dgm:prSet presAssocID="{F47FDF99-9D2F-9642-B7BA-6033D87DF3B4}" presName="rootText" presStyleLbl="node3" presStyleIdx="9" presStyleCnt="11">
        <dgm:presLayoutVars>
          <dgm:chPref val="3"/>
        </dgm:presLayoutVars>
      </dgm:prSet>
      <dgm:spPr/>
    </dgm:pt>
    <dgm:pt modelId="{2EF29803-E63C-8F40-8EA7-1AD823028AD6}" type="pres">
      <dgm:prSet presAssocID="{F47FDF99-9D2F-9642-B7BA-6033D87DF3B4}" presName="rootConnector" presStyleLbl="node3" presStyleIdx="9" presStyleCnt="11"/>
      <dgm:spPr/>
    </dgm:pt>
    <dgm:pt modelId="{6BD72C43-BA6E-EE40-9ED1-7577FAE32E8E}" type="pres">
      <dgm:prSet presAssocID="{F47FDF99-9D2F-9642-B7BA-6033D87DF3B4}" presName="hierChild4" presStyleCnt="0"/>
      <dgm:spPr/>
    </dgm:pt>
    <dgm:pt modelId="{C0F46CFC-2B6E-6141-9BB6-BBC0E88D955C}" type="pres">
      <dgm:prSet presAssocID="{F47FDF99-9D2F-9642-B7BA-6033D87DF3B4}" presName="hierChild5" presStyleCnt="0"/>
      <dgm:spPr/>
    </dgm:pt>
    <dgm:pt modelId="{04F30E75-0ECD-3844-AFA1-35943D6986A5}" type="pres">
      <dgm:prSet presAssocID="{38279456-4489-F84B-9567-101BB76639D5}" presName="Name64" presStyleLbl="parChTrans1D3" presStyleIdx="10" presStyleCnt="11"/>
      <dgm:spPr/>
    </dgm:pt>
    <dgm:pt modelId="{B39265BD-BBE0-734D-B6C4-6846C3BA8DB4}" type="pres">
      <dgm:prSet presAssocID="{D9E6552C-2D36-9F4A-9261-3841BE009048}" presName="hierRoot2" presStyleCnt="0">
        <dgm:presLayoutVars>
          <dgm:hierBranch val="init"/>
        </dgm:presLayoutVars>
      </dgm:prSet>
      <dgm:spPr/>
    </dgm:pt>
    <dgm:pt modelId="{C0A46A83-0C79-304F-9683-7E137A4E8A37}" type="pres">
      <dgm:prSet presAssocID="{D9E6552C-2D36-9F4A-9261-3841BE009048}" presName="rootComposite" presStyleCnt="0"/>
      <dgm:spPr/>
    </dgm:pt>
    <dgm:pt modelId="{998AB232-86FF-CA43-9F4D-585746B5AA9D}" type="pres">
      <dgm:prSet presAssocID="{D9E6552C-2D36-9F4A-9261-3841BE009048}" presName="rootText" presStyleLbl="node3" presStyleIdx="10" presStyleCnt="11">
        <dgm:presLayoutVars>
          <dgm:chPref val="3"/>
        </dgm:presLayoutVars>
      </dgm:prSet>
      <dgm:spPr/>
    </dgm:pt>
    <dgm:pt modelId="{88843C5D-E4C6-C348-92A1-B8A2610D36FF}" type="pres">
      <dgm:prSet presAssocID="{D9E6552C-2D36-9F4A-9261-3841BE009048}" presName="rootConnector" presStyleLbl="node3" presStyleIdx="10" presStyleCnt="11"/>
      <dgm:spPr/>
    </dgm:pt>
    <dgm:pt modelId="{F46D415A-62E5-084B-84E3-0566AE990D3C}" type="pres">
      <dgm:prSet presAssocID="{D9E6552C-2D36-9F4A-9261-3841BE009048}" presName="hierChild4" presStyleCnt="0"/>
      <dgm:spPr/>
    </dgm:pt>
    <dgm:pt modelId="{5AFF867D-C1DA-DF47-9183-9F01EDB475FC}" type="pres">
      <dgm:prSet presAssocID="{D9E6552C-2D36-9F4A-9261-3841BE009048}" presName="hierChild5" presStyleCnt="0"/>
      <dgm:spPr/>
    </dgm:pt>
    <dgm:pt modelId="{2370A991-2609-4745-9F76-1286A5B9F55B}" type="pres">
      <dgm:prSet presAssocID="{0261DC9D-2DE0-5943-BFA0-AFC904C8B1CB}" presName="hierChild5" presStyleCnt="0"/>
      <dgm:spPr/>
    </dgm:pt>
    <dgm:pt modelId="{D1BB15DA-D84E-7A44-8F84-10E6ADA62314}" type="pres">
      <dgm:prSet presAssocID="{3E0DEDF7-D6E3-0845-A43B-551AE08D2DC5}" presName="hierChild3" presStyleCnt="0"/>
      <dgm:spPr/>
    </dgm:pt>
  </dgm:ptLst>
  <dgm:cxnLst>
    <dgm:cxn modelId="{58F04D01-B892-7D47-8568-B72713F43FF1}" type="presOf" srcId="{5A3C8CAC-9D9A-7D45-B486-BD35A3A98461}" destId="{337DC7A3-296C-4746-8087-B06740753E66}" srcOrd="0" destOrd="0" presId="urn:microsoft.com/office/officeart/2009/3/layout/HorizontalOrganizationChart"/>
    <dgm:cxn modelId="{64812604-DDCB-9C4A-9ED7-4DA39C107800}" type="presOf" srcId="{34491CDD-6B19-C743-BF16-4F25E7E44D6B}" destId="{6B5F50F1-4EF2-5242-90C6-4301D09C54E7}" srcOrd="0" destOrd="0" presId="urn:microsoft.com/office/officeart/2009/3/layout/HorizontalOrganizationChart"/>
    <dgm:cxn modelId="{56EDB40E-3E8D-8A45-BA5E-27A03CF5D4FE}" type="presOf" srcId="{38279456-4489-F84B-9567-101BB76639D5}" destId="{04F30E75-0ECD-3844-AFA1-35943D6986A5}" srcOrd="0" destOrd="0" presId="urn:microsoft.com/office/officeart/2009/3/layout/HorizontalOrganizationChart"/>
    <dgm:cxn modelId="{5A925F15-3AE4-6C42-860D-33501AFD9021}" type="presOf" srcId="{E5471A16-D631-D14A-BABE-9C76CF54E8AC}" destId="{9A351317-46A5-DD40-9ABD-103443E9C648}" srcOrd="1" destOrd="0" presId="urn:microsoft.com/office/officeart/2009/3/layout/HorizontalOrganizationChart"/>
    <dgm:cxn modelId="{BF498B15-C06C-5046-AD9A-3D2D98D77BF0}" srcId="{0261DC9D-2DE0-5943-BFA0-AFC904C8B1CB}" destId="{E36AACEE-F3B5-1F4D-9D0B-568749AA45D1}" srcOrd="4" destOrd="0" parTransId="{E377D20C-6884-5142-9E8A-5BD724E4A722}" sibTransId="{C8E76B61-E7BA-6341-ADC4-0285ACCC3B45}"/>
    <dgm:cxn modelId="{0ECEFB28-F97E-F14E-90CC-62E8A175374E}" srcId="{3E0DEDF7-D6E3-0845-A43B-551AE08D2DC5}" destId="{0261DC9D-2DE0-5943-BFA0-AFC904C8B1CB}" srcOrd="0" destOrd="0" parTransId="{2781CDC1-6C0D-6D42-BAF2-960DD426E2A7}" sibTransId="{D53F8575-3504-4247-B039-B9BD566F8300}"/>
    <dgm:cxn modelId="{3145D12E-5F01-6441-9092-C9A2F8A61F85}" type="presOf" srcId="{0261DC9D-2DE0-5943-BFA0-AFC904C8B1CB}" destId="{816EA29D-AC20-B949-801D-EE454D2B1B7B}" srcOrd="1" destOrd="0" presId="urn:microsoft.com/office/officeart/2009/3/layout/HorizontalOrganizationChart"/>
    <dgm:cxn modelId="{B05E3E30-3F2B-B747-A033-3F207E5D456C}" type="presOf" srcId="{D881182F-3BF1-7848-A8E4-AB4E57646FC0}" destId="{B405E44F-F5BE-B948-A096-B294EC294133}" srcOrd="0" destOrd="0" presId="urn:microsoft.com/office/officeart/2009/3/layout/HorizontalOrganizationChart"/>
    <dgm:cxn modelId="{E1512732-E215-244D-B0AD-7B2BB79F453B}" srcId="{0261DC9D-2DE0-5943-BFA0-AFC904C8B1CB}" destId="{D9E6552C-2D36-9F4A-9261-3841BE009048}" srcOrd="10" destOrd="0" parTransId="{38279456-4489-F84B-9567-101BB76639D5}" sibTransId="{B0F47DE7-CE73-0C41-A74C-763FAB83FD75}"/>
    <dgm:cxn modelId="{0FEADD36-AE06-7D4F-8CA8-07D32638F495}" type="presOf" srcId="{40E4E41E-C326-4B40-B8F2-286D4E241C12}" destId="{FC18CE36-632B-7846-B437-09E939F6C48C}" srcOrd="0" destOrd="0" presId="urn:microsoft.com/office/officeart/2009/3/layout/HorizontalOrganizationChart"/>
    <dgm:cxn modelId="{006E9F38-D4E7-694B-8C2C-353F957FAD60}" type="presOf" srcId="{D0665787-7929-F445-8138-50842BE48490}" destId="{384B4C3E-6DEA-894E-9ED4-F74D5BCEEAED}" srcOrd="1" destOrd="0" presId="urn:microsoft.com/office/officeart/2009/3/layout/HorizontalOrganizationChart"/>
    <dgm:cxn modelId="{78BE5C39-34ED-8C49-8ED4-E6FE0F6CFD29}" type="presOf" srcId="{BA761066-42BA-354B-94E7-C21DC4755C0E}" destId="{58FAB56C-CB05-E646-99DF-47C9E514B100}" srcOrd="0" destOrd="0" presId="urn:microsoft.com/office/officeart/2009/3/layout/HorizontalOrganizationChart"/>
    <dgm:cxn modelId="{8D59873B-227C-C54F-B70F-622DA7195C88}" srcId="{0261DC9D-2DE0-5943-BFA0-AFC904C8B1CB}" destId="{967459F3-7387-2946-A7C9-0AB5D7BF74CD}" srcOrd="8" destOrd="0" parTransId="{8828EF69-F2DB-1946-AF31-EF83610251FF}" sibTransId="{81C6AC42-9E33-B043-AC62-0FA750CE8C13}"/>
    <dgm:cxn modelId="{2E667C5D-ADCA-7F47-A193-F7EF023CE45C}" type="presOf" srcId="{F4860EAF-91C5-5F47-84F5-2D6170274B5F}" destId="{F6C80BA1-EF2E-AC45-A959-2FA01E3A5A49}" srcOrd="1" destOrd="0" presId="urn:microsoft.com/office/officeart/2009/3/layout/HorizontalOrganizationChart"/>
    <dgm:cxn modelId="{928D6945-4C07-3442-BFB8-71E676F5496A}" srcId="{0261DC9D-2DE0-5943-BFA0-AFC904C8B1CB}" destId="{BE02628A-B4BE-C941-ACF3-9B7C5375D4FF}" srcOrd="6" destOrd="0" parTransId="{40E4E41E-C326-4B40-B8F2-286D4E241C12}" sibTransId="{BBFDD137-C78E-234D-BB07-07E460ADF04F}"/>
    <dgm:cxn modelId="{2010C048-C23C-B745-9681-169A6553D9FE}" type="presOf" srcId="{E36AACEE-F3B5-1F4D-9D0B-568749AA45D1}" destId="{911F6232-FC87-F14E-B3CA-3A36B9097C04}" srcOrd="1" destOrd="0" presId="urn:microsoft.com/office/officeart/2009/3/layout/HorizontalOrganizationChart"/>
    <dgm:cxn modelId="{1D8F526E-5BE0-254A-BE9A-D15D9C800500}" type="presOf" srcId="{0C459B8E-A52A-874A-9B55-CDB7E27BB4F3}" destId="{7375A40D-DDAA-8147-A3D5-4D12EBB8E6E7}" srcOrd="0" destOrd="0" presId="urn:microsoft.com/office/officeart/2009/3/layout/HorizontalOrganizationChart"/>
    <dgm:cxn modelId="{CC54AD71-C8EE-9842-B24E-87C1AEEE99B3}" type="presOf" srcId="{D9E6552C-2D36-9F4A-9261-3841BE009048}" destId="{998AB232-86FF-CA43-9F4D-585746B5AA9D}" srcOrd="0" destOrd="0" presId="urn:microsoft.com/office/officeart/2009/3/layout/HorizontalOrganizationChart"/>
    <dgm:cxn modelId="{492DC252-730A-C04D-999F-AC0E05D0E18C}" srcId="{0261DC9D-2DE0-5943-BFA0-AFC904C8B1CB}" destId="{4BE43C4F-545D-D94C-B833-EDAF8238B716}" srcOrd="1" destOrd="0" parTransId="{5A3C8CAC-9D9A-7D45-B486-BD35A3A98461}" sibTransId="{7BC17D1E-F0F0-A94E-9FE0-CAD8828A291A}"/>
    <dgm:cxn modelId="{AEE7D972-B71A-544B-82F4-C2C9EC97B3CD}" type="presOf" srcId="{3FFCBE0B-48EC-AA43-9E2D-D540D005D6CD}" destId="{9FD4E247-840D-C047-A427-EB69A5DEBA01}" srcOrd="0" destOrd="0" presId="urn:microsoft.com/office/officeart/2009/3/layout/HorizontalOrganizationChart"/>
    <dgm:cxn modelId="{86B34E75-DFCF-CA45-BD47-51CE4C8D841E}" type="presOf" srcId="{3E0DEDF7-D6E3-0845-A43B-551AE08D2DC5}" destId="{EE092CCC-07C5-2149-9773-368C09E3D3D0}" srcOrd="0" destOrd="0" presId="urn:microsoft.com/office/officeart/2009/3/layout/HorizontalOrganizationChart"/>
    <dgm:cxn modelId="{EB4D5175-FD7A-7C47-A4B9-39B63EFF3C82}" type="presOf" srcId="{967459F3-7387-2946-A7C9-0AB5D7BF74CD}" destId="{2791C285-5F7B-D641-A9AF-33044A50AD83}" srcOrd="1" destOrd="0" presId="urn:microsoft.com/office/officeart/2009/3/layout/HorizontalOrganizationChart"/>
    <dgm:cxn modelId="{56E78F58-829C-D648-A7D7-1EEB48CED3BE}" type="presOf" srcId="{0261DC9D-2DE0-5943-BFA0-AFC904C8B1CB}" destId="{3EAF176F-0200-094C-9379-052069A08315}" srcOrd="0" destOrd="0" presId="urn:microsoft.com/office/officeart/2009/3/layout/HorizontalOrganizationChart"/>
    <dgm:cxn modelId="{C75A1B59-AB0B-1441-BEF7-BCC2357E71CD}" type="presOf" srcId="{F47FDF99-9D2F-9642-B7BA-6033D87DF3B4}" destId="{667B1584-331D-A947-80EB-5E47F3BB8703}" srcOrd="0" destOrd="0" presId="urn:microsoft.com/office/officeart/2009/3/layout/HorizontalOrganizationChart"/>
    <dgm:cxn modelId="{5751055A-BD0C-0E4A-A875-9BABA67C7E01}" srcId="{0261DC9D-2DE0-5943-BFA0-AFC904C8B1CB}" destId="{54FE6345-9FC5-1142-AB8C-E17146356F70}" srcOrd="5" destOrd="0" parTransId="{34491CDD-6B19-C743-BF16-4F25E7E44D6B}" sibTransId="{88ABC899-E112-5840-BC0A-DEA42F1DE26C}"/>
    <dgm:cxn modelId="{59786D7B-78BC-BF48-B646-BDE063074825}" srcId="{0261DC9D-2DE0-5943-BFA0-AFC904C8B1CB}" destId="{716E6E9B-A192-FA4C-8A67-6B4EF249EF09}" srcOrd="2" destOrd="0" parTransId="{3FFCBE0B-48EC-AA43-9E2D-D540D005D6CD}" sibTransId="{18E7E7C6-7779-3049-8004-CB9E85C37B8B}"/>
    <dgm:cxn modelId="{D90DBB7B-4A59-BA4E-A420-B3AA1C372ACB}" type="presOf" srcId="{BA1EB803-E146-D348-A8DC-2B7C732557AC}" destId="{91015CD0-804E-E849-81FC-628AB7E6C3D5}" srcOrd="0" destOrd="0" presId="urn:microsoft.com/office/officeart/2009/3/layout/HorizontalOrganizationChart"/>
    <dgm:cxn modelId="{FAB4FA7E-9C8D-1F44-AAAC-AEB6DCD466FF}" srcId="{0261DC9D-2DE0-5943-BFA0-AFC904C8B1CB}" destId="{F4860EAF-91C5-5F47-84F5-2D6170274B5F}" srcOrd="0" destOrd="0" parTransId="{B063D26A-6BB8-1143-A913-1CB96FB2F624}" sibTransId="{31E19590-2B92-D041-BF72-21E8ABF08C28}"/>
    <dgm:cxn modelId="{77502B86-B178-7740-9B23-87DDBABB9C48}" type="presOf" srcId="{E36AACEE-F3B5-1F4D-9D0B-568749AA45D1}" destId="{9F8DB171-044C-A14C-9A54-30B5503E4F99}" srcOrd="0" destOrd="0" presId="urn:microsoft.com/office/officeart/2009/3/layout/HorizontalOrganizationChart"/>
    <dgm:cxn modelId="{A149268B-05C1-5B43-8C2E-70B73D26EFC2}" type="presOf" srcId="{4BE43C4F-545D-D94C-B833-EDAF8238B716}" destId="{850015F4-4EC3-1247-AEE9-34B0E59240FD}" srcOrd="0" destOrd="0" presId="urn:microsoft.com/office/officeart/2009/3/layout/HorizontalOrganizationChart"/>
    <dgm:cxn modelId="{ADEF2D8C-4768-DE48-B0F9-3DCAFD7FC25E}" type="presOf" srcId="{F4860EAF-91C5-5F47-84F5-2D6170274B5F}" destId="{A0986504-FB02-B848-B9AE-AC00F24E5A09}" srcOrd="0" destOrd="0" presId="urn:microsoft.com/office/officeart/2009/3/layout/HorizontalOrganizationChart"/>
    <dgm:cxn modelId="{30F6C88E-547C-674D-8C29-AFAF39EECB18}" type="presOf" srcId="{E377D20C-6884-5142-9E8A-5BD724E4A722}" destId="{C7C3D628-A774-6748-A934-2003F7410F03}" srcOrd="0" destOrd="0" presId="urn:microsoft.com/office/officeart/2009/3/layout/HorizontalOrganizationChart"/>
    <dgm:cxn modelId="{1EBB0C90-E3B9-B948-99C0-71CA46A25C9D}" srcId="{0261DC9D-2DE0-5943-BFA0-AFC904C8B1CB}" destId="{E5471A16-D631-D14A-BABE-9C76CF54E8AC}" srcOrd="7" destOrd="0" parTransId="{D881182F-3BF1-7848-A8E4-AB4E57646FC0}" sibTransId="{0B54646E-0F16-5B4B-A7F7-6D3E01D1D4F5}"/>
    <dgm:cxn modelId="{29E9E893-B34A-3E45-BB51-D84D27FD7E59}" type="presOf" srcId="{54FE6345-9FC5-1142-AB8C-E17146356F70}" destId="{CA5A728F-66BC-9346-9089-B643A079217C}" srcOrd="0" destOrd="0" presId="urn:microsoft.com/office/officeart/2009/3/layout/HorizontalOrganizationChart"/>
    <dgm:cxn modelId="{1BE8BB97-73D0-DD45-913F-7D3FD14924A2}" type="presOf" srcId="{967459F3-7387-2946-A7C9-0AB5D7BF74CD}" destId="{29454D6D-9AA0-034D-A4FF-504A5D6F4597}" srcOrd="0" destOrd="0" presId="urn:microsoft.com/office/officeart/2009/3/layout/HorizontalOrganizationChart"/>
    <dgm:cxn modelId="{8195979B-ED51-8444-B820-93DAB4C70577}" type="presOf" srcId="{3E0DEDF7-D6E3-0845-A43B-551AE08D2DC5}" destId="{72776898-F475-DF4B-BC1E-E16390D520F5}" srcOrd="1" destOrd="0" presId="urn:microsoft.com/office/officeart/2009/3/layout/HorizontalOrganizationChart"/>
    <dgm:cxn modelId="{3B0D71A3-6CA6-AB44-9094-9B06A1A7C7F5}" type="presOf" srcId="{2781CDC1-6C0D-6D42-BAF2-960DD426E2A7}" destId="{AD0FF455-271B-5A4F-A98E-3B98150E24BD}" srcOrd="0" destOrd="0" presId="urn:microsoft.com/office/officeart/2009/3/layout/HorizontalOrganizationChart"/>
    <dgm:cxn modelId="{E48B9BA9-BAC0-9C44-A30F-B5AA8C6BFF9E}" srcId="{BA761066-42BA-354B-94E7-C21DC4755C0E}" destId="{3E0DEDF7-D6E3-0845-A43B-551AE08D2DC5}" srcOrd="0" destOrd="0" parTransId="{FC828D0C-87C6-9843-AAB3-892422ED8841}" sibTransId="{B4EB6603-1529-3742-BBA8-611C83D03407}"/>
    <dgm:cxn modelId="{A6BED6AE-043F-C044-8AAF-4F3B27206B2D}" srcId="{0261DC9D-2DE0-5943-BFA0-AFC904C8B1CB}" destId="{D0665787-7929-F445-8138-50842BE48490}" srcOrd="3" destOrd="0" parTransId="{BA1EB803-E146-D348-A8DC-2B7C732557AC}" sibTransId="{21229621-7787-CB4A-8A5D-48C9108E7F75}"/>
    <dgm:cxn modelId="{57832BB0-96B5-4C41-96D6-9F1FDA48431C}" type="presOf" srcId="{F47FDF99-9D2F-9642-B7BA-6033D87DF3B4}" destId="{2EF29803-E63C-8F40-8EA7-1AD823028AD6}" srcOrd="1" destOrd="0" presId="urn:microsoft.com/office/officeart/2009/3/layout/HorizontalOrganizationChart"/>
    <dgm:cxn modelId="{9F8AD8B9-6CB2-C84A-9429-D2E138296E86}" type="presOf" srcId="{BE02628A-B4BE-C941-ACF3-9B7C5375D4FF}" destId="{0FDB9600-82F1-BE4B-A36A-0D3D4A82939C}" srcOrd="0" destOrd="0" presId="urn:microsoft.com/office/officeart/2009/3/layout/HorizontalOrganizationChart"/>
    <dgm:cxn modelId="{96E4ECC7-97D0-484E-9BCA-F40E5D6FAB4E}" srcId="{0261DC9D-2DE0-5943-BFA0-AFC904C8B1CB}" destId="{F47FDF99-9D2F-9642-B7BA-6033D87DF3B4}" srcOrd="9" destOrd="0" parTransId="{0C459B8E-A52A-874A-9B55-CDB7E27BB4F3}" sibTransId="{8A148566-3C1D-FD49-97FA-86D1984316C8}"/>
    <dgm:cxn modelId="{661926D4-B18F-6045-B9F0-67D7DA2FE375}" type="presOf" srcId="{B063D26A-6BB8-1143-A913-1CB96FB2F624}" destId="{AE7AC74A-EEAC-DD42-A394-F401A9265B3D}" srcOrd="0" destOrd="0" presId="urn:microsoft.com/office/officeart/2009/3/layout/HorizontalOrganizationChart"/>
    <dgm:cxn modelId="{CD4E7BD4-7308-7848-8753-F7A1B26B5E5B}" type="presOf" srcId="{716E6E9B-A192-FA4C-8A67-6B4EF249EF09}" destId="{C9F9FD9B-74CE-AE4F-8EA8-1D583775FB8C}" srcOrd="1" destOrd="0" presId="urn:microsoft.com/office/officeart/2009/3/layout/HorizontalOrganizationChart"/>
    <dgm:cxn modelId="{3AD4C7DA-A367-F34D-A164-E73C57755E11}" type="presOf" srcId="{E5471A16-D631-D14A-BABE-9C76CF54E8AC}" destId="{A64D039E-2215-4D41-A57F-17164BD49D75}" srcOrd="0" destOrd="0" presId="urn:microsoft.com/office/officeart/2009/3/layout/HorizontalOrganizationChart"/>
    <dgm:cxn modelId="{059302DD-5E27-ED42-AAD2-FFB0213F4020}" type="presOf" srcId="{D9E6552C-2D36-9F4A-9261-3841BE009048}" destId="{88843C5D-E4C6-C348-92A1-B8A2610D36FF}" srcOrd="1" destOrd="0" presId="urn:microsoft.com/office/officeart/2009/3/layout/HorizontalOrganizationChart"/>
    <dgm:cxn modelId="{FA54A9E9-A87D-444C-9E23-13874EE6FC4F}" type="presOf" srcId="{8828EF69-F2DB-1946-AF31-EF83610251FF}" destId="{957DBEA4-A51E-AD43-BA90-9C7F3948AF8E}" srcOrd="0" destOrd="0" presId="urn:microsoft.com/office/officeart/2009/3/layout/HorizontalOrganizationChart"/>
    <dgm:cxn modelId="{49BF71EF-27C8-BD45-B9C1-071A122526A9}" type="presOf" srcId="{D0665787-7929-F445-8138-50842BE48490}" destId="{E8856594-EDB0-4244-8E7F-CC04E66F6F25}" srcOrd="0" destOrd="0" presId="urn:microsoft.com/office/officeart/2009/3/layout/HorizontalOrganizationChart"/>
    <dgm:cxn modelId="{84CC71F0-D83D-674C-B1E7-8AB87AB91F9F}" type="presOf" srcId="{4BE43C4F-545D-D94C-B833-EDAF8238B716}" destId="{9A32F403-586F-7849-9F17-7ADFC0C853C3}" srcOrd="1" destOrd="0" presId="urn:microsoft.com/office/officeart/2009/3/layout/HorizontalOrganizationChart"/>
    <dgm:cxn modelId="{423829F1-3F60-6B42-9FF2-FBD2F9CFE11B}" type="presOf" srcId="{BE02628A-B4BE-C941-ACF3-9B7C5375D4FF}" destId="{A6209209-F3C5-2241-9060-0B32A9FF2AD8}" srcOrd="1" destOrd="0" presId="urn:microsoft.com/office/officeart/2009/3/layout/HorizontalOrganizationChart"/>
    <dgm:cxn modelId="{F087A1FC-D598-3D4C-9C31-1FD95BEA97D0}" type="presOf" srcId="{54FE6345-9FC5-1142-AB8C-E17146356F70}" destId="{107C3E84-8300-D74C-AFFA-28594C812B46}" srcOrd="1" destOrd="0" presId="urn:microsoft.com/office/officeart/2009/3/layout/HorizontalOrganizationChart"/>
    <dgm:cxn modelId="{142260FD-8AB4-4C43-917C-AE440EC44D4A}" type="presOf" srcId="{716E6E9B-A192-FA4C-8A67-6B4EF249EF09}" destId="{12D4685A-B029-7244-9BAC-7BBAD891317B}" srcOrd="0" destOrd="0" presId="urn:microsoft.com/office/officeart/2009/3/layout/HorizontalOrganizationChart"/>
    <dgm:cxn modelId="{CA62D5D8-C7A5-704A-B520-EE3BC3C2DAB1}" type="presParOf" srcId="{58FAB56C-CB05-E646-99DF-47C9E514B100}" destId="{1E9F7FAD-C41C-A849-BEB3-E6822DFBD0DC}" srcOrd="0" destOrd="0" presId="urn:microsoft.com/office/officeart/2009/3/layout/HorizontalOrganizationChart"/>
    <dgm:cxn modelId="{F3171FD1-69DC-EF4D-B460-2B18F26DD88B}" type="presParOf" srcId="{1E9F7FAD-C41C-A849-BEB3-E6822DFBD0DC}" destId="{096B5E33-A170-7F49-B2A9-05AA6A5DB4A8}" srcOrd="0" destOrd="0" presId="urn:microsoft.com/office/officeart/2009/3/layout/HorizontalOrganizationChart"/>
    <dgm:cxn modelId="{00E143A8-FB8A-B744-8981-621B9EE542CB}" type="presParOf" srcId="{096B5E33-A170-7F49-B2A9-05AA6A5DB4A8}" destId="{EE092CCC-07C5-2149-9773-368C09E3D3D0}" srcOrd="0" destOrd="0" presId="urn:microsoft.com/office/officeart/2009/3/layout/HorizontalOrganizationChart"/>
    <dgm:cxn modelId="{397A999A-5EFB-7A47-9E07-F77BD854DA5D}" type="presParOf" srcId="{096B5E33-A170-7F49-B2A9-05AA6A5DB4A8}" destId="{72776898-F475-DF4B-BC1E-E16390D520F5}" srcOrd="1" destOrd="0" presId="urn:microsoft.com/office/officeart/2009/3/layout/HorizontalOrganizationChart"/>
    <dgm:cxn modelId="{A7A50774-353F-FB4D-B10F-C54CA646872C}" type="presParOf" srcId="{1E9F7FAD-C41C-A849-BEB3-E6822DFBD0DC}" destId="{6FEBB50D-8B2C-A545-B81B-112AA57FF8CA}" srcOrd="1" destOrd="0" presId="urn:microsoft.com/office/officeart/2009/3/layout/HorizontalOrganizationChart"/>
    <dgm:cxn modelId="{8855AD6A-D203-F044-B269-9696571B8187}" type="presParOf" srcId="{6FEBB50D-8B2C-A545-B81B-112AA57FF8CA}" destId="{AD0FF455-271B-5A4F-A98E-3B98150E24BD}" srcOrd="0" destOrd="0" presId="urn:microsoft.com/office/officeart/2009/3/layout/HorizontalOrganizationChart"/>
    <dgm:cxn modelId="{5F6957F6-1012-E845-B2CF-1CC1059A1D2C}" type="presParOf" srcId="{6FEBB50D-8B2C-A545-B81B-112AA57FF8CA}" destId="{E4A797B5-C8F0-3844-ADB0-425EE237F0B7}" srcOrd="1" destOrd="0" presId="urn:microsoft.com/office/officeart/2009/3/layout/HorizontalOrganizationChart"/>
    <dgm:cxn modelId="{E8819ABF-5EEB-CE4B-A9D0-D5656BD56C25}" type="presParOf" srcId="{E4A797B5-C8F0-3844-ADB0-425EE237F0B7}" destId="{AAA7C218-4A00-794D-90C7-2B27F3D7AEC0}" srcOrd="0" destOrd="0" presId="urn:microsoft.com/office/officeart/2009/3/layout/HorizontalOrganizationChart"/>
    <dgm:cxn modelId="{96DF75E2-B05D-8F4F-B42A-8B52FF9FEEA0}" type="presParOf" srcId="{AAA7C218-4A00-794D-90C7-2B27F3D7AEC0}" destId="{3EAF176F-0200-094C-9379-052069A08315}" srcOrd="0" destOrd="0" presId="urn:microsoft.com/office/officeart/2009/3/layout/HorizontalOrganizationChart"/>
    <dgm:cxn modelId="{5736BA09-9BEC-5C4D-BDCB-88BA19F2B12E}" type="presParOf" srcId="{AAA7C218-4A00-794D-90C7-2B27F3D7AEC0}" destId="{816EA29D-AC20-B949-801D-EE454D2B1B7B}" srcOrd="1" destOrd="0" presId="urn:microsoft.com/office/officeart/2009/3/layout/HorizontalOrganizationChart"/>
    <dgm:cxn modelId="{97C2C8DE-A927-854A-BF81-CEBB1551AB98}" type="presParOf" srcId="{E4A797B5-C8F0-3844-ADB0-425EE237F0B7}" destId="{C73BA3FA-AC3A-CF4D-A8A7-4D00A385F71E}" srcOrd="1" destOrd="0" presId="urn:microsoft.com/office/officeart/2009/3/layout/HorizontalOrganizationChart"/>
    <dgm:cxn modelId="{1E6474CD-BA3E-4448-9092-24752E67EC69}" type="presParOf" srcId="{C73BA3FA-AC3A-CF4D-A8A7-4D00A385F71E}" destId="{AE7AC74A-EEAC-DD42-A394-F401A9265B3D}" srcOrd="0" destOrd="0" presId="urn:microsoft.com/office/officeart/2009/3/layout/HorizontalOrganizationChart"/>
    <dgm:cxn modelId="{F7D8D79C-62E2-F443-A306-E190215CC3CA}" type="presParOf" srcId="{C73BA3FA-AC3A-CF4D-A8A7-4D00A385F71E}" destId="{A1934D90-EBD3-D243-94ED-2B87A0004566}" srcOrd="1" destOrd="0" presId="urn:microsoft.com/office/officeart/2009/3/layout/HorizontalOrganizationChart"/>
    <dgm:cxn modelId="{3AEC6818-4885-5D49-96F7-D063EEA17526}" type="presParOf" srcId="{A1934D90-EBD3-D243-94ED-2B87A0004566}" destId="{01506081-60C6-3444-98C3-B55753602598}" srcOrd="0" destOrd="0" presId="urn:microsoft.com/office/officeart/2009/3/layout/HorizontalOrganizationChart"/>
    <dgm:cxn modelId="{EE1F9DDF-AB27-4C45-B2EA-F581338AF385}" type="presParOf" srcId="{01506081-60C6-3444-98C3-B55753602598}" destId="{A0986504-FB02-B848-B9AE-AC00F24E5A09}" srcOrd="0" destOrd="0" presId="urn:microsoft.com/office/officeart/2009/3/layout/HorizontalOrganizationChart"/>
    <dgm:cxn modelId="{B3055D3B-95D4-744B-B33B-225787CA6250}" type="presParOf" srcId="{01506081-60C6-3444-98C3-B55753602598}" destId="{F6C80BA1-EF2E-AC45-A959-2FA01E3A5A49}" srcOrd="1" destOrd="0" presId="urn:microsoft.com/office/officeart/2009/3/layout/HorizontalOrganizationChart"/>
    <dgm:cxn modelId="{5B361A44-4291-D840-A724-28BFFDA5B760}" type="presParOf" srcId="{A1934D90-EBD3-D243-94ED-2B87A0004566}" destId="{0B5B35CB-F076-7E46-9C24-F2B0446F49C9}" srcOrd="1" destOrd="0" presId="urn:microsoft.com/office/officeart/2009/3/layout/HorizontalOrganizationChart"/>
    <dgm:cxn modelId="{BC8E5B94-3701-DA4E-BABC-291C98BE9AD7}" type="presParOf" srcId="{A1934D90-EBD3-D243-94ED-2B87A0004566}" destId="{A4E3FEA1-8B6F-6048-91C6-31E37E47425D}" srcOrd="2" destOrd="0" presId="urn:microsoft.com/office/officeart/2009/3/layout/HorizontalOrganizationChart"/>
    <dgm:cxn modelId="{C104E58F-9FA5-E949-A8F9-F4A83463FA6C}" type="presParOf" srcId="{C73BA3FA-AC3A-CF4D-A8A7-4D00A385F71E}" destId="{337DC7A3-296C-4746-8087-B06740753E66}" srcOrd="2" destOrd="0" presId="urn:microsoft.com/office/officeart/2009/3/layout/HorizontalOrganizationChart"/>
    <dgm:cxn modelId="{14CF1A71-2A93-3D46-AC08-3796FC41BB57}" type="presParOf" srcId="{C73BA3FA-AC3A-CF4D-A8A7-4D00A385F71E}" destId="{4694451D-9E2E-FB49-8FF2-2DBC89409AF3}" srcOrd="3" destOrd="0" presId="urn:microsoft.com/office/officeart/2009/3/layout/HorizontalOrganizationChart"/>
    <dgm:cxn modelId="{3A4466BB-A16D-FF40-B124-957B6EB0884C}" type="presParOf" srcId="{4694451D-9E2E-FB49-8FF2-2DBC89409AF3}" destId="{FAB36850-5DC8-A740-84BB-F5B5D0A9CBBD}" srcOrd="0" destOrd="0" presId="urn:microsoft.com/office/officeart/2009/3/layout/HorizontalOrganizationChart"/>
    <dgm:cxn modelId="{AFA32B2D-34D9-DE4E-B832-46042A38E959}" type="presParOf" srcId="{FAB36850-5DC8-A740-84BB-F5B5D0A9CBBD}" destId="{850015F4-4EC3-1247-AEE9-34B0E59240FD}" srcOrd="0" destOrd="0" presId="urn:microsoft.com/office/officeart/2009/3/layout/HorizontalOrganizationChart"/>
    <dgm:cxn modelId="{5349BDE3-1D84-204C-880E-F22AF30B316B}" type="presParOf" srcId="{FAB36850-5DC8-A740-84BB-F5B5D0A9CBBD}" destId="{9A32F403-586F-7849-9F17-7ADFC0C853C3}" srcOrd="1" destOrd="0" presId="urn:microsoft.com/office/officeart/2009/3/layout/HorizontalOrganizationChart"/>
    <dgm:cxn modelId="{7EF7E654-5F60-8C44-9BE0-58A9FA75A59F}" type="presParOf" srcId="{4694451D-9E2E-FB49-8FF2-2DBC89409AF3}" destId="{0B93FAF2-58D9-0540-9875-A0CA4C317C6D}" srcOrd="1" destOrd="0" presId="urn:microsoft.com/office/officeart/2009/3/layout/HorizontalOrganizationChart"/>
    <dgm:cxn modelId="{CCBFBB5D-E322-4B4C-A7C5-E2E91903F192}" type="presParOf" srcId="{4694451D-9E2E-FB49-8FF2-2DBC89409AF3}" destId="{FA78EFB9-B5EE-B44B-B10D-87D44C50A4AA}" srcOrd="2" destOrd="0" presId="urn:microsoft.com/office/officeart/2009/3/layout/HorizontalOrganizationChart"/>
    <dgm:cxn modelId="{4643F817-007F-3C4E-97BA-2E3AE53785C1}" type="presParOf" srcId="{C73BA3FA-AC3A-CF4D-A8A7-4D00A385F71E}" destId="{9FD4E247-840D-C047-A427-EB69A5DEBA01}" srcOrd="4" destOrd="0" presId="urn:microsoft.com/office/officeart/2009/3/layout/HorizontalOrganizationChart"/>
    <dgm:cxn modelId="{5D39DE18-8740-C745-BA9A-AE6F9F1615DB}" type="presParOf" srcId="{C73BA3FA-AC3A-CF4D-A8A7-4D00A385F71E}" destId="{DF414D59-E25D-1F42-9C18-33DBAB95A287}" srcOrd="5" destOrd="0" presId="urn:microsoft.com/office/officeart/2009/3/layout/HorizontalOrganizationChart"/>
    <dgm:cxn modelId="{24112FEA-67F0-2A41-B9CA-9ECD4054272B}" type="presParOf" srcId="{DF414D59-E25D-1F42-9C18-33DBAB95A287}" destId="{C858DD64-5659-5241-AF0E-AC415B906FBD}" srcOrd="0" destOrd="0" presId="urn:microsoft.com/office/officeart/2009/3/layout/HorizontalOrganizationChart"/>
    <dgm:cxn modelId="{860EABB8-0DD4-FD44-963A-2FF37840F622}" type="presParOf" srcId="{C858DD64-5659-5241-AF0E-AC415B906FBD}" destId="{12D4685A-B029-7244-9BAC-7BBAD891317B}" srcOrd="0" destOrd="0" presId="urn:microsoft.com/office/officeart/2009/3/layout/HorizontalOrganizationChart"/>
    <dgm:cxn modelId="{F180B931-0974-D440-A6AC-53AC7610CCE8}" type="presParOf" srcId="{C858DD64-5659-5241-AF0E-AC415B906FBD}" destId="{C9F9FD9B-74CE-AE4F-8EA8-1D583775FB8C}" srcOrd="1" destOrd="0" presId="urn:microsoft.com/office/officeart/2009/3/layout/HorizontalOrganizationChart"/>
    <dgm:cxn modelId="{AB4CC28F-D40B-3246-97B0-A22EF3420640}" type="presParOf" srcId="{DF414D59-E25D-1F42-9C18-33DBAB95A287}" destId="{2C2D1E5B-0008-8341-B743-97F06EE95936}" srcOrd="1" destOrd="0" presId="urn:microsoft.com/office/officeart/2009/3/layout/HorizontalOrganizationChart"/>
    <dgm:cxn modelId="{5A4A2D11-C49B-8E49-BB24-F4EC066E5267}" type="presParOf" srcId="{DF414D59-E25D-1F42-9C18-33DBAB95A287}" destId="{67624912-B5E4-7841-86EA-81F356041500}" srcOrd="2" destOrd="0" presId="urn:microsoft.com/office/officeart/2009/3/layout/HorizontalOrganizationChart"/>
    <dgm:cxn modelId="{2B7CFCB0-2D8C-D443-AFB8-832B8DBEA971}" type="presParOf" srcId="{C73BA3FA-AC3A-CF4D-A8A7-4D00A385F71E}" destId="{91015CD0-804E-E849-81FC-628AB7E6C3D5}" srcOrd="6" destOrd="0" presId="urn:microsoft.com/office/officeart/2009/3/layout/HorizontalOrganizationChart"/>
    <dgm:cxn modelId="{59D58007-EE25-EC40-8FEC-CC39B2F23FCE}" type="presParOf" srcId="{C73BA3FA-AC3A-CF4D-A8A7-4D00A385F71E}" destId="{75C36AFA-8455-894F-969D-937A4A4404D7}" srcOrd="7" destOrd="0" presId="urn:microsoft.com/office/officeart/2009/3/layout/HorizontalOrganizationChart"/>
    <dgm:cxn modelId="{EDEEC22A-96C0-2340-B070-C755F9C41CB6}" type="presParOf" srcId="{75C36AFA-8455-894F-969D-937A4A4404D7}" destId="{5BAFA44D-0C6D-DB40-9D3A-D99DEC612D4B}" srcOrd="0" destOrd="0" presId="urn:microsoft.com/office/officeart/2009/3/layout/HorizontalOrganizationChart"/>
    <dgm:cxn modelId="{26FBB288-FBA5-0846-8485-98513BA4A749}" type="presParOf" srcId="{5BAFA44D-0C6D-DB40-9D3A-D99DEC612D4B}" destId="{E8856594-EDB0-4244-8E7F-CC04E66F6F25}" srcOrd="0" destOrd="0" presId="urn:microsoft.com/office/officeart/2009/3/layout/HorizontalOrganizationChart"/>
    <dgm:cxn modelId="{1BE12B3B-1A8C-D740-8B53-DA4E0C115A47}" type="presParOf" srcId="{5BAFA44D-0C6D-DB40-9D3A-D99DEC612D4B}" destId="{384B4C3E-6DEA-894E-9ED4-F74D5BCEEAED}" srcOrd="1" destOrd="0" presId="urn:microsoft.com/office/officeart/2009/3/layout/HorizontalOrganizationChart"/>
    <dgm:cxn modelId="{7E28F97E-C11E-734A-B406-1E9587B69517}" type="presParOf" srcId="{75C36AFA-8455-894F-969D-937A4A4404D7}" destId="{188FDD10-5494-A34B-ABA7-848A2111D0A4}" srcOrd="1" destOrd="0" presId="urn:microsoft.com/office/officeart/2009/3/layout/HorizontalOrganizationChart"/>
    <dgm:cxn modelId="{B72B2FD1-29D6-3E4C-B103-258049BDECBD}" type="presParOf" srcId="{75C36AFA-8455-894F-969D-937A4A4404D7}" destId="{A46BBE9E-AF2A-9648-832A-CF85586CECBA}" srcOrd="2" destOrd="0" presId="urn:microsoft.com/office/officeart/2009/3/layout/HorizontalOrganizationChart"/>
    <dgm:cxn modelId="{7A4C6BAA-4A71-0F43-B410-6A75B20DC256}" type="presParOf" srcId="{C73BA3FA-AC3A-CF4D-A8A7-4D00A385F71E}" destId="{C7C3D628-A774-6748-A934-2003F7410F03}" srcOrd="8" destOrd="0" presId="urn:microsoft.com/office/officeart/2009/3/layout/HorizontalOrganizationChart"/>
    <dgm:cxn modelId="{EAF79EDB-897F-4546-85CD-AA66672A0F1D}" type="presParOf" srcId="{C73BA3FA-AC3A-CF4D-A8A7-4D00A385F71E}" destId="{1D0B0BF7-D55E-6D4C-8584-E1F9E2D59C5A}" srcOrd="9" destOrd="0" presId="urn:microsoft.com/office/officeart/2009/3/layout/HorizontalOrganizationChart"/>
    <dgm:cxn modelId="{CA292818-9246-724B-B273-09C455E777EA}" type="presParOf" srcId="{1D0B0BF7-D55E-6D4C-8584-E1F9E2D59C5A}" destId="{DD384938-1569-994F-8F1A-9D4C1A6CB1B7}" srcOrd="0" destOrd="0" presId="urn:microsoft.com/office/officeart/2009/3/layout/HorizontalOrganizationChart"/>
    <dgm:cxn modelId="{717CB055-651F-D145-A4B0-F072581FF282}" type="presParOf" srcId="{DD384938-1569-994F-8F1A-9D4C1A6CB1B7}" destId="{9F8DB171-044C-A14C-9A54-30B5503E4F99}" srcOrd="0" destOrd="0" presId="urn:microsoft.com/office/officeart/2009/3/layout/HorizontalOrganizationChart"/>
    <dgm:cxn modelId="{97DC402F-01C1-0544-B7C3-B4BC2E425730}" type="presParOf" srcId="{DD384938-1569-994F-8F1A-9D4C1A6CB1B7}" destId="{911F6232-FC87-F14E-B3CA-3A36B9097C04}" srcOrd="1" destOrd="0" presId="urn:microsoft.com/office/officeart/2009/3/layout/HorizontalOrganizationChart"/>
    <dgm:cxn modelId="{FD1CA154-F7B2-AF45-9B0D-FFD67701B643}" type="presParOf" srcId="{1D0B0BF7-D55E-6D4C-8584-E1F9E2D59C5A}" destId="{F1FF6285-99A7-E544-99DA-7F9DE50F989F}" srcOrd="1" destOrd="0" presId="urn:microsoft.com/office/officeart/2009/3/layout/HorizontalOrganizationChart"/>
    <dgm:cxn modelId="{4CE32122-FACB-424F-8D31-919D5BFA00C3}" type="presParOf" srcId="{1D0B0BF7-D55E-6D4C-8584-E1F9E2D59C5A}" destId="{30581400-00E1-ED4B-BBF3-A513C94D7610}" srcOrd="2" destOrd="0" presId="urn:microsoft.com/office/officeart/2009/3/layout/HorizontalOrganizationChart"/>
    <dgm:cxn modelId="{57B3F1C3-6271-F640-851E-FAC324C6F101}" type="presParOf" srcId="{C73BA3FA-AC3A-CF4D-A8A7-4D00A385F71E}" destId="{6B5F50F1-4EF2-5242-90C6-4301D09C54E7}" srcOrd="10" destOrd="0" presId="urn:microsoft.com/office/officeart/2009/3/layout/HorizontalOrganizationChart"/>
    <dgm:cxn modelId="{36782306-3DF4-FC44-BA8E-4783DAE8838D}" type="presParOf" srcId="{C73BA3FA-AC3A-CF4D-A8A7-4D00A385F71E}" destId="{D817B46B-43F8-4C4D-AEC2-23C2E4C0C669}" srcOrd="11" destOrd="0" presId="urn:microsoft.com/office/officeart/2009/3/layout/HorizontalOrganizationChart"/>
    <dgm:cxn modelId="{A3C15238-2282-9540-B38D-1997F9710D90}" type="presParOf" srcId="{D817B46B-43F8-4C4D-AEC2-23C2E4C0C669}" destId="{BD401FDF-A1FB-FA48-9611-A97E2D5BA59F}" srcOrd="0" destOrd="0" presId="urn:microsoft.com/office/officeart/2009/3/layout/HorizontalOrganizationChart"/>
    <dgm:cxn modelId="{2DB14459-0663-DE4A-A0B1-DD124FE41488}" type="presParOf" srcId="{BD401FDF-A1FB-FA48-9611-A97E2D5BA59F}" destId="{CA5A728F-66BC-9346-9089-B643A079217C}" srcOrd="0" destOrd="0" presId="urn:microsoft.com/office/officeart/2009/3/layout/HorizontalOrganizationChart"/>
    <dgm:cxn modelId="{AAD7CE9A-DAE9-484B-91D5-6629C4A25C34}" type="presParOf" srcId="{BD401FDF-A1FB-FA48-9611-A97E2D5BA59F}" destId="{107C3E84-8300-D74C-AFFA-28594C812B46}" srcOrd="1" destOrd="0" presId="urn:microsoft.com/office/officeart/2009/3/layout/HorizontalOrganizationChart"/>
    <dgm:cxn modelId="{3AD92501-5709-9A42-9909-5A798339A2E4}" type="presParOf" srcId="{D817B46B-43F8-4C4D-AEC2-23C2E4C0C669}" destId="{587F9D61-8E4A-5C46-9A45-67F76A6D387C}" srcOrd="1" destOrd="0" presId="urn:microsoft.com/office/officeart/2009/3/layout/HorizontalOrganizationChart"/>
    <dgm:cxn modelId="{9DE57211-8E07-414F-B2D6-5FE4CD597BC0}" type="presParOf" srcId="{D817B46B-43F8-4C4D-AEC2-23C2E4C0C669}" destId="{33486732-B008-E84C-B539-67F2363C592F}" srcOrd="2" destOrd="0" presId="urn:microsoft.com/office/officeart/2009/3/layout/HorizontalOrganizationChart"/>
    <dgm:cxn modelId="{BE3494E5-955E-DC4C-BF33-DA0523800895}" type="presParOf" srcId="{C73BA3FA-AC3A-CF4D-A8A7-4D00A385F71E}" destId="{FC18CE36-632B-7846-B437-09E939F6C48C}" srcOrd="12" destOrd="0" presId="urn:microsoft.com/office/officeart/2009/3/layout/HorizontalOrganizationChart"/>
    <dgm:cxn modelId="{9934796F-5EE7-934B-84ED-8EEB91209AEA}" type="presParOf" srcId="{C73BA3FA-AC3A-CF4D-A8A7-4D00A385F71E}" destId="{20AE15F2-B908-E046-B6C3-01DF2BE6D20E}" srcOrd="13" destOrd="0" presId="urn:microsoft.com/office/officeart/2009/3/layout/HorizontalOrganizationChart"/>
    <dgm:cxn modelId="{458578A7-3910-3841-A65C-5E4047018A83}" type="presParOf" srcId="{20AE15F2-B908-E046-B6C3-01DF2BE6D20E}" destId="{7968D4C4-C574-2145-9E2D-13144751CAD5}" srcOrd="0" destOrd="0" presId="urn:microsoft.com/office/officeart/2009/3/layout/HorizontalOrganizationChart"/>
    <dgm:cxn modelId="{1ACD1815-DBAE-9141-A12C-B4D540388EE8}" type="presParOf" srcId="{7968D4C4-C574-2145-9E2D-13144751CAD5}" destId="{0FDB9600-82F1-BE4B-A36A-0D3D4A82939C}" srcOrd="0" destOrd="0" presId="urn:microsoft.com/office/officeart/2009/3/layout/HorizontalOrganizationChart"/>
    <dgm:cxn modelId="{BA565599-2289-C541-BC1A-C60077FD7930}" type="presParOf" srcId="{7968D4C4-C574-2145-9E2D-13144751CAD5}" destId="{A6209209-F3C5-2241-9060-0B32A9FF2AD8}" srcOrd="1" destOrd="0" presId="urn:microsoft.com/office/officeart/2009/3/layout/HorizontalOrganizationChart"/>
    <dgm:cxn modelId="{7A2CD3C3-12E9-4943-AE62-D1A291147B7B}" type="presParOf" srcId="{20AE15F2-B908-E046-B6C3-01DF2BE6D20E}" destId="{7C612416-2F47-F64C-8AFE-47021752C123}" srcOrd="1" destOrd="0" presId="urn:microsoft.com/office/officeart/2009/3/layout/HorizontalOrganizationChart"/>
    <dgm:cxn modelId="{10DA79C7-F798-5745-9805-A8F1C1330BF2}" type="presParOf" srcId="{20AE15F2-B908-E046-B6C3-01DF2BE6D20E}" destId="{CBF5533F-75EA-E847-805D-8DCC565FCDA0}" srcOrd="2" destOrd="0" presId="urn:microsoft.com/office/officeart/2009/3/layout/HorizontalOrganizationChart"/>
    <dgm:cxn modelId="{C00AA1A6-6332-3A4C-9708-3CBAE7B7FF65}" type="presParOf" srcId="{C73BA3FA-AC3A-CF4D-A8A7-4D00A385F71E}" destId="{B405E44F-F5BE-B948-A096-B294EC294133}" srcOrd="14" destOrd="0" presId="urn:microsoft.com/office/officeart/2009/3/layout/HorizontalOrganizationChart"/>
    <dgm:cxn modelId="{2EEAF86F-3B3B-0740-BDCD-EF6004A972D2}" type="presParOf" srcId="{C73BA3FA-AC3A-CF4D-A8A7-4D00A385F71E}" destId="{6A1DD1F7-27FF-6C42-B942-5CB6FBAD85DF}" srcOrd="15" destOrd="0" presId="urn:microsoft.com/office/officeart/2009/3/layout/HorizontalOrganizationChart"/>
    <dgm:cxn modelId="{DBC03331-94ED-0048-9FA9-AE1D6CF78EF1}" type="presParOf" srcId="{6A1DD1F7-27FF-6C42-B942-5CB6FBAD85DF}" destId="{884E4F7A-4F84-D14E-A5A5-E637BF38C34C}" srcOrd="0" destOrd="0" presId="urn:microsoft.com/office/officeart/2009/3/layout/HorizontalOrganizationChart"/>
    <dgm:cxn modelId="{B65AEB1A-5BA9-5B40-B41A-8A5476D0B770}" type="presParOf" srcId="{884E4F7A-4F84-D14E-A5A5-E637BF38C34C}" destId="{A64D039E-2215-4D41-A57F-17164BD49D75}" srcOrd="0" destOrd="0" presId="urn:microsoft.com/office/officeart/2009/3/layout/HorizontalOrganizationChart"/>
    <dgm:cxn modelId="{107B1A0C-5EE9-214C-A3A3-40B5F69AF714}" type="presParOf" srcId="{884E4F7A-4F84-D14E-A5A5-E637BF38C34C}" destId="{9A351317-46A5-DD40-9ABD-103443E9C648}" srcOrd="1" destOrd="0" presId="urn:microsoft.com/office/officeart/2009/3/layout/HorizontalOrganizationChart"/>
    <dgm:cxn modelId="{7F3B93F5-6AE3-3849-884A-5016AF876BF9}" type="presParOf" srcId="{6A1DD1F7-27FF-6C42-B942-5CB6FBAD85DF}" destId="{872E51BB-34B8-E04C-85EE-B220E60A6926}" srcOrd="1" destOrd="0" presId="urn:microsoft.com/office/officeart/2009/3/layout/HorizontalOrganizationChart"/>
    <dgm:cxn modelId="{85DC0345-55FC-104F-9194-A97325C1489D}" type="presParOf" srcId="{6A1DD1F7-27FF-6C42-B942-5CB6FBAD85DF}" destId="{0168E570-CF25-BF4F-8560-B7FE280A39DE}" srcOrd="2" destOrd="0" presId="urn:microsoft.com/office/officeart/2009/3/layout/HorizontalOrganizationChart"/>
    <dgm:cxn modelId="{4E702C59-DC5C-BA44-9399-F258AF33469A}" type="presParOf" srcId="{C73BA3FA-AC3A-CF4D-A8A7-4D00A385F71E}" destId="{957DBEA4-A51E-AD43-BA90-9C7F3948AF8E}" srcOrd="16" destOrd="0" presId="urn:microsoft.com/office/officeart/2009/3/layout/HorizontalOrganizationChart"/>
    <dgm:cxn modelId="{C689F75F-8F8E-FF4A-A22B-B1A151A65470}" type="presParOf" srcId="{C73BA3FA-AC3A-CF4D-A8A7-4D00A385F71E}" destId="{54F51134-01D6-C649-9D13-B06B7549B7DA}" srcOrd="17" destOrd="0" presId="urn:microsoft.com/office/officeart/2009/3/layout/HorizontalOrganizationChart"/>
    <dgm:cxn modelId="{0465EFE9-D9A6-E346-8B84-F03727768920}" type="presParOf" srcId="{54F51134-01D6-C649-9D13-B06B7549B7DA}" destId="{FCEC5A3B-A510-3D46-8C5D-31D96891E578}" srcOrd="0" destOrd="0" presId="urn:microsoft.com/office/officeart/2009/3/layout/HorizontalOrganizationChart"/>
    <dgm:cxn modelId="{4378E36F-96E4-2E42-ACA9-9BB262F6AB2E}" type="presParOf" srcId="{FCEC5A3B-A510-3D46-8C5D-31D96891E578}" destId="{29454D6D-9AA0-034D-A4FF-504A5D6F4597}" srcOrd="0" destOrd="0" presId="urn:microsoft.com/office/officeart/2009/3/layout/HorizontalOrganizationChart"/>
    <dgm:cxn modelId="{BA25BFC1-BFE6-984F-AD9C-A4F0F2C27583}" type="presParOf" srcId="{FCEC5A3B-A510-3D46-8C5D-31D96891E578}" destId="{2791C285-5F7B-D641-A9AF-33044A50AD83}" srcOrd="1" destOrd="0" presId="urn:microsoft.com/office/officeart/2009/3/layout/HorizontalOrganizationChart"/>
    <dgm:cxn modelId="{144EC5CA-EE30-CF41-B2B8-C47F2056A9C2}" type="presParOf" srcId="{54F51134-01D6-C649-9D13-B06B7549B7DA}" destId="{8EC52BED-D9C6-2542-B13D-9AFB8B585823}" srcOrd="1" destOrd="0" presId="urn:microsoft.com/office/officeart/2009/3/layout/HorizontalOrganizationChart"/>
    <dgm:cxn modelId="{2C3FDDF8-DB18-CA49-9022-78B672DD8EC1}" type="presParOf" srcId="{54F51134-01D6-C649-9D13-B06B7549B7DA}" destId="{8C571F70-5B42-294D-95EF-DAD5EE26380F}" srcOrd="2" destOrd="0" presId="urn:microsoft.com/office/officeart/2009/3/layout/HorizontalOrganizationChart"/>
    <dgm:cxn modelId="{88C00A67-2685-FA4E-AD99-325C6CD693F8}" type="presParOf" srcId="{C73BA3FA-AC3A-CF4D-A8A7-4D00A385F71E}" destId="{7375A40D-DDAA-8147-A3D5-4D12EBB8E6E7}" srcOrd="18" destOrd="0" presId="urn:microsoft.com/office/officeart/2009/3/layout/HorizontalOrganizationChart"/>
    <dgm:cxn modelId="{A892D01D-C71F-C84F-AED5-F41BC343A416}" type="presParOf" srcId="{C73BA3FA-AC3A-CF4D-A8A7-4D00A385F71E}" destId="{FE1E5290-1430-DD4A-A2F1-A774E1D0F8DC}" srcOrd="19" destOrd="0" presId="urn:microsoft.com/office/officeart/2009/3/layout/HorizontalOrganizationChart"/>
    <dgm:cxn modelId="{4CEAB131-A2A0-AA41-80CF-03AE67F678F2}" type="presParOf" srcId="{FE1E5290-1430-DD4A-A2F1-A774E1D0F8DC}" destId="{85101BED-8A09-EF40-87F2-4B83CA2AA87E}" srcOrd="0" destOrd="0" presId="urn:microsoft.com/office/officeart/2009/3/layout/HorizontalOrganizationChart"/>
    <dgm:cxn modelId="{673182C5-F921-BC44-8655-EFC62F91E6F1}" type="presParOf" srcId="{85101BED-8A09-EF40-87F2-4B83CA2AA87E}" destId="{667B1584-331D-A947-80EB-5E47F3BB8703}" srcOrd="0" destOrd="0" presId="urn:microsoft.com/office/officeart/2009/3/layout/HorizontalOrganizationChart"/>
    <dgm:cxn modelId="{413B203D-F78B-EF4C-98FF-92F134AFDFD6}" type="presParOf" srcId="{85101BED-8A09-EF40-87F2-4B83CA2AA87E}" destId="{2EF29803-E63C-8F40-8EA7-1AD823028AD6}" srcOrd="1" destOrd="0" presId="urn:microsoft.com/office/officeart/2009/3/layout/HorizontalOrganizationChart"/>
    <dgm:cxn modelId="{5B98196B-FC87-EA49-8E23-076D2EDFF37E}" type="presParOf" srcId="{FE1E5290-1430-DD4A-A2F1-A774E1D0F8DC}" destId="{6BD72C43-BA6E-EE40-9ED1-7577FAE32E8E}" srcOrd="1" destOrd="0" presId="urn:microsoft.com/office/officeart/2009/3/layout/HorizontalOrganizationChart"/>
    <dgm:cxn modelId="{D8D0C36B-8FAF-9746-999A-81D8635337A6}" type="presParOf" srcId="{FE1E5290-1430-DD4A-A2F1-A774E1D0F8DC}" destId="{C0F46CFC-2B6E-6141-9BB6-BBC0E88D955C}" srcOrd="2" destOrd="0" presId="urn:microsoft.com/office/officeart/2009/3/layout/HorizontalOrganizationChart"/>
    <dgm:cxn modelId="{438EEFFE-07E9-D740-B0C6-DF13D9018AE4}" type="presParOf" srcId="{C73BA3FA-AC3A-CF4D-A8A7-4D00A385F71E}" destId="{04F30E75-0ECD-3844-AFA1-35943D6986A5}" srcOrd="20" destOrd="0" presId="urn:microsoft.com/office/officeart/2009/3/layout/HorizontalOrganizationChart"/>
    <dgm:cxn modelId="{DAB5D4CF-2868-274A-976F-DC9C222DA90F}" type="presParOf" srcId="{C73BA3FA-AC3A-CF4D-A8A7-4D00A385F71E}" destId="{B39265BD-BBE0-734D-B6C4-6846C3BA8DB4}" srcOrd="21" destOrd="0" presId="urn:microsoft.com/office/officeart/2009/3/layout/HorizontalOrganizationChart"/>
    <dgm:cxn modelId="{05F7B7F5-25E7-E24D-93D8-CC99DF7E047E}" type="presParOf" srcId="{B39265BD-BBE0-734D-B6C4-6846C3BA8DB4}" destId="{C0A46A83-0C79-304F-9683-7E137A4E8A37}" srcOrd="0" destOrd="0" presId="urn:microsoft.com/office/officeart/2009/3/layout/HorizontalOrganizationChart"/>
    <dgm:cxn modelId="{D5E9BD85-4CA5-CA46-8D70-219C5BBF8720}" type="presParOf" srcId="{C0A46A83-0C79-304F-9683-7E137A4E8A37}" destId="{998AB232-86FF-CA43-9F4D-585746B5AA9D}" srcOrd="0" destOrd="0" presId="urn:microsoft.com/office/officeart/2009/3/layout/HorizontalOrganizationChart"/>
    <dgm:cxn modelId="{3A8E750C-342D-3048-BD95-D1BE4AC086C9}" type="presParOf" srcId="{C0A46A83-0C79-304F-9683-7E137A4E8A37}" destId="{88843C5D-E4C6-C348-92A1-B8A2610D36FF}" srcOrd="1" destOrd="0" presId="urn:microsoft.com/office/officeart/2009/3/layout/HorizontalOrganizationChart"/>
    <dgm:cxn modelId="{21964012-6581-8543-8642-8E7336C80CFA}" type="presParOf" srcId="{B39265BD-BBE0-734D-B6C4-6846C3BA8DB4}" destId="{F46D415A-62E5-084B-84E3-0566AE990D3C}" srcOrd="1" destOrd="0" presId="urn:microsoft.com/office/officeart/2009/3/layout/HorizontalOrganizationChart"/>
    <dgm:cxn modelId="{46932B65-A8FF-1445-8679-9DB116FD5775}" type="presParOf" srcId="{B39265BD-BBE0-734D-B6C4-6846C3BA8DB4}" destId="{5AFF867D-C1DA-DF47-9183-9F01EDB475FC}" srcOrd="2" destOrd="0" presId="urn:microsoft.com/office/officeart/2009/3/layout/HorizontalOrganizationChart"/>
    <dgm:cxn modelId="{CE766E6E-D66B-8045-A4E8-2B546117DAD2}" type="presParOf" srcId="{E4A797B5-C8F0-3844-ADB0-425EE237F0B7}" destId="{2370A991-2609-4745-9F76-1286A5B9F55B}" srcOrd="2" destOrd="0" presId="urn:microsoft.com/office/officeart/2009/3/layout/HorizontalOrganizationChart"/>
    <dgm:cxn modelId="{673BA4FF-3411-FC4D-9B58-708438E7841B}" type="presParOf" srcId="{1E9F7FAD-C41C-A849-BEB3-E6822DFBD0DC}" destId="{D1BB15DA-D84E-7A44-8F84-10E6ADA62314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955FD-C3B3-8140-8BCF-12A74AC88653}" type="doc">
      <dgm:prSet loTypeId="urn:microsoft.com/office/officeart/2005/8/layout/process1" loCatId="" qsTypeId="urn:microsoft.com/office/officeart/2005/8/quickstyle/simple1" qsCatId="simple" csTypeId="urn:microsoft.com/office/officeart/2005/8/colors/colorful3" csCatId="colorful" phldr="1"/>
      <dgm:spPr/>
    </dgm:pt>
    <dgm:pt modelId="{724DE884-1885-044B-A7AB-3E0A5A6FF33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  <a:latin typeface="Avenir Book" panose="02000503020000020003" pitchFamily="2" charset="0"/>
            </a:rPr>
            <a:t>Download annotation tables for the gene sequence.</a:t>
          </a:r>
          <a:endParaRPr lang="en-US"/>
        </a:p>
      </dgm:t>
    </dgm:pt>
    <dgm:pt modelId="{BE44A365-816D-794D-AA40-ED22DD46650E}" type="parTrans" cxnId="{A3280E2D-1B88-C447-9F58-F958408FC5DC}">
      <dgm:prSet/>
      <dgm:spPr/>
      <dgm:t>
        <a:bodyPr/>
        <a:lstStyle/>
        <a:p>
          <a:endParaRPr lang="en-US"/>
        </a:p>
      </dgm:t>
    </dgm:pt>
    <dgm:pt modelId="{D6D476DF-4C6A-8041-BEDD-3A04C678A84E}" type="sibTrans" cxnId="{A3280E2D-1B88-C447-9F58-F958408FC5DC}">
      <dgm:prSet/>
      <dgm:spPr/>
      <dgm:t>
        <a:bodyPr/>
        <a:lstStyle/>
        <a:p>
          <a:endParaRPr lang="en-US"/>
        </a:p>
      </dgm:t>
    </dgm:pt>
    <dgm:pt modelId="{455D2AAF-CF44-2940-8ADB-C1A8B74B54F9}">
      <dgm:prSet/>
      <dgm:spPr/>
      <dgm:t>
        <a:bodyPr/>
        <a:lstStyle/>
        <a:p>
          <a:r>
            <a:rPr lang="en-US">
              <a:effectLst/>
              <a:latin typeface="Avenir Book" panose="02000503020000020003" pitchFamily="2" charset="0"/>
            </a:rPr>
            <a:t>Obtain reference sequences using Gene ID</a:t>
          </a:r>
        </a:p>
      </dgm:t>
    </dgm:pt>
    <dgm:pt modelId="{F27709C2-5EFD-894A-97DB-6761BAD4DB54}" type="parTrans" cxnId="{4618AEED-0223-1A45-8B54-22ED52954B4E}">
      <dgm:prSet/>
      <dgm:spPr/>
      <dgm:t>
        <a:bodyPr/>
        <a:lstStyle/>
        <a:p>
          <a:endParaRPr lang="en-US"/>
        </a:p>
      </dgm:t>
    </dgm:pt>
    <dgm:pt modelId="{1C26C89D-5CA7-834B-A9A9-6F35BD283543}" type="sibTrans" cxnId="{4618AEED-0223-1A45-8B54-22ED52954B4E}">
      <dgm:prSet/>
      <dgm:spPr/>
      <dgm:t>
        <a:bodyPr/>
        <a:lstStyle/>
        <a:p>
          <a:endParaRPr lang="en-US"/>
        </a:p>
      </dgm:t>
    </dgm:pt>
    <dgm:pt modelId="{4A8DAC84-9494-8A45-8FE4-F79D8075CE3B}">
      <dgm:prSet/>
      <dgm:spPr/>
      <dgm:t>
        <a:bodyPr/>
        <a:lstStyle/>
        <a:p>
          <a:r>
            <a:rPr lang="en-US">
              <a:effectLst/>
              <a:latin typeface="Avenir Book" panose="02000503020000020003" pitchFamily="2" charset="0"/>
            </a:rPr>
            <a:t>Build a reference database using BLAST</a:t>
          </a:r>
        </a:p>
      </dgm:t>
    </dgm:pt>
    <dgm:pt modelId="{E13DC047-A740-9849-9F70-D7431D840112}" type="parTrans" cxnId="{8E39A003-AAA2-E64F-85EA-27DB9069882C}">
      <dgm:prSet/>
      <dgm:spPr/>
      <dgm:t>
        <a:bodyPr/>
        <a:lstStyle/>
        <a:p>
          <a:endParaRPr lang="en-US"/>
        </a:p>
      </dgm:t>
    </dgm:pt>
    <dgm:pt modelId="{F8DC0607-763E-4942-87E4-53C33223EDF6}" type="sibTrans" cxnId="{8E39A003-AAA2-E64F-85EA-27DB9069882C}">
      <dgm:prSet/>
      <dgm:spPr/>
      <dgm:t>
        <a:bodyPr/>
        <a:lstStyle/>
        <a:p>
          <a:endParaRPr lang="en-US"/>
        </a:p>
      </dgm:t>
    </dgm:pt>
    <dgm:pt modelId="{EC83B40D-7DE2-904A-A077-593262E391BE}">
      <dgm:prSet/>
      <dgm:spPr/>
      <dgm:t>
        <a:bodyPr/>
        <a:lstStyle/>
        <a:p>
          <a:r>
            <a:rPr lang="en-US">
              <a:effectLst/>
              <a:latin typeface="Avenir Book" panose="02000503020000020003" pitchFamily="2" charset="0"/>
            </a:rPr>
            <a:t>Convert output file to the output file format ( </a:t>
          </a:r>
          <a:r>
            <a:rPr lang="en-US" err="1">
              <a:effectLst/>
              <a:latin typeface="Avenir Book" panose="02000503020000020003" pitchFamily="2" charset="0"/>
            </a:rPr>
            <a:t>eg</a:t>
          </a:r>
          <a:r>
            <a:rPr lang="en-US">
              <a:effectLst/>
              <a:latin typeface="Avenir Book" panose="02000503020000020003" pitchFamily="2" charset="0"/>
            </a:rPr>
            <a:t>- .</a:t>
          </a:r>
          <a:r>
            <a:rPr lang="en-US" err="1">
              <a:effectLst/>
              <a:latin typeface="Avenir Book" panose="02000503020000020003" pitchFamily="2" charset="0"/>
            </a:rPr>
            <a:t>gff</a:t>
          </a:r>
          <a:r>
            <a:rPr lang="en-US">
              <a:effectLst/>
              <a:latin typeface="Avenir Book" panose="02000503020000020003" pitchFamily="2" charset="0"/>
            </a:rPr>
            <a:t>)</a:t>
          </a:r>
        </a:p>
      </dgm:t>
    </dgm:pt>
    <dgm:pt modelId="{69D10223-695B-E447-A67D-2AAA8CA9053B}" type="parTrans" cxnId="{E012A192-1593-034A-9A2F-FEB19A2D14EA}">
      <dgm:prSet/>
      <dgm:spPr/>
      <dgm:t>
        <a:bodyPr/>
        <a:lstStyle/>
        <a:p>
          <a:endParaRPr lang="en-US"/>
        </a:p>
      </dgm:t>
    </dgm:pt>
    <dgm:pt modelId="{AB8D0F1C-F539-BD4E-9F56-5BE51CFADA06}" type="sibTrans" cxnId="{E012A192-1593-034A-9A2F-FEB19A2D14EA}">
      <dgm:prSet/>
      <dgm:spPr/>
      <dgm:t>
        <a:bodyPr/>
        <a:lstStyle/>
        <a:p>
          <a:endParaRPr lang="en-US"/>
        </a:p>
      </dgm:t>
    </dgm:pt>
    <dgm:pt modelId="{83CEB3A9-7A26-FE42-8C4C-4CB3A21D2EB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Database of choice</a:t>
          </a:r>
        </a:p>
      </dgm:t>
    </dgm:pt>
    <dgm:pt modelId="{A4567AFD-6B33-8047-80D6-939E0A5B2FAE}" type="sibTrans" cxnId="{68B85B9F-9DEE-5947-9E39-F969D9A9AC49}">
      <dgm:prSet/>
      <dgm:spPr/>
      <dgm:t>
        <a:bodyPr/>
        <a:lstStyle/>
        <a:p>
          <a:endParaRPr lang="en-US"/>
        </a:p>
      </dgm:t>
    </dgm:pt>
    <dgm:pt modelId="{2DE43B53-2B56-AC44-84FB-5B9C1788FE90}" type="parTrans" cxnId="{68B85B9F-9DEE-5947-9E39-F969D9A9AC49}">
      <dgm:prSet/>
      <dgm:spPr/>
      <dgm:t>
        <a:bodyPr/>
        <a:lstStyle/>
        <a:p>
          <a:endParaRPr lang="en-US"/>
        </a:p>
      </dgm:t>
    </dgm:pt>
    <dgm:pt modelId="{58AC8F97-99F9-2B43-A549-7F193CF1502E}" type="pres">
      <dgm:prSet presAssocID="{0EE955FD-C3B3-8140-8BCF-12A74AC88653}" presName="Name0" presStyleCnt="0">
        <dgm:presLayoutVars>
          <dgm:dir/>
          <dgm:resizeHandles val="exact"/>
        </dgm:presLayoutVars>
      </dgm:prSet>
      <dgm:spPr/>
    </dgm:pt>
    <dgm:pt modelId="{357F1D9D-7B37-5A4F-B189-267E05A20899}" type="pres">
      <dgm:prSet presAssocID="{83CEB3A9-7A26-FE42-8C4C-4CB3A21D2EBD}" presName="node" presStyleLbl="node1" presStyleIdx="0" presStyleCnt="5" custScaleX="123413" custScaleY="45959" custLinFactNeighborX="-10048" custLinFactNeighborY="-1925">
        <dgm:presLayoutVars>
          <dgm:bulletEnabled val="1"/>
        </dgm:presLayoutVars>
      </dgm:prSet>
      <dgm:spPr/>
    </dgm:pt>
    <dgm:pt modelId="{22E5C266-7560-584D-9EA6-9EEC48ED3D01}" type="pres">
      <dgm:prSet presAssocID="{A4567AFD-6B33-8047-80D6-939E0A5B2FAE}" presName="sibTrans" presStyleLbl="sibTrans2D1" presStyleIdx="0" presStyleCnt="4"/>
      <dgm:spPr/>
    </dgm:pt>
    <dgm:pt modelId="{2F6F6268-95B7-7B44-B879-09571D52D1E4}" type="pres">
      <dgm:prSet presAssocID="{A4567AFD-6B33-8047-80D6-939E0A5B2FAE}" presName="connectorText" presStyleLbl="sibTrans2D1" presStyleIdx="0" presStyleCnt="4"/>
      <dgm:spPr/>
    </dgm:pt>
    <dgm:pt modelId="{90932CB3-168D-E843-9773-D35133FC3D41}" type="pres">
      <dgm:prSet presAssocID="{724DE884-1885-044B-A7AB-3E0A5A6FF335}" presName="node" presStyleLbl="node1" presStyleIdx="1" presStyleCnt="5" custScaleX="161480" custScaleY="62360">
        <dgm:presLayoutVars>
          <dgm:bulletEnabled val="1"/>
        </dgm:presLayoutVars>
      </dgm:prSet>
      <dgm:spPr/>
    </dgm:pt>
    <dgm:pt modelId="{02FB7215-97D8-464D-8F4A-6E93280D0E5C}" type="pres">
      <dgm:prSet presAssocID="{D6D476DF-4C6A-8041-BEDD-3A04C678A84E}" presName="sibTrans" presStyleLbl="sibTrans2D1" presStyleIdx="1" presStyleCnt="4"/>
      <dgm:spPr/>
    </dgm:pt>
    <dgm:pt modelId="{83DD3461-C30B-5D41-AC22-F79D2217932B}" type="pres">
      <dgm:prSet presAssocID="{D6D476DF-4C6A-8041-BEDD-3A04C678A84E}" presName="connectorText" presStyleLbl="sibTrans2D1" presStyleIdx="1" presStyleCnt="4"/>
      <dgm:spPr/>
    </dgm:pt>
    <dgm:pt modelId="{41C7FFFE-ABAC-8A4F-ACB5-02E3C62ADB20}" type="pres">
      <dgm:prSet presAssocID="{455D2AAF-CF44-2940-8ADB-C1A8B74B54F9}" presName="node" presStyleLbl="node1" presStyleIdx="2" presStyleCnt="5" custScaleX="119589" custScaleY="69157">
        <dgm:presLayoutVars>
          <dgm:bulletEnabled val="1"/>
        </dgm:presLayoutVars>
      </dgm:prSet>
      <dgm:spPr/>
    </dgm:pt>
    <dgm:pt modelId="{DCBD4E4E-E4D5-C746-A512-124DC6057057}" type="pres">
      <dgm:prSet presAssocID="{1C26C89D-5CA7-834B-A9A9-6F35BD283543}" presName="sibTrans" presStyleLbl="sibTrans2D1" presStyleIdx="2" presStyleCnt="4"/>
      <dgm:spPr/>
    </dgm:pt>
    <dgm:pt modelId="{3777328F-1F05-0344-9561-2BF8F40C39EB}" type="pres">
      <dgm:prSet presAssocID="{1C26C89D-5CA7-834B-A9A9-6F35BD283543}" presName="connectorText" presStyleLbl="sibTrans2D1" presStyleIdx="2" presStyleCnt="4"/>
      <dgm:spPr/>
    </dgm:pt>
    <dgm:pt modelId="{CCE9DABB-6E93-A147-99BD-B8B4DE8D313E}" type="pres">
      <dgm:prSet presAssocID="{4A8DAC84-9494-8A45-8FE4-F79D8075CE3B}" presName="node" presStyleLbl="node1" presStyleIdx="3" presStyleCnt="5" custScaleX="115259" custScaleY="62831">
        <dgm:presLayoutVars>
          <dgm:bulletEnabled val="1"/>
        </dgm:presLayoutVars>
      </dgm:prSet>
      <dgm:spPr/>
    </dgm:pt>
    <dgm:pt modelId="{2B5073A8-94B5-E248-AC4F-A35AED34D67D}" type="pres">
      <dgm:prSet presAssocID="{F8DC0607-763E-4942-87E4-53C33223EDF6}" presName="sibTrans" presStyleLbl="sibTrans2D1" presStyleIdx="3" presStyleCnt="4"/>
      <dgm:spPr/>
    </dgm:pt>
    <dgm:pt modelId="{3D119303-A07F-7146-8EE0-3EF16B1A2E3B}" type="pres">
      <dgm:prSet presAssocID="{F8DC0607-763E-4942-87E4-53C33223EDF6}" presName="connectorText" presStyleLbl="sibTrans2D1" presStyleIdx="3" presStyleCnt="4"/>
      <dgm:spPr/>
    </dgm:pt>
    <dgm:pt modelId="{6AA9C54F-D0EC-504A-8B7E-3D1FA046BD37}" type="pres">
      <dgm:prSet presAssocID="{EC83B40D-7DE2-904A-A077-593262E391BE}" presName="node" presStyleLbl="node1" presStyleIdx="4" presStyleCnt="5" custScaleX="199780" custScaleY="53764">
        <dgm:presLayoutVars>
          <dgm:bulletEnabled val="1"/>
        </dgm:presLayoutVars>
      </dgm:prSet>
      <dgm:spPr/>
    </dgm:pt>
  </dgm:ptLst>
  <dgm:cxnLst>
    <dgm:cxn modelId="{4B46F000-0E3F-F24E-92B1-E17803DB9FE2}" type="presOf" srcId="{724DE884-1885-044B-A7AB-3E0A5A6FF335}" destId="{90932CB3-168D-E843-9773-D35133FC3D41}" srcOrd="0" destOrd="0" presId="urn:microsoft.com/office/officeart/2005/8/layout/process1"/>
    <dgm:cxn modelId="{8E39A003-AAA2-E64F-85EA-27DB9069882C}" srcId="{0EE955FD-C3B3-8140-8BCF-12A74AC88653}" destId="{4A8DAC84-9494-8A45-8FE4-F79D8075CE3B}" srcOrd="3" destOrd="0" parTransId="{E13DC047-A740-9849-9F70-D7431D840112}" sibTransId="{F8DC0607-763E-4942-87E4-53C33223EDF6}"/>
    <dgm:cxn modelId="{60534914-F82F-9845-A280-045A1E1C92DE}" type="presOf" srcId="{D6D476DF-4C6A-8041-BEDD-3A04C678A84E}" destId="{83DD3461-C30B-5D41-AC22-F79D2217932B}" srcOrd="1" destOrd="0" presId="urn:microsoft.com/office/officeart/2005/8/layout/process1"/>
    <dgm:cxn modelId="{A3280E2D-1B88-C447-9F58-F958408FC5DC}" srcId="{0EE955FD-C3B3-8140-8BCF-12A74AC88653}" destId="{724DE884-1885-044B-A7AB-3E0A5A6FF335}" srcOrd="1" destOrd="0" parTransId="{BE44A365-816D-794D-AA40-ED22DD46650E}" sibTransId="{D6D476DF-4C6A-8041-BEDD-3A04C678A84E}"/>
    <dgm:cxn modelId="{80BBEA36-0D59-2B48-8B0D-8CD249D1B1E2}" type="presOf" srcId="{A4567AFD-6B33-8047-80D6-939E0A5B2FAE}" destId="{2F6F6268-95B7-7B44-B879-09571D52D1E4}" srcOrd="1" destOrd="0" presId="urn:microsoft.com/office/officeart/2005/8/layout/process1"/>
    <dgm:cxn modelId="{68FD2538-4CE2-7C44-934D-3C5D5808EFC0}" type="presOf" srcId="{A4567AFD-6B33-8047-80D6-939E0A5B2FAE}" destId="{22E5C266-7560-584D-9EA6-9EEC48ED3D01}" srcOrd="0" destOrd="0" presId="urn:microsoft.com/office/officeart/2005/8/layout/process1"/>
    <dgm:cxn modelId="{FEEFED3F-357C-934D-B7DC-EBE3BBDD1826}" type="presOf" srcId="{455D2AAF-CF44-2940-8ADB-C1A8B74B54F9}" destId="{41C7FFFE-ABAC-8A4F-ACB5-02E3C62ADB20}" srcOrd="0" destOrd="0" presId="urn:microsoft.com/office/officeart/2005/8/layout/process1"/>
    <dgm:cxn modelId="{2006CE41-E537-CF4A-A91B-2B29FB36D328}" type="presOf" srcId="{1C26C89D-5CA7-834B-A9A9-6F35BD283543}" destId="{3777328F-1F05-0344-9561-2BF8F40C39EB}" srcOrd="1" destOrd="0" presId="urn:microsoft.com/office/officeart/2005/8/layout/process1"/>
    <dgm:cxn modelId="{701EF644-F960-F142-82BB-B7B7CB6FC934}" type="presOf" srcId="{83CEB3A9-7A26-FE42-8C4C-4CB3A21D2EBD}" destId="{357F1D9D-7B37-5A4F-B189-267E05A20899}" srcOrd="0" destOrd="0" presId="urn:microsoft.com/office/officeart/2005/8/layout/process1"/>
    <dgm:cxn modelId="{DA9CAC6E-640E-DC43-A464-E3E968805351}" type="presOf" srcId="{F8DC0607-763E-4942-87E4-53C33223EDF6}" destId="{3D119303-A07F-7146-8EE0-3EF16B1A2E3B}" srcOrd="1" destOrd="0" presId="urn:microsoft.com/office/officeart/2005/8/layout/process1"/>
    <dgm:cxn modelId="{C02C2E4F-470B-EB4F-8F4A-4160D4765DDA}" type="presOf" srcId="{0EE955FD-C3B3-8140-8BCF-12A74AC88653}" destId="{58AC8F97-99F9-2B43-A549-7F193CF1502E}" srcOrd="0" destOrd="0" presId="urn:microsoft.com/office/officeart/2005/8/layout/process1"/>
    <dgm:cxn modelId="{35C18A74-17B8-B846-8992-49F5007041D6}" type="presOf" srcId="{EC83B40D-7DE2-904A-A077-593262E391BE}" destId="{6AA9C54F-D0EC-504A-8B7E-3D1FA046BD37}" srcOrd="0" destOrd="0" presId="urn:microsoft.com/office/officeart/2005/8/layout/process1"/>
    <dgm:cxn modelId="{9449DD7A-7E4A-B440-8274-5ED41DB2E8FD}" type="presOf" srcId="{F8DC0607-763E-4942-87E4-53C33223EDF6}" destId="{2B5073A8-94B5-E248-AC4F-A35AED34D67D}" srcOrd="0" destOrd="0" presId="urn:microsoft.com/office/officeart/2005/8/layout/process1"/>
    <dgm:cxn modelId="{F49C4889-B49D-2C49-B1D1-BC6D2D5267D9}" type="presOf" srcId="{1C26C89D-5CA7-834B-A9A9-6F35BD283543}" destId="{DCBD4E4E-E4D5-C746-A512-124DC6057057}" srcOrd="0" destOrd="0" presId="urn:microsoft.com/office/officeart/2005/8/layout/process1"/>
    <dgm:cxn modelId="{E012A192-1593-034A-9A2F-FEB19A2D14EA}" srcId="{0EE955FD-C3B3-8140-8BCF-12A74AC88653}" destId="{EC83B40D-7DE2-904A-A077-593262E391BE}" srcOrd="4" destOrd="0" parTransId="{69D10223-695B-E447-A67D-2AAA8CA9053B}" sibTransId="{AB8D0F1C-F539-BD4E-9F56-5BE51CFADA06}"/>
    <dgm:cxn modelId="{177BD994-0331-3043-9E91-F43B81B40EF4}" type="presOf" srcId="{D6D476DF-4C6A-8041-BEDD-3A04C678A84E}" destId="{02FB7215-97D8-464D-8F4A-6E93280D0E5C}" srcOrd="0" destOrd="0" presId="urn:microsoft.com/office/officeart/2005/8/layout/process1"/>
    <dgm:cxn modelId="{68B85B9F-9DEE-5947-9E39-F969D9A9AC49}" srcId="{0EE955FD-C3B3-8140-8BCF-12A74AC88653}" destId="{83CEB3A9-7A26-FE42-8C4C-4CB3A21D2EBD}" srcOrd="0" destOrd="0" parTransId="{2DE43B53-2B56-AC44-84FB-5B9C1788FE90}" sibTransId="{A4567AFD-6B33-8047-80D6-939E0A5B2FAE}"/>
    <dgm:cxn modelId="{4618AEED-0223-1A45-8B54-22ED52954B4E}" srcId="{0EE955FD-C3B3-8140-8BCF-12A74AC88653}" destId="{455D2AAF-CF44-2940-8ADB-C1A8B74B54F9}" srcOrd="2" destOrd="0" parTransId="{F27709C2-5EFD-894A-97DB-6761BAD4DB54}" sibTransId="{1C26C89D-5CA7-834B-A9A9-6F35BD283543}"/>
    <dgm:cxn modelId="{120404F0-8E54-6D45-B478-FCB70E41F003}" type="presOf" srcId="{4A8DAC84-9494-8A45-8FE4-F79D8075CE3B}" destId="{CCE9DABB-6E93-A147-99BD-B8B4DE8D313E}" srcOrd="0" destOrd="0" presId="urn:microsoft.com/office/officeart/2005/8/layout/process1"/>
    <dgm:cxn modelId="{0A52A5B2-BB79-9F4C-B005-1AE119F31032}" type="presParOf" srcId="{58AC8F97-99F9-2B43-A549-7F193CF1502E}" destId="{357F1D9D-7B37-5A4F-B189-267E05A20899}" srcOrd="0" destOrd="0" presId="urn:microsoft.com/office/officeart/2005/8/layout/process1"/>
    <dgm:cxn modelId="{64905739-6C64-224C-854E-29AB9597B635}" type="presParOf" srcId="{58AC8F97-99F9-2B43-A549-7F193CF1502E}" destId="{22E5C266-7560-584D-9EA6-9EEC48ED3D01}" srcOrd="1" destOrd="0" presId="urn:microsoft.com/office/officeart/2005/8/layout/process1"/>
    <dgm:cxn modelId="{15A59F79-C612-D74B-A413-06C1F5B67532}" type="presParOf" srcId="{22E5C266-7560-584D-9EA6-9EEC48ED3D01}" destId="{2F6F6268-95B7-7B44-B879-09571D52D1E4}" srcOrd="0" destOrd="0" presId="urn:microsoft.com/office/officeart/2005/8/layout/process1"/>
    <dgm:cxn modelId="{89BD3407-73F7-B84F-AAA2-2E388744C203}" type="presParOf" srcId="{58AC8F97-99F9-2B43-A549-7F193CF1502E}" destId="{90932CB3-168D-E843-9773-D35133FC3D41}" srcOrd="2" destOrd="0" presId="urn:microsoft.com/office/officeart/2005/8/layout/process1"/>
    <dgm:cxn modelId="{63373D2B-3804-5545-8955-FF88C7457AD7}" type="presParOf" srcId="{58AC8F97-99F9-2B43-A549-7F193CF1502E}" destId="{02FB7215-97D8-464D-8F4A-6E93280D0E5C}" srcOrd="3" destOrd="0" presId="urn:microsoft.com/office/officeart/2005/8/layout/process1"/>
    <dgm:cxn modelId="{93CF10A9-E1EE-5640-8BD5-EC605680CF50}" type="presParOf" srcId="{02FB7215-97D8-464D-8F4A-6E93280D0E5C}" destId="{83DD3461-C30B-5D41-AC22-F79D2217932B}" srcOrd="0" destOrd="0" presId="urn:microsoft.com/office/officeart/2005/8/layout/process1"/>
    <dgm:cxn modelId="{D99D6231-9E77-A244-A1DC-8F654FB50D43}" type="presParOf" srcId="{58AC8F97-99F9-2B43-A549-7F193CF1502E}" destId="{41C7FFFE-ABAC-8A4F-ACB5-02E3C62ADB20}" srcOrd="4" destOrd="0" presId="urn:microsoft.com/office/officeart/2005/8/layout/process1"/>
    <dgm:cxn modelId="{3C1744BF-DCF7-F548-B14A-84ECF6BBC781}" type="presParOf" srcId="{58AC8F97-99F9-2B43-A549-7F193CF1502E}" destId="{DCBD4E4E-E4D5-C746-A512-124DC6057057}" srcOrd="5" destOrd="0" presId="urn:microsoft.com/office/officeart/2005/8/layout/process1"/>
    <dgm:cxn modelId="{F6713B60-0ED5-D342-A7A7-579CFA3948BC}" type="presParOf" srcId="{DCBD4E4E-E4D5-C746-A512-124DC6057057}" destId="{3777328F-1F05-0344-9561-2BF8F40C39EB}" srcOrd="0" destOrd="0" presId="urn:microsoft.com/office/officeart/2005/8/layout/process1"/>
    <dgm:cxn modelId="{69E39B67-F4F8-7741-B707-6B7D3CE3D186}" type="presParOf" srcId="{58AC8F97-99F9-2B43-A549-7F193CF1502E}" destId="{CCE9DABB-6E93-A147-99BD-B8B4DE8D313E}" srcOrd="6" destOrd="0" presId="urn:microsoft.com/office/officeart/2005/8/layout/process1"/>
    <dgm:cxn modelId="{C2C1D53E-152A-994E-B231-408508708797}" type="presParOf" srcId="{58AC8F97-99F9-2B43-A549-7F193CF1502E}" destId="{2B5073A8-94B5-E248-AC4F-A35AED34D67D}" srcOrd="7" destOrd="0" presId="urn:microsoft.com/office/officeart/2005/8/layout/process1"/>
    <dgm:cxn modelId="{1FFDB2F1-922F-084B-B160-8BD211AC9BA6}" type="presParOf" srcId="{2B5073A8-94B5-E248-AC4F-A35AED34D67D}" destId="{3D119303-A07F-7146-8EE0-3EF16B1A2E3B}" srcOrd="0" destOrd="0" presId="urn:microsoft.com/office/officeart/2005/8/layout/process1"/>
    <dgm:cxn modelId="{257633A8-5805-5748-9F20-2B10AE911506}" type="presParOf" srcId="{58AC8F97-99F9-2B43-A549-7F193CF1502E}" destId="{6AA9C54F-D0EC-504A-8B7E-3D1FA046BD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449A8-33F4-418B-9271-9D03FCDA920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ABEDD8-FD8D-4F05-A3BD-A7A709103FCF}">
      <dgm:prSet/>
      <dgm:spPr/>
      <dgm:t>
        <a:bodyPr/>
        <a:lstStyle/>
        <a:p>
          <a:r>
            <a:rPr lang="en-US"/>
            <a:t>PlasmidSeeker</a:t>
          </a:r>
        </a:p>
      </dgm:t>
    </dgm:pt>
    <dgm:pt modelId="{9E8EE075-BD91-48A7-8FCA-103DF8584622}" type="parTrans" cxnId="{3C04CC84-CC1E-4680-B4A8-F768804D4FD9}">
      <dgm:prSet/>
      <dgm:spPr/>
      <dgm:t>
        <a:bodyPr/>
        <a:lstStyle/>
        <a:p>
          <a:endParaRPr lang="en-US"/>
        </a:p>
      </dgm:t>
    </dgm:pt>
    <dgm:pt modelId="{34630CE8-4B8D-4B87-9274-F56F6C7F9B74}" type="sibTrans" cxnId="{3C04CC84-CC1E-4680-B4A8-F768804D4FD9}">
      <dgm:prSet/>
      <dgm:spPr/>
      <dgm:t>
        <a:bodyPr/>
        <a:lstStyle/>
        <a:p>
          <a:endParaRPr lang="en-US"/>
        </a:p>
      </dgm:t>
    </dgm:pt>
    <dgm:pt modelId="{724CBC6F-C00C-4E71-99E6-F7ED89DD5F01}">
      <dgm:prSet/>
      <dgm:spPr/>
      <dgm:t>
        <a:bodyPr/>
        <a:lstStyle/>
        <a:p>
          <a:r>
            <a:rPr lang="en-US"/>
            <a:t>K</a:t>
          </a:r>
          <a:r>
            <a:rPr lang="en-US" b="0" i="0"/>
            <a:t>-mer based program for the identification of plasmids from bacterial WGS reads</a:t>
          </a:r>
          <a:endParaRPr lang="en-US"/>
        </a:p>
      </dgm:t>
    </dgm:pt>
    <dgm:pt modelId="{EEB6F914-3233-4808-86A9-C2B764FD60F0}" type="parTrans" cxnId="{C45BBD7E-817E-4CD3-A105-C444473CDD73}">
      <dgm:prSet/>
      <dgm:spPr/>
      <dgm:t>
        <a:bodyPr/>
        <a:lstStyle/>
        <a:p>
          <a:endParaRPr lang="en-US"/>
        </a:p>
      </dgm:t>
    </dgm:pt>
    <dgm:pt modelId="{1472EA0C-683F-455C-B93C-485D44DD1459}" type="sibTrans" cxnId="{C45BBD7E-817E-4CD3-A105-C444473CDD73}">
      <dgm:prSet/>
      <dgm:spPr/>
      <dgm:t>
        <a:bodyPr/>
        <a:lstStyle/>
        <a:p>
          <a:endParaRPr lang="en-US"/>
        </a:p>
      </dgm:t>
    </dgm:pt>
    <dgm:pt modelId="{EBA38F2A-8F31-4405-BEC1-5FA2D8128CFD}">
      <dgm:prSet/>
      <dgm:spPr/>
      <dgm:t>
        <a:bodyPr/>
        <a:lstStyle/>
        <a:p>
          <a:r>
            <a:rPr lang="en-US"/>
            <a:t>Designed for sequencing data without read assembly</a:t>
          </a:r>
        </a:p>
      </dgm:t>
    </dgm:pt>
    <dgm:pt modelId="{35733FF3-3690-42D8-A329-0BCC291939B7}" type="parTrans" cxnId="{46B42F11-E467-42E6-A565-D71FCFB666D1}">
      <dgm:prSet/>
      <dgm:spPr/>
      <dgm:t>
        <a:bodyPr/>
        <a:lstStyle/>
        <a:p>
          <a:endParaRPr lang="en-US"/>
        </a:p>
      </dgm:t>
    </dgm:pt>
    <dgm:pt modelId="{0BC9C029-13CD-4496-B257-32BC2BE5A0EE}" type="sibTrans" cxnId="{46B42F11-E467-42E6-A565-D71FCFB666D1}">
      <dgm:prSet/>
      <dgm:spPr/>
      <dgm:t>
        <a:bodyPr/>
        <a:lstStyle/>
        <a:p>
          <a:endParaRPr lang="en-US"/>
        </a:p>
      </dgm:t>
    </dgm:pt>
    <dgm:pt modelId="{6E159632-B1B5-4A7A-956F-E6B2FE134A40}">
      <dgm:prSet/>
      <dgm:spPr/>
      <dgm:t>
        <a:bodyPr/>
        <a:lstStyle/>
        <a:p>
          <a:r>
            <a:rPr lang="en-US"/>
            <a:t>Also gives you coverage</a:t>
          </a:r>
        </a:p>
      </dgm:t>
    </dgm:pt>
    <dgm:pt modelId="{090813D4-D686-44F3-8E55-19FDAE9B416D}" type="parTrans" cxnId="{B9C1BC75-15E0-46AB-AB4C-5325C93301FC}">
      <dgm:prSet/>
      <dgm:spPr/>
      <dgm:t>
        <a:bodyPr/>
        <a:lstStyle/>
        <a:p>
          <a:endParaRPr lang="en-US"/>
        </a:p>
      </dgm:t>
    </dgm:pt>
    <dgm:pt modelId="{1C11E9A5-7923-4881-8A82-005884643BCC}" type="sibTrans" cxnId="{B9C1BC75-15E0-46AB-AB4C-5325C93301FC}">
      <dgm:prSet/>
      <dgm:spPr/>
      <dgm:t>
        <a:bodyPr/>
        <a:lstStyle/>
        <a:p>
          <a:endParaRPr lang="en-US"/>
        </a:p>
      </dgm:t>
    </dgm:pt>
    <dgm:pt modelId="{62602AE2-EA65-4477-B279-DC29D238AB40}">
      <dgm:prSet/>
      <dgm:spPr/>
      <dgm:t>
        <a:bodyPr/>
        <a:lstStyle/>
        <a:p>
          <a:r>
            <a:rPr lang="en-US"/>
            <a:t>Input: FASTQ reads, plasmid reference genome</a:t>
          </a:r>
        </a:p>
      </dgm:t>
    </dgm:pt>
    <dgm:pt modelId="{E7AF1541-7AE6-4E81-8173-E3CC1C276109}" type="parTrans" cxnId="{CFFC1EBA-C742-414B-A477-98E179F1B2B9}">
      <dgm:prSet/>
      <dgm:spPr/>
      <dgm:t>
        <a:bodyPr/>
        <a:lstStyle/>
        <a:p>
          <a:endParaRPr lang="en-US"/>
        </a:p>
      </dgm:t>
    </dgm:pt>
    <dgm:pt modelId="{B52DA4DF-2049-4ED0-9135-A5B9C5E3E298}" type="sibTrans" cxnId="{CFFC1EBA-C742-414B-A477-98E179F1B2B9}">
      <dgm:prSet/>
      <dgm:spPr/>
      <dgm:t>
        <a:bodyPr/>
        <a:lstStyle/>
        <a:p>
          <a:endParaRPr lang="en-US"/>
        </a:p>
      </dgm:t>
    </dgm:pt>
    <dgm:pt modelId="{E4DDBC2B-4BE9-438C-9940-BC48A2B6CD81}">
      <dgm:prSet/>
      <dgm:spPr/>
      <dgm:t>
        <a:bodyPr/>
        <a:lstStyle/>
        <a:p>
          <a:r>
            <a:rPr lang="en-US"/>
            <a:t>Output: text file</a:t>
          </a:r>
        </a:p>
      </dgm:t>
    </dgm:pt>
    <dgm:pt modelId="{C264EB0A-D954-4563-946A-392FD028E2C9}" type="parTrans" cxnId="{2EB6D9C4-4950-4958-8876-DAAB7AA0B5B2}">
      <dgm:prSet/>
      <dgm:spPr/>
      <dgm:t>
        <a:bodyPr/>
        <a:lstStyle/>
        <a:p>
          <a:endParaRPr lang="en-US"/>
        </a:p>
      </dgm:t>
    </dgm:pt>
    <dgm:pt modelId="{215C255B-FFD3-4324-BAC8-DA51772703AC}" type="sibTrans" cxnId="{2EB6D9C4-4950-4958-8876-DAAB7AA0B5B2}">
      <dgm:prSet/>
      <dgm:spPr/>
      <dgm:t>
        <a:bodyPr/>
        <a:lstStyle/>
        <a:p>
          <a:endParaRPr lang="en-US"/>
        </a:p>
      </dgm:t>
    </dgm:pt>
    <dgm:pt modelId="{316B13EA-72C1-467B-82FB-34BD8B8F172B}">
      <dgm:prSet/>
      <dgm:spPr/>
      <dgm:t>
        <a:bodyPr/>
        <a:lstStyle/>
        <a:p>
          <a:r>
            <a:rPr lang="en-US"/>
            <a:t>PlasmidFinder</a:t>
          </a:r>
        </a:p>
      </dgm:t>
    </dgm:pt>
    <dgm:pt modelId="{554ECC24-D168-4CD0-A5C4-5865A01E932D}" type="parTrans" cxnId="{7ACDA253-C30C-4BEB-8BB0-06844C868E3C}">
      <dgm:prSet/>
      <dgm:spPr/>
      <dgm:t>
        <a:bodyPr/>
        <a:lstStyle/>
        <a:p>
          <a:endParaRPr lang="en-US"/>
        </a:p>
      </dgm:t>
    </dgm:pt>
    <dgm:pt modelId="{EE5EFCF2-63A4-413F-8D99-93A59F2417DA}" type="sibTrans" cxnId="{7ACDA253-C30C-4BEB-8BB0-06844C868E3C}">
      <dgm:prSet/>
      <dgm:spPr/>
      <dgm:t>
        <a:bodyPr/>
        <a:lstStyle/>
        <a:p>
          <a:endParaRPr lang="en-US"/>
        </a:p>
      </dgm:t>
    </dgm:pt>
    <dgm:pt modelId="{3C89C7B2-84CB-4501-96EC-5521C85D89D1}">
      <dgm:prSet/>
      <dgm:spPr/>
      <dgm:t>
        <a:bodyPr/>
        <a:lstStyle/>
        <a:p>
          <a:r>
            <a:rPr lang="en-US"/>
            <a:t>Uses BLAST to look for homologies</a:t>
          </a:r>
        </a:p>
      </dgm:t>
    </dgm:pt>
    <dgm:pt modelId="{99A51F47-C4D2-41DD-AC88-BB6B84F1530E}" type="parTrans" cxnId="{E3A6DBDC-8381-4AB3-AF01-58E48E49C19B}">
      <dgm:prSet/>
      <dgm:spPr/>
      <dgm:t>
        <a:bodyPr/>
        <a:lstStyle/>
        <a:p>
          <a:endParaRPr lang="en-US"/>
        </a:p>
      </dgm:t>
    </dgm:pt>
    <dgm:pt modelId="{69ABB895-0C9F-42B4-9397-19B9CAC36F0E}" type="sibTrans" cxnId="{E3A6DBDC-8381-4AB3-AF01-58E48E49C19B}">
      <dgm:prSet/>
      <dgm:spPr/>
      <dgm:t>
        <a:bodyPr/>
        <a:lstStyle/>
        <a:p>
          <a:endParaRPr lang="en-US"/>
        </a:p>
      </dgm:t>
    </dgm:pt>
    <dgm:pt modelId="{6872031B-E05A-4E46-B3C2-4C6422997BE3}">
      <dgm:prSet/>
      <dgm:spPr/>
      <dgm:t>
        <a:bodyPr/>
        <a:lstStyle/>
        <a:p>
          <a:r>
            <a:rPr lang="en-US"/>
            <a:t>Can be used on both raw and assembled data</a:t>
          </a:r>
        </a:p>
      </dgm:t>
    </dgm:pt>
    <dgm:pt modelId="{6342BC3D-7242-4520-B06A-44577CF875A0}" type="parTrans" cxnId="{55C200F8-7170-43EB-8B12-8EC4E582AEA6}">
      <dgm:prSet/>
      <dgm:spPr/>
      <dgm:t>
        <a:bodyPr/>
        <a:lstStyle/>
        <a:p>
          <a:endParaRPr lang="en-US"/>
        </a:p>
      </dgm:t>
    </dgm:pt>
    <dgm:pt modelId="{5F427D77-9547-4428-A90F-6118A2532062}" type="sibTrans" cxnId="{55C200F8-7170-43EB-8B12-8EC4E582AEA6}">
      <dgm:prSet/>
      <dgm:spPr/>
      <dgm:t>
        <a:bodyPr/>
        <a:lstStyle/>
        <a:p>
          <a:endParaRPr lang="en-US"/>
        </a:p>
      </dgm:t>
    </dgm:pt>
    <dgm:pt modelId="{935276C4-9C8F-4726-B47E-C1C5CAED2C60}">
      <dgm:prSet/>
      <dgm:spPr/>
      <dgm:t>
        <a:bodyPr/>
        <a:lstStyle/>
        <a:p>
          <a:r>
            <a:rPr lang="en-US"/>
            <a:t>Command line and webserver</a:t>
          </a:r>
        </a:p>
      </dgm:t>
    </dgm:pt>
    <dgm:pt modelId="{54C9B5C4-F9D9-4D2E-AB4E-1245D3862808}" type="parTrans" cxnId="{ABD66068-4DF0-4BC5-8324-B98323A621CC}">
      <dgm:prSet/>
      <dgm:spPr/>
      <dgm:t>
        <a:bodyPr/>
        <a:lstStyle/>
        <a:p>
          <a:endParaRPr lang="en-US"/>
        </a:p>
      </dgm:t>
    </dgm:pt>
    <dgm:pt modelId="{BC66E089-1837-4393-928A-7E72BEBBDB6F}" type="sibTrans" cxnId="{ABD66068-4DF0-4BC5-8324-B98323A621CC}">
      <dgm:prSet/>
      <dgm:spPr/>
      <dgm:t>
        <a:bodyPr/>
        <a:lstStyle/>
        <a:p>
          <a:endParaRPr lang="en-US"/>
        </a:p>
      </dgm:t>
    </dgm:pt>
    <dgm:pt modelId="{0A11301F-C790-47BA-B49A-F6715F1C23BB}">
      <dgm:prSet/>
      <dgm:spPr/>
      <dgm:t>
        <a:bodyPr/>
        <a:lstStyle/>
        <a:p>
          <a:r>
            <a:rPr lang="en-US"/>
            <a:t>Input: FASTA or FASTQ, PlasmidFinder Database</a:t>
          </a:r>
        </a:p>
      </dgm:t>
    </dgm:pt>
    <dgm:pt modelId="{5BF5DF69-56DC-4F8B-B8F7-BD924F3D921F}" type="parTrans" cxnId="{49FC8803-4045-4212-A19D-02F5077B7B84}">
      <dgm:prSet/>
      <dgm:spPr/>
      <dgm:t>
        <a:bodyPr/>
        <a:lstStyle/>
        <a:p>
          <a:endParaRPr lang="en-US"/>
        </a:p>
      </dgm:t>
    </dgm:pt>
    <dgm:pt modelId="{00EDD97D-34E3-43C3-A1D9-E7BEDF8B32AC}" type="sibTrans" cxnId="{49FC8803-4045-4212-A19D-02F5077B7B84}">
      <dgm:prSet/>
      <dgm:spPr/>
      <dgm:t>
        <a:bodyPr/>
        <a:lstStyle/>
        <a:p>
          <a:endParaRPr lang="en-US"/>
        </a:p>
      </dgm:t>
    </dgm:pt>
    <dgm:pt modelId="{A8175DAF-09AB-42F6-9522-E005D9EE8020}">
      <dgm:prSet/>
      <dgm:spPr/>
      <dgm:t>
        <a:bodyPr/>
        <a:lstStyle/>
        <a:p>
          <a:r>
            <a:rPr lang="en-US"/>
            <a:t>Output: graphical, text, or tsv</a:t>
          </a:r>
        </a:p>
      </dgm:t>
    </dgm:pt>
    <dgm:pt modelId="{D8C4B0BC-FFB3-47AA-A0DF-732C90BECABC}" type="parTrans" cxnId="{552E17D5-1E42-4777-9691-CFDAE48554A7}">
      <dgm:prSet/>
      <dgm:spPr/>
      <dgm:t>
        <a:bodyPr/>
        <a:lstStyle/>
        <a:p>
          <a:endParaRPr lang="en-US"/>
        </a:p>
      </dgm:t>
    </dgm:pt>
    <dgm:pt modelId="{9CE13820-178A-47D0-A635-BB36BB1E5FA4}" type="sibTrans" cxnId="{552E17D5-1E42-4777-9691-CFDAE48554A7}">
      <dgm:prSet/>
      <dgm:spPr/>
      <dgm:t>
        <a:bodyPr/>
        <a:lstStyle/>
        <a:p>
          <a:endParaRPr lang="en-US"/>
        </a:p>
      </dgm:t>
    </dgm:pt>
    <dgm:pt modelId="{9C6407C5-C795-4029-9880-99CEFFD2602F}" type="pres">
      <dgm:prSet presAssocID="{933449A8-33F4-418B-9271-9D03FCDA920D}" presName="linear" presStyleCnt="0">
        <dgm:presLayoutVars>
          <dgm:dir/>
          <dgm:animLvl val="lvl"/>
          <dgm:resizeHandles val="exact"/>
        </dgm:presLayoutVars>
      </dgm:prSet>
      <dgm:spPr/>
    </dgm:pt>
    <dgm:pt modelId="{7E84E283-9F33-4719-84E8-39295BFDA32A}" type="pres">
      <dgm:prSet presAssocID="{53ABEDD8-FD8D-4F05-A3BD-A7A709103FCF}" presName="parentLin" presStyleCnt="0"/>
      <dgm:spPr/>
    </dgm:pt>
    <dgm:pt modelId="{9536CD75-F618-4744-A985-C63266099464}" type="pres">
      <dgm:prSet presAssocID="{53ABEDD8-FD8D-4F05-A3BD-A7A709103FCF}" presName="parentLeftMargin" presStyleLbl="node1" presStyleIdx="0" presStyleCnt="2"/>
      <dgm:spPr/>
    </dgm:pt>
    <dgm:pt modelId="{57C9177A-71CE-43C2-A766-0A5FEA5BE19B}" type="pres">
      <dgm:prSet presAssocID="{53ABEDD8-FD8D-4F05-A3BD-A7A709103F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2BF1AA-D1EF-45F0-AD4F-7E9F667E61D2}" type="pres">
      <dgm:prSet presAssocID="{53ABEDD8-FD8D-4F05-A3BD-A7A709103FCF}" presName="negativeSpace" presStyleCnt="0"/>
      <dgm:spPr/>
    </dgm:pt>
    <dgm:pt modelId="{51F2D66A-9F01-4696-A0D0-151D09B12B58}" type="pres">
      <dgm:prSet presAssocID="{53ABEDD8-FD8D-4F05-A3BD-A7A709103FCF}" presName="childText" presStyleLbl="conFgAcc1" presStyleIdx="0" presStyleCnt="2">
        <dgm:presLayoutVars>
          <dgm:bulletEnabled val="1"/>
        </dgm:presLayoutVars>
      </dgm:prSet>
      <dgm:spPr/>
    </dgm:pt>
    <dgm:pt modelId="{24A29072-05A4-44AC-8073-51F9B17EE1EE}" type="pres">
      <dgm:prSet presAssocID="{34630CE8-4B8D-4B87-9274-F56F6C7F9B74}" presName="spaceBetweenRectangles" presStyleCnt="0"/>
      <dgm:spPr/>
    </dgm:pt>
    <dgm:pt modelId="{2AD9840E-6F98-49BA-A61B-E983095CE8BF}" type="pres">
      <dgm:prSet presAssocID="{316B13EA-72C1-467B-82FB-34BD8B8F172B}" presName="parentLin" presStyleCnt="0"/>
      <dgm:spPr/>
    </dgm:pt>
    <dgm:pt modelId="{2328B65E-A4E8-4925-93FA-2FBA20052877}" type="pres">
      <dgm:prSet presAssocID="{316B13EA-72C1-467B-82FB-34BD8B8F172B}" presName="parentLeftMargin" presStyleLbl="node1" presStyleIdx="0" presStyleCnt="2"/>
      <dgm:spPr/>
    </dgm:pt>
    <dgm:pt modelId="{0392F709-C140-447B-B014-4288BC431B78}" type="pres">
      <dgm:prSet presAssocID="{316B13EA-72C1-467B-82FB-34BD8B8F17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E4922D-9131-4E43-99EA-81276E20A8E2}" type="pres">
      <dgm:prSet presAssocID="{316B13EA-72C1-467B-82FB-34BD8B8F172B}" presName="negativeSpace" presStyleCnt="0"/>
      <dgm:spPr/>
    </dgm:pt>
    <dgm:pt modelId="{264817AB-79BC-409C-B4B8-9ED1024A7A72}" type="pres">
      <dgm:prSet presAssocID="{316B13EA-72C1-467B-82FB-34BD8B8F17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FC8803-4045-4212-A19D-02F5077B7B84}" srcId="{316B13EA-72C1-467B-82FB-34BD8B8F172B}" destId="{0A11301F-C790-47BA-B49A-F6715F1C23BB}" srcOrd="3" destOrd="0" parTransId="{5BF5DF69-56DC-4F8B-B8F7-BD924F3D921F}" sibTransId="{00EDD97D-34E3-43C3-A1D9-E7BEDF8B32AC}"/>
    <dgm:cxn modelId="{46B42F11-E467-42E6-A565-D71FCFB666D1}" srcId="{53ABEDD8-FD8D-4F05-A3BD-A7A709103FCF}" destId="{EBA38F2A-8F31-4405-BEC1-5FA2D8128CFD}" srcOrd="1" destOrd="0" parTransId="{35733FF3-3690-42D8-A329-0BCC291939B7}" sibTransId="{0BC9C029-13CD-4496-B257-32BC2BE5A0EE}"/>
    <dgm:cxn modelId="{4455A025-EE0D-B446-9E9E-D85DBD6EC3CA}" type="presOf" srcId="{E4DDBC2B-4BE9-438C-9940-BC48A2B6CD81}" destId="{51F2D66A-9F01-4696-A0D0-151D09B12B58}" srcOrd="0" destOrd="4" presId="urn:microsoft.com/office/officeart/2005/8/layout/list1"/>
    <dgm:cxn modelId="{6EBE2633-B15A-1C4C-A391-C46D744CBFB8}" type="presOf" srcId="{933449A8-33F4-418B-9271-9D03FCDA920D}" destId="{9C6407C5-C795-4029-9880-99CEFFD2602F}" srcOrd="0" destOrd="0" presId="urn:microsoft.com/office/officeart/2005/8/layout/list1"/>
    <dgm:cxn modelId="{53398835-F171-7041-AB73-80F0CFF637F7}" type="presOf" srcId="{6872031B-E05A-4E46-B3C2-4C6422997BE3}" destId="{264817AB-79BC-409C-B4B8-9ED1024A7A72}" srcOrd="0" destOrd="1" presId="urn:microsoft.com/office/officeart/2005/8/layout/list1"/>
    <dgm:cxn modelId="{1DE2A742-015E-1442-8AA9-C886072D3761}" type="presOf" srcId="{EBA38F2A-8F31-4405-BEC1-5FA2D8128CFD}" destId="{51F2D66A-9F01-4696-A0D0-151D09B12B58}" srcOrd="0" destOrd="1" presId="urn:microsoft.com/office/officeart/2005/8/layout/list1"/>
    <dgm:cxn modelId="{ABD66068-4DF0-4BC5-8324-B98323A621CC}" srcId="{316B13EA-72C1-467B-82FB-34BD8B8F172B}" destId="{935276C4-9C8F-4726-B47E-C1C5CAED2C60}" srcOrd="2" destOrd="0" parTransId="{54C9B5C4-F9D9-4D2E-AB4E-1245D3862808}" sibTransId="{BC66E089-1837-4393-928A-7E72BEBBDB6F}"/>
    <dgm:cxn modelId="{6E0E576B-7931-C24C-9FB4-612BAD1B5E9C}" type="presOf" srcId="{53ABEDD8-FD8D-4F05-A3BD-A7A709103FCF}" destId="{9536CD75-F618-4744-A985-C63266099464}" srcOrd="0" destOrd="0" presId="urn:microsoft.com/office/officeart/2005/8/layout/list1"/>
    <dgm:cxn modelId="{A431C86C-D57B-9441-A97C-FB7C01534BED}" type="presOf" srcId="{62602AE2-EA65-4477-B279-DC29D238AB40}" destId="{51F2D66A-9F01-4696-A0D0-151D09B12B58}" srcOrd="0" destOrd="3" presId="urn:microsoft.com/office/officeart/2005/8/layout/list1"/>
    <dgm:cxn modelId="{BC7A0571-2347-A547-9E29-FE1442731936}" type="presOf" srcId="{935276C4-9C8F-4726-B47E-C1C5CAED2C60}" destId="{264817AB-79BC-409C-B4B8-9ED1024A7A72}" srcOrd="0" destOrd="2" presId="urn:microsoft.com/office/officeart/2005/8/layout/list1"/>
    <dgm:cxn modelId="{7ACDA253-C30C-4BEB-8BB0-06844C868E3C}" srcId="{933449A8-33F4-418B-9271-9D03FCDA920D}" destId="{316B13EA-72C1-467B-82FB-34BD8B8F172B}" srcOrd="1" destOrd="0" parTransId="{554ECC24-D168-4CD0-A5C4-5865A01E932D}" sibTransId="{EE5EFCF2-63A4-413F-8D99-93A59F2417DA}"/>
    <dgm:cxn modelId="{B9C1BC75-15E0-46AB-AB4C-5325C93301FC}" srcId="{53ABEDD8-FD8D-4F05-A3BD-A7A709103FCF}" destId="{6E159632-B1B5-4A7A-956F-E6B2FE134A40}" srcOrd="2" destOrd="0" parTransId="{090813D4-D686-44F3-8E55-19FDAE9B416D}" sibTransId="{1C11E9A5-7923-4881-8A82-005884643BCC}"/>
    <dgm:cxn modelId="{C45BBD7E-817E-4CD3-A105-C444473CDD73}" srcId="{53ABEDD8-FD8D-4F05-A3BD-A7A709103FCF}" destId="{724CBC6F-C00C-4E71-99E6-F7ED89DD5F01}" srcOrd="0" destOrd="0" parTransId="{EEB6F914-3233-4808-86A9-C2B764FD60F0}" sibTransId="{1472EA0C-683F-455C-B93C-485D44DD1459}"/>
    <dgm:cxn modelId="{EA863A7F-7242-1B44-BF7C-3E0DC622E691}" type="presOf" srcId="{0A11301F-C790-47BA-B49A-F6715F1C23BB}" destId="{264817AB-79BC-409C-B4B8-9ED1024A7A72}" srcOrd="0" destOrd="3" presId="urn:microsoft.com/office/officeart/2005/8/layout/list1"/>
    <dgm:cxn modelId="{288CC183-86F9-254B-AA8C-B51F620C9E34}" type="presOf" srcId="{724CBC6F-C00C-4E71-99E6-F7ED89DD5F01}" destId="{51F2D66A-9F01-4696-A0D0-151D09B12B58}" srcOrd="0" destOrd="0" presId="urn:microsoft.com/office/officeart/2005/8/layout/list1"/>
    <dgm:cxn modelId="{3C04CC84-CC1E-4680-B4A8-F768804D4FD9}" srcId="{933449A8-33F4-418B-9271-9D03FCDA920D}" destId="{53ABEDD8-FD8D-4F05-A3BD-A7A709103FCF}" srcOrd="0" destOrd="0" parTransId="{9E8EE075-BD91-48A7-8FCA-103DF8584622}" sibTransId="{34630CE8-4B8D-4B87-9274-F56F6C7F9B74}"/>
    <dgm:cxn modelId="{0877BB9C-B072-7541-A066-6F9AD020288B}" type="presOf" srcId="{316B13EA-72C1-467B-82FB-34BD8B8F172B}" destId="{0392F709-C140-447B-B014-4288BC431B78}" srcOrd="1" destOrd="0" presId="urn:microsoft.com/office/officeart/2005/8/layout/list1"/>
    <dgm:cxn modelId="{3E8AC3B0-4E43-6749-B474-7EAA3F8B7E5B}" type="presOf" srcId="{3C89C7B2-84CB-4501-96EC-5521C85D89D1}" destId="{264817AB-79BC-409C-B4B8-9ED1024A7A72}" srcOrd="0" destOrd="0" presId="urn:microsoft.com/office/officeart/2005/8/layout/list1"/>
    <dgm:cxn modelId="{CFFC1EBA-C742-414B-A477-98E179F1B2B9}" srcId="{53ABEDD8-FD8D-4F05-A3BD-A7A709103FCF}" destId="{62602AE2-EA65-4477-B279-DC29D238AB40}" srcOrd="3" destOrd="0" parTransId="{E7AF1541-7AE6-4E81-8173-E3CC1C276109}" sibTransId="{B52DA4DF-2049-4ED0-9135-A5B9C5E3E298}"/>
    <dgm:cxn modelId="{BB76F4C0-AE95-6C42-BB06-1A4CCDF2EA97}" type="presOf" srcId="{6E159632-B1B5-4A7A-956F-E6B2FE134A40}" destId="{51F2D66A-9F01-4696-A0D0-151D09B12B58}" srcOrd="0" destOrd="2" presId="urn:microsoft.com/office/officeart/2005/8/layout/list1"/>
    <dgm:cxn modelId="{2EB6D9C4-4950-4958-8876-DAAB7AA0B5B2}" srcId="{53ABEDD8-FD8D-4F05-A3BD-A7A709103FCF}" destId="{E4DDBC2B-4BE9-438C-9940-BC48A2B6CD81}" srcOrd="4" destOrd="0" parTransId="{C264EB0A-D954-4563-946A-392FD028E2C9}" sibTransId="{215C255B-FFD3-4324-BAC8-DA51772703AC}"/>
    <dgm:cxn modelId="{4BD9A9C7-D657-324C-80F7-E0B6C88B79BD}" type="presOf" srcId="{316B13EA-72C1-467B-82FB-34BD8B8F172B}" destId="{2328B65E-A4E8-4925-93FA-2FBA20052877}" srcOrd="0" destOrd="0" presId="urn:microsoft.com/office/officeart/2005/8/layout/list1"/>
    <dgm:cxn modelId="{FB37D3C8-88D1-D74E-990E-D2F150288F06}" type="presOf" srcId="{A8175DAF-09AB-42F6-9522-E005D9EE8020}" destId="{264817AB-79BC-409C-B4B8-9ED1024A7A72}" srcOrd="0" destOrd="4" presId="urn:microsoft.com/office/officeart/2005/8/layout/list1"/>
    <dgm:cxn modelId="{3E6DABCC-BA39-664B-AE08-A34CF7A3930A}" type="presOf" srcId="{53ABEDD8-FD8D-4F05-A3BD-A7A709103FCF}" destId="{57C9177A-71CE-43C2-A766-0A5FEA5BE19B}" srcOrd="1" destOrd="0" presId="urn:microsoft.com/office/officeart/2005/8/layout/list1"/>
    <dgm:cxn modelId="{552E17D5-1E42-4777-9691-CFDAE48554A7}" srcId="{316B13EA-72C1-467B-82FB-34BD8B8F172B}" destId="{A8175DAF-09AB-42F6-9522-E005D9EE8020}" srcOrd="4" destOrd="0" parTransId="{D8C4B0BC-FFB3-47AA-A0DF-732C90BECABC}" sibTransId="{9CE13820-178A-47D0-A635-BB36BB1E5FA4}"/>
    <dgm:cxn modelId="{E3A6DBDC-8381-4AB3-AF01-58E48E49C19B}" srcId="{316B13EA-72C1-467B-82FB-34BD8B8F172B}" destId="{3C89C7B2-84CB-4501-96EC-5521C85D89D1}" srcOrd="0" destOrd="0" parTransId="{99A51F47-C4D2-41DD-AC88-BB6B84F1530E}" sibTransId="{69ABB895-0C9F-42B4-9397-19B9CAC36F0E}"/>
    <dgm:cxn modelId="{55C200F8-7170-43EB-8B12-8EC4E582AEA6}" srcId="{316B13EA-72C1-467B-82FB-34BD8B8F172B}" destId="{6872031B-E05A-4E46-B3C2-4C6422997BE3}" srcOrd="1" destOrd="0" parTransId="{6342BC3D-7242-4520-B06A-44577CF875A0}" sibTransId="{5F427D77-9547-4428-A90F-6118A2532062}"/>
    <dgm:cxn modelId="{9B0DD95A-66A4-B648-A1BC-72955317AA97}" type="presParOf" srcId="{9C6407C5-C795-4029-9880-99CEFFD2602F}" destId="{7E84E283-9F33-4719-84E8-39295BFDA32A}" srcOrd="0" destOrd="0" presId="urn:microsoft.com/office/officeart/2005/8/layout/list1"/>
    <dgm:cxn modelId="{6AF1DFF5-25AA-1E40-9157-96E5199D7047}" type="presParOf" srcId="{7E84E283-9F33-4719-84E8-39295BFDA32A}" destId="{9536CD75-F618-4744-A985-C63266099464}" srcOrd="0" destOrd="0" presId="urn:microsoft.com/office/officeart/2005/8/layout/list1"/>
    <dgm:cxn modelId="{D62A18B9-24D5-284A-9451-23799E6AD1C4}" type="presParOf" srcId="{7E84E283-9F33-4719-84E8-39295BFDA32A}" destId="{57C9177A-71CE-43C2-A766-0A5FEA5BE19B}" srcOrd="1" destOrd="0" presId="urn:microsoft.com/office/officeart/2005/8/layout/list1"/>
    <dgm:cxn modelId="{F1D58865-FB48-3D4C-837E-BE455AADE911}" type="presParOf" srcId="{9C6407C5-C795-4029-9880-99CEFFD2602F}" destId="{1A2BF1AA-D1EF-45F0-AD4F-7E9F667E61D2}" srcOrd="1" destOrd="0" presId="urn:microsoft.com/office/officeart/2005/8/layout/list1"/>
    <dgm:cxn modelId="{4DC65CD8-DAFE-6B49-8B85-3E203808E272}" type="presParOf" srcId="{9C6407C5-C795-4029-9880-99CEFFD2602F}" destId="{51F2D66A-9F01-4696-A0D0-151D09B12B58}" srcOrd="2" destOrd="0" presId="urn:microsoft.com/office/officeart/2005/8/layout/list1"/>
    <dgm:cxn modelId="{9E6705F2-C819-214D-9909-FD7D58478ABD}" type="presParOf" srcId="{9C6407C5-C795-4029-9880-99CEFFD2602F}" destId="{24A29072-05A4-44AC-8073-51F9B17EE1EE}" srcOrd="3" destOrd="0" presId="urn:microsoft.com/office/officeart/2005/8/layout/list1"/>
    <dgm:cxn modelId="{9B684F49-B62E-494F-8373-27BEE4BA96E4}" type="presParOf" srcId="{9C6407C5-C795-4029-9880-99CEFFD2602F}" destId="{2AD9840E-6F98-49BA-A61B-E983095CE8BF}" srcOrd="4" destOrd="0" presId="urn:microsoft.com/office/officeart/2005/8/layout/list1"/>
    <dgm:cxn modelId="{8E207C83-9631-DC48-8703-86CC1C948DF9}" type="presParOf" srcId="{2AD9840E-6F98-49BA-A61B-E983095CE8BF}" destId="{2328B65E-A4E8-4925-93FA-2FBA20052877}" srcOrd="0" destOrd="0" presId="urn:microsoft.com/office/officeart/2005/8/layout/list1"/>
    <dgm:cxn modelId="{74F9E221-10EF-F749-AFE6-36B7EFB4EAB2}" type="presParOf" srcId="{2AD9840E-6F98-49BA-A61B-E983095CE8BF}" destId="{0392F709-C140-447B-B014-4288BC431B78}" srcOrd="1" destOrd="0" presId="urn:microsoft.com/office/officeart/2005/8/layout/list1"/>
    <dgm:cxn modelId="{0F962E93-7590-984C-A2A1-2BF237610EB7}" type="presParOf" srcId="{9C6407C5-C795-4029-9880-99CEFFD2602F}" destId="{88E4922D-9131-4E43-99EA-81276E20A8E2}" srcOrd="5" destOrd="0" presId="urn:microsoft.com/office/officeart/2005/8/layout/list1"/>
    <dgm:cxn modelId="{0575D020-699D-6A46-A942-3BE69F5310F4}" type="presParOf" srcId="{9C6407C5-C795-4029-9880-99CEFFD2602F}" destId="{264817AB-79BC-409C-B4B8-9ED1024A7A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282C82-17C5-D04F-9413-AFE14D2F9A1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ACB3F46-D511-B445-9F9F-5FB5F1C4F482}">
      <dgm:prSet phldrT="[Text]"/>
      <dgm:spPr/>
      <dgm:t>
        <a:bodyPr/>
        <a:lstStyle/>
        <a:p>
          <a:r>
            <a:rPr lang="en-US"/>
            <a:t>.</a:t>
          </a:r>
          <a:r>
            <a:rPr lang="en-US" err="1"/>
            <a:t>faa</a:t>
          </a:r>
          <a:r>
            <a:rPr lang="en-US"/>
            <a:t> files? from gene prediction group</a:t>
          </a:r>
        </a:p>
      </dgm:t>
    </dgm:pt>
    <dgm:pt modelId="{DCD8CC13-18BC-2A44-95CA-FDFEC0744498}" type="parTrans" cxnId="{2FE05978-C966-5A4A-AA74-145C944874CE}">
      <dgm:prSet/>
      <dgm:spPr/>
      <dgm:t>
        <a:bodyPr/>
        <a:lstStyle/>
        <a:p>
          <a:endParaRPr lang="en-US"/>
        </a:p>
      </dgm:t>
    </dgm:pt>
    <dgm:pt modelId="{AD23BAA5-6D61-3F40-824C-8AA034DF2435}" type="sibTrans" cxnId="{2FE05978-C966-5A4A-AA74-145C944874CE}">
      <dgm:prSet/>
      <dgm:spPr/>
      <dgm:t>
        <a:bodyPr/>
        <a:lstStyle/>
        <a:p>
          <a:endParaRPr lang="en-US"/>
        </a:p>
      </dgm:t>
    </dgm:pt>
    <dgm:pt modelId="{C1148C4F-E7AC-CF43-A1A4-C634EF166C8C}">
      <dgm:prSet phldrT="[Text]"/>
      <dgm:spPr/>
      <dgm:t>
        <a:bodyPr/>
        <a:lstStyle/>
        <a:p>
          <a:r>
            <a:rPr lang="en-US"/>
            <a:t>functional annotation with chosen tools</a:t>
          </a:r>
        </a:p>
      </dgm:t>
    </dgm:pt>
    <dgm:pt modelId="{A72C9134-A79E-6549-8485-3B96D5E7EA94}" type="parTrans" cxnId="{228B5D26-8DB9-EB48-AF8A-5547DF3A00CF}">
      <dgm:prSet/>
      <dgm:spPr/>
      <dgm:t>
        <a:bodyPr/>
        <a:lstStyle/>
        <a:p>
          <a:endParaRPr lang="en-US"/>
        </a:p>
      </dgm:t>
    </dgm:pt>
    <dgm:pt modelId="{36410FBD-687D-6C46-B5B3-E9336D25763E}" type="sibTrans" cxnId="{228B5D26-8DB9-EB48-AF8A-5547DF3A00CF}">
      <dgm:prSet/>
      <dgm:spPr/>
      <dgm:t>
        <a:bodyPr/>
        <a:lstStyle/>
        <a:p>
          <a:endParaRPr lang="en-US"/>
        </a:p>
      </dgm:t>
    </dgm:pt>
    <dgm:pt modelId="{9972F711-8DCD-0049-ADAA-D56C34661F1F}">
      <dgm:prSet phldrT="[Text]"/>
      <dgm:spPr/>
      <dgm:t>
        <a:bodyPr/>
        <a:lstStyle/>
        <a:p>
          <a:r>
            <a:rPr lang="en-US"/>
            <a:t>merge results in a .</a:t>
          </a:r>
          <a:r>
            <a:rPr lang="en-US" err="1"/>
            <a:t>gff</a:t>
          </a:r>
          <a:r>
            <a:rPr lang="en-US"/>
            <a:t> file</a:t>
          </a:r>
        </a:p>
      </dgm:t>
    </dgm:pt>
    <dgm:pt modelId="{67A0C2DD-1CBE-DB47-B7F4-1D9E733C0392}" type="parTrans" cxnId="{28FEE70C-D739-8B4F-8F5D-FBEFF22A634B}">
      <dgm:prSet/>
      <dgm:spPr/>
      <dgm:t>
        <a:bodyPr/>
        <a:lstStyle/>
        <a:p>
          <a:endParaRPr lang="en-US"/>
        </a:p>
      </dgm:t>
    </dgm:pt>
    <dgm:pt modelId="{0276D3C8-9424-6345-BAD5-0788E88E1DF8}" type="sibTrans" cxnId="{28FEE70C-D739-8B4F-8F5D-FBEFF22A634B}">
      <dgm:prSet/>
      <dgm:spPr/>
      <dgm:t>
        <a:bodyPr/>
        <a:lstStyle/>
        <a:p>
          <a:endParaRPr lang="en-US"/>
        </a:p>
      </dgm:t>
    </dgm:pt>
    <dgm:pt modelId="{CE0855D8-69DA-EE46-A87F-411B6B169040}">
      <dgm:prSet/>
      <dgm:spPr/>
      <dgm:t>
        <a:bodyPr/>
        <a:lstStyle/>
        <a:p>
          <a:r>
            <a:rPr lang="en-US"/>
            <a:t>clustering</a:t>
          </a:r>
        </a:p>
      </dgm:t>
    </dgm:pt>
    <dgm:pt modelId="{BC5881E2-1D8A-474F-A432-C4B70C6EC8E2}" type="parTrans" cxnId="{6B21CF8E-3C28-1840-A00A-9F4D21D3F4C7}">
      <dgm:prSet/>
      <dgm:spPr/>
      <dgm:t>
        <a:bodyPr/>
        <a:lstStyle/>
        <a:p>
          <a:endParaRPr lang="en-US"/>
        </a:p>
      </dgm:t>
    </dgm:pt>
    <dgm:pt modelId="{DAF22E27-CEF9-5D4D-A72C-5D1BB817FAA8}" type="sibTrans" cxnId="{6B21CF8E-3C28-1840-A00A-9F4D21D3F4C7}">
      <dgm:prSet/>
      <dgm:spPr/>
      <dgm:t>
        <a:bodyPr/>
        <a:lstStyle/>
        <a:p>
          <a:endParaRPr lang="en-US"/>
        </a:p>
      </dgm:t>
    </dgm:pt>
    <dgm:pt modelId="{C32C8C3B-8F4E-A548-A35D-C41C562C6493}" type="pres">
      <dgm:prSet presAssocID="{27282C82-17C5-D04F-9413-AFE14D2F9A1E}" presName="Name0" presStyleCnt="0">
        <dgm:presLayoutVars>
          <dgm:dir/>
          <dgm:resizeHandles val="exact"/>
        </dgm:presLayoutVars>
      </dgm:prSet>
      <dgm:spPr/>
    </dgm:pt>
    <dgm:pt modelId="{3B7210A6-D6B5-C847-A604-E80D8A2898AA}" type="pres">
      <dgm:prSet presAssocID="{1ACB3F46-D511-B445-9F9F-5FB5F1C4F482}" presName="node" presStyleLbl="node1" presStyleIdx="0" presStyleCnt="4">
        <dgm:presLayoutVars>
          <dgm:bulletEnabled val="1"/>
        </dgm:presLayoutVars>
      </dgm:prSet>
      <dgm:spPr/>
    </dgm:pt>
    <dgm:pt modelId="{AC34875F-5819-704F-9159-5780FA9777B1}" type="pres">
      <dgm:prSet presAssocID="{AD23BAA5-6D61-3F40-824C-8AA034DF2435}" presName="sibTrans" presStyleLbl="sibTrans2D1" presStyleIdx="0" presStyleCnt="3"/>
      <dgm:spPr/>
    </dgm:pt>
    <dgm:pt modelId="{81CC6677-D366-E641-96C5-ECF01135FEDB}" type="pres">
      <dgm:prSet presAssocID="{AD23BAA5-6D61-3F40-824C-8AA034DF2435}" presName="connectorText" presStyleLbl="sibTrans2D1" presStyleIdx="0" presStyleCnt="3"/>
      <dgm:spPr/>
    </dgm:pt>
    <dgm:pt modelId="{0393F6E2-3E08-F643-BDE1-99BA5CFA5579}" type="pres">
      <dgm:prSet presAssocID="{CE0855D8-69DA-EE46-A87F-411B6B169040}" presName="node" presStyleLbl="node1" presStyleIdx="1" presStyleCnt="4">
        <dgm:presLayoutVars>
          <dgm:bulletEnabled val="1"/>
        </dgm:presLayoutVars>
      </dgm:prSet>
      <dgm:spPr/>
    </dgm:pt>
    <dgm:pt modelId="{81EC01F9-7BBF-2447-9F3F-EA913C921EE7}" type="pres">
      <dgm:prSet presAssocID="{DAF22E27-CEF9-5D4D-A72C-5D1BB817FAA8}" presName="sibTrans" presStyleLbl="sibTrans2D1" presStyleIdx="1" presStyleCnt="3"/>
      <dgm:spPr/>
    </dgm:pt>
    <dgm:pt modelId="{143ED2DE-4E86-7F46-8B54-420150CD7D1B}" type="pres">
      <dgm:prSet presAssocID="{DAF22E27-CEF9-5D4D-A72C-5D1BB817FAA8}" presName="connectorText" presStyleLbl="sibTrans2D1" presStyleIdx="1" presStyleCnt="3"/>
      <dgm:spPr/>
    </dgm:pt>
    <dgm:pt modelId="{9FE0ADCD-9486-AB41-9EA5-907015186B36}" type="pres">
      <dgm:prSet presAssocID="{C1148C4F-E7AC-CF43-A1A4-C634EF166C8C}" presName="node" presStyleLbl="node1" presStyleIdx="2" presStyleCnt="4">
        <dgm:presLayoutVars>
          <dgm:bulletEnabled val="1"/>
        </dgm:presLayoutVars>
      </dgm:prSet>
      <dgm:spPr/>
    </dgm:pt>
    <dgm:pt modelId="{9FC367CC-FA1B-0C48-A764-B507BDDA013C}" type="pres">
      <dgm:prSet presAssocID="{36410FBD-687D-6C46-B5B3-E9336D25763E}" presName="sibTrans" presStyleLbl="sibTrans2D1" presStyleIdx="2" presStyleCnt="3"/>
      <dgm:spPr/>
    </dgm:pt>
    <dgm:pt modelId="{6071BBB0-7FE2-8742-94A4-D5E52954A603}" type="pres">
      <dgm:prSet presAssocID="{36410FBD-687D-6C46-B5B3-E9336D25763E}" presName="connectorText" presStyleLbl="sibTrans2D1" presStyleIdx="2" presStyleCnt="3"/>
      <dgm:spPr/>
    </dgm:pt>
    <dgm:pt modelId="{5C7695F5-61DD-B840-8A23-F51F87919D2E}" type="pres">
      <dgm:prSet presAssocID="{9972F711-8DCD-0049-ADAA-D56C34661F1F}" presName="node" presStyleLbl="node1" presStyleIdx="3" presStyleCnt="4">
        <dgm:presLayoutVars>
          <dgm:bulletEnabled val="1"/>
        </dgm:presLayoutVars>
      </dgm:prSet>
      <dgm:spPr/>
    </dgm:pt>
  </dgm:ptLst>
  <dgm:cxnLst>
    <dgm:cxn modelId="{845E2A00-DB75-3E44-BD1A-A33F58282785}" type="presOf" srcId="{AD23BAA5-6D61-3F40-824C-8AA034DF2435}" destId="{AC34875F-5819-704F-9159-5780FA9777B1}" srcOrd="0" destOrd="0" presId="urn:microsoft.com/office/officeart/2005/8/layout/process1"/>
    <dgm:cxn modelId="{CB909501-EF12-4B43-B258-A8B95952FC80}" type="presOf" srcId="{DAF22E27-CEF9-5D4D-A72C-5D1BB817FAA8}" destId="{81EC01F9-7BBF-2447-9F3F-EA913C921EE7}" srcOrd="0" destOrd="0" presId="urn:microsoft.com/office/officeart/2005/8/layout/process1"/>
    <dgm:cxn modelId="{28FEE70C-D739-8B4F-8F5D-FBEFF22A634B}" srcId="{27282C82-17C5-D04F-9413-AFE14D2F9A1E}" destId="{9972F711-8DCD-0049-ADAA-D56C34661F1F}" srcOrd="3" destOrd="0" parTransId="{67A0C2DD-1CBE-DB47-B7F4-1D9E733C0392}" sibTransId="{0276D3C8-9424-6345-BAD5-0788E88E1DF8}"/>
    <dgm:cxn modelId="{19763C10-8460-094B-93B1-C58AA605BCAD}" type="presOf" srcId="{9972F711-8DCD-0049-ADAA-D56C34661F1F}" destId="{5C7695F5-61DD-B840-8A23-F51F87919D2E}" srcOrd="0" destOrd="0" presId="urn:microsoft.com/office/officeart/2005/8/layout/process1"/>
    <dgm:cxn modelId="{1D301524-3871-D444-B5A4-903A518D6F26}" type="presOf" srcId="{AD23BAA5-6D61-3F40-824C-8AA034DF2435}" destId="{81CC6677-D366-E641-96C5-ECF01135FEDB}" srcOrd="1" destOrd="0" presId="urn:microsoft.com/office/officeart/2005/8/layout/process1"/>
    <dgm:cxn modelId="{228B5D26-8DB9-EB48-AF8A-5547DF3A00CF}" srcId="{27282C82-17C5-D04F-9413-AFE14D2F9A1E}" destId="{C1148C4F-E7AC-CF43-A1A4-C634EF166C8C}" srcOrd="2" destOrd="0" parTransId="{A72C9134-A79E-6549-8485-3B96D5E7EA94}" sibTransId="{36410FBD-687D-6C46-B5B3-E9336D25763E}"/>
    <dgm:cxn modelId="{2946CC27-2C44-A545-8756-0FE8E9D06DE7}" type="presOf" srcId="{C1148C4F-E7AC-CF43-A1A4-C634EF166C8C}" destId="{9FE0ADCD-9486-AB41-9EA5-907015186B36}" srcOrd="0" destOrd="0" presId="urn:microsoft.com/office/officeart/2005/8/layout/process1"/>
    <dgm:cxn modelId="{DE085D36-1648-344F-AC94-E6773AFAD067}" type="presOf" srcId="{27282C82-17C5-D04F-9413-AFE14D2F9A1E}" destId="{C32C8C3B-8F4E-A548-A35D-C41C562C6493}" srcOrd="0" destOrd="0" presId="urn:microsoft.com/office/officeart/2005/8/layout/process1"/>
    <dgm:cxn modelId="{AA5C5A4D-7987-2648-B834-B035728ACB83}" type="presOf" srcId="{1ACB3F46-D511-B445-9F9F-5FB5F1C4F482}" destId="{3B7210A6-D6B5-C847-A604-E80D8A2898AA}" srcOrd="0" destOrd="0" presId="urn:microsoft.com/office/officeart/2005/8/layout/process1"/>
    <dgm:cxn modelId="{2FE05978-C966-5A4A-AA74-145C944874CE}" srcId="{27282C82-17C5-D04F-9413-AFE14D2F9A1E}" destId="{1ACB3F46-D511-B445-9F9F-5FB5F1C4F482}" srcOrd="0" destOrd="0" parTransId="{DCD8CC13-18BC-2A44-95CA-FDFEC0744498}" sibTransId="{AD23BAA5-6D61-3F40-824C-8AA034DF2435}"/>
    <dgm:cxn modelId="{6B21CF8E-3C28-1840-A00A-9F4D21D3F4C7}" srcId="{27282C82-17C5-D04F-9413-AFE14D2F9A1E}" destId="{CE0855D8-69DA-EE46-A87F-411B6B169040}" srcOrd="1" destOrd="0" parTransId="{BC5881E2-1D8A-474F-A432-C4B70C6EC8E2}" sibTransId="{DAF22E27-CEF9-5D4D-A72C-5D1BB817FAA8}"/>
    <dgm:cxn modelId="{1C23BFB2-A8B4-8645-89C5-A349C8E1F4FC}" type="presOf" srcId="{CE0855D8-69DA-EE46-A87F-411B6B169040}" destId="{0393F6E2-3E08-F643-BDE1-99BA5CFA5579}" srcOrd="0" destOrd="0" presId="urn:microsoft.com/office/officeart/2005/8/layout/process1"/>
    <dgm:cxn modelId="{2D736CCF-1562-134F-9952-70FE650C8B70}" type="presOf" srcId="{36410FBD-687D-6C46-B5B3-E9336D25763E}" destId="{6071BBB0-7FE2-8742-94A4-D5E52954A603}" srcOrd="1" destOrd="0" presId="urn:microsoft.com/office/officeart/2005/8/layout/process1"/>
    <dgm:cxn modelId="{378263D1-6238-4149-A7BA-EBA010251B33}" type="presOf" srcId="{DAF22E27-CEF9-5D4D-A72C-5D1BB817FAA8}" destId="{143ED2DE-4E86-7F46-8B54-420150CD7D1B}" srcOrd="1" destOrd="0" presId="urn:microsoft.com/office/officeart/2005/8/layout/process1"/>
    <dgm:cxn modelId="{9EB9FAEB-704B-FF44-9BDD-2C227E37CBFD}" type="presOf" srcId="{36410FBD-687D-6C46-B5B3-E9336D25763E}" destId="{9FC367CC-FA1B-0C48-A764-B507BDDA013C}" srcOrd="0" destOrd="0" presId="urn:microsoft.com/office/officeart/2005/8/layout/process1"/>
    <dgm:cxn modelId="{66F44801-6E57-8047-8828-1D0BD282F10B}" type="presParOf" srcId="{C32C8C3B-8F4E-A548-A35D-C41C562C6493}" destId="{3B7210A6-D6B5-C847-A604-E80D8A2898AA}" srcOrd="0" destOrd="0" presId="urn:microsoft.com/office/officeart/2005/8/layout/process1"/>
    <dgm:cxn modelId="{5D0B6D9E-4341-574B-80A4-D8829A4125B0}" type="presParOf" srcId="{C32C8C3B-8F4E-A548-A35D-C41C562C6493}" destId="{AC34875F-5819-704F-9159-5780FA9777B1}" srcOrd="1" destOrd="0" presId="urn:microsoft.com/office/officeart/2005/8/layout/process1"/>
    <dgm:cxn modelId="{7A6D48A0-0D1D-0B45-9E7B-DE38102F0205}" type="presParOf" srcId="{AC34875F-5819-704F-9159-5780FA9777B1}" destId="{81CC6677-D366-E641-96C5-ECF01135FEDB}" srcOrd="0" destOrd="0" presId="urn:microsoft.com/office/officeart/2005/8/layout/process1"/>
    <dgm:cxn modelId="{FD08FB5F-B67D-7F42-BA20-9B0A54521264}" type="presParOf" srcId="{C32C8C3B-8F4E-A548-A35D-C41C562C6493}" destId="{0393F6E2-3E08-F643-BDE1-99BA5CFA5579}" srcOrd="2" destOrd="0" presId="urn:microsoft.com/office/officeart/2005/8/layout/process1"/>
    <dgm:cxn modelId="{EEF5BFFC-55DD-8144-8BE8-67F390AC2BF2}" type="presParOf" srcId="{C32C8C3B-8F4E-A548-A35D-C41C562C6493}" destId="{81EC01F9-7BBF-2447-9F3F-EA913C921EE7}" srcOrd="3" destOrd="0" presId="urn:microsoft.com/office/officeart/2005/8/layout/process1"/>
    <dgm:cxn modelId="{07671824-1977-414F-84EE-B3982871B53B}" type="presParOf" srcId="{81EC01F9-7BBF-2447-9F3F-EA913C921EE7}" destId="{143ED2DE-4E86-7F46-8B54-420150CD7D1B}" srcOrd="0" destOrd="0" presId="urn:microsoft.com/office/officeart/2005/8/layout/process1"/>
    <dgm:cxn modelId="{A8F154E7-6B45-1343-A33A-383D0AEE32C9}" type="presParOf" srcId="{C32C8C3B-8F4E-A548-A35D-C41C562C6493}" destId="{9FE0ADCD-9486-AB41-9EA5-907015186B36}" srcOrd="4" destOrd="0" presId="urn:microsoft.com/office/officeart/2005/8/layout/process1"/>
    <dgm:cxn modelId="{28B3C687-56F1-6044-AAD9-6723192A63D4}" type="presParOf" srcId="{C32C8C3B-8F4E-A548-A35D-C41C562C6493}" destId="{9FC367CC-FA1B-0C48-A764-B507BDDA013C}" srcOrd="5" destOrd="0" presId="urn:microsoft.com/office/officeart/2005/8/layout/process1"/>
    <dgm:cxn modelId="{B9F95E0A-EB5E-674E-A9CC-16B26CB84C76}" type="presParOf" srcId="{9FC367CC-FA1B-0C48-A764-B507BDDA013C}" destId="{6071BBB0-7FE2-8742-94A4-D5E52954A603}" srcOrd="0" destOrd="0" presId="urn:microsoft.com/office/officeart/2005/8/layout/process1"/>
    <dgm:cxn modelId="{C4724DE5-0517-7A4F-9F50-AD7144F6C9B6}" type="presParOf" srcId="{C32C8C3B-8F4E-A548-A35D-C41C562C6493}" destId="{5C7695F5-61DD-B840-8A23-F51F87919D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0E75-0ECD-3844-AFA1-35943D6986A5}">
      <dsp:nvSpPr>
        <dsp:cNvPr id="0" name=""/>
        <dsp:cNvSpPr/>
      </dsp:nvSpPr>
      <dsp:spPr>
        <a:xfrm>
          <a:off x="3429835" y="3277415"/>
          <a:ext cx="284422" cy="3057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11" y="0"/>
              </a:lnTo>
              <a:lnTo>
                <a:pt x="142211" y="3057546"/>
              </a:lnTo>
              <a:lnTo>
                <a:pt x="284422" y="30575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5A40D-DDAA-8147-A3D5-4D12EBB8E6E7}">
      <dsp:nvSpPr>
        <dsp:cNvPr id="0" name=""/>
        <dsp:cNvSpPr/>
      </dsp:nvSpPr>
      <dsp:spPr>
        <a:xfrm>
          <a:off x="3429835" y="3277415"/>
          <a:ext cx="284422" cy="2446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11" y="0"/>
              </a:lnTo>
              <a:lnTo>
                <a:pt x="142211" y="2446037"/>
              </a:lnTo>
              <a:lnTo>
                <a:pt x="284422" y="244603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BEA4-A51E-AD43-BA90-9C7F3948AF8E}">
      <dsp:nvSpPr>
        <dsp:cNvPr id="0" name=""/>
        <dsp:cNvSpPr/>
      </dsp:nvSpPr>
      <dsp:spPr>
        <a:xfrm>
          <a:off x="3429835" y="3277415"/>
          <a:ext cx="284422" cy="1834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11" y="0"/>
              </a:lnTo>
              <a:lnTo>
                <a:pt x="142211" y="1834527"/>
              </a:lnTo>
              <a:lnTo>
                <a:pt x="284422" y="183452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E44F-F5BE-B948-A096-B294EC294133}">
      <dsp:nvSpPr>
        <dsp:cNvPr id="0" name=""/>
        <dsp:cNvSpPr/>
      </dsp:nvSpPr>
      <dsp:spPr>
        <a:xfrm>
          <a:off x="3429835" y="3277415"/>
          <a:ext cx="284422" cy="1223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11" y="0"/>
              </a:lnTo>
              <a:lnTo>
                <a:pt x="142211" y="1223018"/>
              </a:lnTo>
              <a:lnTo>
                <a:pt x="284422" y="122301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E36-632B-7846-B437-09E939F6C48C}">
      <dsp:nvSpPr>
        <dsp:cNvPr id="0" name=""/>
        <dsp:cNvSpPr/>
      </dsp:nvSpPr>
      <dsp:spPr>
        <a:xfrm>
          <a:off x="3429835" y="3277415"/>
          <a:ext cx="284422" cy="611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211" y="0"/>
              </a:lnTo>
              <a:lnTo>
                <a:pt x="142211" y="611509"/>
              </a:lnTo>
              <a:lnTo>
                <a:pt x="284422" y="6115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50F1-4EF2-5242-90C6-4301D09C54E7}">
      <dsp:nvSpPr>
        <dsp:cNvPr id="0" name=""/>
        <dsp:cNvSpPr/>
      </dsp:nvSpPr>
      <dsp:spPr>
        <a:xfrm>
          <a:off x="3429835" y="3231695"/>
          <a:ext cx="2844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42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3D628-A774-6748-A934-2003F7410F03}">
      <dsp:nvSpPr>
        <dsp:cNvPr id="0" name=""/>
        <dsp:cNvSpPr/>
      </dsp:nvSpPr>
      <dsp:spPr>
        <a:xfrm>
          <a:off x="3429835" y="2665905"/>
          <a:ext cx="284422" cy="611509"/>
        </a:xfrm>
        <a:custGeom>
          <a:avLst/>
          <a:gdLst/>
          <a:ahLst/>
          <a:cxnLst/>
          <a:rect l="0" t="0" r="0" b="0"/>
          <a:pathLst>
            <a:path>
              <a:moveTo>
                <a:pt x="0" y="611509"/>
              </a:moveTo>
              <a:lnTo>
                <a:pt x="142211" y="611509"/>
              </a:lnTo>
              <a:lnTo>
                <a:pt x="142211" y="0"/>
              </a:lnTo>
              <a:lnTo>
                <a:pt x="2844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15CD0-804E-E849-81FC-628AB7E6C3D5}">
      <dsp:nvSpPr>
        <dsp:cNvPr id="0" name=""/>
        <dsp:cNvSpPr/>
      </dsp:nvSpPr>
      <dsp:spPr>
        <a:xfrm>
          <a:off x="3429835" y="2054396"/>
          <a:ext cx="284422" cy="1223018"/>
        </a:xfrm>
        <a:custGeom>
          <a:avLst/>
          <a:gdLst/>
          <a:ahLst/>
          <a:cxnLst/>
          <a:rect l="0" t="0" r="0" b="0"/>
          <a:pathLst>
            <a:path>
              <a:moveTo>
                <a:pt x="0" y="1223018"/>
              </a:moveTo>
              <a:lnTo>
                <a:pt x="142211" y="1223018"/>
              </a:lnTo>
              <a:lnTo>
                <a:pt x="142211" y="0"/>
              </a:lnTo>
              <a:lnTo>
                <a:pt x="2844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4E247-840D-C047-A427-EB69A5DEBA01}">
      <dsp:nvSpPr>
        <dsp:cNvPr id="0" name=""/>
        <dsp:cNvSpPr/>
      </dsp:nvSpPr>
      <dsp:spPr>
        <a:xfrm>
          <a:off x="3429835" y="1442887"/>
          <a:ext cx="284422" cy="1834527"/>
        </a:xfrm>
        <a:custGeom>
          <a:avLst/>
          <a:gdLst/>
          <a:ahLst/>
          <a:cxnLst/>
          <a:rect l="0" t="0" r="0" b="0"/>
          <a:pathLst>
            <a:path>
              <a:moveTo>
                <a:pt x="0" y="1834527"/>
              </a:moveTo>
              <a:lnTo>
                <a:pt x="142211" y="1834527"/>
              </a:lnTo>
              <a:lnTo>
                <a:pt x="142211" y="0"/>
              </a:lnTo>
              <a:lnTo>
                <a:pt x="2844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DC7A3-296C-4746-8087-B06740753E66}">
      <dsp:nvSpPr>
        <dsp:cNvPr id="0" name=""/>
        <dsp:cNvSpPr/>
      </dsp:nvSpPr>
      <dsp:spPr>
        <a:xfrm>
          <a:off x="3429835" y="831377"/>
          <a:ext cx="284422" cy="2446037"/>
        </a:xfrm>
        <a:custGeom>
          <a:avLst/>
          <a:gdLst/>
          <a:ahLst/>
          <a:cxnLst/>
          <a:rect l="0" t="0" r="0" b="0"/>
          <a:pathLst>
            <a:path>
              <a:moveTo>
                <a:pt x="0" y="2446037"/>
              </a:moveTo>
              <a:lnTo>
                <a:pt x="142211" y="2446037"/>
              </a:lnTo>
              <a:lnTo>
                <a:pt x="142211" y="0"/>
              </a:lnTo>
              <a:lnTo>
                <a:pt x="2844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AC74A-EEAC-DD42-A394-F401A9265B3D}">
      <dsp:nvSpPr>
        <dsp:cNvPr id="0" name=""/>
        <dsp:cNvSpPr/>
      </dsp:nvSpPr>
      <dsp:spPr>
        <a:xfrm>
          <a:off x="3429835" y="219868"/>
          <a:ext cx="284422" cy="3057546"/>
        </a:xfrm>
        <a:custGeom>
          <a:avLst/>
          <a:gdLst/>
          <a:ahLst/>
          <a:cxnLst/>
          <a:rect l="0" t="0" r="0" b="0"/>
          <a:pathLst>
            <a:path>
              <a:moveTo>
                <a:pt x="0" y="3057546"/>
              </a:moveTo>
              <a:lnTo>
                <a:pt x="142211" y="3057546"/>
              </a:lnTo>
              <a:lnTo>
                <a:pt x="142211" y="0"/>
              </a:lnTo>
              <a:lnTo>
                <a:pt x="2844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FF455-271B-5A4F-A98E-3B98150E24BD}">
      <dsp:nvSpPr>
        <dsp:cNvPr id="0" name=""/>
        <dsp:cNvSpPr/>
      </dsp:nvSpPr>
      <dsp:spPr>
        <a:xfrm>
          <a:off x="1723297" y="3231695"/>
          <a:ext cx="2844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422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92CCC-07C5-2149-9773-368C09E3D3D0}">
      <dsp:nvSpPr>
        <dsp:cNvPr id="0" name=""/>
        <dsp:cNvSpPr/>
      </dsp:nvSpPr>
      <dsp:spPr>
        <a:xfrm>
          <a:off x="301182" y="3060542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In: .faa/.fna files</a:t>
          </a:r>
        </a:p>
      </dsp:txBody>
      <dsp:txXfrm>
        <a:off x="301182" y="3060542"/>
        <a:ext cx="1422114" cy="433744"/>
      </dsp:txXfrm>
    </dsp:sp>
    <dsp:sp modelId="{3EAF176F-0200-094C-9379-052069A08315}">
      <dsp:nvSpPr>
        <dsp:cNvPr id="0" name=""/>
        <dsp:cNvSpPr/>
      </dsp:nvSpPr>
      <dsp:spPr>
        <a:xfrm>
          <a:off x="2007720" y="3060542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Clustering</a:t>
          </a:r>
        </a:p>
      </dsp:txBody>
      <dsp:txXfrm>
        <a:off x="2007720" y="3060542"/>
        <a:ext cx="1422114" cy="433744"/>
      </dsp:txXfrm>
    </dsp:sp>
    <dsp:sp modelId="{A0986504-FB02-B848-B9AE-AC00F24E5A09}">
      <dsp:nvSpPr>
        <dsp:cNvPr id="0" name=""/>
        <dsp:cNvSpPr/>
      </dsp:nvSpPr>
      <dsp:spPr>
        <a:xfrm>
          <a:off x="3714258" y="2995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Antibiotic Resistance</a:t>
          </a:r>
        </a:p>
      </dsp:txBody>
      <dsp:txXfrm>
        <a:off x="3714258" y="2995"/>
        <a:ext cx="1422114" cy="433744"/>
      </dsp:txXfrm>
    </dsp:sp>
    <dsp:sp modelId="{850015F4-4EC3-1247-AEE9-34B0E59240FD}">
      <dsp:nvSpPr>
        <dsp:cNvPr id="0" name=""/>
        <dsp:cNvSpPr/>
      </dsp:nvSpPr>
      <dsp:spPr>
        <a:xfrm>
          <a:off x="3714258" y="614505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Prophage</a:t>
          </a:r>
        </a:p>
      </dsp:txBody>
      <dsp:txXfrm>
        <a:off x="3714258" y="614505"/>
        <a:ext cx="1422114" cy="433744"/>
      </dsp:txXfrm>
    </dsp:sp>
    <dsp:sp modelId="{12D4685A-B029-7244-9BAC-7BBAD891317B}">
      <dsp:nvSpPr>
        <dsp:cNvPr id="0" name=""/>
        <dsp:cNvSpPr/>
      </dsp:nvSpPr>
      <dsp:spPr>
        <a:xfrm>
          <a:off x="3714258" y="1226014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Virulence</a:t>
          </a:r>
        </a:p>
      </dsp:txBody>
      <dsp:txXfrm>
        <a:off x="3714258" y="1226014"/>
        <a:ext cx="1422114" cy="433744"/>
      </dsp:txXfrm>
    </dsp:sp>
    <dsp:sp modelId="{E8856594-EDB0-4244-8E7F-CC04E66F6F25}">
      <dsp:nvSpPr>
        <dsp:cNvPr id="0" name=""/>
        <dsp:cNvSpPr/>
      </dsp:nvSpPr>
      <dsp:spPr>
        <a:xfrm>
          <a:off x="3714258" y="1837523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Operons</a:t>
          </a:r>
        </a:p>
      </dsp:txBody>
      <dsp:txXfrm>
        <a:off x="3714258" y="1837523"/>
        <a:ext cx="1422114" cy="433744"/>
      </dsp:txXfrm>
    </dsp:sp>
    <dsp:sp modelId="{9F8DB171-044C-A14C-9A54-30B5503E4F99}">
      <dsp:nvSpPr>
        <dsp:cNvPr id="0" name=""/>
        <dsp:cNvSpPr/>
      </dsp:nvSpPr>
      <dsp:spPr>
        <a:xfrm>
          <a:off x="3714258" y="2449033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Fully Automated Functional Annotation</a:t>
          </a:r>
        </a:p>
      </dsp:txBody>
      <dsp:txXfrm>
        <a:off x="3714258" y="2449033"/>
        <a:ext cx="1422114" cy="433744"/>
      </dsp:txXfrm>
    </dsp:sp>
    <dsp:sp modelId="{CA5A728F-66BC-9346-9089-B643A079217C}">
      <dsp:nvSpPr>
        <dsp:cNvPr id="0" name=""/>
        <dsp:cNvSpPr/>
      </dsp:nvSpPr>
      <dsp:spPr>
        <a:xfrm>
          <a:off x="3714258" y="3060542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Plasmids</a:t>
          </a:r>
        </a:p>
      </dsp:txBody>
      <dsp:txXfrm>
        <a:off x="3714258" y="3060542"/>
        <a:ext cx="1422114" cy="433744"/>
      </dsp:txXfrm>
    </dsp:sp>
    <dsp:sp modelId="{0FDB9600-82F1-BE4B-A36A-0D3D4A82939C}">
      <dsp:nvSpPr>
        <dsp:cNvPr id="0" name=""/>
        <dsp:cNvSpPr/>
      </dsp:nvSpPr>
      <dsp:spPr>
        <a:xfrm>
          <a:off x="3714258" y="3672051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Outer Membrane Protein</a:t>
          </a:r>
        </a:p>
      </dsp:txBody>
      <dsp:txXfrm>
        <a:off x="3714258" y="3672051"/>
        <a:ext cx="1422114" cy="433744"/>
      </dsp:txXfrm>
    </dsp:sp>
    <dsp:sp modelId="{A64D039E-2215-4D41-A57F-17164BD49D75}">
      <dsp:nvSpPr>
        <dsp:cNvPr id="0" name=""/>
        <dsp:cNvSpPr/>
      </dsp:nvSpPr>
      <dsp:spPr>
        <a:xfrm>
          <a:off x="3714258" y="4283561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Trans Membrane Protein</a:t>
          </a:r>
        </a:p>
      </dsp:txBody>
      <dsp:txXfrm>
        <a:off x="3714258" y="4283561"/>
        <a:ext cx="1422114" cy="433744"/>
      </dsp:txXfrm>
    </dsp:sp>
    <dsp:sp modelId="{29454D6D-9AA0-034D-A4FF-504A5D6F4597}">
      <dsp:nvSpPr>
        <dsp:cNvPr id="0" name=""/>
        <dsp:cNvSpPr/>
      </dsp:nvSpPr>
      <dsp:spPr>
        <a:xfrm>
          <a:off x="3714258" y="4895070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Signal Peptides</a:t>
          </a:r>
        </a:p>
      </dsp:txBody>
      <dsp:txXfrm>
        <a:off x="3714258" y="4895070"/>
        <a:ext cx="1422114" cy="433744"/>
      </dsp:txXfrm>
    </dsp:sp>
    <dsp:sp modelId="{667B1584-331D-A947-80EB-5E47F3BB8703}">
      <dsp:nvSpPr>
        <dsp:cNvPr id="0" name=""/>
        <dsp:cNvSpPr/>
      </dsp:nvSpPr>
      <dsp:spPr>
        <a:xfrm>
          <a:off x="3714258" y="5506579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CRISPR</a:t>
          </a:r>
        </a:p>
      </dsp:txBody>
      <dsp:txXfrm>
        <a:off x="3714258" y="5506579"/>
        <a:ext cx="1422114" cy="433744"/>
      </dsp:txXfrm>
    </dsp:sp>
    <dsp:sp modelId="{998AB232-86FF-CA43-9F4D-585746B5AA9D}">
      <dsp:nvSpPr>
        <dsp:cNvPr id="0" name=""/>
        <dsp:cNvSpPr/>
      </dsp:nvSpPr>
      <dsp:spPr>
        <a:xfrm>
          <a:off x="3714258" y="6118089"/>
          <a:ext cx="1422114" cy="4337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n/>
            </a:rPr>
            <a:t>ncRNA</a:t>
          </a:r>
        </a:p>
      </dsp:txBody>
      <dsp:txXfrm>
        <a:off x="3714258" y="6118089"/>
        <a:ext cx="1422114" cy="433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1D9D-7B37-5A4F-B189-267E05A20899}">
      <dsp:nvSpPr>
        <dsp:cNvPr id="0" name=""/>
        <dsp:cNvSpPr/>
      </dsp:nvSpPr>
      <dsp:spPr>
        <a:xfrm>
          <a:off x="0" y="595940"/>
          <a:ext cx="1499882" cy="350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/>
            <a:t>Database of choice</a:t>
          </a:r>
        </a:p>
      </dsp:txBody>
      <dsp:txXfrm>
        <a:off x="10276" y="606216"/>
        <a:ext cx="1479330" cy="330291"/>
      </dsp:txXfrm>
    </dsp:sp>
    <dsp:sp modelId="{22E5C266-7560-584D-9EA6-9EEC48ED3D01}">
      <dsp:nvSpPr>
        <dsp:cNvPr id="0" name=""/>
        <dsp:cNvSpPr/>
      </dsp:nvSpPr>
      <dsp:spPr>
        <a:xfrm rot="22758">
          <a:off x="1622010" y="627291"/>
          <a:ext cx="258922" cy="3014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22011" y="687315"/>
        <a:ext cx="181245" cy="180841"/>
      </dsp:txXfrm>
    </dsp:sp>
    <dsp:sp modelId="{90932CB3-168D-E843-9773-D35133FC3D41}">
      <dsp:nvSpPr>
        <dsp:cNvPr id="0" name=""/>
        <dsp:cNvSpPr/>
      </dsp:nvSpPr>
      <dsp:spPr>
        <a:xfrm>
          <a:off x="1988405" y="548034"/>
          <a:ext cx="1962524" cy="476045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kern="1200">
              <a:effectLst/>
              <a:latin typeface="Avenir Book" panose="02000503020000020003" pitchFamily="2" charset="0"/>
            </a:rPr>
            <a:t>Download annotation tables for the gene sequence.</a:t>
          </a:r>
          <a:endParaRPr lang="en-US" sz="1100" kern="1200"/>
        </a:p>
      </dsp:txBody>
      <dsp:txXfrm>
        <a:off x="2002348" y="561977"/>
        <a:ext cx="1934638" cy="448159"/>
      </dsp:txXfrm>
    </dsp:sp>
    <dsp:sp modelId="{02FB7215-97D8-464D-8F4A-6E93280D0E5C}">
      <dsp:nvSpPr>
        <dsp:cNvPr id="0" name=""/>
        <dsp:cNvSpPr/>
      </dsp:nvSpPr>
      <dsp:spPr>
        <a:xfrm>
          <a:off x="4072463" y="635355"/>
          <a:ext cx="257651" cy="3014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072463" y="695636"/>
        <a:ext cx="180356" cy="180841"/>
      </dsp:txXfrm>
    </dsp:sp>
    <dsp:sp modelId="{41C7FFFE-ABAC-8A4F-ACB5-02E3C62ADB20}">
      <dsp:nvSpPr>
        <dsp:cNvPr id="0" name=""/>
        <dsp:cNvSpPr/>
      </dsp:nvSpPr>
      <dsp:spPr>
        <a:xfrm>
          <a:off x="4437064" y="522091"/>
          <a:ext cx="1453408" cy="527932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  <a:latin typeface="Avenir Book" panose="02000503020000020003" pitchFamily="2" charset="0"/>
            </a:rPr>
            <a:t>Obtain reference sequences using Gene ID</a:t>
          </a:r>
        </a:p>
      </dsp:txBody>
      <dsp:txXfrm>
        <a:off x="4452527" y="537554"/>
        <a:ext cx="1422482" cy="497006"/>
      </dsp:txXfrm>
    </dsp:sp>
    <dsp:sp modelId="{DCBD4E4E-E4D5-C746-A512-124DC6057057}">
      <dsp:nvSpPr>
        <dsp:cNvPr id="0" name=""/>
        <dsp:cNvSpPr/>
      </dsp:nvSpPr>
      <dsp:spPr>
        <a:xfrm>
          <a:off x="6012006" y="635355"/>
          <a:ext cx="257651" cy="3014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2006" y="695636"/>
        <a:ext cx="180356" cy="180841"/>
      </dsp:txXfrm>
    </dsp:sp>
    <dsp:sp modelId="{CCE9DABB-6E93-A147-99BD-B8B4DE8D313E}">
      <dsp:nvSpPr>
        <dsp:cNvPr id="0" name=""/>
        <dsp:cNvSpPr/>
      </dsp:nvSpPr>
      <dsp:spPr>
        <a:xfrm>
          <a:off x="6376607" y="546236"/>
          <a:ext cx="1400784" cy="479641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  <a:latin typeface="Avenir Book" panose="02000503020000020003" pitchFamily="2" charset="0"/>
            </a:rPr>
            <a:t>Build a reference database using BLAST</a:t>
          </a:r>
        </a:p>
      </dsp:txBody>
      <dsp:txXfrm>
        <a:off x="6390655" y="560284"/>
        <a:ext cx="1372688" cy="451545"/>
      </dsp:txXfrm>
    </dsp:sp>
    <dsp:sp modelId="{2B5073A8-94B5-E248-AC4F-A35AED34D67D}">
      <dsp:nvSpPr>
        <dsp:cNvPr id="0" name=""/>
        <dsp:cNvSpPr/>
      </dsp:nvSpPr>
      <dsp:spPr>
        <a:xfrm>
          <a:off x="7898925" y="635355"/>
          <a:ext cx="257651" cy="3014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898925" y="695636"/>
        <a:ext cx="180356" cy="180841"/>
      </dsp:txXfrm>
    </dsp:sp>
    <dsp:sp modelId="{6AA9C54F-D0EC-504A-8B7E-3D1FA046BD37}">
      <dsp:nvSpPr>
        <dsp:cNvPr id="0" name=""/>
        <dsp:cNvSpPr/>
      </dsp:nvSpPr>
      <dsp:spPr>
        <a:xfrm>
          <a:off x="8263526" y="580844"/>
          <a:ext cx="2427998" cy="41042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  <a:latin typeface="Avenir Book" panose="02000503020000020003" pitchFamily="2" charset="0"/>
            </a:rPr>
            <a:t>Convert output file to the output file format ( </a:t>
          </a:r>
          <a:r>
            <a:rPr lang="en-US" sz="1100" kern="1200" err="1">
              <a:effectLst/>
              <a:latin typeface="Avenir Book" panose="02000503020000020003" pitchFamily="2" charset="0"/>
            </a:rPr>
            <a:t>eg</a:t>
          </a:r>
          <a:r>
            <a:rPr lang="en-US" sz="1100" kern="1200">
              <a:effectLst/>
              <a:latin typeface="Avenir Book" panose="02000503020000020003" pitchFamily="2" charset="0"/>
            </a:rPr>
            <a:t>- .</a:t>
          </a:r>
          <a:r>
            <a:rPr lang="en-US" sz="1100" kern="1200" err="1">
              <a:effectLst/>
              <a:latin typeface="Avenir Book" panose="02000503020000020003" pitchFamily="2" charset="0"/>
            </a:rPr>
            <a:t>gff</a:t>
          </a:r>
          <a:r>
            <a:rPr lang="en-US" sz="1100" kern="1200">
              <a:effectLst/>
              <a:latin typeface="Avenir Book" panose="02000503020000020003" pitchFamily="2" charset="0"/>
            </a:rPr>
            <a:t>)</a:t>
          </a:r>
        </a:p>
      </dsp:txBody>
      <dsp:txXfrm>
        <a:off x="8275547" y="592865"/>
        <a:ext cx="2403956" cy="386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D66A-9F01-4696-A0D0-151D09B12B58}">
      <dsp:nvSpPr>
        <dsp:cNvPr id="0" name=""/>
        <dsp:cNvSpPr/>
      </dsp:nvSpPr>
      <dsp:spPr>
        <a:xfrm>
          <a:off x="0" y="396818"/>
          <a:ext cx="6263640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</a:t>
          </a:r>
          <a:r>
            <a:rPr lang="en-US" sz="1900" b="0" i="0" kern="1200"/>
            <a:t>-mer based program for the identification of plasmids from bacterial WGS reads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Designed for sequencing data without read assembly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Also gives you coverage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Input: FASTQ reads, plasmid reference genome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Output: text file</a:t>
          </a:r>
        </a:p>
      </dsp:txBody>
      <dsp:txXfrm>
        <a:off x="0" y="396818"/>
        <a:ext cx="6263640" cy="2573550"/>
      </dsp:txXfrm>
    </dsp:sp>
    <dsp:sp modelId="{57C9177A-71CE-43C2-A766-0A5FEA5BE19B}">
      <dsp:nvSpPr>
        <dsp:cNvPr id="0" name=""/>
        <dsp:cNvSpPr/>
      </dsp:nvSpPr>
      <dsp:spPr>
        <a:xfrm>
          <a:off x="313182" y="116378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PlasmidSeeker</a:t>
          </a:r>
        </a:p>
      </dsp:txBody>
      <dsp:txXfrm>
        <a:off x="340562" y="143758"/>
        <a:ext cx="4329788" cy="506120"/>
      </dsp:txXfrm>
    </dsp:sp>
    <dsp:sp modelId="{264817AB-79BC-409C-B4B8-9ED1024A7A72}">
      <dsp:nvSpPr>
        <dsp:cNvPr id="0" name=""/>
        <dsp:cNvSpPr/>
      </dsp:nvSpPr>
      <dsp:spPr>
        <a:xfrm>
          <a:off x="0" y="3353408"/>
          <a:ext cx="626364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Uses BLAST to look for homologies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Can be used on both raw and assembled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Command line and webserver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Input: FASTA or FASTQ, PlasmidFinder Database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Output: graphical, text, or tsv</a:t>
          </a:r>
        </a:p>
      </dsp:txBody>
      <dsp:txXfrm>
        <a:off x="0" y="3353408"/>
        <a:ext cx="6263640" cy="2034900"/>
      </dsp:txXfrm>
    </dsp:sp>
    <dsp:sp modelId="{0392F709-C140-447B-B014-4288BC431B78}">
      <dsp:nvSpPr>
        <dsp:cNvPr id="0" name=""/>
        <dsp:cNvSpPr/>
      </dsp:nvSpPr>
      <dsp:spPr>
        <a:xfrm>
          <a:off x="313182" y="3072968"/>
          <a:ext cx="438454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PlasmidFinder</a:t>
          </a:r>
        </a:p>
      </dsp:txBody>
      <dsp:txXfrm>
        <a:off x="340562" y="3100348"/>
        <a:ext cx="432978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210A6-D6B5-C847-A604-E80D8A2898AA}">
      <dsp:nvSpPr>
        <dsp:cNvPr id="0" name=""/>
        <dsp:cNvSpPr/>
      </dsp:nvSpPr>
      <dsp:spPr>
        <a:xfrm>
          <a:off x="3571" y="1082582"/>
          <a:ext cx="1561703" cy="124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.</a:t>
          </a:r>
          <a:r>
            <a:rPr lang="en-US" sz="1800" kern="1200" err="1"/>
            <a:t>faa</a:t>
          </a:r>
          <a:r>
            <a:rPr lang="en-US" sz="1800" kern="1200"/>
            <a:t> files? from gene prediction group</a:t>
          </a:r>
        </a:p>
      </dsp:txBody>
      <dsp:txXfrm>
        <a:off x="40021" y="1119032"/>
        <a:ext cx="1488803" cy="1171582"/>
      </dsp:txXfrm>
    </dsp:sp>
    <dsp:sp modelId="{AC34875F-5819-704F-9159-5780FA9777B1}">
      <dsp:nvSpPr>
        <dsp:cNvPr id="0" name=""/>
        <dsp:cNvSpPr/>
      </dsp:nvSpPr>
      <dsp:spPr>
        <a:xfrm>
          <a:off x="1721445" y="151117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21445" y="1588632"/>
        <a:ext cx="231757" cy="232382"/>
      </dsp:txXfrm>
    </dsp:sp>
    <dsp:sp modelId="{0393F6E2-3E08-F643-BDE1-99BA5CFA5579}">
      <dsp:nvSpPr>
        <dsp:cNvPr id="0" name=""/>
        <dsp:cNvSpPr/>
      </dsp:nvSpPr>
      <dsp:spPr>
        <a:xfrm>
          <a:off x="2189956" y="1082582"/>
          <a:ext cx="1561703" cy="124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clustering</a:t>
          </a:r>
        </a:p>
      </dsp:txBody>
      <dsp:txXfrm>
        <a:off x="2226406" y="1119032"/>
        <a:ext cx="1488803" cy="1171582"/>
      </dsp:txXfrm>
    </dsp:sp>
    <dsp:sp modelId="{81EC01F9-7BBF-2447-9F3F-EA913C921EE7}">
      <dsp:nvSpPr>
        <dsp:cNvPr id="0" name=""/>
        <dsp:cNvSpPr/>
      </dsp:nvSpPr>
      <dsp:spPr>
        <a:xfrm>
          <a:off x="3907829" y="151117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07829" y="1588632"/>
        <a:ext cx="231757" cy="232382"/>
      </dsp:txXfrm>
    </dsp:sp>
    <dsp:sp modelId="{9FE0ADCD-9486-AB41-9EA5-907015186B36}">
      <dsp:nvSpPr>
        <dsp:cNvPr id="0" name=""/>
        <dsp:cNvSpPr/>
      </dsp:nvSpPr>
      <dsp:spPr>
        <a:xfrm>
          <a:off x="4376340" y="1082582"/>
          <a:ext cx="1561703" cy="124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functional annotation with chosen tools</a:t>
          </a:r>
        </a:p>
      </dsp:txBody>
      <dsp:txXfrm>
        <a:off x="4412790" y="1119032"/>
        <a:ext cx="1488803" cy="1171582"/>
      </dsp:txXfrm>
    </dsp:sp>
    <dsp:sp modelId="{9FC367CC-FA1B-0C48-A764-B507BDDA013C}">
      <dsp:nvSpPr>
        <dsp:cNvPr id="0" name=""/>
        <dsp:cNvSpPr/>
      </dsp:nvSpPr>
      <dsp:spPr>
        <a:xfrm>
          <a:off x="6094214" y="151117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94214" y="1588632"/>
        <a:ext cx="231757" cy="232382"/>
      </dsp:txXfrm>
    </dsp:sp>
    <dsp:sp modelId="{5C7695F5-61DD-B840-8A23-F51F87919D2E}">
      <dsp:nvSpPr>
        <dsp:cNvPr id="0" name=""/>
        <dsp:cNvSpPr/>
      </dsp:nvSpPr>
      <dsp:spPr>
        <a:xfrm>
          <a:off x="6562724" y="1082582"/>
          <a:ext cx="1561703" cy="1244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 results in a .</a:t>
          </a:r>
          <a:r>
            <a:rPr lang="en-US" sz="1800" kern="1200" err="1"/>
            <a:t>gff</a:t>
          </a:r>
          <a:r>
            <a:rPr lang="en-US" sz="1800" kern="1200"/>
            <a:t> file</a:t>
          </a:r>
        </a:p>
      </dsp:txBody>
      <dsp:txXfrm>
        <a:off x="6599174" y="1119032"/>
        <a:ext cx="1488803" cy="1171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619EF-FB38-B442-A1C3-CE9F90024DE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45C5-BF83-5449-B179-3869D6919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7-021-01156-3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Representative-based clustering – selects one representative sequence based on each cluster, calculates sequence identify like BLAST from the representative</a:t>
            </a:r>
          </a:p>
          <a:p>
            <a:r>
              <a:rPr lang="en-US"/>
              <a:t>Cascaded clustering – several iterative rounds of increasing sensitivity. Ex. Diamond has –fast, --sensitive, --very-sensitive, --ultra-sensitive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3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ib.bioninja.com.au</a:t>
            </a:r>
            <a:r>
              <a:rPr lang="en-US"/>
              <a:t>/standard-level/topic-1-cell-biology/13-membrane-structure/membrane-</a:t>
            </a:r>
            <a:r>
              <a:rPr lang="en-US" err="1"/>
              <a:t>proteins.html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Hallgren</a:t>
            </a:r>
            <a:r>
              <a:rPr lang="en-US"/>
              <a:t> et al., “</a:t>
            </a:r>
            <a:r>
              <a:rPr lang="en-US" err="1"/>
              <a:t>DeepTMHMM</a:t>
            </a:r>
            <a:r>
              <a:rPr lang="en-US"/>
              <a:t> Predicts Alpha and Beta Transmembrane Proteins Using Deep Neural Networks.”</a:t>
            </a:r>
          </a:p>
          <a:p>
            <a:r>
              <a:rPr lang="en-US"/>
              <a:t>”TMHMM error” 180,000 google search results</a:t>
            </a:r>
          </a:p>
          <a:p>
            <a:r>
              <a:rPr lang="en-US"/>
              <a:t>Databases: searching “transmembrane” and “bacteria”</a:t>
            </a:r>
          </a:p>
          <a:p>
            <a:r>
              <a:rPr lang="en-US" err="1"/>
              <a:t>UniProtKB</a:t>
            </a:r>
            <a:r>
              <a:rPr lang="en-US"/>
              <a:t> search: </a:t>
            </a:r>
            <a:r>
              <a:rPr lang="en-US" err="1"/>
              <a:t>taxonomy_name:bacteria</a:t>
            </a:r>
            <a:r>
              <a:rPr lang="en-US"/>
              <a:t> (cc_scl_term:SL-9904) OR (cc_scl_term:SL-9905) OR (cc_scl_term:SL-9908) OR (cc_scl_term:SL-9906) OR (cc_scl_term:SL-9907) OR (cc_scl_term:SL-9909)</a:t>
            </a:r>
          </a:p>
          <a:p>
            <a:r>
              <a:rPr lang="en-US"/>
              <a:t>“</a:t>
            </a:r>
            <a:r>
              <a:rPr lang="en-US" err="1"/>
              <a:t>deepTMHMM</a:t>
            </a:r>
            <a:r>
              <a:rPr lang="en-US"/>
              <a:t> error” 5380 google search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Image: https://</a:t>
            </a:r>
            <a:r>
              <a:rPr lang="en-US" err="1"/>
              <a:t>www.researchgate.net</a:t>
            </a:r>
            <a:r>
              <a:rPr lang="en-US"/>
              <a:t>/publication/41406960/figure/fig3/AS:340525321342985@1458198971326/Structures-of-the-b-barrel-outer-membrane-proteins-NspA-and-Opc-A-The-ribbon-diagram.png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Finds highest scoring path to assign it as a signal peptide (S), a membrane region (M) or the membrane-inside and outside (</a:t>
            </a:r>
            <a:r>
              <a:rPr lang="en-US" err="1"/>
              <a:t>i</a:t>
            </a:r>
            <a:r>
              <a:rPr lang="en-US"/>
              <a:t> and o, respectively)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WSDL API – webserver request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Image: https://</a:t>
            </a:r>
            <a:r>
              <a:rPr lang="en-US" err="1"/>
              <a:t>www.researchgate.net</a:t>
            </a:r>
            <a:r>
              <a:rPr lang="en-US"/>
              <a:t>/publication/41406960/figure/fig3/AS:340525321342985@1458198971326/Structures-of-the-b-barrel-outer-membrane-proteins-NspA-and-Opc-A-The-ribbon-diagram.png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https://www.nature.com/articles/s41587-021-01156-3</a:t>
            </a:r>
            <a:endParaRPr lang="en-US"/>
          </a:p>
          <a:p>
            <a:r>
              <a:rPr lang="en-US"/>
              <a:t>https://github.com/fteufel/signalp-6.0/blob/main/installation_instructions.md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https://bioengineeringcommunity.nature.com/posts/signalp-6-0-predicts-all-five-types-of-signal-peptides-using-protein-language-models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Mmseq2: no direct multithreading parameter</a:t>
            </a:r>
          </a:p>
          <a:p>
            <a:r>
              <a:rPr lang="en-US"/>
              <a:t>Output </a:t>
            </a:r>
            <a:r>
              <a:rPr lang="en-US" err="1"/>
              <a:t>tsv</a:t>
            </a:r>
            <a:r>
              <a:rPr lang="en-US"/>
              <a:t> file: two </a:t>
            </a:r>
            <a:r>
              <a:rPr lang="en-US" err="1"/>
              <a:t>colomns</a:t>
            </a:r>
            <a:r>
              <a:rPr lang="en-US"/>
              <a:t>, 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representative accession as the first column and the member sequence accession as the second column.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RBH (reciprocal best hits)</a:t>
            </a:r>
          </a:p>
          <a:p>
            <a:r>
              <a:rPr lang="en-US" err="1"/>
              <a:t>Mmseqs</a:t>
            </a:r>
            <a:r>
              <a:rPr lang="en-US"/>
              <a:t> is MMseqs2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peerj.com</a:t>
            </a:r>
            <a:r>
              <a:rPr lang="en-US"/>
              <a:t>/articles/4588/</a:t>
            </a:r>
          </a:p>
          <a:p>
            <a:r>
              <a:rPr lang="en-US"/>
              <a:t>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bioinfo-ut</a:t>
            </a:r>
            <a:r>
              <a:rPr lang="en-US"/>
              <a:t>/</a:t>
            </a:r>
            <a:r>
              <a:rPr lang="en-US" err="1"/>
              <a:t>PlasmidSeeker</a:t>
            </a:r>
            <a:endParaRPr lang="en-US"/>
          </a:p>
          <a:p>
            <a:r>
              <a:rPr lang="en-US"/>
              <a:t>https://</a:t>
            </a:r>
            <a:r>
              <a:rPr lang="en-US" err="1"/>
              <a:t>link.springer.com</a:t>
            </a:r>
            <a:r>
              <a:rPr lang="en-US"/>
              <a:t>/protocol/10.1007/978-1-4939-9877-7_20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pubmed.ncbi.nlm.nih.gov</a:t>
            </a:r>
            <a:r>
              <a:rPr lang="en-US"/>
              <a:t>/30380090/</a:t>
            </a:r>
          </a:p>
          <a:p>
            <a:r>
              <a:rPr lang="en-US"/>
              <a:t>https://</a:t>
            </a:r>
            <a:r>
              <a:rPr lang="en-US" err="1"/>
              <a:t>ccb-microbe.cs.uni-saarland.de</a:t>
            </a:r>
            <a:r>
              <a:rPr lang="en-US"/>
              <a:t>/</a:t>
            </a:r>
            <a:r>
              <a:rPr lang="en-US" err="1"/>
              <a:t>plsdb</a:t>
            </a:r>
            <a:r>
              <a:rPr lang="en-US"/>
              <a:t>/</a:t>
            </a:r>
          </a:p>
          <a:p>
            <a:r>
              <a:rPr lang="en-US"/>
              <a:t>https://</a:t>
            </a:r>
            <a:r>
              <a:rPr lang="en-US" err="1"/>
              <a:t>academic.oup.com</a:t>
            </a:r>
            <a:r>
              <a:rPr lang="en-US"/>
              <a:t>/</a:t>
            </a:r>
            <a:r>
              <a:rPr lang="en-US" err="1"/>
              <a:t>nar</a:t>
            </a:r>
            <a:r>
              <a:rPr lang="en-US"/>
              <a:t>/article/47/D1/D195/5149885?login=true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Ref: </a:t>
            </a:r>
            <a:r>
              <a:rPr lang="en-US"/>
              <a:t>https://academic.oup.com/nar/article/50/D1/D912/6446532</a:t>
            </a:r>
            <a:endParaRPr lang="en-US" b="1"/>
          </a:p>
          <a:p>
            <a:r>
              <a:rPr lang="en-US" b="1"/>
              <a:t> </a:t>
            </a:r>
            <a:r>
              <a:rPr lang="en-US"/>
              <a:t>https://microbiomejournal.biomedcentral.com/articles/10.1186/s40168-020-00993-9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RBH: reciprocal best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Three columns: three match states (m1 m2 m3), three deletion states (mute, no emission state), 20 emission probabilities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E45C5-BF83-5449-B179-3869D69198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F98F-ABD1-A640-1FBB-C24695C4D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F6658-1475-BF6C-A802-DAE7C7E94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B14B-7445-E428-0BCE-43750595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957B-F09B-8E2A-0F56-8ECDBFD2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8E598-84ED-1C85-8718-2BCC8BA5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8A97-4158-F419-14C0-FFD6FAAF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51D6E-58EC-33B6-337C-37234CAEA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D4500-4B84-BCEF-2C90-99A5AC09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33B8-15E3-8C85-AB20-683B0FF6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2E31-83F2-E2CD-E6EC-F4E89031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8C988-C73B-C5B3-F0E6-3423B569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FD9BF-7BA5-0BF4-9E47-6EA333DF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C172-FBF5-FA4B-0CEC-BC078976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4EE8-289C-02CF-8449-7086AA29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B33B-EE18-83BE-82E1-65D566D1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7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9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ABC-7B5D-28C2-6BE6-A4656C60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AA5B-CA93-3A85-675C-73A369BB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5B5B-4051-AE98-B95C-0998726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2B62-F065-0DDB-DC0E-8A96F1AD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82B1-07A2-95A5-4B6B-3435E951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4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8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7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5B4C-BBA2-39CE-9C22-BEE5D4BB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E160-78D7-9025-CDC9-E16AAED7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2A5C-8B0B-0732-2509-710B456A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5319-B903-34DD-9FF6-AD926812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EF9A-63B4-1EE4-395E-A44FF101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2F5-80A3-3801-0D08-470338A2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FEC5-9272-FA81-8368-F58329A72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082E-F344-88F6-5C76-A3475FC1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2B4B5-8ECD-26D4-1AA6-1ADC76D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92BCD-B5D6-DD5A-31E2-53FC1869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EFB72-EF13-CC31-9A9E-55B258C3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C7A-6E26-BAB6-2527-66340AD0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2B76-9E08-598F-B6B3-AC1F982D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AE73A-F29B-1679-EC0A-12298B79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6D31F-60A6-83DE-386A-67A7E1717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4CA01-4177-02C1-0EDB-4D415F0E8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AE3EE-BF25-D4AB-4F51-91BE510C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F3B70-C982-1B38-0733-C94048D5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094B9-FC80-63E2-2DF4-C975B5D5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248F-6FE6-A1D3-CDFF-22CD63F9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C083D-3A2D-A5B2-D356-C71504AD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AA4E-723C-6768-40C5-42051542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105C6-ADCF-1332-5FDA-294B814B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54E35-D151-4CF5-5ECA-B76F0FE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0ED08-AA33-CA31-5CF1-36611409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0ECB-332D-1CF5-A0F8-5E9803E7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FBC2-60A3-1A42-7A9A-95A9922E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E4F3-6D7E-CF50-66ED-E805344F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AC3A0-409F-4283-5FDF-AD51DB05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35ACA-2642-3FA2-E478-C136110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D877-6F80-BAA0-1FD8-58CA3717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C80A-A6ED-31CE-4346-7997B139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D72-68AF-9C8E-A05F-49D9D9D2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AAE3D-EE2A-C75E-2099-8FDEB2AF8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3FD5-19C4-1DCF-787A-718CF3C46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E6D1-13F3-3CCA-9B8F-BD52CB1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086E3-BB01-695A-E12D-C24A53AF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B3D2C-F3F9-EEA4-57FD-68D0FCB8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15637-0479-CF64-6887-05124E31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26409-C1BE-831D-DA07-1F422817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E452-ACF0-095A-0ED6-FDB24EAFC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4D1A-869B-274D-972A-13E3A441C4F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CE2A-AE53-5F67-97E7-6ECE6E2D8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D260-5C45-60F9-DAC2-47FC6D383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30FC-8B82-E74A-A201-634C3ABB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idissa/MetaRon" TargetMode="External"/><Relationship Id="rId2" Type="http://schemas.openxmlformats.org/officeDocument/2006/relationships/hyperlink" Target="https://github.com/Rinoahu/POE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microbesonline.org/about_operon.html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s://operondb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gusphdproj/deeparg-ss/src/master/" TargetMode="External"/><Relationship Id="rId2" Type="http://schemas.openxmlformats.org/officeDocument/2006/relationships/hyperlink" Target="https://github.com/ncbi/am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genomicepidemiology/resfinder/src/maste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ard.mcmaster.ca/downloa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cb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hyperlink" Target="http://www.ompdb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6/jmbi.2000.4315" TargetMode="External"/><Relationship Id="rId13" Type="http://schemas.openxmlformats.org/officeDocument/2006/relationships/hyperlink" Target="https://doi.org/10.1007/978-1-4939-9877-7_20" TargetMode="External"/><Relationship Id="rId3" Type="http://schemas.openxmlformats.org/officeDocument/2006/relationships/hyperlink" Target="https://doi.org/10.1186/s12864-020-07132-6" TargetMode="External"/><Relationship Id="rId7" Type="http://schemas.openxmlformats.org/officeDocument/2006/relationships/hyperlink" Target="https://doi.org/10.1093/bioinformatics/17.7.646" TargetMode="External"/><Relationship Id="rId12" Type="http://schemas.openxmlformats.org/officeDocument/2006/relationships/hyperlink" Target="https://doi.org/10.7717/peerj.458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nature.com/articles/nbt.3988" TargetMode="External"/><Relationship Id="rId11" Type="http://schemas.openxmlformats.org/officeDocument/2006/relationships/hyperlink" Target="https://bioinfo.cd-genomics.com/crispr-bioinformatics-analysis.html#:~:text=The%20CRISPR%2DCas9%20gene%20targeting,technique%20with%20many%20possible%20applications" TargetMode="External"/><Relationship Id="rId5" Type="http://schemas.openxmlformats.org/officeDocument/2006/relationships/hyperlink" Target="https://doi.org/10.1101/2022.04.08.487609" TargetMode="External"/><Relationship Id="rId10" Type="http://schemas.openxmlformats.org/officeDocument/2006/relationships/hyperlink" Target="https://academic.oup.com/nar/article/48/D1/D517/5608993" TargetMode="External"/><Relationship Id="rId4" Type="http://schemas.openxmlformats.org/officeDocument/2006/relationships/hyperlink" Target="https://doi.org/10.1101/2023.01.24.525373" TargetMode="External"/><Relationship Id="rId9" Type="http://schemas.openxmlformats.org/officeDocument/2006/relationships/hyperlink" Target="https://academic.oup.com/nar/article/38/suppl_1/D396/31122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85" y="84465"/>
            <a:ext cx="6427601" cy="3007066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Team II: Functional Annotation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199602"/>
            <a:ext cx="7300778" cy="30849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000">
                <a:cs typeface="Calibri"/>
              </a:rPr>
              <a:t>Group members:</a:t>
            </a:r>
          </a:p>
          <a:p>
            <a:pPr algn="l"/>
            <a:r>
              <a:rPr lang="en-US" sz="2000">
                <a:cs typeface="Calibri"/>
              </a:rPr>
              <a:t>Michael Pham</a:t>
            </a:r>
          </a:p>
          <a:p>
            <a:pPr algn="l"/>
            <a:r>
              <a:rPr lang="en-US" sz="2000">
                <a:cs typeface="Calibri"/>
              </a:rPr>
              <a:t>Akshita Singh</a:t>
            </a:r>
          </a:p>
          <a:p>
            <a:pPr algn="l"/>
            <a:endParaRPr lang="en-US" sz="2000">
              <a:ea typeface="+mn-lt"/>
              <a:cs typeface="+mn-lt"/>
            </a:endParaRPr>
          </a:p>
          <a:p>
            <a:pPr algn="l"/>
            <a:r>
              <a:rPr lang="en-US" sz="2000" err="1">
                <a:ea typeface="+mn-lt"/>
                <a:cs typeface="+mn-lt"/>
              </a:rPr>
              <a:t>Kaize</a:t>
            </a:r>
            <a:r>
              <a:rPr lang="en-US" sz="2000">
                <a:ea typeface="+mn-lt"/>
                <a:cs typeface="+mn-lt"/>
              </a:rPr>
              <a:t> Ali</a:t>
            </a:r>
            <a:endParaRPr lang="en-US"/>
          </a:p>
          <a:p>
            <a:pPr algn="l"/>
            <a:r>
              <a:rPr lang="en-US" sz="2000">
                <a:cs typeface="Calibri"/>
              </a:rPr>
              <a:t>Kate Xie</a:t>
            </a:r>
          </a:p>
          <a:p>
            <a:pPr algn="l"/>
            <a:r>
              <a:rPr lang="en-US" sz="2000">
                <a:cs typeface="Calibri"/>
              </a:rPr>
              <a:t>Lindsey Tucker</a:t>
            </a:r>
          </a:p>
          <a:p>
            <a:pPr algn="l"/>
            <a:r>
              <a:rPr lang="en-US" sz="2000">
                <a:cs typeface="Calibri"/>
              </a:rPr>
              <a:t>Isabelle Du Plessis</a:t>
            </a:r>
          </a:p>
          <a:p>
            <a:pPr algn="l"/>
            <a:endParaRPr lang="en-US" sz="2000">
              <a:cs typeface="Calibri"/>
            </a:endParaRPr>
          </a:p>
          <a:p>
            <a:pPr algn="l"/>
            <a:endParaRPr lang="en-US" sz="800">
              <a:cs typeface="Calibri"/>
            </a:endParaRP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7A61-213E-7E1C-B793-B5C34D15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9" y="637763"/>
            <a:ext cx="2910051" cy="5576768"/>
          </a:xfrm>
          <a:prstGeom prst="ellipse">
            <a:avLst/>
          </a:prstGeom>
        </p:spPr>
        <p:txBody>
          <a:bodyPr anchor="t">
            <a:normAutofit/>
          </a:bodyPr>
          <a:lstStyle/>
          <a:p>
            <a:r>
              <a:rPr lang="en-US" sz="4100" b="1" i="1">
                <a:solidFill>
                  <a:schemeClr val="bg1"/>
                </a:solidFill>
                <a:latin typeface="Avenir Heavy"/>
                <a:ea typeface="+mn-ea"/>
              </a:rPr>
              <a:t>Operons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rons | BioNinja">
            <a:extLst>
              <a:ext uri="{FF2B5EF4-FFF2-40B4-BE49-F238E27FC236}">
                <a16:creationId xmlns:a16="http://schemas.microsoft.com/office/drawing/2014/main" id="{6A822453-859D-BB0A-8149-CEE761616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9"/>
          <a:stretch/>
        </p:blipFill>
        <p:spPr bwMode="auto">
          <a:xfrm>
            <a:off x="5439976" y="1085700"/>
            <a:ext cx="5592818" cy="20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8ABE-06DB-0B92-FBFC-D9728D25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>
                <a:latin typeface="Avenir Heavy" panose="02000503020000020003" pitchFamily="2" charset="0"/>
                <a:cs typeface="Arima Madurai Bold" pitchFamily="2" charset="77"/>
              </a:rPr>
              <a:t>What is an operon?</a:t>
            </a:r>
          </a:p>
          <a:p>
            <a:r>
              <a:rPr lang="en-US" sz="1300">
                <a:latin typeface="Avenir Next" panose="020B0503020202020204" pitchFamily="34" charset="0"/>
                <a:cs typeface="Arima Madurai" pitchFamily="2" charset="77"/>
              </a:rPr>
              <a:t>Unit of genetic material comprises functionally related genes transcribed together as a single unit from a single promoter site. </a:t>
            </a:r>
          </a:p>
          <a:p>
            <a:r>
              <a:rPr lang="en-US" sz="1300">
                <a:latin typeface="Avenir Next" panose="020B0503020202020204" pitchFamily="34" charset="0"/>
                <a:cs typeface="Arima Madurai" pitchFamily="2" charset="77"/>
              </a:rPr>
              <a:t>Method of gene regulation in prokaryotes and some eukaryotes.</a:t>
            </a:r>
          </a:p>
          <a:p>
            <a:r>
              <a:rPr lang="en-US" sz="1300">
                <a:latin typeface="Avenir Next" panose="020B0503020202020204" pitchFamily="34" charset="0"/>
                <a:cs typeface="Arima Madurai" pitchFamily="2" charset="77"/>
              </a:rPr>
              <a:t>Annotating operons involves analyzing gene prediction results and comparing the sequences to known operon sequences in databases, thus determining the genes involved in crucial cellular processes and metabolic pathways.</a:t>
            </a:r>
          </a:p>
          <a:p>
            <a:pPr marL="0" indent="0">
              <a:buNone/>
            </a:pPr>
            <a:endParaRPr lang="en-US" sz="1300">
              <a:latin typeface="Avenir Next" panose="020B0503020202020204" pitchFamily="34" charset="0"/>
              <a:cs typeface="Arima Madurai" pitchFamily="2" charset="77"/>
            </a:endParaRP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17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7A61-213E-7E1C-B793-B5C34D15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>
                <a:latin typeface="Avenir Heavy"/>
                <a:ea typeface="+mn-ea"/>
              </a:rPr>
              <a:t>Operons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8ABE-06DB-0B92-FBFC-D9728D25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b="1">
                <a:latin typeface="Avenir Heavy"/>
                <a:cs typeface="Arima Madurai Bold" pitchFamily="2" charset="77"/>
              </a:rPr>
              <a:t>Command line tool for operon prediction:</a:t>
            </a:r>
          </a:p>
          <a:p>
            <a:r>
              <a:rPr lang="en-US" sz="1500">
                <a:latin typeface="Avenir Next"/>
                <a:cs typeface="Arima Madurai" pitchFamily="2" charset="77"/>
              </a:rPr>
              <a:t>POEM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  <a:hlinkClick r:id="rId2"/>
              </a:rPr>
              <a:t>POEM</a:t>
            </a:r>
            <a:r>
              <a:rPr lang="en-US" sz="1500">
                <a:latin typeface="Avenir Next"/>
                <a:cs typeface="Arima Madurai" pitchFamily="2" charset="77"/>
              </a:rPr>
              <a:t> (Prediction Of Operons from Metagenomes) is a pipeline that predictions of operons from metagenomic data, including genome assemblies and short reads.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>
                <a:latin typeface="Avenir Next"/>
              </a:rPr>
              <a:t>Input file: “ .</a:t>
            </a:r>
            <a:r>
              <a:rPr lang="en-US" sz="1500" err="1">
                <a:latin typeface="Avenir Next"/>
              </a:rPr>
              <a:t>fsa</a:t>
            </a:r>
            <a:r>
              <a:rPr lang="en-US" sz="1500">
                <a:latin typeface="Avenir Next"/>
              </a:rPr>
              <a:t>", a FASTA file containing metagenomic reads.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>
                <a:latin typeface="Avenir Next"/>
              </a:rPr>
              <a:t>Uses CD-HIT for clustering and performs a </a:t>
            </a:r>
            <a:r>
              <a:rPr lang="en-US" sz="1500" err="1">
                <a:latin typeface="Avenir Next"/>
              </a:rPr>
              <a:t>BLASTp</a:t>
            </a:r>
            <a:r>
              <a:rPr lang="en-US" sz="1500">
                <a:latin typeface="Avenir Next"/>
              </a:rPr>
              <a:t> search against the COG database.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</a:rPr>
              <a:t>Relevant output file: “ .operon” that provides the full list of predicted operons.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</a:rPr>
              <a:t>Drawbacks: </a:t>
            </a:r>
            <a:r>
              <a:rPr lang="en-US" sz="1500" err="1">
                <a:latin typeface="Avenir Next"/>
                <a:cs typeface="Arima Madurai" pitchFamily="2" charset="77"/>
              </a:rPr>
              <a:t>Github</a:t>
            </a:r>
            <a:r>
              <a:rPr lang="en-US" sz="1500">
                <a:latin typeface="Avenir Next"/>
                <a:cs typeface="Arima Madurai" pitchFamily="2" charset="77"/>
              </a:rPr>
              <a:t> has not been recently updated.</a:t>
            </a:r>
          </a:p>
          <a:p>
            <a:r>
              <a:rPr lang="en-US" sz="1500" err="1">
                <a:latin typeface="Avenir Next"/>
                <a:cs typeface="Arima Madurai" pitchFamily="2" charset="77"/>
              </a:rPr>
              <a:t>MetaRon</a:t>
            </a:r>
            <a:endParaRPr lang="en-US" sz="1500">
              <a:latin typeface="Avenir Next"/>
              <a:cs typeface="Arima Madurai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  <a:hlinkClick r:id="rId3"/>
              </a:rPr>
              <a:t>MetaRon</a:t>
            </a:r>
            <a:r>
              <a:rPr lang="en-US" sz="1500">
                <a:latin typeface="Avenir Next"/>
                <a:cs typeface="Arima Madurai" pitchFamily="2" charset="77"/>
              </a:rPr>
              <a:t> uses </a:t>
            </a:r>
            <a:r>
              <a:rPr lang="en-US" sz="1500" err="1">
                <a:latin typeface="Avenir Next"/>
                <a:cs typeface="Arima Madurai" pitchFamily="2" charset="77"/>
              </a:rPr>
              <a:t>MetageneMark</a:t>
            </a:r>
            <a:r>
              <a:rPr lang="en-US" sz="1500">
                <a:latin typeface="Avenir Next"/>
                <a:cs typeface="Arima Madurai" pitchFamily="2" charset="77"/>
              </a:rPr>
              <a:t> or Prodigal outputs for functional annotation.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</a:rPr>
              <a:t>Prerequisites for operon prediction only: </a:t>
            </a:r>
            <a:r>
              <a:rPr lang="en-US" sz="1500" err="1">
                <a:latin typeface="Avenir Next"/>
                <a:cs typeface="Arima Madurai" pitchFamily="2" charset="77"/>
              </a:rPr>
              <a:t>antiSMASH</a:t>
            </a:r>
            <a:r>
              <a:rPr lang="en-US" sz="1500">
                <a:latin typeface="Avenir Next"/>
                <a:cs typeface="Arima Madurai" pitchFamily="2" charset="77"/>
              </a:rPr>
              <a:t>, BOWTIE2 (</a:t>
            </a:r>
            <a:r>
              <a:rPr lang="en-US" sz="1500" err="1">
                <a:latin typeface="Avenir Next"/>
                <a:cs typeface="Arima Madurai" pitchFamily="2" charset="77"/>
              </a:rPr>
              <a:t>conda</a:t>
            </a:r>
            <a:r>
              <a:rPr lang="en-US" sz="1500">
                <a:latin typeface="Avenir Next"/>
                <a:cs typeface="Arima Madurai" pitchFamily="2" charset="77"/>
              </a:rPr>
              <a:t> install available)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</a:rPr>
              <a:t>Required input files: gene prediction files and scaffold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</a:rPr>
              <a:t>Output file: operon predictions “</a:t>
            </a:r>
            <a:r>
              <a:rPr lang="en-US" sz="1500" err="1">
                <a:latin typeface="Avenir Next"/>
                <a:cs typeface="Arima Madurai" pitchFamily="2" charset="77"/>
              </a:rPr>
              <a:t>Operon_File.tab</a:t>
            </a:r>
            <a:r>
              <a:rPr lang="en-US" sz="1500">
                <a:latin typeface="Avenir Next"/>
                <a:cs typeface="Arima Madurai" pitchFamily="2" charset="77"/>
              </a:rPr>
              <a:t>”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US" sz="1500">
                <a:latin typeface="Avenir Next"/>
                <a:cs typeface="Arima Madurai" pitchFamily="2" charset="77"/>
              </a:rPr>
              <a:t>Drawbacks: requires several dependencies </a:t>
            </a:r>
          </a:p>
          <a:p>
            <a:endParaRPr lang="en-US" sz="1500">
              <a:latin typeface="Avenir Next" panose="020B0503020202020204" pitchFamily="34" charset="0"/>
              <a:cs typeface="Arima Madurai" pitchFamily="2" charset="77"/>
            </a:endParaRPr>
          </a:p>
          <a:p>
            <a:pPr marL="0" indent="0">
              <a:buNone/>
            </a:pPr>
            <a:endParaRPr lang="en-US" sz="1500">
              <a:latin typeface="Avenir Next" panose="020B0503020202020204" pitchFamily="34" charset="0"/>
              <a:cs typeface="Arima Madurai" pitchFamily="2" charset="77"/>
            </a:endParaRP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734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7A61-213E-7E1C-B793-B5C34D15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37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>
                <a:latin typeface="Avenir Heavy"/>
                <a:ea typeface="+mn-ea"/>
              </a:rPr>
              <a:t>Operons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8ABE-06DB-0B92-FBFC-D9728D25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03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500" b="1">
              <a:latin typeface="Avenir Heavy"/>
              <a:cs typeface="Arima Madurai" pitchFamily="2" charset="77"/>
            </a:endParaRPr>
          </a:p>
          <a:p>
            <a:pPr marL="0" indent="0">
              <a:buNone/>
            </a:pPr>
            <a:endParaRPr lang="en-US" sz="1500">
              <a:latin typeface="Avenir Next" panose="020B0503020202020204" pitchFamily="34" charset="0"/>
              <a:cs typeface="Arima Madurai" pitchFamily="2" charset="77"/>
            </a:endParaRPr>
          </a:p>
          <a:p>
            <a:endParaRPr lang="en-US" sz="15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79344A-F1BD-2A21-EBF9-DDEFBA784934}"/>
              </a:ext>
            </a:extLst>
          </p:cNvPr>
          <p:cNvSpPr txBox="1">
            <a:spLocks/>
          </p:cNvSpPr>
          <p:nvPr/>
        </p:nvSpPr>
        <p:spPr>
          <a:xfrm>
            <a:off x="838200" y="154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>
                <a:latin typeface="Avenir Heavy" panose="02000503020000020003" pitchFamily="2" charset="0"/>
                <a:cs typeface="Arima Madurai Bold" pitchFamily="2" charset="77"/>
              </a:rPr>
              <a:t>Operon Databases:</a:t>
            </a:r>
          </a:p>
          <a:p>
            <a:pPr>
              <a:lnSpc>
                <a:spcPct val="100000"/>
              </a:lnSpc>
            </a:pPr>
            <a:r>
              <a:rPr lang="en-US" sz="1600">
                <a:latin typeface="Avenir Next" panose="020B0503020202020204" pitchFamily="34" charset="0"/>
                <a:cs typeface="Arima Madurai" pitchFamily="2" charset="77"/>
              </a:rPr>
              <a:t>ODB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200">
                <a:latin typeface="Avenir Next" panose="020B0503020202020204" pitchFamily="34" charset="0"/>
                <a:cs typeface="Arima Madurai" pitchFamily="2" charset="77"/>
                <a:hlinkClick r:id="rId2"/>
              </a:rPr>
              <a:t>ODB</a:t>
            </a:r>
            <a:r>
              <a:rPr lang="en-US" sz="1200">
                <a:latin typeface="Avenir Next" panose="020B0503020202020204" pitchFamily="34" charset="0"/>
                <a:cs typeface="Arima Madurai" pitchFamily="2" charset="77"/>
              </a:rPr>
              <a:t> (Operon </a:t>
            </a:r>
            <a:r>
              <a:rPr lang="en-US" sz="1200" err="1">
                <a:latin typeface="Avenir Next" panose="020B0503020202020204" pitchFamily="34" charset="0"/>
                <a:cs typeface="Arima Madurai" pitchFamily="2" charset="77"/>
              </a:rPr>
              <a:t>DataBase</a:t>
            </a:r>
            <a:r>
              <a:rPr lang="en-US" sz="1200">
                <a:latin typeface="Avenir Next" panose="020B0503020202020204" pitchFamily="34" charset="0"/>
                <a:cs typeface="Arima Madurai" pitchFamily="2" charset="77"/>
              </a:rPr>
              <a:t>) is a database that provides candidate operons based on the orthologous genes that are conserved in the genomes. The database merges predicted well-conserved operons and known literature-based operons.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200">
                <a:latin typeface="Avenir Next" panose="020B0503020202020204" pitchFamily="34" charset="0"/>
                <a:cs typeface="Arima Madurai" pitchFamily="2" charset="77"/>
              </a:rPr>
              <a:t>Statistics: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US" sz="1200">
              <a:latin typeface="Avenir Next" panose="020B0503020202020204" pitchFamily="34" charset="0"/>
              <a:cs typeface="Arima Madurai" pitchFamily="2" charset="7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US" sz="1200">
              <a:latin typeface="Avenir Next" panose="020B0503020202020204" pitchFamily="34" charset="0"/>
              <a:cs typeface="Arima Madurai" pitchFamily="2" charset="7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>
              <a:latin typeface="Avenir Next" panose="020B0503020202020204" pitchFamily="34" charset="0"/>
              <a:cs typeface="Arima Madurai" pitchFamily="2" charset="77"/>
            </a:endParaRPr>
          </a:p>
          <a:p>
            <a:pPr>
              <a:lnSpc>
                <a:spcPct val="100000"/>
              </a:lnSpc>
            </a:pPr>
            <a:r>
              <a:rPr lang="en-US" sz="1600" err="1">
                <a:latin typeface="Avenir Next" panose="020B0503020202020204" pitchFamily="34" charset="0"/>
                <a:cs typeface="Arima Madurai" pitchFamily="2" charset="77"/>
              </a:rPr>
              <a:t>MicrobesOnline</a:t>
            </a:r>
            <a:endParaRPr lang="en-US" sz="1600">
              <a:latin typeface="Avenir Next" panose="020B0503020202020204" pitchFamily="34" charset="0"/>
              <a:cs typeface="Arima Madurai" pitchFamily="2" charset="7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200">
                <a:latin typeface="Avenir Next" panose="020B0503020202020204" pitchFamily="34" charset="0"/>
                <a:cs typeface="Arima Madurai" pitchFamily="2" charset="77"/>
                <a:hlinkClick r:id="rId3"/>
              </a:rPr>
              <a:t>MicrobesOnline</a:t>
            </a:r>
            <a:r>
              <a:rPr lang="en-US" sz="1200">
                <a:latin typeface="Avenir Next" panose="020B0503020202020204" pitchFamily="34" charset="0"/>
                <a:cs typeface="Arima Madurai" pitchFamily="2" charset="77"/>
              </a:rPr>
              <a:t> makes predictions based on how apart adjacent genes in an operon (if not in the same operon), conservation and if they code for genes with similar functions.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>
              <a:latin typeface="Avenir Next" panose="020B0503020202020204" pitchFamily="34" charset="0"/>
              <a:cs typeface="Arima Madurai" pitchFamily="2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>
                <a:latin typeface="Avenir Heavy" panose="02000503020000020003" pitchFamily="2" charset="0"/>
                <a:cs typeface="Arima Madurai Bold" pitchFamily="2" charset="77"/>
              </a:rPr>
              <a:t>General workflow to obtain annotated genes from databases:</a:t>
            </a:r>
            <a:endParaRPr lang="en-US" sz="1600">
              <a:latin typeface="Avenir Next" panose="020B0503020202020204" pitchFamily="34" charset="0"/>
              <a:cs typeface="Arima Madurai" pitchFamily="2" charset="77"/>
            </a:endParaRPr>
          </a:p>
          <a:p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D357DE4-C59E-8505-1F6F-5B6B93678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261763"/>
              </p:ext>
            </p:extLst>
          </p:nvPr>
        </p:nvGraphicFramePr>
        <p:xfrm>
          <a:off x="792707" y="5003492"/>
          <a:ext cx="10693913" cy="157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id="{DD5C4D4F-8125-67BA-D69E-AA972A4A2D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4664" y="2750936"/>
            <a:ext cx="4899803" cy="8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7A61-213E-7E1C-B793-B5C34D15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" y="637763"/>
            <a:ext cx="4640579" cy="3802560"/>
          </a:xfrm>
          <a:prstGeom prst="ellipse">
            <a:avLst/>
          </a:prstGeom>
        </p:spPr>
        <p:txBody>
          <a:bodyPr anchor="t">
            <a:normAutofit/>
          </a:bodyPr>
          <a:lstStyle/>
          <a:p>
            <a:r>
              <a:rPr lang="en-US" b="1" i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Antibiotic resistance genes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8ABE-06DB-0B92-FBFC-D9728D25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300" b="1">
                <a:solidFill>
                  <a:schemeClr val="tx2"/>
                </a:solidFill>
                <a:latin typeface="Avenir Heavy"/>
                <a:cs typeface="Arima Madurai Bold" pitchFamily="2" charset="77"/>
              </a:rPr>
              <a:t>What are Antibiotic resistance genes?</a:t>
            </a:r>
            <a:endParaRPr lang="en-US" sz="1300">
              <a:solidFill>
                <a:schemeClr val="tx2"/>
              </a:solidFill>
              <a:latin typeface="Avenir Heavy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Arial,Sans-Serif"/>
            </a:pPr>
            <a:r>
              <a:rPr lang="en-US" sz="1300">
                <a:solidFill>
                  <a:schemeClr val="tx2"/>
                </a:solidFill>
                <a:latin typeface="Avenir Next"/>
                <a:cs typeface="+mn-lt"/>
              </a:rPr>
              <a:t>Antibiotic resistance genes encode proteins that confer resistance to antibiotics. </a:t>
            </a:r>
            <a:endParaRPr lang="en-US" sz="13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3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b="1">
                <a:solidFill>
                  <a:schemeClr val="tx2"/>
                </a:solidFill>
                <a:latin typeface="Avenir Heavy"/>
                <a:cs typeface="Arima Madurai" pitchFamily="2" charset="77"/>
              </a:rPr>
              <a:t>Relevance of annotating antibiotic resistance genes?</a:t>
            </a:r>
            <a:endParaRPr lang="en-US" sz="130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Arial,Sans-Serif"/>
            </a:pPr>
            <a:r>
              <a:rPr lang="en-US" sz="1300">
                <a:solidFill>
                  <a:schemeClr val="tx2"/>
                </a:solidFill>
                <a:latin typeface="Avenir Next"/>
                <a:cs typeface="Arima Madurai" pitchFamily="2" charset="77"/>
              </a:rPr>
              <a:t>The presence of these genes in prokaryotes poses a public health threat, as it can lead to the development of antibiotic-resistant infections in humans and animals. </a:t>
            </a:r>
            <a:endParaRPr lang="en-US" sz="130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Arial,Sans-Serif"/>
            </a:pPr>
            <a:r>
              <a:rPr lang="en-US" sz="1300">
                <a:solidFill>
                  <a:schemeClr val="tx2"/>
                </a:solidFill>
                <a:latin typeface="Avenir Next"/>
                <a:cs typeface="Arima Madurai" pitchFamily="2" charset="77"/>
              </a:rPr>
              <a:t>Hence controlling and monitoring the spread of antibiotic resistance genes in prokaryotic organisms is critical.</a:t>
            </a:r>
            <a:endParaRPr lang="en-US" sz="1300">
              <a:solidFill>
                <a:schemeClr val="tx2"/>
              </a:solidFill>
              <a:latin typeface="Avenir Next"/>
              <a:ea typeface="+mn-lt"/>
              <a:cs typeface="+mn-lt"/>
            </a:endParaRPr>
          </a:p>
          <a:p>
            <a:pPr marL="0" indent="0">
              <a:buNone/>
            </a:pPr>
            <a:endParaRPr lang="en-US" sz="1300" b="1">
              <a:latin typeface="Avenir Heavy"/>
              <a:cs typeface="Arima Madurai" pitchFamily="2" charset="77"/>
            </a:endParaRPr>
          </a:p>
          <a:p>
            <a:pPr marL="0" indent="0">
              <a:buNone/>
            </a:pPr>
            <a:endParaRPr lang="en-US" sz="1300">
              <a:latin typeface="Avenir Next" panose="020B0503020202020204" pitchFamily="34" charset="0"/>
              <a:cs typeface="Arima Madurai" pitchFamily="2" charset="77"/>
            </a:endParaRPr>
          </a:p>
          <a:p>
            <a:endParaRPr lang="en-US" sz="1300"/>
          </a:p>
        </p:txBody>
      </p:sp>
      <p:pic>
        <p:nvPicPr>
          <p:cNvPr id="5" name="Picture 2" descr="Call of the wild: antibiotic resistance genes in natural environments |  Nature Reviews Microbiology">
            <a:extLst>
              <a:ext uri="{FF2B5EF4-FFF2-40B4-BE49-F238E27FC236}">
                <a16:creationId xmlns:a16="http://schemas.microsoft.com/office/drawing/2014/main" id="{C6C6135A-C75B-D103-4A13-46737C59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0183" y="329430"/>
            <a:ext cx="3836009" cy="33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5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7A61-213E-7E1C-B793-B5C34D15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12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>
                <a:latin typeface="Avenir Heavy Oblique" panose="02000503020000020003" pitchFamily="2" charset="0"/>
              </a:rPr>
              <a:t>Antibiotic resistance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8ABE-06DB-0B92-FBFC-D9728D25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89" y="1593447"/>
            <a:ext cx="10521286" cy="47833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venir Heavy"/>
                <a:cs typeface="Arima Madurai Bold" pitchFamily="2" charset="77"/>
              </a:rPr>
              <a:t>Command line tools for antibiotic resistance gene prediction:</a:t>
            </a:r>
          </a:p>
          <a:p>
            <a:pPr marL="0" indent="0">
              <a:buNone/>
            </a:pPr>
            <a:r>
              <a:rPr lang="en-US" sz="1500" b="1" i="1" err="1">
                <a:latin typeface="Avenir Next" panose="020B0503020202020204" pitchFamily="34" charset="0"/>
                <a:cs typeface="Arima Madurai Bold" pitchFamily="2" charset="77"/>
              </a:rPr>
              <a:t>AMRFinderPlus</a:t>
            </a:r>
            <a:endParaRPr lang="en-US" sz="1500" b="1" i="1">
              <a:latin typeface="Avenir Next" panose="020B0503020202020204" pitchFamily="34" charset="0"/>
              <a:cs typeface="Arima Madurai Bold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  <a:hlinkClick r:id="rId2"/>
              </a:rPr>
              <a:t>AMRFinderPlus</a:t>
            </a:r>
            <a:r>
              <a:rPr lang="en-US" sz="800">
                <a:latin typeface="Avenir Next"/>
                <a:cs typeface="Arima Madurai" pitchFamily="2" charset="77"/>
              </a:rPr>
              <a:t> uses a comprehensive and up-to-date database of known antimicrobial resistance genes and mutations to identify potential resistance genes in bacterial genomes accurately.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Available through </a:t>
            </a:r>
            <a:r>
              <a:rPr lang="en-US" sz="800" err="1">
                <a:latin typeface="Avenir Next"/>
                <a:cs typeface="Arima Madurai" pitchFamily="2" charset="77"/>
              </a:rPr>
              <a:t>bioconda</a:t>
            </a:r>
            <a:r>
              <a:rPr lang="en-US" sz="800">
                <a:latin typeface="Avenir Next"/>
                <a:cs typeface="Arima Madurai" pitchFamily="2" charset="7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Size of </a:t>
            </a:r>
            <a:r>
              <a:rPr lang="en-US" sz="800" err="1">
                <a:latin typeface="Avenir Next"/>
                <a:cs typeface="Arima Madurai" pitchFamily="2" charset="77"/>
              </a:rPr>
              <a:t>conda</a:t>
            </a:r>
            <a:r>
              <a:rPr lang="en-US" sz="800">
                <a:latin typeface="Avenir Next"/>
                <a:cs typeface="Arima Madurai" pitchFamily="2" charset="77"/>
              </a:rPr>
              <a:t> package is approximately 2 GB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Input files: “ .fa” and “ .</a:t>
            </a:r>
            <a:r>
              <a:rPr lang="en-US" sz="800" err="1">
                <a:latin typeface="Avenir Next"/>
                <a:cs typeface="Arima Madurai" pitchFamily="2" charset="77"/>
              </a:rPr>
              <a:t>gff</a:t>
            </a:r>
            <a:r>
              <a:rPr lang="en-US" sz="800">
                <a:latin typeface="Avenir Next"/>
                <a:cs typeface="Arima Madurai" pitchFamily="2" charset="77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Output file: “ .</a:t>
            </a:r>
            <a:r>
              <a:rPr lang="en-US" sz="800" err="1">
                <a:latin typeface="Avenir Next"/>
                <a:cs typeface="Arima Madurai" pitchFamily="2" charset="77"/>
              </a:rPr>
              <a:t>tsv</a:t>
            </a:r>
            <a:r>
              <a:rPr lang="en-US" sz="800">
                <a:latin typeface="Avenir Next"/>
                <a:cs typeface="Arima Madurai" pitchFamily="2" charset="77"/>
              </a:rPr>
              <a:t>”</a:t>
            </a:r>
          </a:p>
          <a:p>
            <a:pPr marL="0" indent="0">
              <a:buNone/>
            </a:pPr>
            <a:r>
              <a:rPr lang="en-US" sz="1500" b="1" i="1" err="1">
                <a:latin typeface="Avenir Next" panose="020B0503020202020204" pitchFamily="34" charset="0"/>
                <a:cs typeface="Arima Madurai Bold" pitchFamily="2" charset="77"/>
              </a:rPr>
              <a:t>DeepARG</a:t>
            </a:r>
            <a:endParaRPr lang="en-US" sz="1500" b="1" i="1">
              <a:latin typeface="Avenir Next" panose="020B0503020202020204" pitchFamily="34" charset="0"/>
              <a:cs typeface="Arima Madurai Bold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  <a:hlinkClick r:id="rId3"/>
              </a:rPr>
              <a:t>DeepARG</a:t>
            </a:r>
            <a:r>
              <a:rPr lang="en-US" sz="800">
                <a:latin typeface="Avenir Next"/>
                <a:cs typeface="Arima Madurai" pitchFamily="2" charset="77"/>
              </a:rPr>
              <a:t> predicts antimicrobial resistance genes in bacterial genomes or metagenomes using deep learning.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Dependencies: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800">
                <a:latin typeface="Avenir Next"/>
                <a:cs typeface="Arima Madurai" pitchFamily="2" charset="77"/>
              </a:rPr>
              <a:t>diamond version 0.9.24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800">
                <a:latin typeface="Avenir Next"/>
                <a:cs typeface="Arima Madurai" pitchFamily="2" charset="77"/>
              </a:rPr>
              <a:t>Python version 2.7.14 - 2.7.18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Available through </a:t>
            </a:r>
            <a:r>
              <a:rPr lang="en-US" sz="800" err="1">
                <a:latin typeface="Avenir Next"/>
                <a:cs typeface="Arima Madurai" pitchFamily="2" charset="77"/>
              </a:rPr>
              <a:t>bioconda</a:t>
            </a:r>
            <a:endParaRPr lang="en-US" sz="800">
              <a:latin typeface="Avenir Next"/>
              <a:cs typeface="Arima Madurai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Size of </a:t>
            </a:r>
            <a:r>
              <a:rPr lang="en-US" sz="800" err="1">
                <a:latin typeface="Avenir Next"/>
                <a:cs typeface="Arima Madurai" pitchFamily="2" charset="77"/>
              </a:rPr>
              <a:t>conda</a:t>
            </a:r>
            <a:r>
              <a:rPr lang="en-US" sz="800">
                <a:latin typeface="Avenir Next"/>
                <a:cs typeface="Arima Madurai" pitchFamily="2" charset="77"/>
              </a:rPr>
              <a:t> package is approximately 6.3 GB including the databases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Input files: “ .fa” </a:t>
            </a:r>
            <a:endParaRPr lang="en-US" sz="800">
              <a:latin typeface="Avenir Next" panose="020B0503020202020204" pitchFamily="34" charset="0"/>
              <a:cs typeface="Arima Madurai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Output files: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800">
                <a:latin typeface="Avenir Next"/>
                <a:cs typeface="Arima Madurai" pitchFamily="2" charset="77"/>
              </a:rPr>
              <a:t> .ARG (contains the sequences with a probability &gt;= --prob (0.8 default) </a:t>
            </a:r>
            <a:endParaRPr lang="en-US" sz="800">
              <a:latin typeface="Avenir Next" panose="020B0503020202020204" pitchFamily="34" charset="0"/>
              <a:cs typeface="Arima Madurai" pitchFamily="2" charset="77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800">
                <a:latin typeface="Avenir Next"/>
                <a:cs typeface="Arima Madurai" pitchFamily="2" charset="77"/>
              </a:rPr>
              <a:t> .</a:t>
            </a:r>
            <a:r>
              <a:rPr lang="en-US" sz="800" err="1">
                <a:latin typeface="Avenir Next"/>
                <a:cs typeface="Arima Madurai" pitchFamily="2" charset="77"/>
              </a:rPr>
              <a:t>potential.ARG</a:t>
            </a:r>
            <a:r>
              <a:rPr lang="en-US" sz="800">
                <a:latin typeface="Avenir Next"/>
                <a:cs typeface="Arima Madurai" pitchFamily="2" charset="77"/>
              </a:rPr>
              <a:t> (sequences containing a probability &lt; --prob (0.8 default)).</a:t>
            </a:r>
          </a:p>
          <a:p>
            <a:pPr marL="0" indent="0">
              <a:buNone/>
            </a:pPr>
            <a:r>
              <a:rPr lang="en-US" sz="1600">
                <a:latin typeface="Avenir Next"/>
                <a:cs typeface="Arima Madurai Bold" pitchFamily="2" charset="77"/>
              </a:rPr>
              <a:t> </a:t>
            </a:r>
            <a:r>
              <a:rPr lang="en-US" sz="1500" b="1" i="1" err="1">
                <a:latin typeface="Avenir Next"/>
                <a:cs typeface="Arima Madurai Bold" pitchFamily="2" charset="77"/>
              </a:rPr>
              <a:t>ResFinder</a:t>
            </a:r>
            <a:endParaRPr lang="en-US" sz="1500" b="1" i="1">
              <a:latin typeface="Avenir Next"/>
              <a:cs typeface="Arima Madurai Bold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  <a:hlinkClick r:id="rId4"/>
              </a:rPr>
              <a:t>ResFinder</a:t>
            </a:r>
            <a:r>
              <a:rPr lang="en-US" sz="800">
                <a:latin typeface="Avenir Next"/>
                <a:cs typeface="Arima Madurai" pitchFamily="2" charset="77"/>
              </a:rPr>
              <a:t> annotates acquired antimicrobial resistance genes in total or partially sequenced bacterial isolates.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Installation is through pip.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Size excluding dependencies is 130 MB (including databases).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  <a:cs typeface="Arima Madurai" pitchFamily="2" charset="77"/>
              </a:rPr>
              <a:t>Dependencies: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800">
                <a:latin typeface="Avenir Next"/>
                <a:cs typeface="Arima Madurai" pitchFamily="2" charset="77"/>
              </a:rPr>
              <a:t>BLAST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800">
                <a:latin typeface="Avenir Next"/>
                <a:cs typeface="Arima Madurai" pitchFamily="2" charset="77"/>
              </a:rPr>
              <a:t>KMA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</a:rPr>
              <a:t>Input files: “ .fa” </a:t>
            </a:r>
          </a:p>
          <a:p>
            <a:pPr lvl="1">
              <a:buFont typeface="Wingdings" pitchFamily="2" charset="2"/>
              <a:buChar char="Ø"/>
            </a:pPr>
            <a:r>
              <a:rPr lang="en-US" sz="800">
                <a:latin typeface="Avenir Next"/>
              </a:rPr>
              <a:t>Output file: “ .txt”</a:t>
            </a:r>
          </a:p>
          <a:p>
            <a:pPr lvl="1">
              <a:buFont typeface="Wingdings" pitchFamily="2" charset="2"/>
              <a:buChar char="Ø"/>
            </a:pPr>
            <a:endParaRPr lang="en-US" sz="1200">
              <a:latin typeface="Avenir Next" panose="020B0503020202020204" pitchFamily="34" charset="0"/>
              <a:cs typeface="Arima Madurai" pitchFamily="2" charset="77"/>
            </a:endParaRPr>
          </a:p>
          <a:p>
            <a:pPr marL="1257300" lvl="2" indent="-342900">
              <a:buFont typeface="Calibri Light" panose="020F0302020204030204"/>
              <a:buAutoNum type="arabicPeriod"/>
            </a:pPr>
            <a:endParaRPr lang="en-US" sz="800">
              <a:latin typeface="Avenir Next" panose="020B0503020202020204" pitchFamily="34" charset="0"/>
              <a:cs typeface="Arima Madura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598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77A61-213E-7E1C-B793-B5C34D15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>
                <a:latin typeface="Avenir Heavy Oblique" panose="02000503020000020003" pitchFamily="2" charset="0"/>
              </a:rPr>
              <a:t>Antibiotic resistance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8ABE-06DB-0B92-FBFC-D9728D25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Avenir Heavy"/>
                <a:cs typeface="Arima Madurai Bold" pitchFamily="2" charset="77"/>
              </a:rPr>
              <a:t>Antibiotic resistance gene databases:</a:t>
            </a:r>
          </a:p>
          <a:p>
            <a:pPr marL="0" indent="0">
              <a:buNone/>
            </a:pPr>
            <a:endParaRPr lang="en-US" b="1">
              <a:latin typeface="Avenir Heavy"/>
              <a:cs typeface="Arima Madurai Bold" pitchFamily="2" charset="77"/>
            </a:endParaRPr>
          </a:p>
          <a:p>
            <a:pPr marL="0" indent="0">
              <a:buNone/>
            </a:pPr>
            <a:r>
              <a:rPr lang="en-US" sz="2400" b="1" i="1">
                <a:latin typeface="Avenir Next"/>
                <a:cs typeface="Arima Madurai Bold" pitchFamily="2" charset="77"/>
              </a:rPr>
              <a:t>CARD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>
                <a:latin typeface="Avenir Next"/>
                <a:cs typeface="Arima Madurai" pitchFamily="2" charset="77"/>
              </a:rPr>
              <a:t>Comprehensive Antibiotic Resistance Database (</a:t>
            </a:r>
            <a:r>
              <a:rPr lang="en-US" sz="2000">
                <a:latin typeface="Avenir Next"/>
                <a:cs typeface="Arima Madurai" pitchFamily="2" charset="77"/>
                <a:hlinkClick r:id="rId2"/>
              </a:rPr>
              <a:t>CARD</a:t>
            </a:r>
            <a:r>
              <a:rPr lang="en-US" sz="2000">
                <a:latin typeface="Avenir Next"/>
                <a:cs typeface="Arima Madurai" pitchFamily="2" charset="77"/>
              </a:rPr>
              <a:t>) is a web-based database containing information and data on antibiotic resistance genes and associated antibiotics.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>
                <a:latin typeface="Avenir Next"/>
                <a:cs typeface="Arima Madurai" pitchFamily="2" charset="77"/>
              </a:rPr>
              <a:t>Statistics: 26,000 resistance gene sequences, &gt; 2,500 antibiotics, and &gt; 800 resistance mutations. </a:t>
            </a:r>
            <a:endParaRPr lang="en-US" sz="2000">
              <a:latin typeface="Avenir Next" panose="020B0503020202020204" pitchFamily="34" charset="0"/>
              <a:cs typeface="Arima Madurai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>
                <a:latin typeface="Avenir Next"/>
                <a:cs typeface="Arima Madurai" pitchFamily="2" charset="77"/>
              </a:rPr>
              <a:t>Compressed size is approximately = 111 MB</a:t>
            </a:r>
            <a:endParaRPr lang="en-US" sz="2000" b="1" i="1">
              <a:latin typeface="Avenir Next"/>
              <a:cs typeface="Arima Madurai Bold" pitchFamily="2" charset="77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>
                <a:latin typeface="Avenir Next"/>
              </a:rPr>
              <a:t>Has a command-line tool: RGI</a:t>
            </a:r>
          </a:p>
          <a:p>
            <a:endParaRPr lang="en-US" b="1" i="1">
              <a:latin typeface="Avenir Next" panose="020B0503020202020204" pitchFamily="34" charset="0"/>
              <a:cs typeface="Arima Madurai Bold" pitchFamily="2" charset="77"/>
            </a:endParaRPr>
          </a:p>
          <a:p>
            <a:pPr lvl="1">
              <a:buFont typeface="Wingdings" pitchFamily="2" charset="2"/>
              <a:buChar char="Ø"/>
            </a:pPr>
            <a:endParaRPr lang="en-US" sz="2400" b="1" i="1">
              <a:latin typeface="Avenir Next" panose="020B0503020202020204" pitchFamily="34" charset="0"/>
            </a:endParaRPr>
          </a:p>
          <a:p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683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F832-55E8-85D4-5C44-EFE5202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Plasmids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0A77-29C0-1E63-21A2-E97A04AA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lvl="1"/>
            <a:r>
              <a:rPr lang="en-US" sz="2000"/>
              <a:t>In addition to one large circular chromosome in bacteria, smaller plasmids also exist in the cell</a:t>
            </a:r>
          </a:p>
          <a:p>
            <a:pPr lvl="1"/>
            <a:r>
              <a:rPr lang="en-US" sz="2000"/>
              <a:t>Plasmids are circular DNA molecules smaller and separate from the main chromosomal DNA</a:t>
            </a:r>
          </a:p>
          <a:p>
            <a:pPr lvl="1"/>
            <a:r>
              <a:rPr lang="en-US" sz="2000"/>
              <a:t>Genes found in plasmids often benefit the bacteria</a:t>
            </a:r>
          </a:p>
          <a:p>
            <a:pPr lvl="1"/>
            <a:r>
              <a:rPr lang="en-US" sz="2000"/>
              <a:t>Plasmids can be horizontally transferred to other bacteria</a:t>
            </a:r>
          </a:p>
        </p:txBody>
      </p:sp>
      <p:pic>
        <p:nvPicPr>
          <p:cNvPr id="1026" name="Picture 2" descr="Plasmid - Wikipedia">
            <a:extLst>
              <a:ext uri="{FF2B5EF4-FFF2-40B4-BE49-F238E27FC236}">
                <a16:creationId xmlns:a16="http://schemas.microsoft.com/office/drawing/2014/main" id="{4DF3BEBF-0F3E-0004-5810-7A981F54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909" y="2313200"/>
            <a:ext cx="4748088" cy="22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9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F832-55E8-85D4-5C44-EFE5202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Plasmid Annotation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D01EE3-8888-6427-1C4C-A9224F3AF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27745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617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6968-DE00-7899-91EE-340BC1D7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Plasmid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AFDC-9624-4CC5-BF6D-3C8B1424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PlasmidFinder Database</a:t>
            </a:r>
          </a:p>
          <a:p>
            <a:pPr lvl="1"/>
            <a:r>
              <a:rPr lang="en-US"/>
              <a:t>559 fully sequenced plasmids associated with the family Enterobacteriaceae in the NCBI nucleotide database</a:t>
            </a:r>
          </a:p>
          <a:p>
            <a:pPr lvl="1"/>
            <a:r>
              <a:rPr lang="en-US"/>
              <a:t>116 replicon sequences that are 80% matches with the replicon sequences identified in the sequenced plasmids</a:t>
            </a:r>
          </a:p>
          <a:p>
            <a:r>
              <a:rPr lang="en-US"/>
              <a:t>PLSDB</a:t>
            </a:r>
          </a:p>
          <a:p>
            <a:pPr lvl="1"/>
            <a:r>
              <a:rPr lang="en-US"/>
              <a:t>13,789 plasmid records collected from the NCBI nucleotide database</a:t>
            </a:r>
          </a:p>
          <a:p>
            <a:pPr lvl="1"/>
            <a:r>
              <a:rPr lang="en-US"/>
              <a:t>Designed to be used with BLASTn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4EBDD-F865-F5C1-0A78-975881B9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venir Next Condensed Demi Bold"/>
                <a:cs typeface="Calibri Light"/>
              </a:rPr>
              <a:t>Virulence Factor/Prophage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58-635A-E6DA-C878-BC3C2D40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59" y="3374952"/>
            <a:ext cx="6171281" cy="34382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b="1">
                <a:ea typeface="Calibri"/>
                <a:cs typeface="Calibri"/>
              </a:rPr>
              <a:t>Virulence factors 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Calibri"/>
                <a:cs typeface="Calibri"/>
              </a:rPr>
              <a:t>cellular molecules or structures that assist bacterium colonize the host.</a:t>
            </a:r>
          </a:p>
          <a:p>
            <a:pPr lvl="1"/>
            <a:endParaRPr lang="en-US" sz="2000">
              <a:ea typeface="Calibri"/>
              <a:cs typeface="Calibri"/>
            </a:endParaRPr>
          </a:p>
          <a:p>
            <a:r>
              <a:rPr lang="en-US" sz="2000">
                <a:cs typeface="Calibri"/>
              </a:rPr>
              <a:t>Data base: 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VFDB: </a:t>
            </a:r>
            <a:r>
              <a:rPr lang="en-US" sz="2000">
                <a:ea typeface="+mn-lt"/>
                <a:cs typeface="+mn-lt"/>
              </a:rPr>
              <a:t>integrated and comprehensive online resource for curating information about virulence factors of bacterial pathogens</a:t>
            </a:r>
            <a:endParaRPr lang="en-US" sz="2000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Online analysis (</a:t>
            </a:r>
            <a:r>
              <a:rPr lang="en-US" err="1">
                <a:cs typeface="Calibri"/>
              </a:rPr>
              <a:t>VFanalyzer</a:t>
            </a:r>
            <a:r>
              <a:rPr lang="en-US">
                <a:cs typeface="Calibri"/>
              </a:rPr>
              <a:t>) or downloaded as </a:t>
            </a:r>
            <a:r>
              <a:rPr lang="en-US" err="1">
                <a:cs typeface="Calibri"/>
              </a:rPr>
              <a:t>FastA</a:t>
            </a:r>
            <a:r>
              <a:rPr lang="en-US">
                <a:cs typeface="Calibri"/>
              </a:rPr>
              <a:t>.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>
                <a:cs typeface="Calibri"/>
              </a:rPr>
              <a:t>Size: 4.86 mb(protein), 9.01mb (DNA)</a:t>
            </a:r>
            <a:endParaRPr lang="en-US">
              <a:ea typeface="Calibri"/>
              <a:cs typeface="Calibri"/>
            </a:endParaRPr>
          </a:p>
          <a:p>
            <a:pPr marL="0" lvl="1" indent="400050"/>
            <a:endParaRPr lang="en-US" sz="1500">
              <a:cs typeface="Calibri"/>
            </a:endParaRPr>
          </a:p>
          <a:p>
            <a:pPr marL="514350" lvl="3" indent="800100"/>
            <a:endParaRPr lang="en-US" sz="1500">
              <a:cs typeface="Calibri"/>
            </a:endParaRPr>
          </a:p>
          <a:p>
            <a:pPr marL="457200" lvl="2" indent="0">
              <a:buNone/>
            </a:pPr>
            <a:endParaRPr lang="en-US" sz="1500">
              <a:cs typeface="Calibri"/>
            </a:endParaRPr>
          </a:p>
          <a:p>
            <a:pPr marL="400050" lvl="2" indent="-342900"/>
            <a:endParaRPr lang="en-US" sz="1500">
              <a:cs typeface="Calibri"/>
            </a:endParaRPr>
          </a:p>
          <a:p>
            <a:pPr marL="857250" lvl="3" indent="-342900"/>
            <a:endParaRPr lang="en-US" sz="1500">
              <a:cs typeface="Calibri"/>
            </a:endParaRPr>
          </a:p>
          <a:p>
            <a:pPr marL="457200" lvl="2" indent="400050"/>
            <a:endParaRPr lang="en-US" sz="1500">
              <a:cs typeface="Calibri"/>
            </a:endParaRPr>
          </a:p>
          <a:p>
            <a:pPr lvl="1"/>
            <a:endParaRPr lang="en-US" sz="1500">
              <a:cs typeface="Calibri"/>
            </a:endParaRPr>
          </a:p>
          <a:p>
            <a:pPr lvl="1"/>
            <a:endParaRPr lang="en-US" sz="1500">
              <a:cs typeface="Calibri"/>
            </a:endParaRPr>
          </a:p>
          <a:p>
            <a:pPr lvl="1"/>
            <a:endParaRPr lang="en-US" sz="1500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9E93B92-FB3C-F5B3-2132-1EF9F48C1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0" t="12548" r="3486" b="-190"/>
          <a:stretch/>
        </p:blipFill>
        <p:spPr>
          <a:xfrm>
            <a:off x="6439404" y="3136787"/>
            <a:ext cx="5663979" cy="23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D305F-15D6-3F60-B00F-883397E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What is functional annotation?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007A40-2CE9-0CA2-8B29-F322EE3E5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C992-B58E-4F96-2D43-A47E4683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Identifying functional elements along the sequence of a genome, thus giving meaning to it.</a:t>
            </a:r>
          </a:p>
          <a:p>
            <a:r>
              <a:rPr lang="en-US" sz="2200">
                <a:cs typeface="Calibri" panose="020F0502020204030204"/>
              </a:rPr>
              <a:t>Pre-build pipelines: combining the gene prediction and functional annotation.</a:t>
            </a:r>
          </a:p>
          <a:p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121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DF4C-1FBF-F588-D6D4-70431D0A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latin typeface="Avenir Next Condensed Demi Bold"/>
                <a:cs typeface="Calibri Light"/>
              </a:rPr>
              <a:t>Virulence Factor/Prophage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1112-86BC-0189-337B-D2C3206C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27" y="2293814"/>
            <a:ext cx="5699241" cy="40565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cs typeface="Calibri"/>
              </a:rPr>
              <a:t>Prophage: bacteriophage genome that's inserted and integrated into the host genome.</a:t>
            </a: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Common database: </a:t>
            </a:r>
          </a:p>
          <a:p>
            <a:pPr lvl="1"/>
            <a:r>
              <a:rPr lang="en-US" sz="1600">
                <a:ea typeface="+mn-lt"/>
                <a:cs typeface="+mn-lt"/>
              </a:rPr>
              <a:t>PHROGs:  Prokaryotic Virus Remote Homologous Groups database</a:t>
            </a:r>
            <a:endParaRPr lang="en-US" sz="1600">
              <a:cs typeface="Calibri"/>
            </a:endParaRPr>
          </a:p>
          <a:p>
            <a:pPr lvl="2"/>
            <a:r>
              <a:rPr lang="en-US" sz="1600">
                <a:cs typeface="Calibri"/>
              </a:rPr>
              <a:t> 868,340 proteins from complete genomes from phage.</a:t>
            </a:r>
          </a:p>
          <a:p>
            <a:pPr lvl="2"/>
            <a:r>
              <a:rPr lang="en-US" sz="1600">
                <a:cs typeface="Calibri"/>
              </a:rPr>
              <a:t>12,498 curated prophages derived from microbial isolates</a:t>
            </a:r>
          </a:p>
          <a:p>
            <a:pPr lvl="2"/>
            <a:r>
              <a:rPr lang="en-US" sz="1600" err="1">
                <a:cs typeface="Calibri"/>
              </a:rPr>
              <a:t>fasta</a:t>
            </a:r>
            <a:r>
              <a:rPr lang="en-US" sz="1600">
                <a:cs typeface="Calibri"/>
              </a:rPr>
              <a:t> file, one MSA and HMM profile </a:t>
            </a:r>
            <a:endParaRPr lang="en-US" sz="1600">
              <a:ea typeface="+mn-lt"/>
              <a:cs typeface="+mn-lt"/>
            </a:endParaRPr>
          </a:p>
          <a:p>
            <a:pPr lvl="2"/>
            <a:endParaRPr lang="en-US" sz="1600">
              <a:ea typeface="+mn-lt"/>
              <a:cs typeface="+mn-lt"/>
            </a:endParaRPr>
          </a:p>
          <a:p>
            <a:pPr marL="857250" lvl="2" indent="-342900"/>
            <a:r>
              <a:rPr lang="en-US" sz="1600" err="1">
                <a:ea typeface="+mn-lt"/>
                <a:cs typeface="+mn-lt"/>
              </a:rPr>
              <a:t>pVOGs</a:t>
            </a:r>
            <a:r>
              <a:rPr lang="en-US" sz="1600">
                <a:ea typeface="+mn-lt"/>
                <a:cs typeface="+mn-lt"/>
              </a:rPr>
              <a:t>(Prokaryotic Virus Orthologous Groups)</a:t>
            </a:r>
            <a:endParaRPr lang="en-US" sz="1600">
              <a:cs typeface="Calibri" panose="020F0502020204030204"/>
            </a:endParaRPr>
          </a:p>
          <a:p>
            <a:pPr marL="1314450" lvl="3"/>
            <a:r>
              <a:rPr lang="en-US" sz="1600">
                <a:ea typeface="+mn-lt"/>
                <a:cs typeface="+mn-lt"/>
              </a:rPr>
              <a:t>3000 genomes and 300,000 proteins.</a:t>
            </a:r>
          </a:p>
          <a:p>
            <a:pPr marL="1314450" lvl="3"/>
            <a:r>
              <a:rPr lang="en-US" sz="1600">
                <a:ea typeface="+mn-lt"/>
                <a:cs typeface="+mn-lt"/>
              </a:rPr>
              <a:t>number of conserved orthologous groups 9518</a:t>
            </a:r>
            <a:endParaRPr lang="en-US" sz="1600">
              <a:cs typeface="Calibri"/>
            </a:endParaRPr>
          </a:p>
          <a:p>
            <a:pPr marL="1314450" lvl="3"/>
            <a:r>
              <a:rPr lang="en-US" sz="1600">
                <a:cs typeface="Calibri"/>
              </a:rPr>
              <a:t>MSA, HMM profile available </a:t>
            </a:r>
          </a:p>
          <a:p>
            <a:pPr marL="800100" lvl="2" indent="-342900"/>
            <a:endParaRPr lang="en-US" sz="1600">
              <a:cs typeface="Calibri"/>
            </a:endParaRPr>
          </a:p>
          <a:p>
            <a:pPr marL="400050" lvl="2" indent="-342900"/>
            <a:endParaRPr lang="en-US" sz="1300">
              <a:cs typeface="Calibri"/>
            </a:endParaRPr>
          </a:p>
          <a:p>
            <a:pPr lvl="2"/>
            <a:endParaRPr lang="en-US" sz="1300"/>
          </a:p>
          <a:p>
            <a:pPr lvl="2"/>
            <a:endParaRPr lang="en-US" sz="1300">
              <a:cs typeface="Calibri" panose="020F0502020204030204"/>
            </a:endParaRPr>
          </a:p>
          <a:p>
            <a:pPr lvl="2"/>
            <a:endParaRPr lang="en-US" sz="1300">
              <a:cs typeface="Calibri" panose="020F0502020204030204"/>
            </a:endParaRPr>
          </a:p>
          <a:p>
            <a:pPr marL="0" indent="0">
              <a:buNone/>
            </a:pPr>
            <a:endParaRPr lang="en-US" sz="1300">
              <a:cs typeface="Calibri" panose="020F0502020204030204"/>
            </a:endParaRPr>
          </a:p>
          <a:p>
            <a:endParaRPr lang="en-US" sz="1300">
              <a:cs typeface="Calibri" panose="020F0502020204030204"/>
            </a:endParaRPr>
          </a:p>
          <a:p>
            <a:pPr lvl="1"/>
            <a:endParaRPr lang="en-US" sz="1300">
              <a:cs typeface="Calibri" panose="020F0502020204030204"/>
            </a:endParaRPr>
          </a:p>
          <a:p>
            <a:pPr lvl="1"/>
            <a:endParaRPr lang="en-US" sz="1300">
              <a:cs typeface="Calibri" panose="020F0502020204030204"/>
            </a:endParaRPr>
          </a:p>
        </p:txBody>
      </p: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4425967-41C8-715A-7C25-2CD1CA862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0" r="-1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45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681-CD30-0CD2-0DEE-9244FCC1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>
                <a:latin typeface="Avenir Next Condensed Demi Bold"/>
              </a:rPr>
              <a:t>Virulence Factor/Prophage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F215-D4C2-A710-AA69-2D788163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lvl="2" indent="-342900"/>
            <a:endParaRPr lang="en-US" sz="1400">
              <a:cs typeface="Calibri"/>
            </a:endParaRPr>
          </a:p>
          <a:p>
            <a:pPr marL="400050" lvl="2" indent="-342900"/>
            <a:r>
              <a:rPr lang="en-US" sz="1400">
                <a:ea typeface="+mn-lt"/>
                <a:cs typeface="+mn-lt"/>
              </a:rPr>
              <a:t>Common tools for sequence comparison</a:t>
            </a:r>
          </a:p>
          <a:p>
            <a:pPr marL="857250" lvl="3" indent="-342900"/>
            <a:r>
              <a:rPr lang="en-US" sz="1400" err="1">
                <a:ea typeface="+mn-lt"/>
                <a:cs typeface="+mn-lt"/>
              </a:rPr>
              <a:t>BLASTp</a:t>
            </a:r>
          </a:p>
          <a:p>
            <a:pPr marL="857250" lvl="3" indent="-342900"/>
            <a:r>
              <a:rPr lang="en-US" sz="1400">
                <a:ea typeface="+mn-lt"/>
                <a:cs typeface="+mn-lt"/>
              </a:rPr>
              <a:t>mmseqs2 (Many-against-Many sequence searching) </a:t>
            </a:r>
          </a:p>
          <a:p>
            <a:pPr marL="857250" lvl="3" indent="-342900"/>
            <a:r>
              <a:rPr lang="en-US" sz="1400">
                <a:ea typeface="+mn-lt"/>
                <a:cs typeface="+mn-lt"/>
              </a:rPr>
              <a:t>DIAMOND </a:t>
            </a:r>
            <a:r>
              <a:rPr lang="en-US" sz="1400" err="1">
                <a:ea typeface="+mn-lt"/>
                <a:cs typeface="+mn-lt"/>
              </a:rPr>
              <a:t>BLASTp</a:t>
            </a:r>
          </a:p>
          <a:p>
            <a:pPr marL="857250" lvl="3" indent="-342900"/>
            <a:r>
              <a:rPr lang="en-US" sz="1400">
                <a:cs typeface="Calibri"/>
              </a:rPr>
              <a:t>lastal</a:t>
            </a:r>
          </a:p>
          <a:p>
            <a:pPr marL="857250" lvl="3" indent="-342900"/>
            <a:endParaRPr lang="en-US" sz="1400">
              <a:cs typeface="Calibri"/>
            </a:endParaRPr>
          </a:p>
          <a:p>
            <a:pPr marL="400050" lvl="3" indent="-285750"/>
            <a:endParaRPr lang="en-US" sz="140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851C84-AEE4-F4E8-DDEA-5B208EA0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3" y="2318351"/>
            <a:ext cx="4727575" cy="3711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8F27D-ADA2-9C61-AF61-4CB8E52D1160}"/>
              </a:ext>
            </a:extLst>
          </p:cNvPr>
          <p:cNvSpPr txBox="1"/>
          <p:nvPr/>
        </p:nvSpPr>
        <p:spPr>
          <a:xfrm>
            <a:off x="791592" y="6125591"/>
            <a:ext cx="610191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Fig. 1 </a:t>
            </a:r>
            <a:r>
              <a:rPr lang="en-US" sz="1200">
                <a:ea typeface="+mn-lt"/>
                <a:cs typeface="+mn-lt"/>
              </a:rPr>
              <a:t>Difference in speed obtaining pairwise alignments.</a:t>
            </a:r>
            <a:endParaRPr lang="en-US" sz="1200"/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5032722-CC1D-3EC4-A470-30A882B7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66" y="2253599"/>
            <a:ext cx="4252403" cy="3852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C7EBF-1BDA-47CF-4CB9-390B81CF7FE1}"/>
              </a:ext>
            </a:extLst>
          </p:cNvPr>
          <p:cNvSpPr txBox="1"/>
          <p:nvPr/>
        </p:nvSpPr>
        <p:spPr>
          <a:xfrm>
            <a:off x="6554679" y="6303145"/>
            <a:ext cx="497741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ea typeface="+mn-lt"/>
                <a:cs typeface="+mn-lt"/>
              </a:rPr>
              <a:t>Fig. 2 </a:t>
            </a:r>
            <a:r>
              <a:rPr lang="en-US" sz="1200">
                <a:ea typeface="+mn-lt"/>
                <a:cs typeface="+mn-lt"/>
              </a:rPr>
              <a:t>Reciprocal best hits found by all programs with bacterial proteomes</a:t>
            </a:r>
            <a:endParaRPr lang="en-US" sz="1200"/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9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BA6-0145-A076-E48C-0C708EC3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700"/>
              <a:t>Virulence Factor/Prophage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C597-8BC3-4B37-9EA7-5CC2CBF3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758426" cy="3538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HMMscan/ HMMsearch</a:t>
            </a:r>
          </a:p>
          <a:p>
            <a:pPr lvl="1"/>
            <a:r>
              <a:rPr lang="en-US" sz="1800">
                <a:cs typeface="Calibri"/>
              </a:rPr>
              <a:t>Query sequence against the HMM profile</a:t>
            </a:r>
          </a:p>
          <a:p>
            <a:pPr lvl="1"/>
            <a:r>
              <a:rPr lang="en-US" sz="1800">
                <a:cs typeface="Calibri"/>
              </a:rPr>
              <a:t>HMM profile: probabilistic models that encapsulate the evolutionary changes that have occurred in a set of related sequences.</a:t>
            </a:r>
          </a:p>
          <a:p>
            <a:pPr lvl="1"/>
            <a:r>
              <a:rPr lang="en-US" sz="1800">
                <a:cs typeface="Calibri"/>
              </a:rPr>
              <a:t>Each match state: Insertion state (has emission probability), deletion state (mute), emission state (20-residule probability)</a:t>
            </a:r>
          </a:p>
          <a:p>
            <a:pPr lvl="1"/>
            <a:endParaRPr lang="en-US" sz="1800">
              <a:cs typeface="Calibri"/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F2CCA75-4925-7F2C-0E20-ABDAC86E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57" y="1535248"/>
            <a:ext cx="3796790" cy="20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117-7FD2-529D-A0D4-C7F85135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Transmembrane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BA54-62B0-1769-F682-C8035D77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Proteins which span across the outer cellular membrane</a:t>
            </a:r>
          </a:p>
          <a:p>
            <a:r>
              <a:rPr lang="en-US"/>
              <a:t>Often have key functions which are important to the cell</a:t>
            </a:r>
          </a:p>
          <a:p>
            <a:pPr lvl="1"/>
            <a:r>
              <a:rPr lang="en-US"/>
              <a:t>Cell </a:t>
            </a:r>
            <a:r>
              <a:rPr lang="en-US" err="1"/>
              <a:t>signalling</a:t>
            </a:r>
            <a:r>
              <a:rPr lang="en-US"/>
              <a:t>, adhesion, transport, etc.</a:t>
            </a:r>
          </a:p>
          <a:p>
            <a:r>
              <a:rPr lang="en-US"/>
              <a:t>Has a typical amino acid residues which allows interaction with the lipid bilayer</a:t>
            </a:r>
          </a:p>
          <a:p>
            <a:pPr lvl="1"/>
            <a:r>
              <a:rPr lang="el-GR"/>
              <a:t>α-</a:t>
            </a:r>
            <a:r>
              <a:rPr lang="en-US"/>
              <a:t>helix, </a:t>
            </a:r>
            <a:r>
              <a:rPr lang="el-GR"/>
              <a:t>β</a:t>
            </a:r>
            <a:r>
              <a:rPr lang="en-US"/>
              <a:t>-barrels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028" name="Picture 4" descr="membrane protein structures">
            <a:extLst>
              <a:ext uri="{FF2B5EF4-FFF2-40B4-BE49-F238E27FC236}">
                <a16:creationId xmlns:a16="http://schemas.microsoft.com/office/drawing/2014/main" id="{506DE132-A05C-C2C7-3582-D2590CF43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4" r="40444"/>
          <a:stretch/>
        </p:blipFill>
        <p:spPr bwMode="auto">
          <a:xfrm>
            <a:off x="6580632" y="1432839"/>
            <a:ext cx="5126736" cy="38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0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117-7FD2-529D-A0D4-C7F85135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Transmembrane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BA54-62B0-1769-F682-C8035D77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78881"/>
            <a:ext cx="6579870" cy="50323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TMHMM (2001)</a:t>
            </a:r>
          </a:p>
          <a:p>
            <a:pPr lvl="1"/>
            <a:r>
              <a:rPr lang="en-US"/>
              <a:t>Uses hidden Markov model </a:t>
            </a:r>
          </a:p>
          <a:p>
            <a:pPr lvl="1"/>
            <a:r>
              <a:rPr lang="en-US"/>
              <a:t>Similar to HMMTOP but TMHMM2.0 outperforms it</a:t>
            </a:r>
          </a:p>
          <a:p>
            <a:pPr lvl="1"/>
            <a:r>
              <a:rPr lang="en-US"/>
              <a:t>Webserver or download available online</a:t>
            </a:r>
          </a:p>
          <a:p>
            <a:r>
              <a:rPr lang="en-US" err="1"/>
              <a:t>DeepTMHMM</a:t>
            </a:r>
            <a:r>
              <a:rPr lang="en-US"/>
              <a:t> (2022)</a:t>
            </a:r>
          </a:p>
          <a:p>
            <a:pPr lvl="1"/>
            <a:r>
              <a:rPr lang="en-US"/>
              <a:t>Predicts transmembrane regions using a deep learning model</a:t>
            </a:r>
          </a:p>
          <a:p>
            <a:pPr lvl="1"/>
            <a:r>
              <a:rPr lang="en-US"/>
              <a:t>Can be run using Python</a:t>
            </a:r>
          </a:p>
          <a:p>
            <a:pPr lvl="1"/>
            <a:r>
              <a:rPr lang="en-US"/>
              <a:t>Not homology-based so no large databases involved</a:t>
            </a:r>
          </a:p>
          <a:p>
            <a:r>
              <a:rPr lang="en-US"/>
              <a:t>Homology-based:</a:t>
            </a:r>
          </a:p>
          <a:p>
            <a:pPr lvl="1"/>
            <a:r>
              <a:rPr lang="en-US"/>
              <a:t>RSCB Protein Data Bank (4,135 structures) ~2GB?</a:t>
            </a:r>
          </a:p>
          <a:p>
            <a:pPr lvl="1"/>
            <a:r>
              <a:rPr lang="en-US" err="1"/>
              <a:t>UniProtKB</a:t>
            </a:r>
            <a:r>
              <a:rPr lang="en-US"/>
              <a:t> 13,072,232 results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D552B99-A9AF-56A8-B702-0D6DBBDF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5" y="1352550"/>
            <a:ext cx="4318000" cy="41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57670-3A3F-36A9-B2D9-8CFE66CFC5B5}"/>
              </a:ext>
            </a:extLst>
          </p:cNvPr>
          <p:cNvSpPr txBox="1"/>
          <p:nvPr/>
        </p:nvSpPr>
        <p:spPr>
          <a:xfrm>
            <a:off x="9554209" y="5505450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S. </a:t>
            </a:r>
            <a:r>
              <a:rPr lang="en-US" i="1" err="1"/>
              <a:t>Möller</a:t>
            </a:r>
            <a:r>
              <a:rPr lang="en-US" i="1"/>
              <a:t>, et al. (2001)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3BDD5-6F24-1A0C-9778-6E3AD705C0BD}"/>
              </a:ext>
            </a:extLst>
          </p:cNvPr>
          <p:cNvSpPr/>
          <p:nvPr/>
        </p:nvSpPr>
        <p:spPr>
          <a:xfrm>
            <a:off x="7304314" y="2423160"/>
            <a:ext cx="4317999" cy="5486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82AB-8B70-E5FE-D128-2D5324B7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Membrane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BF68-627B-75B5-D056-5C94ED25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20" y="1825625"/>
            <a:ext cx="673608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Characterized by antiparallel </a:t>
            </a:r>
            <a:r>
              <a:rPr lang="el-GR"/>
              <a:t>β-</a:t>
            </a:r>
            <a:r>
              <a:rPr lang="en-US"/>
              <a:t>strands in a barrel shape</a:t>
            </a:r>
          </a:p>
          <a:p>
            <a:r>
              <a:rPr lang="en-US"/>
              <a:t>Predictive tools</a:t>
            </a:r>
          </a:p>
          <a:p>
            <a:pPr lvl="1"/>
            <a:r>
              <a:rPr lang="en-US"/>
              <a:t>Webserver-based:</a:t>
            </a:r>
          </a:p>
          <a:p>
            <a:pPr lvl="2"/>
            <a:r>
              <a:rPr lang="en-US" err="1"/>
              <a:t>Hhomp</a:t>
            </a:r>
            <a:r>
              <a:rPr lang="en-US"/>
              <a:t>, BOMP, PPA-OMP, </a:t>
            </a:r>
            <a:r>
              <a:rPr lang="en-US" err="1"/>
              <a:t>Hhpred</a:t>
            </a:r>
            <a:r>
              <a:rPr lang="en-US"/>
              <a:t>, PRED-TMBB2</a:t>
            </a:r>
          </a:p>
          <a:p>
            <a:pPr lvl="1"/>
            <a:r>
              <a:rPr lang="en-US" err="1"/>
              <a:t>ConBBPRED</a:t>
            </a:r>
            <a:r>
              <a:rPr lang="en-US"/>
              <a:t> (Consensus Prediction of Transmembrane Beta-Barrel Proteins)</a:t>
            </a:r>
          </a:p>
          <a:p>
            <a:r>
              <a:rPr lang="en-US"/>
              <a:t>TOPCONS</a:t>
            </a:r>
          </a:p>
          <a:p>
            <a:pPr lvl="1"/>
            <a:r>
              <a:rPr lang="en-US"/>
              <a:t>Generates topology profile followed by a dynamic programming algorithm (HMM)</a:t>
            </a:r>
          </a:p>
          <a:p>
            <a:pPr lvl="1"/>
            <a:r>
              <a:rPr lang="en-US"/>
              <a:t>Can submit batch </a:t>
            </a:r>
            <a:r>
              <a:rPr lang="en-US" err="1"/>
              <a:t>script.py</a:t>
            </a:r>
            <a:r>
              <a:rPr lang="en-US"/>
              <a:t> to the TOPCON WSDL API</a:t>
            </a:r>
          </a:p>
        </p:txBody>
      </p:sp>
      <p:pic>
        <p:nvPicPr>
          <p:cNvPr id="2052" name="Picture 4" descr="Structures of the β-barrel outer-membrane proteins NspA and Opc (A) The...  | Download Scientific Diagram">
            <a:extLst>
              <a:ext uri="{FF2B5EF4-FFF2-40B4-BE49-F238E27FC236}">
                <a16:creationId xmlns:a16="http://schemas.microsoft.com/office/drawing/2014/main" id="{67BAF203-BF97-1E8B-F3E8-127635402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6"/>
          <a:stretch/>
        </p:blipFill>
        <p:spPr bwMode="auto">
          <a:xfrm>
            <a:off x="605704" y="1943099"/>
            <a:ext cx="3669116" cy="37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9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82AB-8B70-E5FE-D128-2D5324B7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Membrane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BF68-627B-75B5-D056-5C94ED25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230" y="1825625"/>
            <a:ext cx="6084570" cy="4351338"/>
          </a:xfrm>
        </p:spPr>
        <p:txBody>
          <a:bodyPr/>
          <a:lstStyle/>
          <a:p>
            <a:r>
              <a:rPr lang="en-US"/>
              <a:t>Homology-based</a:t>
            </a:r>
          </a:p>
          <a:p>
            <a:pPr lvl="1"/>
            <a:r>
              <a:rPr lang="en-US"/>
              <a:t>PSI-BLAST, BLAST</a:t>
            </a:r>
          </a:p>
          <a:p>
            <a:r>
              <a:rPr lang="en-US"/>
              <a:t>Databases</a:t>
            </a:r>
          </a:p>
          <a:p>
            <a:pPr lvl="1"/>
            <a:r>
              <a:rPr lang="en-US"/>
              <a:t>Protein Data Bank </a:t>
            </a:r>
            <a:r>
              <a:rPr lang="en-US">
                <a:hlinkClick r:id="rId3"/>
              </a:rPr>
              <a:t>www.rscb.org</a:t>
            </a:r>
            <a:endParaRPr lang="en-US"/>
          </a:p>
          <a:p>
            <a:pPr lvl="2"/>
            <a:r>
              <a:rPr lang="en-US"/>
              <a:t>Congregates data from other databases</a:t>
            </a:r>
          </a:p>
          <a:p>
            <a:pPr lvl="2"/>
            <a:r>
              <a:rPr lang="en-US"/>
              <a:t>OMP has outer membrane proteins </a:t>
            </a:r>
          </a:p>
          <a:p>
            <a:pPr lvl="1"/>
            <a:r>
              <a:rPr lang="en-US" err="1"/>
              <a:t>OMBdb</a:t>
            </a:r>
            <a:r>
              <a:rPr lang="en-US"/>
              <a:t> </a:t>
            </a:r>
            <a:r>
              <a:rPr lang="en-US">
                <a:hlinkClick r:id="rId4"/>
              </a:rPr>
              <a:t>http://www.ompdb.org/</a:t>
            </a:r>
            <a:endParaRPr lang="en-US"/>
          </a:p>
        </p:txBody>
      </p:sp>
      <p:pic>
        <p:nvPicPr>
          <p:cNvPr id="6" name="Picture 4" descr="Structures of the β-barrel outer-membrane proteins NspA and Opc (A) The...  | Download Scientific Diagram">
            <a:extLst>
              <a:ext uri="{FF2B5EF4-FFF2-40B4-BE49-F238E27FC236}">
                <a16:creationId xmlns:a16="http://schemas.microsoft.com/office/drawing/2014/main" id="{BB7ED3E7-25A4-EBE4-7B67-C9A1B188E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26"/>
          <a:stretch/>
        </p:blipFill>
        <p:spPr bwMode="auto">
          <a:xfrm>
            <a:off x="605704" y="1943099"/>
            <a:ext cx="3669116" cy="37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5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ADE6-9477-202E-BF45-AB78F121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Signal Peptide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73A6-9652-2586-2F41-0D7E84F1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63573"/>
            <a:ext cx="3957351" cy="34182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Signal Peptide are located at the N-terminal of proteins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A peptide segment contains about 16-40 amino acids</a:t>
            </a:r>
          </a:p>
          <a:p>
            <a:pPr lvl="1"/>
            <a:r>
              <a:rPr lang="en-US" sz="2000">
                <a:cs typeface="Calibri"/>
              </a:rPr>
              <a:t>Carry info for protein secretion</a:t>
            </a:r>
            <a:endParaRPr lang="en-US" sz="2000"/>
          </a:p>
          <a:p>
            <a:pPr lvl="1"/>
            <a:r>
              <a:rPr lang="en-US" sz="2000">
                <a:cs typeface="Calibri"/>
              </a:rPr>
              <a:t>Prompts and facilitates protein translocation and plays a role in protein targeting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6CE86E9-2B28-6D72-FEFF-27DC582F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50" y="2807420"/>
            <a:ext cx="5150277" cy="16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6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304AD-26AD-BA2A-C7DE-35D09314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venir Next Condensed Demi Bold"/>
                <a:cs typeface="Calibri Light"/>
              </a:rPr>
              <a:t>SignalP 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9715B36-3674-E364-A9A7-A8B5C4EA7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57" r="3" b="14597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A075-947A-8E29-EE9C-4919D8FD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Based on Protein Language Model (LMs)</a:t>
            </a:r>
          </a:p>
          <a:p>
            <a:r>
              <a:rPr lang="en-US" sz="1700">
                <a:ea typeface="+mn-lt"/>
                <a:cs typeface="+mn-lt"/>
              </a:rPr>
              <a:t>Predict the presence and location of signal peptide cleavage sites in amino acid sequences in organisms</a:t>
            </a:r>
          </a:p>
          <a:p>
            <a:r>
              <a:rPr lang="en-US" sz="1700">
                <a:ea typeface="+mn-lt"/>
                <a:cs typeface="+mn-lt"/>
              </a:rPr>
              <a:t>Uses two types of neural network-based methods, </a:t>
            </a:r>
            <a:r>
              <a:rPr lang="en-US" sz="1700" err="1">
                <a:ea typeface="+mn-lt"/>
                <a:cs typeface="+mn-lt"/>
              </a:rPr>
              <a:t>SignalP</a:t>
            </a:r>
            <a:r>
              <a:rPr lang="en-US" sz="1700">
                <a:ea typeface="+mn-lt"/>
                <a:cs typeface="+mn-lt"/>
              </a:rPr>
              <a:t>-TM and </a:t>
            </a:r>
            <a:r>
              <a:rPr lang="en-US" sz="1700" err="1">
                <a:ea typeface="+mn-lt"/>
                <a:cs typeface="+mn-lt"/>
              </a:rPr>
              <a:t>SignalP-noTM</a:t>
            </a:r>
            <a:endParaRPr lang="en-US" sz="1700" err="1">
              <a:cs typeface="Calibri"/>
            </a:endParaRPr>
          </a:p>
          <a:p>
            <a:r>
              <a:rPr lang="en-US" sz="1700">
                <a:cs typeface="Calibri"/>
              </a:rPr>
              <a:t>Input file format: </a:t>
            </a:r>
            <a:r>
              <a:rPr lang="en-US" sz="1700" err="1">
                <a:cs typeface="Calibri"/>
              </a:rPr>
              <a:t>fasta</a:t>
            </a:r>
            <a:r>
              <a:rPr lang="en-US" sz="1700">
                <a:cs typeface="Calibri"/>
              </a:rPr>
              <a:t> file (amino acid)</a:t>
            </a:r>
          </a:p>
          <a:p>
            <a:r>
              <a:rPr lang="en-US" sz="1700">
                <a:cs typeface="Calibri"/>
              </a:rPr>
              <a:t>Output file format: gff3, one-liner </a:t>
            </a:r>
            <a:r>
              <a:rPr lang="en-US" sz="1700" err="1">
                <a:cs typeface="Calibri"/>
              </a:rPr>
              <a:t>fasta</a:t>
            </a: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0803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FF1C-A194-5775-4ADD-CDDF98D9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venir Next Condensed Demi Bold"/>
              </a:rPr>
              <a:t>SignalP (5.0 &amp; 6.0)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A1AB5D9-5DCE-9D12-D674-4E3D09738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2" r="81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CE93-8E84-7B9E-4A95-B589C915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Pros:</a:t>
            </a:r>
            <a:endParaRPr lang="en-US" sz="2000"/>
          </a:p>
          <a:p>
            <a:r>
              <a:rPr lang="en-US" sz="2000">
                <a:cs typeface="Calibri" panose="020F0502020204030204"/>
              </a:rPr>
              <a:t>Signal 6.0 version is able to learn rare SP types</a:t>
            </a:r>
          </a:p>
          <a:p>
            <a:r>
              <a:rPr lang="en-US" sz="2000">
                <a:cs typeface="Calibri" panose="020F0502020204030204"/>
              </a:rPr>
              <a:t>6.0v performs much better than 5.0v</a:t>
            </a:r>
          </a:p>
          <a:p>
            <a:r>
              <a:rPr lang="en-US" sz="2000">
                <a:cs typeface="Calibri" panose="020F0502020204030204"/>
              </a:rPr>
              <a:t>6.0v can be used for sequences where the origin is not known</a:t>
            </a:r>
          </a:p>
          <a:p>
            <a:r>
              <a:rPr lang="en-US" sz="2000">
                <a:cs typeface="Calibri" panose="020F0502020204030204"/>
              </a:rPr>
              <a:t>6.0v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shows strong performance on all types and organism groups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16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9DB6D-46B9-3C1D-A9F5-DCE82824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Homology vs </a:t>
            </a:r>
            <a:r>
              <a:rPr lang="en-US" sz="3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 Initio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91AE-8215-2A96-5040-7877CC0D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/>
              <a:t>Homology </a:t>
            </a:r>
          </a:p>
          <a:p>
            <a:r>
              <a:rPr lang="en-US" sz="2000"/>
              <a:t>Based on previous annotated sequences</a:t>
            </a:r>
          </a:p>
          <a:p>
            <a:r>
              <a:rPr lang="en-US" sz="2000"/>
              <a:t>Pros: accurate when shown high similarity with the template </a:t>
            </a:r>
          </a:p>
          <a:p>
            <a:r>
              <a:rPr lang="en-US" sz="2000"/>
              <a:t>Cons: Not precise enough in cases where there are low similarity with the template </a:t>
            </a:r>
          </a:p>
          <a:p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7A1DD-E2FB-4332-0A1F-1F459F05955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1"/>
              <a:t> Ab-initio </a:t>
            </a:r>
            <a:endParaRPr lang="en-US" sz="2000"/>
          </a:p>
          <a:p>
            <a:r>
              <a:rPr lang="en-US" sz="2000"/>
              <a:t>Uses a self-learning algorithm/method to annotate models</a:t>
            </a:r>
          </a:p>
          <a:p>
            <a:r>
              <a:rPr lang="en-US" sz="2000"/>
              <a:t>No external databases/references are required</a:t>
            </a:r>
          </a:p>
          <a:p>
            <a:r>
              <a:rPr lang="en-US" sz="2000"/>
              <a:t>Pros: More precise</a:t>
            </a:r>
          </a:p>
          <a:p>
            <a:r>
              <a:rPr lang="en-US" sz="2000"/>
              <a:t>Cons: Less accurate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6295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F39-0B10-1481-2EA1-60A7C231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Condensed Demi Bold"/>
              </a:rPr>
              <a:t>CRISPR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D6D2-80CD-A8A6-0846-500D24A1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Bacterial “immune system”</a:t>
            </a:r>
          </a:p>
          <a:p>
            <a:r>
              <a:rPr lang="en-US"/>
              <a:t>Comprised of the </a:t>
            </a:r>
            <a:r>
              <a:rPr lang="en-US" err="1"/>
              <a:t>cas</a:t>
            </a:r>
            <a:r>
              <a:rPr lang="en-US"/>
              <a:t> complex and an array which consists of a series of guide RNAs separated by spacer repeats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Tools include ARAGORN, CRT and Infernal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424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D398-E5C2-2111-63D4-C386B6C0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Proposed Approach and Analysis Workflow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0C76-170E-00DF-9FC9-74F9CDB9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 steps:</a:t>
            </a:r>
          </a:p>
          <a:p>
            <a:pPr lvl="1"/>
            <a:r>
              <a:rPr lang="en-US"/>
              <a:t>Testing each tool with a test dataset to determine which tools we will integrate into our pipeline</a:t>
            </a:r>
          </a:p>
          <a:p>
            <a:pPr lvl="1"/>
            <a:r>
              <a:rPr lang="en-US"/>
              <a:t>Coordinating with other teams to determine which datasets to download to the server</a:t>
            </a:r>
          </a:p>
          <a:p>
            <a:r>
              <a:rPr lang="en-US"/>
              <a:t>Main workflow: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D64418-64C3-3735-CB4C-4DE7E6CB2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872210"/>
              </p:ext>
            </p:extLst>
          </p:nvPr>
        </p:nvGraphicFramePr>
        <p:xfrm>
          <a:off x="2032000" y="3429000"/>
          <a:ext cx="8128000" cy="3409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255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1603-1E29-5173-1407-2BB8498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  <a:cs typeface="Calibri Light"/>
              </a:rPr>
              <a:t>Task Delegation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94A3-5569-800B-1387-9546633B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Each group member will be responsible for testing the tools they researched</a:t>
            </a:r>
          </a:p>
          <a:p>
            <a:endParaRPr 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2D6F13-D890-E9FA-B32A-52057C4FF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42284"/>
              </p:ext>
            </p:extLst>
          </p:nvPr>
        </p:nvGraphicFramePr>
        <p:xfrm>
          <a:off x="1306823" y="2331973"/>
          <a:ext cx="5522009" cy="3864540"/>
        </p:xfrm>
        <a:graphic>
          <a:graphicData uri="http://schemas.openxmlformats.org/drawingml/2006/table">
            <a:tbl>
              <a:tblPr/>
              <a:tblGrid>
                <a:gridCol w="4315441">
                  <a:extLst>
                    <a:ext uri="{9D8B030D-6E8A-4147-A177-3AD203B41FA5}">
                      <a16:colId xmlns:a16="http://schemas.microsoft.com/office/drawing/2014/main" val="818146196"/>
                    </a:ext>
                  </a:extLst>
                </a:gridCol>
                <a:gridCol w="1206568">
                  <a:extLst>
                    <a:ext uri="{9D8B030D-6E8A-4147-A177-3AD203B41FA5}">
                      <a16:colId xmlns:a16="http://schemas.microsoft.com/office/drawing/2014/main" val="3927338112"/>
                    </a:ext>
                  </a:extLst>
                </a:gridCol>
              </a:tblGrid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Operons​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Akshita 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05857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Antibiotic resistance​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81129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Prophage​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Kate Xie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489091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Virulence​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3554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 automated functional annotation​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67344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Plasmids 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Isabelle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68452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Outer membrane protein​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Lindsey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86088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 membrane protein​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7240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66391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 peptide​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Kaize 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940041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crispr</a:t>
                      </a:r>
                      <a:endParaRPr lang="en-US" sz="15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Kaize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1492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ncRNA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1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0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DDF0-8BC7-DBE3-802E-EEE57C7B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7BDD-B7B0-D404-782F-554511B2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8"/>
            <a:ext cx="10515600" cy="49488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100" b="0" i="0">
                <a:solidFill>
                  <a:srgbClr val="333333"/>
                </a:solidFill>
                <a:effectLst/>
              </a:rPr>
              <a:t>Hernández-</a:t>
            </a:r>
            <a:r>
              <a:rPr lang="en-US" sz="1100" b="0" i="0" err="1">
                <a:solidFill>
                  <a:srgbClr val="333333"/>
                </a:solidFill>
                <a:effectLst/>
              </a:rPr>
              <a:t>Salmerón</a:t>
            </a:r>
            <a:r>
              <a:rPr lang="en-US" sz="1100" b="0" i="0">
                <a:solidFill>
                  <a:srgbClr val="333333"/>
                </a:solidFill>
                <a:effectLst/>
              </a:rPr>
              <a:t>, J.E., Moreno-</a:t>
            </a:r>
            <a:r>
              <a:rPr lang="en-US" sz="1100" b="0" i="0" err="1">
                <a:solidFill>
                  <a:srgbClr val="333333"/>
                </a:solidFill>
                <a:effectLst/>
              </a:rPr>
              <a:t>Hagelsieb</a:t>
            </a:r>
            <a:r>
              <a:rPr lang="en-US" sz="1100" b="0" i="0">
                <a:solidFill>
                  <a:srgbClr val="333333"/>
                </a:solidFill>
                <a:effectLst/>
              </a:rPr>
              <a:t>, G. Progress in quickly finding orthologs as reciprocal best hits: comparing blast, last, diamond and MMseqs2. </a:t>
            </a:r>
            <a:r>
              <a:rPr lang="en-US" sz="1100" b="0" i="1">
                <a:solidFill>
                  <a:srgbClr val="333333"/>
                </a:solidFill>
                <a:effectLst/>
              </a:rPr>
              <a:t>BMC Genomics</a:t>
            </a:r>
            <a:r>
              <a:rPr lang="en-US" sz="1100" b="0" i="0">
                <a:solidFill>
                  <a:srgbClr val="333333"/>
                </a:solidFill>
                <a:effectLst/>
              </a:rPr>
              <a:t> </a:t>
            </a:r>
            <a:r>
              <a:rPr lang="en-US" sz="1100" b="1" i="0">
                <a:solidFill>
                  <a:srgbClr val="333333"/>
                </a:solidFill>
                <a:effectLst/>
              </a:rPr>
              <a:t>21</a:t>
            </a:r>
            <a:r>
              <a:rPr lang="en-US" sz="1100" b="0" i="0">
                <a:solidFill>
                  <a:srgbClr val="333333"/>
                </a:solidFill>
                <a:effectLst/>
              </a:rPr>
              <a:t>, 741 (2020). </a:t>
            </a:r>
            <a:r>
              <a:rPr lang="en-US" sz="1100" b="0" i="0">
                <a:solidFill>
                  <a:srgbClr val="333333"/>
                </a:solidFill>
                <a:effectLst/>
                <a:hlinkClick r:id="rId3"/>
              </a:rPr>
              <a:t>https://doi.org/10.1186/s12864-020-07132-6</a:t>
            </a:r>
            <a:endParaRPr lang="en-US" sz="1100" b="0" i="0">
              <a:solidFill>
                <a:srgbClr val="333333"/>
              </a:solidFill>
              <a:effectLst/>
            </a:endParaRPr>
          </a:p>
          <a:p>
            <a:r>
              <a:rPr lang="en-US" sz="1100" err="1">
                <a:effectLst/>
              </a:rPr>
              <a:t>Buchfink</a:t>
            </a:r>
            <a:r>
              <a:rPr lang="en-US" sz="1100">
                <a:effectLst/>
              </a:rPr>
              <a:t>, B., Ashkenazy, H., Reuter, K., Kennedy, J. A., &amp; Drost, H.-G. (2023). </a:t>
            </a:r>
            <a:r>
              <a:rPr lang="en-US" sz="1100" i="1">
                <a:effectLst/>
              </a:rPr>
              <a:t>Sensitive clustering of protein sequences at tree-of-life scale using DIAMOND </a:t>
            </a:r>
            <a:r>
              <a:rPr lang="en-US" sz="1100" i="1" err="1">
                <a:effectLst/>
              </a:rPr>
              <a:t>DeepClust</a:t>
            </a:r>
            <a:r>
              <a:rPr lang="en-US" sz="1100">
                <a:effectLst/>
              </a:rPr>
              <a:t> (p. 2023.01.24.525373). </a:t>
            </a:r>
            <a:r>
              <a:rPr lang="en-US" sz="1100" err="1">
                <a:effectLst/>
              </a:rPr>
              <a:t>bioRxiv</a:t>
            </a:r>
            <a:r>
              <a:rPr lang="en-US" sz="1100">
                <a:effectLst/>
              </a:rPr>
              <a:t>. </a:t>
            </a:r>
            <a:r>
              <a:rPr lang="en-US" sz="1100">
                <a:effectLst/>
                <a:hlinkClick r:id="rId4"/>
              </a:rPr>
              <a:t>https://doi.org/10.1101/2023.01.24.525373</a:t>
            </a:r>
            <a:endParaRPr lang="en-US" sz="1100">
              <a:effectLst/>
            </a:endParaRPr>
          </a:p>
          <a:p>
            <a:r>
              <a:rPr lang="en-US" sz="1100">
                <a:effectLst/>
              </a:rPr>
              <a:t>Hallgren, J., </a:t>
            </a:r>
            <a:r>
              <a:rPr lang="en-US" sz="1100" err="1">
                <a:effectLst/>
              </a:rPr>
              <a:t>Tsirigos</a:t>
            </a:r>
            <a:r>
              <a:rPr lang="en-US" sz="1100">
                <a:effectLst/>
              </a:rPr>
              <a:t>, K. D., Pedersen, M. D., Almagro Armenteros, J. J., </a:t>
            </a:r>
            <a:r>
              <a:rPr lang="en-US" sz="1100" err="1">
                <a:effectLst/>
              </a:rPr>
              <a:t>Marcatili</a:t>
            </a:r>
            <a:r>
              <a:rPr lang="en-US" sz="1100">
                <a:effectLst/>
              </a:rPr>
              <a:t>, P., Nielsen, H., Krogh, A., &amp; Winther, O. (2022). </a:t>
            </a:r>
            <a:r>
              <a:rPr lang="en-US" sz="1100" err="1">
                <a:effectLst/>
              </a:rPr>
              <a:t>DeepTMHMM</a:t>
            </a:r>
            <a:r>
              <a:rPr lang="en-US" sz="1100">
                <a:effectLst/>
              </a:rPr>
              <a:t> predicts alpha and beta transmembrane proteins using deep neural networks. </a:t>
            </a:r>
            <a:r>
              <a:rPr lang="en-US" sz="1100" i="1" err="1">
                <a:effectLst/>
              </a:rPr>
              <a:t>BioRxiv</a:t>
            </a:r>
            <a:r>
              <a:rPr lang="en-US" sz="1100">
                <a:effectLst/>
              </a:rPr>
              <a:t>, 2022.04.08.487609. </a:t>
            </a:r>
            <a:r>
              <a:rPr lang="en-US" sz="1100">
                <a:effectLst/>
                <a:hlinkClick r:id="rId5"/>
              </a:rPr>
              <a:t>https://doi.org/10.1101/2022.04.08.487609</a:t>
            </a:r>
            <a:endParaRPr lang="en-US" sz="1100">
              <a:effectLst/>
            </a:endParaRPr>
          </a:p>
          <a:p>
            <a:r>
              <a:rPr lang="en-US" sz="1100" i="1">
                <a:effectLst/>
              </a:rPr>
              <a:t>MMseqs2 enables sensitive protein sequence searching for the analysis of massive data sets | Nature Biotechnology</a:t>
            </a:r>
            <a:r>
              <a:rPr lang="en-US" sz="1100">
                <a:effectLst/>
              </a:rPr>
              <a:t>. (n.d.). Retrieved March 4, 2023, from </a:t>
            </a:r>
            <a:r>
              <a:rPr lang="en-US" sz="1100">
                <a:effectLst/>
                <a:hlinkClick r:id="rId6"/>
              </a:rPr>
              <a:t>https://www.nature.com/articles/nbt.3988</a:t>
            </a:r>
            <a:endParaRPr lang="en-US" sz="1100">
              <a:effectLst/>
            </a:endParaRPr>
          </a:p>
          <a:p>
            <a:r>
              <a:rPr lang="en-US" sz="1100">
                <a:effectLst/>
              </a:rPr>
              <a:t>Natarajan, J., &amp; Ganapathy, J. (2007). Functional gene clustering via gene annotation sentences, </a:t>
            </a:r>
            <a:r>
              <a:rPr lang="en-US" sz="1100" err="1">
                <a:effectLst/>
              </a:rPr>
              <a:t>MeSH</a:t>
            </a:r>
            <a:r>
              <a:rPr lang="en-US" sz="1100">
                <a:effectLst/>
              </a:rPr>
              <a:t> and GO keywords from biomedical literature. </a:t>
            </a:r>
            <a:r>
              <a:rPr lang="en-US" sz="1100" i="1">
                <a:effectLst/>
              </a:rPr>
              <a:t>Bioinformation</a:t>
            </a:r>
            <a:r>
              <a:rPr lang="en-US" sz="1100">
                <a:effectLst/>
              </a:rPr>
              <a:t>, </a:t>
            </a:r>
            <a:r>
              <a:rPr lang="en-US" sz="1100" i="1">
                <a:effectLst/>
              </a:rPr>
              <a:t>2</a:t>
            </a:r>
            <a:r>
              <a:rPr lang="en-US" sz="1100">
                <a:effectLst/>
              </a:rPr>
              <a:t>(5), 185–193.</a:t>
            </a:r>
            <a:endParaRPr lang="en-US" sz="1100">
              <a:effectLst/>
              <a:cs typeface="Calibri"/>
            </a:endParaRPr>
          </a:p>
          <a:p>
            <a:pPr algn="l" fontAlgn="base"/>
            <a:r>
              <a:rPr lang="en-US" sz="1100" b="0" i="0">
                <a:solidFill>
                  <a:srgbClr val="2A2A2A"/>
                </a:solidFill>
                <a:effectLst/>
              </a:rPr>
              <a:t>Steffen Möller, Michael D. R. </a:t>
            </a:r>
            <a:r>
              <a:rPr lang="en-US" sz="1100" b="0" i="0" err="1">
                <a:solidFill>
                  <a:srgbClr val="2A2A2A"/>
                </a:solidFill>
                <a:effectLst/>
              </a:rPr>
              <a:t>Croning</a:t>
            </a:r>
            <a:r>
              <a:rPr lang="en-US" sz="1100" b="0" i="0">
                <a:solidFill>
                  <a:srgbClr val="2A2A2A"/>
                </a:solidFill>
                <a:effectLst/>
              </a:rPr>
              <a:t>, Rolf </a:t>
            </a:r>
            <a:r>
              <a:rPr lang="en-US" sz="1100" b="0" i="0" err="1">
                <a:solidFill>
                  <a:srgbClr val="2A2A2A"/>
                </a:solidFill>
                <a:effectLst/>
              </a:rPr>
              <a:t>Apweiler</a:t>
            </a:r>
            <a:r>
              <a:rPr lang="en-US" sz="1100" b="0" i="0">
                <a:solidFill>
                  <a:srgbClr val="2A2A2A"/>
                </a:solidFill>
                <a:effectLst/>
              </a:rPr>
              <a:t>, Evaluation of methods for the prediction of membrane spanning regions , </a:t>
            </a:r>
            <a:r>
              <a:rPr lang="en-US" sz="1100" b="0" i="1">
                <a:solidFill>
                  <a:srgbClr val="2A2A2A"/>
                </a:solidFill>
                <a:effectLst/>
              </a:rPr>
              <a:t>Bioinformatics</a:t>
            </a:r>
            <a:r>
              <a:rPr lang="en-US" sz="1100" b="0" i="0">
                <a:solidFill>
                  <a:srgbClr val="2A2A2A"/>
                </a:solidFill>
                <a:effectLst/>
              </a:rPr>
              <a:t>, Volume 17, Issue 7, July 2001, Pages 646–653, </a:t>
            </a:r>
            <a:r>
              <a:rPr lang="en-US" sz="1100" b="0" i="0" u="none" strike="noStrike">
                <a:solidFill>
                  <a:srgbClr val="006FB7"/>
                </a:solidFill>
                <a:effectLst/>
                <a:hlinkClick r:id="rId7"/>
              </a:rPr>
              <a:t>https://doi.org/10.1093/bioinformatics/17.7.646</a:t>
            </a:r>
            <a:endParaRPr lang="en-US" sz="1100" b="0" i="0">
              <a:solidFill>
                <a:srgbClr val="2A2A2A"/>
              </a:solidFill>
              <a:effectLst/>
            </a:endParaRPr>
          </a:p>
          <a:p>
            <a:pPr fontAlgn="base"/>
            <a:r>
              <a:rPr lang="en-US" sz="1100">
                <a:effectLst/>
              </a:rPr>
              <a:t>Krogh, Anders, Björn Larsson, Gunnar von Heijne, and Erik L.L </a:t>
            </a:r>
            <a:r>
              <a:rPr lang="en-US" sz="1100" err="1">
                <a:effectLst/>
              </a:rPr>
              <a:t>Sonnhammer</a:t>
            </a:r>
            <a:r>
              <a:rPr lang="en-US" sz="1100">
                <a:effectLst/>
              </a:rPr>
              <a:t>. “Predicting Transmembrane Protein Topology with a Hidden Markov Model: Application to Complete Genomes11Edited by F. Cohen.” </a:t>
            </a:r>
            <a:r>
              <a:rPr lang="en-US" sz="1100" i="1">
                <a:effectLst/>
              </a:rPr>
              <a:t>Journal of Molecular Biology</a:t>
            </a:r>
            <a:r>
              <a:rPr lang="en-US" sz="1100">
                <a:effectLst/>
              </a:rPr>
              <a:t> 305, no. 3 (January 2001): 567–80. </a:t>
            </a:r>
            <a:r>
              <a:rPr lang="en-US" sz="1100">
                <a:effectLst/>
                <a:hlinkClick r:id="rId8"/>
              </a:rPr>
              <a:t>https://doi.org/10.1006/jmbi.2000.4315</a:t>
            </a:r>
            <a:r>
              <a:rPr lang="en-US" sz="1100">
                <a:effectLst/>
              </a:rPr>
              <a:t>.</a:t>
            </a:r>
            <a:endParaRPr lang="en-US" sz="1100">
              <a:effectLst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ea typeface="+mn-lt"/>
                <a:cs typeface="+mn-lt"/>
                <a:hlinkClick r:id="rId9"/>
              </a:rPr>
              <a:t>https://www.ncbi.nlm.nih.gov/pmc/articles/PMC3013687/</a:t>
            </a:r>
            <a:endParaRPr lang="en-US" sz="11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ea typeface="+mn-lt"/>
                <a:cs typeface="+mn-lt"/>
                <a:hlinkClick r:id="rId9"/>
              </a:rPr>
              <a:t>https://academic.oup.com/nar/article/38/suppl_1/D396/3112269#64941422</a:t>
            </a:r>
            <a:endParaRPr lang="en-US" sz="11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>
                <a:ea typeface="+mn-lt"/>
                <a:cs typeface="+mn-lt"/>
                <a:hlinkClick r:id="rId10"/>
              </a:rPr>
              <a:t>https://academic.oup.com/nar/article/48/D1/D517/5608993</a:t>
            </a:r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Sharma, Aditya Kumar et al. “Bacterial Virulence Factors: Secreted for Survival.” </a:t>
            </a:r>
            <a:r>
              <a:rPr lang="en-US" sz="1100" i="1">
                <a:ea typeface="+mn-lt"/>
                <a:cs typeface="+mn-lt"/>
              </a:rPr>
              <a:t>Indian journal of microbiology</a:t>
            </a:r>
            <a:r>
              <a:rPr lang="en-US" sz="1100">
                <a:ea typeface="+mn-lt"/>
                <a:cs typeface="+mn-lt"/>
              </a:rPr>
              <a:t> vol. 57,1 (2017): 1-10. doi:10.1007/s12088-016-0625-1</a:t>
            </a:r>
            <a:endParaRPr lang="en-US" sz="1100">
              <a:solidFill>
                <a:srgbClr val="2A2A2A"/>
              </a:solidFill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Chen, Lihong et al. “VFDB: a reference database for bacterial virulence factors.” </a:t>
            </a:r>
            <a:r>
              <a:rPr lang="en-US" sz="1100" i="1">
                <a:ea typeface="+mn-lt"/>
                <a:cs typeface="+mn-lt"/>
              </a:rPr>
              <a:t>Nucleic acids research</a:t>
            </a:r>
            <a:r>
              <a:rPr lang="en-US" sz="1100">
                <a:ea typeface="+mn-lt"/>
                <a:cs typeface="+mn-lt"/>
              </a:rPr>
              <a:t> vol. 33,Database issue (2005): D325-8. doi:10.1093/</a:t>
            </a:r>
            <a:r>
              <a:rPr lang="en-US" sz="1100" err="1">
                <a:ea typeface="+mn-lt"/>
                <a:cs typeface="+mn-lt"/>
              </a:rPr>
              <a:t>nar</a:t>
            </a:r>
            <a:r>
              <a:rPr lang="en-US" sz="1100">
                <a:ea typeface="+mn-lt"/>
                <a:cs typeface="+mn-lt"/>
              </a:rPr>
              <a:t>/gki008</a:t>
            </a:r>
            <a:endParaRPr lang="en-US" sz="1100">
              <a:solidFill>
                <a:srgbClr val="2A2A2A"/>
              </a:solidFill>
              <a:ea typeface="+mn-lt"/>
              <a:cs typeface="+mn-lt"/>
            </a:endParaRPr>
          </a:p>
          <a:p>
            <a:r>
              <a:rPr lang="en-US" sz="1100" err="1">
                <a:ea typeface="+mn-lt"/>
                <a:cs typeface="+mn-lt"/>
              </a:rPr>
              <a:t>Srividhya</a:t>
            </a:r>
            <a:r>
              <a:rPr lang="en-US" sz="1100">
                <a:ea typeface="+mn-lt"/>
                <a:cs typeface="+mn-lt"/>
              </a:rPr>
              <a:t>, K V et al. “Identification of prophages in bacterial genomes by dinucleotide relative abundance difference.” </a:t>
            </a:r>
            <a:r>
              <a:rPr lang="en-US" sz="1100" i="1" err="1">
                <a:ea typeface="+mn-lt"/>
                <a:cs typeface="+mn-lt"/>
              </a:rPr>
              <a:t>PloS</a:t>
            </a:r>
            <a:r>
              <a:rPr lang="en-US" sz="1100" i="1">
                <a:ea typeface="+mn-lt"/>
                <a:cs typeface="+mn-lt"/>
              </a:rPr>
              <a:t> one</a:t>
            </a:r>
            <a:r>
              <a:rPr lang="en-US" sz="1100">
                <a:ea typeface="+mn-lt"/>
                <a:cs typeface="+mn-lt"/>
              </a:rPr>
              <a:t> vol. 2,11 e1193. 21 Nov. 2007, doi:10.1371/journal.pone.0001193</a:t>
            </a:r>
            <a:endParaRPr lang="en-US" sz="1100" b="0" i="0">
              <a:effectLst/>
            </a:endParaRPr>
          </a:p>
          <a:p>
            <a:r>
              <a:rPr lang="en-US" sz="1100">
                <a:ea typeface="+mn-lt"/>
                <a:cs typeface="+mn-lt"/>
              </a:rPr>
              <a:t>Hernández-</a:t>
            </a:r>
            <a:r>
              <a:rPr lang="en-US" sz="1100" err="1">
                <a:ea typeface="+mn-lt"/>
                <a:cs typeface="+mn-lt"/>
              </a:rPr>
              <a:t>Salmerón</a:t>
            </a:r>
            <a:r>
              <a:rPr lang="en-US" sz="1100">
                <a:ea typeface="+mn-lt"/>
                <a:cs typeface="+mn-lt"/>
              </a:rPr>
              <a:t>, Julie E, and Gabriel Moreno-</a:t>
            </a:r>
            <a:r>
              <a:rPr lang="en-US" sz="1100" err="1">
                <a:ea typeface="+mn-lt"/>
                <a:cs typeface="+mn-lt"/>
              </a:rPr>
              <a:t>Hagelsieb</a:t>
            </a:r>
            <a:r>
              <a:rPr lang="en-US" sz="1100">
                <a:ea typeface="+mn-lt"/>
                <a:cs typeface="+mn-lt"/>
              </a:rPr>
              <a:t>. “Progress in quickly finding orthologs as reciprocal best hits: comparing blast, last, diamond and MMseqs2.” </a:t>
            </a:r>
            <a:r>
              <a:rPr lang="en-US" sz="1100" i="1">
                <a:ea typeface="+mn-lt"/>
                <a:cs typeface="+mn-lt"/>
              </a:rPr>
              <a:t>BMC genomics</a:t>
            </a:r>
            <a:r>
              <a:rPr lang="en-US" sz="1100">
                <a:ea typeface="+mn-lt"/>
                <a:cs typeface="+mn-lt"/>
              </a:rPr>
              <a:t> vol. 21,1 741. 24 Oct. 2020, doi:10.1186/s12864-020-07132-6</a:t>
            </a:r>
            <a:endParaRPr lang="en-US" sz="1100">
              <a:effectLst/>
              <a:cs typeface="Calibri"/>
            </a:endParaRPr>
          </a:p>
          <a:p>
            <a:r>
              <a:rPr lang="en-US" sz="1100">
                <a:ea typeface="+mn-lt"/>
                <a:cs typeface="+mn-lt"/>
              </a:rPr>
              <a:t>Eddy, S R. “Profile hidden Markov models.” </a:t>
            </a:r>
            <a:r>
              <a:rPr lang="en-US" sz="1100" i="1">
                <a:ea typeface="+mn-lt"/>
                <a:cs typeface="+mn-lt"/>
              </a:rPr>
              <a:t>Bioinformatics (Oxford, England)</a:t>
            </a:r>
            <a:r>
              <a:rPr lang="en-US" sz="1100">
                <a:ea typeface="+mn-lt"/>
                <a:cs typeface="+mn-lt"/>
              </a:rPr>
              <a:t> vol. 14,9 (1998): 755-63. doi:10.1093/bioinformatics/14.9.755</a:t>
            </a:r>
            <a:endParaRPr lang="en-US" sz="1100">
              <a:cs typeface="Calibri"/>
            </a:endParaRPr>
          </a:p>
          <a:p>
            <a:r>
              <a:rPr lang="en-US" sz="1100">
                <a:cs typeface="Calibri"/>
              </a:rPr>
              <a:t>CRISPR </a:t>
            </a:r>
            <a:r>
              <a:rPr lang="en-US" sz="1100">
                <a:ea typeface="+mn-lt"/>
                <a:cs typeface="+mn-lt"/>
                <a:hlinkClick r:id="rId11"/>
              </a:rPr>
              <a:t>https://bioinfo.cd-genomics.com/crispr-bioinformatics-analysis.html#:~:text=The%20CRISPR%2DCas9%20gene%20targeting,technique%20with%20many%20possible%20applications</a:t>
            </a:r>
            <a:r>
              <a:rPr lang="en-US" sz="1100">
                <a:ea typeface="+mn-lt"/>
                <a:cs typeface="+mn-lt"/>
              </a:rPr>
              <a:t>.</a:t>
            </a:r>
          </a:p>
          <a:p>
            <a:r>
              <a:rPr lang="en-US" sz="1100">
                <a:cs typeface="Calibri"/>
              </a:rPr>
              <a:t>Noncoding RNA analysis  (ncRNAs) </a:t>
            </a:r>
            <a:r>
              <a:rPr lang="en-US" sz="1100">
                <a:ea typeface="+mn-lt"/>
                <a:cs typeface="+mn-lt"/>
              </a:rPr>
              <a:t>https://</a:t>
            </a:r>
            <a:r>
              <a:rPr lang="en-US" sz="1100" err="1">
                <a:ea typeface="+mn-lt"/>
                <a:cs typeface="+mn-lt"/>
              </a:rPr>
              <a:t>www.cd-genomics.com</a:t>
            </a:r>
            <a:r>
              <a:rPr lang="en-US" sz="1100">
                <a:ea typeface="+mn-lt"/>
                <a:cs typeface="+mn-lt"/>
              </a:rPr>
              <a:t>/bioinformatics-tools-for-non-coding-</a:t>
            </a:r>
            <a:r>
              <a:rPr lang="en-US" sz="1100" err="1">
                <a:ea typeface="+mn-lt"/>
                <a:cs typeface="+mn-lt"/>
              </a:rPr>
              <a:t>rna</a:t>
            </a:r>
            <a:r>
              <a:rPr lang="en-US" sz="1100">
                <a:ea typeface="+mn-lt"/>
                <a:cs typeface="+mn-lt"/>
              </a:rPr>
              <a:t>-</a:t>
            </a:r>
            <a:r>
              <a:rPr lang="en-US" sz="1100" err="1">
                <a:ea typeface="+mn-lt"/>
                <a:cs typeface="+mn-lt"/>
              </a:rPr>
              <a:t>analysis.html</a:t>
            </a:r>
            <a:r>
              <a:rPr lang="en-US" sz="1100">
                <a:cs typeface="Calibri"/>
              </a:rPr>
              <a:t> </a:t>
            </a:r>
          </a:p>
          <a:p>
            <a:r>
              <a:rPr lang="en-US" sz="900" err="1">
                <a:effectLst/>
                <a:latin typeface="Helvetica Neue" panose="02000503000000020004" pitchFamily="2" charset="0"/>
              </a:rPr>
              <a:t>Roosaare</a:t>
            </a:r>
            <a:r>
              <a:rPr lang="en-US" sz="900">
                <a:effectLst/>
                <a:latin typeface="Helvetica Neue" panose="02000503000000020004" pitchFamily="2" charset="0"/>
              </a:rPr>
              <a:t> M,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Puustusmaa</a:t>
            </a:r>
            <a:r>
              <a:rPr lang="en-US" sz="900">
                <a:effectLst/>
                <a:latin typeface="Helvetica Neue" panose="02000503000000020004" pitchFamily="2" charset="0"/>
              </a:rPr>
              <a:t> M,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Möls</a:t>
            </a:r>
            <a:r>
              <a:rPr lang="en-US" sz="900">
                <a:effectLst/>
                <a:latin typeface="Helvetica Neue" panose="02000503000000020004" pitchFamily="2" charset="0"/>
              </a:rPr>
              <a:t> M,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Vaher</a:t>
            </a:r>
            <a:r>
              <a:rPr lang="en-US" sz="900">
                <a:effectLst/>
                <a:latin typeface="Helvetica Neue" panose="02000503000000020004" pitchFamily="2" charset="0"/>
              </a:rPr>
              <a:t> M,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Remm</a:t>
            </a:r>
            <a:r>
              <a:rPr lang="en-US" sz="900">
                <a:effectLst/>
                <a:latin typeface="Helvetica Neue" panose="02000503000000020004" pitchFamily="2" charset="0"/>
              </a:rPr>
              <a:t> M. 2018. 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PlasmidSeeker</a:t>
            </a:r>
            <a:r>
              <a:rPr lang="en-US" sz="900">
                <a:effectLst/>
                <a:latin typeface="Helvetica Neue" panose="02000503000000020004" pitchFamily="2" charset="0"/>
              </a:rPr>
              <a:t>: identification of known plasmids from bacterial whole genome sequencing reads. </a:t>
            </a:r>
            <a:r>
              <a:rPr lang="en-US" sz="900" i="1" err="1">
                <a:effectLst/>
                <a:latin typeface="Helvetica Neue" panose="02000503000000020004" pitchFamily="2" charset="0"/>
              </a:rPr>
              <a:t>PeerJ</a:t>
            </a:r>
            <a:r>
              <a:rPr lang="en-US" sz="900">
                <a:effectLst/>
                <a:latin typeface="Helvetica Neue" panose="02000503000000020004" pitchFamily="2" charset="0"/>
              </a:rPr>
              <a:t> 6:e4588 </a:t>
            </a:r>
            <a:r>
              <a:rPr lang="en-US" sz="90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12"/>
              </a:rPr>
              <a:t>https://doi.org/10.7717/peerj.4588</a:t>
            </a:r>
            <a:br>
              <a:rPr lang="en-US" sz="900">
                <a:effectLst/>
                <a:latin typeface="Helvetica Neue" panose="02000503000000020004" pitchFamily="2" charset="0"/>
              </a:rPr>
            </a:br>
            <a:endParaRPr lang="en-US" sz="900">
              <a:effectLst/>
              <a:latin typeface="Helvetica Neue" panose="02000503000000020004" pitchFamily="2" charset="0"/>
            </a:endParaRPr>
          </a:p>
          <a:p>
            <a:r>
              <a:rPr lang="en-US" sz="900" err="1">
                <a:effectLst/>
                <a:latin typeface="Helvetica Neue" panose="02000503000000020004" pitchFamily="2" charset="0"/>
              </a:rPr>
              <a:t>Carattoli</a:t>
            </a:r>
            <a:r>
              <a:rPr lang="en-US" sz="900">
                <a:effectLst/>
                <a:latin typeface="Helvetica Neue" panose="02000503000000020004" pitchFamily="2" charset="0"/>
              </a:rPr>
              <a:t>, A.,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Hasman</a:t>
            </a:r>
            <a:r>
              <a:rPr lang="en-US" sz="900">
                <a:effectLst/>
                <a:latin typeface="Helvetica Neue" panose="02000503000000020004" pitchFamily="2" charset="0"/>
              </a:rPr>
              <a:t>, H. (2020).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PlasmidFinder</a:t>
            </a:r>
            <a:r>
              <a:rPr lang="en-US" sz="900">
                <a:effectLst/>
                <a:latin typeface="Helvetica Neue" panose="02000503000000020004" pitchFamily="2" charset="0"/>
              </a:rPr>
              <a:t> and In Silico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pMLST</a:t>
            </a:r>
            <a:r>
              <a:rPr lang="en-US" sz="900">
                <a:effectLst/>
                <a:latin typeface="Helvetica Neue" panose="02000503000000020004" pitchFamily="2" charset="0"/>
              </a:rPr>
              <a:t>: Identification and Typing of Plasmid Replicons in Whole-Genome Sequencing (WGS). In: de la Cruz, F. (eds) Horizontal Gene Transfer. Methods in Molecular Biology, vol 2075. Humana, New York, NY. </a:t>
            </a:r>
            <a:r>
              <a:rPr lang="en-US" sz="90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13"/>
              </a:rPr>
              <a:t>https://doi.org/10.1007/978-1-4939-9877-7_20</a:t>
            </a:r>
            <a:br>
              <a:rPr lang="en-US" sz="900">
                <a:effectLst/>
                <a:latin typeface="Helvetica Neue" panose="02000503000000020004" pitchFamily="2" charset="0"/>
              </a:rPr>
            </a:br>
            <a:endParaRPr lang="en-US" sz="900">
              <a:effectLst/>
              <a:latin typeface="Helvetica Neue" panose="02000503000000020004" pitchFamily="2" charset="0"/>
            </a:endParaRPr>
          </a:p>
          <a:p>
            <a:r>
              <a:rPr lang="en-US" sz="900">
                <a:effectLst/>
                <a:latin typeface="Helvetica Neue" panose="02000503000000020004" pitchFamily="2" charset="0"/>
              </a:rPr>
              <a:t>Galata V,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Fehlmann</a:t>
            </a:r>
            <a:r>
              <a:rPr lang="en-US" sz="900">
                <a:effectLst/>
                <a:latin typeface="Helvetica Neue" panose="02000503000000020004" pitchFamily="2" charset="0"/>
              </a:rPr>
              <a:t> T, Backes C, Keller A. PLSDB: a resource of complete bacterial plasmids. Nucleic Acids Res. 2019 Jan 8;47(D1):D195-D202. 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doi</a:t>
            </a:r>
            <a:r>
              <a:rPr lang="en-US" sz="900">
                <a:effectLst/>
                <a:latin typeface="Helvetica Neue" panose="02000503000000020004" pitchFamily="2" charset="0"/>
              </a:rPr>
              <a:t>: 10.1093/</a:t>
            </a:r>
            <a:r>
              <a:rPr lang="en-US" sz="900" err="1">
                <a:effectLst/>
                <a:latin typeface="Helvetica Neue" panose="02000503000000020004" pitchFamily="2" charset="0"/>
              </a:rPr>
              <a:t>nar</a:t>
            </a:r>
            <a:r>
              <a:rPr lang="en-US" sz="900">
                <a:effectLst/>
                <a:latin typeface="Helvetica Neue" panose="02000503000000020004" pitchFamily="2" charset="0"/>
              </a:rPr>
              <a:t>/gky1050. PMID: 30380090; PMCID: PMC6323999.</a:t>
            </a: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69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17748-9996-C182-F90D-0A356161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Functional Annotations</a:t>
            </a:r>
          </a:p>
        </p:txBody>
      </p:sp>
      <p:pic>
        <p:nvPicPr>
          <p:cNvPr id="8" name="Picture 4" descr="Microscopic view of cells">
            <a:extLst>
              <a:ext uri="{FF2B5EF4-FFF2-40B4-BE49-F238E27FC236}">
                <a16:creationId xmlns:a16="http://schemas.microsoft.com/office/drawing/2014/main" id="{10C2D2F5-9335-9BBE-694E-C97BBBAA3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207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A4C-5876-0BFF-D45A-CAB00E98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Antibiotic resistance</a:t>
            </a:r>
          </a:p>
          <a:p>
            <a:r>
              <a:rPr lang="en-US" sz="1700">
                <a:ea typeface="+mn-lt"/>
                <a:cs typeface="+mn-lt"/>
              </a:rPr>
              <a:t>Operons</a:t>
            </a:r>
            <a:endParaRPr lang="en-US" sz="1700">
              <a:cs typeface="Calibri"/>
            </a:endParaRPr>
          </a:p>
          <a:p>
            <a:r>
              <a:rPr lang="en-US" sz="1700">
                <a:cs typeface="Calibri"/>
              </a:rPr>
              <a:t>Prophage</a:t>
            </a:r>
          </a:p>
          <a:p>
            <a:r>
              <a:rPr lang="en-US" sz="1700">
                <a:cs typeface="Calibri"/>
              </a:rPr>
              <a:t>Virulence</a:t>
            </a:r>
          </a:p>
          <a:p>
            <a:r>
              <a:rPr lang="en-US" sz="1700">
                <a:cs typeface="Calibri"/>
              </a:rPr>
              <a:t>Plasmids </a:t>
            </a:r>
          </a:p>
          <a:p>
            <a:r>
              <a:rPr lang="en-US" sz="1700">
                <a:cs typeface="Calibri"/>
              </a:rPr>
              <a:t>Outer membrane protein</a:t>
            </a:r>
          </a:p>
          <a:p>
            <a:r>
              <a:rPr lang="en-US" sz="1700">
                <a:cs typeface="Calibri"/>
              </a:rPr>
              <a:t>Transmembrane protein</a:t>
            </a:r>
          </a:p>
          <a:p>
            <a:r>
              <a:rPr lang="en-US" sz="1700">
                <a:cs typeface="Calibri"/>
              </a:rPr>
              <a:t>Signal peptide</a:t>
            </a:r>
          </a:p>
          <a:p>
            <a:r>
              <a:rPr lang="en-US" sz="1700">
                <a:cs typeface="Calibri"/>
              </a:rPr>
              <a:t>Crispr</a:t>
            </a:r>
          </a:p>
          <a:p>
            <a:r>
              <a:rPr lang="en-US" sz="1700">
                <a:cs typeface="Calibri"/>
              </a:rPr>
              <a:t>ncRNA</a:t>
            </a:r>
          </a:p>
        </p:txBody>
      </p:sp>
    </p:spTree>
    <p:extLst>
      <p:ext uri="{BB962C8B-B14F-4D97-AF65-F5344CB8AC3E}">
        <p14:creationId xmlns:p14="http://schemas.microsoft.com/office/powerpoint/2010/main" val="49271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972FEA4-8541-9EE7-F95B-F16A46D3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829" y="755296"/>
            <a:ext cx="7432191" cy="388331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587D7B5-AE71-EEC0-9987-A110D7458764}"/>
              </a:ext>
            </a:extLst>
          </p:cNvPr>
          <p:cNvGrpSpPr/>
          <p:nvPr/>
        </p:nvGrpSpPr>
        <p:grpSpPr>
          <a:xfrm>
            <a:off x="1040171" y="151585"/>
            <a:ext cx="9637243" cy="6554830"/>
            <a:chOff x="140285" y="120290"/>
            <a:chExt cx="9637243" cy="6554830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3AC4324A-5663-6E95-0541-63A5B340C2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2185648"/>
                </p:ext>
              </p:extLst>
            </p:nvPr>
          </p:nvGraphicFramePr>
          <p:xfrm>
            <a:off x="140285" y="120290"/>
            <a:ext cx="5437556" cy="65548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36EE0C-8128-637C-BB34-AF9061DE8A3E}"/>
                </a:ext>
              </a:extLst>
            </p:cNvPr>
            <p:cNvGrpSpPr/>
            <p:nvPr/>
          </p:nvGrpSpPr>
          <p:grpSpPr>
            <a:xfrm>
              <a:off x="5747657" y="3001846"/>
              <a:ext cx="4029871" cy="966138"/>
              <a:chOff x="5747657" y="3001846"/>
              <a:chExt cx="4029871" cy="966138"/>
            </a:xfrm>
            <a:solidFill>
              <a:schemeClr val="dk2">
                <a:hueOff val="0"/>
                <a:satOff val="0"/>
                <a:lumOff val="0"/>
              </a:schemeClr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B1E154E-046B-9231-55B3-D74F43D37194}"/>
                  </a:ext>
                </a:extLst>
              </p:cNvPr>
              <p:cNvGrpSpPr/>
              <p:nvPr/>
            </p:nvGrpSpPr>
            <p:grpSpPr>
              <a:xfrm>
                <a:off x="6614161" y="3010303"/>
                <a:ext cx="1361237" cy="957681"/>
                <a:chOff x="5476378" y="820466"/>
                <a:chExt cx="904648" cy="452324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6F8AA2-1010-EE6C-4F27-5CEC61A9B9F1}"/>
                    </a:ext>
                  </a:extLst>
                </p:cNvPr>
                <p:cNvSpPr/>
                <p:nvPr/>
              </p:nvSpPr>
              <p:spPr>
                <a:xfrm>
                  <a:off x="5476378" y="820466"/>
                  <a:ext cx="904648" cy="452324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D865108-1484-F0B0-5A9D-8D30D3C9EF70}"/>
                    </a:ext>
                  </a:extLst>
                </p:cNvPr>
                <p:cNvSpPr txBox="1"/>
                <p:nvPr/>
              </p:nvSpPr>
              <p:spPr>
                <a:xfrm>
                  <a:off x="5476378" y="820466"/>
                  <a:ext cx="904648" cy="452324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200" kern="1200">
                      <a:solidFill>
                        <a:schemeClr val="bg1"/>
                      </a:solidFill>
                    </a:rPr>
                    <a:t>Merge Annotations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F59200B-9994-A662-E8AD-89618975BF23}"/>
                  </a:ext>
                </a:extLst>
              </p:cNvPr>
              <p:cNvGrpSpPr/>
              <p:nvPr/>
            </p:nvGrpSpPr>
            <p:grpSpPr>
              <a:xfrm>
                <a:off x="8416292" y="3001846"/>
                <a:ext cx="1361236" cy="957681"/>
                <a:chOff x="5476378" y="1462766"/>
                <a:chExt cx="904648" cy="452324"/>
              </a:xfrm>
              <a:grpFill/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4303221-6CB2-E3E2-9AB2-8D35A64EDFC4}"/>
                    </a:ext>
                  </a:extLst>
                </p:cNvPr>
                <p:cNvSpPr/>
                <p:nvPr/>
              </p:nvSpPr>
              <p:spPr>
                <a:xfrm>
                  <a:off x="5476378" y="1462766"/>
                  <a:ext cx="904648" cy="452324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F1CF77-2182-C4A8-C79A-AF6B3CFC1339}"/>
                    </a:ext>
                  </a:extLst>
                </p:cNvPr>
                <p:cNvSpPr txBox="1"/>
                <p:nvPr/>
              </p:nvSpPr>
              <p:spPr>
                <a:xfrm>
                  <a:off x="5476378" y="1462766"/>
                  <a:ext cx="904648" cy="452324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6350" tIns="6350" rIns="6350" bIns="635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200" kern="1200">
                      <a:solidFill>
                        <a:schemeClr val="bg1"/>
                      </a:solidFill>
                    </a:rPr>
                    <a:t>Out: .</a:t>
                  </a:r>
                  <a:r>
                    <a:rPr lang="en-US" sz="1200" kern="1200" err="1">
                      <a:solidFill>
                        <a:schemeClr val="bg1"/>
                      </a:solidFill>
                    </a:rPr>
                    <a:t>gff</a:t>
                  </a:r>
                  <a:r>
                    <a:rPr lang="en-US" sz="1200" kern="1200">
                      <a:solidFill>
                        <a:schemeClr val="bg1"/>
                      </a:solidFill>
                    </a:rPr>
                    <a:t>, .</a:t>
                  </a:r>
                  <a:r>
                    <a:rPr lang="en-US" sz="1200" kern="1200" err="1">
                      <a:solidFill>
                        <a:schemeClr val="bg1"/>
                      </a:solidFill>
                    </a:rPr>
                    <a:t>fna</a:t>
                  </a:r>
                  <a:r>
                    <a:rPr lang="en-US" sz="1200">
                      <a:solidFill>
                        <a:schemeClr val="bg1"/>
                      </a:solidFill>
                    </a:rPr>
                    <a:t>, .</a:t>
                  </a:r>
                  <a:r>
                    <a:rPr lang="en-US" sz="1200" err="1">
                      <a:solidFill>
                        <a:schemeClr val="bg1"/>
                      </a:solidFill>
                    </a:rPr>
                    <a:t>faa</a:t>
                  </a:r>
                  <a:r>
                    <a:rPr lang="en-US" sz="1200">
                      <a:solidFill>
                        <a:schemeClr val="bg1"/>
                      </a:solidFill>
                    </a:rPr>
                    <a:t> deliverables</a:t>
                  </a:r>
                  <a:endParaRPr lang="en-US" sz="1200" kern="120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7D97403-5C7C-193D-6034-E0B1A3BF5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7657" y="3480686"/>
                <a:ext cx="866504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2610A22-3B92-DB1B-990F-4FE95D110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5398" y="3498747"/>
                <a:ext cx="440894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7691387-4BD8-D8F9-F607-ABB4E3661DFA}"/>
                </a:ext>
              </a:extLst>
            </p:cNvPr>
            <p:cNvSpPr/>
            <p:nvPr/>
          </p:nvSpPr>
          <p:spPr>
            <a:xfrm>
              <a:off x="5384800" y="320676"/>
              <a:ext cx="362857" cy="6154057"/>
            </a:xfrm>
            <a:custGeom>
              <a:avLst/>
              <a:gdLst>
                <a:gd name="connsiteX0" fmla="*/ 29029 w 362857"/>
                <a:gd name="connsiteY0" fmla="*/ 0 h 6154057"/>
                <a:gd name="connsiteX1" fmla="*/ 362857 w 362857"/>
                <a:gd name="connsiteY1" fmla="*/ 0 h 6154057"/>
                <a:gd name="connsiteX2" fmla="*/ 333829 w 362857"/>
                <a:gd name="connsiteY2" fmla="*/ 6154057 h 6154057"/>
                <a:gd name="connsiteX3" fmla="*/ 0 w 362857"/>
                <a:gd name="connsiteY3" fmla="*/ 6154057 h 615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857" h="6154057">
                  <a:moveTo>
                    <a:pt x="29029" y="0"/>
                  </a:moveTo>
                  <a:lnTo>
                    <a:pt x="362857" y="0"/>
                  </a:lnTo>
                  <a:lnTo>
                    <a:pt x="333829" y="6154057"/>
                  </a:lnTo>
                  <a:lnTo>
                    <a:pt x="0" y="61540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69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EB9DF-F7E1-C651-7517-DBEC15DC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Fully Automated Functional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E6A5-295E-96AB-40EC-C1A9EBA8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/>
              <a:t>PANNZER</a:t>
            </a:r>
          </a:p>
          <a:p>
            <a:pPr lvl="1"/>
            <a:r>
              <a:rPr lang="en-US" sz="1700"/>
              <a:t>PANNZER is a fully automated service for functional annotation of prokaryotic and eukaryotic proteins of unknown functions. This tool is designed to predict the functional descript (DE) and GO classes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Runtime takes approximately an hour. According to literature papers, is much faster than running BLAST.</a:t>
            </a:r>
            <a:endParaRPr lang="en-US" sz="1700">
              <a:cs typeface="Calibri"/>
            </a:endParaRPr>
          </a:p>
          <a:p>
            <a:pPr lvl="1"/>
            <a:r>
              <a:rPr lang="en-US" sz="1700"/>
              <a:t>Input: FASTA </a:t>
            </a:r>
          </a:p>
          <a:p>
            <a:pPr lvl="1"/>
            <a:r>
              <a:rPr lang="en-US" sz="1700"/>
              <a:t>Output: CSV </a:t>
            </a:r>
            <a:endParaRPr lang="en-US" sz="1700">
              <a:cs typeface="Calibri"/>
            </a:endParaRPr>
          </a:p>
          <a:p>
            <a:pPr lvl="1"/>
            <a:endParaRPr lang="en-US" sz="17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A563D8-2243-6A51-5B75-CBF788E0C25D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Blast2GO</a:t>
            </a:r>
          </a:p>
          <a:p>
            <a:pPr lvl="1"/>
            <a:r>
              <a:rPr lang="en-US" sz="2000"/>
              <a:t>Blast2GO is a bioinformatics platform for automatic, high-through output functional analysis. Its main purpose is enabling Gene Ontology (GO) based data mining. </a:t>
            </a:r>
          </a:p>
          <a:p>
            <a:pPr lvl="1"/>
            <a:r>
              <a:rPr lang="en-US" sz="2000"/>
              <a:t>Input: FASTA </a:t>
            </a:r>
          </a:p>
          <a:p>
            <a:pPr lvl="1"/>
            <a:r>
              <a:rPr lang="en-US" sz="2000"/>
              <a:t>Output: XML 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49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BB5-D035-574C-6F2E-12D89EE3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6FA7-CD8B-AF41-4FAC-1DD9FBF9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Clustering sequences into groups of similar sequences</a:t>
            </a:r>
          </a:p>
          <a:p>
            <a:r>
              <a:rPr lang="en-US" sz="2400"/>
              <a:t>Helps identify and summarize key potential functional groups </a:t>
            </a:r>
          </a:p>
          <a:p>
            <a:r>
              <a:rPr lang="en-US" sz="2400"/>
              <a:t>Representative-based clustering</a:t>
            </a:r>
          </a:p>
          <a:p>
            <a:r>
              <a:rPr lang="en-US" sz="2400"/>
              <a:t>Cascaded clustering</a:t>
            </a:r>
          </a:p>
          <a:p>
            <a:r>
              <a:rPr lang="en-US" sz="2400"/>
              <a:t>Database options: </a:t>
            </a:r>
          </a:p>
          <a:p>
            <a:pPr lvl="1"/>
            <a:r>
              <a:rPr lang="en-US"/>
              <a:t>UniRef50, UniRef90, UniRef100 </a:t>
            </a:r>
          </a:p>
          <a:p>
            <a:pPr lvl="1"/>
            <a:r>
              <a:rPr lang="en-US"/>
              <a:t>UniProt, UniProt-Swiss</a:t>
            </a:r>
          </a:p>
          <a:p>
            <a:pPr lvl="1"/>
            <a:r>
              <a:rPr lang="en-US"/>
              <a:t>PDB (Protein DataBase)</a:t>
            </a:r>
          </a:p>
          <a:p>
            <a:pPr lvl="1"/>
            <a:r>
              <a:rPr lang="en-US"/>
              <a:t>Many, many others</a:t>
            </a:r>
          </a:p>
        </p:txBody>
      </p:sp>
    </p:spTree>
    <p:extLst>
      <p:ext uri="{BB962C8B-B14F-4D97-AF65-F5344CB8AC3E}">
        <p14:creationId xmlns:p14="http://schemas.microsoft.com/office/powerpoint/2010/main" val="266643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BB5-D035-574C-6F2E-12D89EE3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Tools: Diamond vs. MMSeqs2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6FA7-CD8B-AF41-4FAC-1DD9FBF9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Diamond</a:t>
            </a:r>
          </a:p>
          <a:p>
            <a:pPr lvl="1"/>
            <a:r>
              <a:rPr lang="en-US" sz="2000"/>
              <a:t>The clustering criterion is defined by sequence coverage of the local alignment as well its sequence identity </a:t>
            </a:r>
          </a:p>
          <a:p>
            <a:pPr lvl="1"/>
            <a:r>
              <a:rPr lang="en-US" sz="2000"/>
              <a:t>Supports </a:t>
            </a:r>
            <a:r>
              <a:rPr lang="en-US" sz="2000" b="1"/>
              <a:t>multithreading</a:t>
            </a:r>
          </a:p>
          <a:p>
            <a:pPr lvl="1"/>
            <a:r>
              <a:rPr lang="en-US" sz="2000"/>
              <a:t>Has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sensitive</a:t>
            </a:r>
            <a:r>
              <a:rPr lang="en-US" sz="2000"/>
              <a:t> and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recluster</a:t>
            </a:r>
            <a:r>
              <a:rPr lang="en-US" sz="2000"/>
              <a:t> options</a:t>
            </a:r>
          </a:p>
          <a:p>
            <a:pPr lvl="1"/>
            <a:r>
              <a:rPr lang="en-US" sz="2000"/>
              <a:t>Input: FASTA</a:t>
            </a:r>
          </a:p>
          <a:p>
            <a:pPr lvl="1"/>
            <a:r>
              <a:rPr lang="en-US" sz="2000"/>
              <a:t>Output: .</a:t>
            </a:r>
            <a:r>
              <a:rPr lang="en-US" sz="2000" err="1"/>
              <a:t>tsv</a:t>
            </a:r>
            <a:endParaRPr lang="en-US" sz="2000"/>
          </a:p>
          <a:p>
            <a:pPr lvl="1"/>
            <a:r>
              <a:rPr lang="en-US" sz="2000"/>
              <a:t>Installation available through </a:t>
            </a:r>
            <a:r>
              <a:rPr lang="en-US" sz="2000" err="1"/>
              <a:t>bioconda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94BC83-9D97-304A-8A0A-925DD7EF92F3}"/>
              </a:ext>
            </a:extLst>
          </p:cNvPr>
          <p:cNvSpPr txBox="1">
            <a:spLocks/>
          </p:cNvSpPr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MMseqs2</a:t>
            </a:r>
          </a:p>
          <a:p>
            <a:pPr lvl="1"/>
            <a:r>
              <a:rPr lang="en-US" sz="2000"/>
              <a:t>Has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easy-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linclust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/>
              <a:t>option for clustering large datasets</a:t>
            </a:r>
          </a:p>
          <a:p>
            <a:pPr lvl="1"/>
            <a:r>
              <a:rPr lang="en-US" sz="2000"/>
              <a:t>Designed to run on multiple cores/servers</a:t>
            </a:r>
          </a:p>
          <a:p>
            <a:pPr lvl="1"/>
            <a:r>
              <a:rPr lang="en-US" sz="2000"/>
              <a:t>Can download various reference databases</a:t>
            </a:r>
          </a:p>
          <a:p>
            <a:pPr lvl="1"/>
            <a:r>
              <a:rPr lang="en-US" sz="2000"/>
              <a:t>Input: FASTA/FASTQ, but converted to database for processing</a:t>
            </a:r>
          </a:p>
          <a:p>
            <a:pPr lvl="1"/>
            <a:r>
              <a:rPr lang="en-US" sz="2000"/>
              <a:t>Output: .</a:t>
            </a:r>
            <a:r>
              <a:rPr lang="en-US" sz="2000" err="1"/>
              <a:t>tsv</a:t>
            </a:r>
            <a:endParaRPr lang="en-US" sz="2000"/>
          </a:p>
          <a:p>
            <a:pPr lvl="1"/>
            <a:r>
              <a:rPr lang="en-US" sz="2000"/>
              <a:t>Installation through </a:t>
            </a:r>
            <a:r>
              <a:rPr lang="en-US" sz="2000" err="1"/>
              <a:t>bioconda</a:t>
            </a:r>
            <a:endParaRPr lang="en-US" sz="2000"/>
          </a:p>
          <a:p>
            <a:pPr marL="457200"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300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BB5-D035-574C-6F2E-12D89EE3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5239657" cy="1325563"/>
          </a:xfrm>
        </p:spPr>
        <p:txBody>
          <a:bodyPr>
            <a:normAutofit fontScale="90000"/>
          </a:bodyPr>
          <a:lstStyle/>
          <a:p>
            <a:r>
              <a:rPr lang="en-US"/>
              <a:t>Clustering tool comparison paper: Fig.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8B161E-E3BA-76D2-8485-57EA9E43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7460"/>
            <a:ext cx="4140200" cy="4351338"/>
          </a:xfrm>
        </p:spPr>
        <p:txBody>
          <a:bodyPr>
            <a:normAutofit/>
          </a:bodyPr>
          <a:lstStyle/>
          <a:p>
            <a:r>
              <a:rPr lang="en-US" sz="2600"/>
              <a:t>Comparison using NCBI’s </a:t>
            </a:r>
            <a:r>
              <a:rPr lang="en-US" sz="2600" err="1"/>
              <a:t>refSeq</a:t>
            </a:r>
            <a:r>
              <a:rPr lang="en-US" sz="2600"/>
              <a:t> database</a:t>
            </a:r>
          </a:p>
          <a:p>
            <a:r>
              <a:rPr lang="en-US" sz="2600"/>
              <a:t>Similar error rates measured across tools</a:t>
            </a:r>
          </a:p>
          <a:p>
            <a:r>
              <a:rPr lang="en-US" sz="2600"/>
              <a:t>“…</a:t>
            </a:r>
            <a:r>
              <a:rPr lang="en-US" sz="2600" b="1" i="0">
                <a:solidFill>
                  <a:srgbClr val="333333"/>
                </a:solidFill>
                <a:effectLst/>
              </a:rPr>
              <a:t>diamond</a:t>
            </a:r>
            <a:r>
              <a:rPr lang="en-US" sz="2600" b="0" i="0">
                <a:solidFill>
                  <a:srgbClr val="333333"/>
                </a:solidFill>
                <a:effectLst/>
              </a:rPr>
              <a:t>, ran with the very-sensitive option, might be the best alternative to obtain RBH in terms of speed, sensitivity and quality.”</a:t>
            </a:r>
            <a:endParaRPr lang="en-US" sz="2600"/>
          </a:p>
          <a:p>
            <a:pPr lvl="1"/>
            <a:endParaRPr lang="en-US" sz="2600"/>
          </a:p>
          <a:p>
            <a:pPr lvl="1"/>
            <a:endParaRPr lang="en-US" sz="2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B2D0-A83E-84B1-FEAE-90D8A9C0828F}"/>
              </a:ext>
            </a:extLst>
          </p:cNvPr>
          <p:cNvSpPr txBox="1"/>
          <p:nvPr/>
        </p:nvSpPr>
        <p:spPr>
          <a:xfrm>
            <a:off x="5849256" y="4711470"/>
            <a:ext cx="592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333333"/>
                </a:solidFill>
                <a:effectLst/>
              </a:rPr>
              <a:t>Difference in speed </a:t>
            </a:r>
            <a:r>
              <a:rPr lang="en-US" b="0" i="0">
                <a:solidFill>
                  <a:srgbClr val="333333"/>
                </a:solidFill>
                <a:effectLst/>
              </a:rPr>
              <a:t>obtaining pairwise alignments. The times plotted are the “real” times, as measured by the </a:t>
            </a:r>
            <a:r>
              <a:rPr lang="en-US" b="0" i="1">
                <a:solidFill>
                  <a:srgbClr val="333333"/>
                </a:solidFill>
                <a:effectLst/>
              </a:rPr>
              <a:t>time</a:t>
            </a:r>
            <a:r>
              <a:rPr lang="en-US" b="0" i="0">
                <a:solidFill>
                  <a:srgbClr val="333333"/>
                </a:solidFill>
                <a:effectLst/>
              </a:rPr>
              <a:t> UNIX command, relative to </a:t>
            </a:r>
            <a:r>
              <a:rPr lang="en-US" b="0" i="0" err="1">
                <a:solidFill>
                  <a:srgbClr val="333333"/>
                </a:solidFill>
                <a:effectLst/>
              </a:rPr>
              <a:t>blastp</a:t>
            </a:r>
            <a:r>
              <a:rPr lang="en-US" b="0" i="0">
                <a:solidFill>
                  <a:srgbClr val="333333"/>
                </a:solidFill>
                <a:effectLst/>
              </a:rPr>
              <a:t>. The fastest of the three programs we tested was </a:t>
            </a:r>
            <a:r>
              <a:rPr lang="en-US" b="0" i="0" err="1">
                <a:solidFill>
                  <a:srgbClr val="333333"/>
                </a:solidFill>
                <a:effectLst/>
              </a:rPr>
              <a:t>lastal</a:t>
            </a:r>
            <a:r>
              <a:rPr lang="en-US" b="0" i="0">
                <a:solidFill>
                  <a:srgbClr val="333333"/>
                </a:solidFill>
                <a:effectLst/>
              </a:rPr>
              <a:t>. Both diamond and </a:t>
            </a:r>
            <a:r>
              <a:rPr lang="en-US" b="0" i="0" err="1">
                <a:solidFill>
                  <a:srgbClr val="333333"/>
                </a:solidFill>
                <a:effectLst/>
              </a:rPr>
              <a:t>mmseqs</a:t>
            </a:r>
            <a:r>
              <a:rPr lang="en-US" b="0" i="0">
                <a:solidFill>
                  <a:srgbClr val="333333"/>
                </a:solidFill>
                <a:effectLst/>
              </a:rPr>
              <a:t> were tested with different sensitivity options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7C7E5-127E-D569-7528-B223D01CA4F2}"/>
              </a:ext>
            </a:extLst>
          </p:cNvPr>
          <p:cNvSpPr txBox="1"/>
          <p:nvPr/>
        </p:nvSpPr>
        <p:spPr>
          <a:xfrm>
            <a:off x="182880" y="6334780"/>
            <a:ext cx="1182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333333"/>
                </a:solidFill>
                <a:effectLst/>
                <a:latin typeface="-apple-system"/>
              </a:rPr>
              <a:t>Hernández-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-apple-system"/>
              </a:rPr>
              <a:t>Salmerón</a:t>
            </a:r>
            <a:r>
              <a:rPr lang="en-US" sz="1400" b="0" i="0">
                <a:solidFill>
                  <a:srgbClr val="333333"/>
                </a:solidFill>
                <a:effectLst/>
                <a:latin typeface="-apple-system"/>
              </a:rPr>
              <a:t>, J.E., Moreno-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-apple-system"/>
              </a:rPr>
              <a:t>Hagelsieb</a:t>
            </a:r>
            <a:r>
              <a:rPr lang="en-US" sz="1400" b="0" i="0">
                <a:solidFill>
                  <a:srgbClr val="333333"/>
                </a:solidFill>
                <a:effectLst/>
                <a:latin typeface="-apple-system"/>
              </a:rPr>
              <a:t>, G. Progress in quickly finding orthologs as reciprocal best hits: comparing blast, last, diamond and MMseqs2. </a:t>
            </a:r>
            <a:r>
              <a:rPr lang="en-US" sz="1400" b="0" i="1">
                <a:solidFill>
                  <a:srgbClr val="333333"/>
                </a:solidFill>
                <a:effectLst/>
                <a:latin typeface="-apple-system"/>
              </a:rPr>
              <a:t>BMC Genomics</a:t>
            </a:r>
            <a:r>
              <a:rPr lang="en-US" sz="1400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400" b="1" i="0">
                <a:solidFill>
                  <a:srgbClr val="333333"/>
                </a:solidFill>
                <a:effectLst/>
                <a:latin typeface="-apple-system"/>
              </a:rPr>
              <a:t>21</a:t>
            </a:r>
            <a:r>
              <a:rPr lang="en-US" sz="1400" b="0" i="0">
                <a:solidFill>
                  <a:srgbClr val="333333"/>
                </a:solidFill>
                <a:effectLst/>
                <a:latin typeface="-apple-system"/>
              </a:rPr>
              <a:t>, 741 (2020). https://</a:t>
            </a:r>
            <a:r>
              <a:rPr lang="en-US" sz="1400" b="0" i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US" sz="1400" b="0" i="0">
                <a:solidFill>
                  <a:srgbClr val="333333"/>
                </a:solidFill>
                <a:effectLst/>
                <a:latin typeface="-apple-system"/>
              </a:rPr>
              <a:t>/10.1186/s12864-020-07132-6</a:t>
            </a:r>
            <a:endParaRPr lang="en-US" sz="1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CFFFD1-EC21-5367-C4DF-74EC0BBCA8B0}"/>
              </a:ext>
            </a:extLst>
          </p:cNvPr>
          <p:cNvGrpSpPr/>
          <p:nvPr/>
        </p:nvGrpSpPr>
        <p:grpSpPr>
          <a:xfrm>
            <a:off x="5849257" y="365125"/>
            <a:ext cx="5925185" cy="4346345"/>
            <a:chOff x="5000309" y="1359431"/>
            <a:chExt cx="5925185" cy="4346345"/>
          </a:xfrm>
        </p:grpSpPr>
        <p:pic>
          <p:nvPicPr>
            <p:cNvPr id="6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1C83EBA-0D59-A7BE-EE0C-9B5B6772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309" y="1359431"/>
              <a:ext cx="5925185" cy="43463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1A0B52-8E16-98C3-C970-FFE405260DDC}"/>
                </a:ext>
              </a:extLst>
            </p:cNvPr>
            <p:cNvSpPr/>
            <p:nvPr/>
          </p:nvSpPr>
          <p:spPr>
            <a:xfrm>
              <a:off x="6600509" y="3650421"/>
              <a:ext cx="2526030" cy="1477328"/>
            </a:xfrm>
            <a:prstGeom prst="rect">
              <a:avLst/>
            </a:prstGeom>
            <a:solidFill>
              <a:schemeClr val="accent4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12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566df1-0d88-40af-9b18-879b35b8c4f7">
      <Terms xmlns="http://schemas.microsoft.com/office/infopath/2007/PartnerControls"/>
    </lcf76f155ced4ddcb4097134ff3c332f>
    <TaxCatchAll xmlns="4043fab7-11d9-4675-b94a-518c4335b8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3B4177351444186ABEE9C2307DFD4" ma:contentTypeVersion="9" ma:contentTypeDescription="Create a new document." ma:contentTypeScope="" ma:versionID="88dd1de249cbddda835878d840a3c867">
  <xsd:schema xmlns:xsd="http://www.w3.org/2001/XMLSchema" xmlns:xs="http://www.w3.org/2001/XMLSchema" xmlns:p="http://schemas.microsoft.com/office/2006/metadata/properties" xmlns:ns2="d2566df1-0d88-40af-9b18-879b35b8c4f7" xmlns:ns3="4043fab7-11d9-4675-b94a-518c4335b897" targetNamespace="http://schemas.microsoft.com/office/2006/metadata/properties" ma:root="true" ma:fieldsID="dcf177a7afde8beb4e91bdf6f3442307" ns2:_="" ns3:_="">
    <xsd:import namespace="d2566df1-0d88-40af-9b18-879b35b8c4f7"/>
    <xsd:import namespace="4043fab7-11d9-4675-b94a-518c4335b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66df1-0d88-40af-9b18-879b35b8c4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3fab7-11d9-4675-b94a-518c4335b8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3f932a6-210f-4cce-afbd-5b6cc515fc43}" ma:internalName="TaxCatchAll" ma:showField="CatchAllData" ma:web="4043fab7-11d9-4675-b94a-518c4335b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E444C4-0F11-4570-80D2-166CC20CCA45}">
  <ds:schemaRefs>
    <ds:schemaRef ds:uri="4043fab7-11d9-4675-b94a-518c4335b897"/>
    <ds:schemaRef ds:uri="d2566df1-0d88-40af-9b18-879b35b8c4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BD500F-876B-42BB-A4BB-F2100B7D2B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010B27-A648-43ED-B3B2-F96B8DFB26C5}">
  <ds:schemaRefs>
    <ds:schemaRef ds:uri="4043fab7-11d9-4675-b94a-518c4335b897"/>
    <ds:schemaRef ds:uri="d2566df1-0d88-40af-9b18-879b35b8c4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16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Team II: Functional Annotation</vt:lpstr>
      <vt:lpstr>What is functional annotation?</vt:lpstr>
      <vt:lpstr>Homology vs Ab Initio methods</vt:lpstr>
      <vt:lpstr>Functional Annotations</vt:lpstr>
      <vt:lpstr>PowerPoint Presentation</vt:lpstr>
      <vt:lpstr>Fully Automated Functional Annotation</vt:lpstr>
      <vt:lpstr>Clustering</vt:lpstr>
      <vt:lpstr>Clustering Tools: Diamond vs. MMSeqs2</vt:lpstr>
      <vt:lpstr>Clustering tool comparison paper: Fig. 1</vt:lpstr>
      <vt:lpstr>Operons</vt:lpstr>
      <vt:lpstr>Operons</vt:lpstr>
      <vt:lpstr>Operons</vt:lpstr>
      <vt:lpstr>Antibiotic resistance genes</vt:lpstr>
      <vt:lpstr>Antibiotic resistance genes</vt:lpstr>
      <vt:lpstr>Antibiotic resistance genes</vt:lpstr>
      <vt:lpstr>Plasmids</vt:lpstr>
      <vt:lpstr>Plasmid Annotation Tools</vt:lpstr>
      <vt:lpstr>Plasmid Databases</vt:lpstr>
      <vt:lpstr>Virulence Factor/Prophage</vt:lpstr>
      <vt:lpstr>Virulence Factor/Prophage</vt:lpstr>
      <vt:lpstr>Virulence Factor/Prophage</vt:lpstr>
      <vt:lpstr>Virulence Factor/Prophage</vt:lpstr>
      <vt:lpstr>Transmembrane Proteins</vt:lpstr>
      <vt:lpstr>Transmembrane Tools</vt:lpstr>
      <vt:lpstr>Outer Membrane Proteins</vt:lpstr>
      <vt:lpstr>Outer Membrane Proteins</vt:lpstr>
      <vt:lpstr>Signal Peptide</vt:lpstr>
      <vt:lpstr>SignalP </vt:lpstr>
      <vt:lpstr>SignalP (5.0 &amp; 6.0)</vt:lpstr>
      <vt:lpstr>CRISPR</vt:lpstr>
      <vt:lpstr>Proposed Approach and Analysis Workflow</vt:lpstr>
      <vt:lpstr>Task Delegation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2023-03-02T14:42:46Z</dcterms:created>
  <dcterms:modified xsi:type="dcterms:W3CDTF">2023-03-07T15:24:58Z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0x0101001013B4177351444186ABEE9C2307DFD4</vt:lpwstr>
  </property>
  <property fmtid="{D5CDD505-2E9C-101B-9397-08002B2CF9AE}" pid="3" name="MediaServiceImageTags">
    <vt:lpwstr/>
  </property>
</Properties>
</file>