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34"/>
  </p:notesMasterIdLst>
  <p:sldIdLst>
    <p:sldId id="256" r:id="rId6"/>
    <p:sldId id="288" r:id="rId7"/>
    <p:sldId id="289" r:id="rId8"/>
    <p:sldId id="293" r:id="rId9"/>
    <p:sldId id="277" r:id="rId10"/>
    <p:sldId id="260" r:id="rId11"/>
    <p:sldId id="281" r:id="rId12"/>
    <p:sldId id="274" r:id="rId13"/>
    <p:sldId id="287" r:id="rId14"/>
    <p:sldId id="271" r:id="rId15"/>
    <p:sldId id="290" r:id="rId16"/>
    <p:sldId id="273" r:id="rId17"/>
    <p:sldId id="291" r:id="rId18"/>
    <p:sldId id="264" r:id="rId19"/>
    <p:sldId id="282" r:id="rId20"/>
    <p:sldId id="286" r:id="rId21"/>
    <p:sldId id="284" r:id="rId22"/>
    <p:sldId id="285" r:id="rId23"/>
    <p:sldId id="267" r:id="rId24"/>
    <p:sldId id="283" r:id="rId25"/>
    <p:sldId id="280" r:id="rId26"/>
    <p:sldId id="294" r:id="rId27"/>
    <p:sldId id="279" r:id="rId28"/>
    <p:sldId id="295" r:id="rId29"/>
    <p:sldId id="268" r:id="rId30"/>
    <p:sldId id="292" r:id="rId31"/>
    <p:sldId id="270" r:id="rId32"/>
    <p:sldId id="27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91967-D220-4404-A2EE-30AB02C53773}" v="44" dt="2023-03-30T12:03:47.388"/>
    <p1510:client id="{05F6171F-6AD3-427B-8476-39072CDEC662}" v="31" dt="2023-03-30T02:12:32.624"/>
    <p1510:client id="{08539F19-DCE7-DB47-5B6C-C893A0B35113}" v="875" dt="2023-03-30T03:41:12.495"/>
    <p1510:client id="{0E4E493F-AA3B-7E47-8BCF-0CB5786F17D7}" v="2896" dt="2023-03-30T23:46:51.741"/>
    <p1510:client id="{217FBFC5-9663-492B-A523-E8538BEAE695}" v="552" dt="2023-03-30T11:26:34.304"/>
    <p1510:client id="{25A4B496-E5F5-4B8D-BC2A-90059530543C}" v="160" dt="2023-03-30T03:58:11.522"/>
    <p1510:client id="{2725AC7A-2B8C-4B3C-BAB1-BB012F5234AD}" v="122" dt="2023-03-30T02:28:39.586"/>
    <p1510:client id="{29355517-4BF3-4747-978D-6C4C5830BEC9}" v="8" dt="2023-03-30T02:54:32.024"/>
    <p1510:client id="{306A859D-F997-48F4-94D7-021F18A302E2}" v="2" dt="2023-03-30T10:22:52.461"/>
    <p1510:client id="{32361B6A-538E-4FBB-9F8B-F33C2B2F41BD}" v="103" dt="2023-03-30T02:35:41.925"/>
    <p1510:client id="{4F261E65-1C74-45A3-84FA-F6FC0651B2F5}" v="58" dt="2023-03-30T04:06:33.697"/>
    <p1510:client id="{52B46AB6-67E2-44E7-BAE5-D325B11AC8BA}" v="41" dt="2023-03-30T03:48:00.788"/>
    <p1510:client id="{54262BD9-8E54-C27C-4D7D-007D2FEBD839}" v="29" dt="2023-03-30T10:27:41.903"/>
    <p1510:client id="{58724530-D70F-43F9-AE4F-218B14D3D203}" v="143" dt="2023-03-30T05:23:06.074"/>
    <p1510:client id="{5B8474BA-10BC-4F2B-9498-6FB9E2827CD2}" v="57" dt="2023-03-30T02:51:27.570"/>
    <p1510:client id="{626C7FB0-579A-4494-8618-1DD4DF382E7F}" v="695" dt="2023-03-30T03:14:04.515"/>
    <p1510:client id="{64AD46A0-A911-4790-A003-3F48B43827A3}" v="437" dt="2023-03-30T06:15:31.441"/>
    <p1510:client id="{6AF7B82F-6EDE-EA9A-85AA-1C5C8270E0DE}" v="45" dt="2023-03-30T11:27:10.184"/>
    <p1510:client id="{75BB2096-330F-440A-9C96-FA4F91EFAD6D}" v="242" dt="2023-03-30T03:21:00.752"/>
    <p1510:client id="{8253D752-4E18-4BE1-BE22-AFA5C6C7CCA2}" v="100" dt="2023-03-30T02:16:35.741"/>
    <p1510:client id="{9CD8140D-37D3-4ACE-9ACE-207CFE0A3352}" v="7" dt="2023-03-30T02:28:16.078"/>
    <p1510:client id="{AA6CFA7C-2508-477A-A957-6BD66331D699}" v="221" dt="2023-03-30T04:16:28.443"/>
    <p1510:client id="{ABD6CA89-F435-44B0-A7DA-F6D2BCEC485C}" v="102" dt="2023-03-30T03:25:36.916"/>
    <p1510:client id="{B2F8D1DA-57F0-47F9-B325-E84683B4F788}" v="18" dt="2023-03-30T12:31:54.067"/>
    <p1510:client id="{CD03F9C2-2CDF-488B-5C61-694AAB682B36}" v="165" dt="2023-03-30T05:26:39.155"/>
    <p1510:client id="{CD93F0D6-A523-4AC7-AA81-961702422BB0}" v="75" dt="2023-03-30T05:32:44.106"/>
    <p1510:client id="{CFEA0E39-D38B-46A7-8F94-A1FA077EDCCE}" v="551" dt="2023-03-30T05:19:45.045"/>
    <p1510:client id="{D058A89E-8A32-41EA-94B3-C71930A86B94}" v="324" dt="2023-03-30T03:52:05.413"/>
    <p1510:client id="{F574A046-73DC-49CA-8C65-B472141B6F7E}" v="94" dt="2023-03-30T03:03:13.227"/>
    <p1510:client id="{F6A369A4-1D3E-4AE7-A4CD-61E9576ADE3E}" v="26" dt="2023-03-30T11:46:12.327"/>
    <p1510:client id="{FE6DFBAC-6811-4FF5-A3F2-0997A3F98C22}" v="4" dt="2023-03-30T10:43:34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48"/>
  </p:normalViewPr>
  <p:slideViewPr>
    <p:cSldViewPr snapToGrid="0">
      <p:cViewPr varScale="1">
        <p:scale>
          <a:sx n="112" d="100"/>
          <a:sy n="112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ndsey\compgenomics\group3\tmhmm_CGT2006_tes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indsey\compgenomics\group3\tmhmm_CGT2006_test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OMPdb annotation</a:t>
            </a:r>
            <a:r>
              <a:rPr lang="en-US" baseline="0"/>
              <a:t> hits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Sheet5!$A$1:$A$52</c:f>
              <c:strCache>
                <c:ptCount val="50"/>
                <c:pt idx="0">
                  <c:v>CGT2006</c:v>
                </c:pt>
                <c:pt idx="1">
                  <c:v>CGT2010</c:v>
                </c:pt>
                <c:pt idx="2">
                  <c:v>CGT2044</c:v>
                </c:pt>
                <c:pt idx="3">
                  <c:v>CGT2049</c:v>
                </c:pt>
                <c:pt idx="4">
                  <c:v>CGT2060</c:v>
                </c:pt>
                <c:pt idx="5">
                  <c:v>CGT2069</c:v>
                </c:pt>
                <c:pt idx="6">
                  <c:v>CGT2076</c:v>
                </c:pt>
                <c:pt idx="7">
                  <c:v>CGT2093</c:v>
                </c:pt>
                <c:pt idx="8">
                  <c:v>CGT2114</c:v>
                </c:pt>
                <c:pt idx="9">
                  <c:v>CGT2116</c:v>
                </c:pt>
                <c:pt idx="10">
                  <c:v>CGT2119</c:v>
                </c:pt>
                <c:pt idx="11">
                  <c:v>CGT2123</c:v>
                </c:pt>
                <c:pt idx="12">
                  <c:v>CGT2135</c:v>
                </c:pt>
                <c:pt idx="13">
                  <c:v>CGT2196</c:v>
                </c:pt>
                <c:pt idx="14">
                  <c:v>CGT2214</c:v>
                </c:pt>
                <c:pt idx="15">
                  <c:v>CGT2269</c:v>
                </c:pt>
                <c:pt idx="16">
                  <c:v>CGT2278</c:v>
                </c:pt>
                <c:pt idx="17">
                  <c:v>CGT2287</c:v>
                </c:pt>
                <c:pt idx="18">
                  <c:v>CGT2304</c:v>
                </c:pt>
                <c:pt idx="19">
                  <c:v>CGT2318</c:v>
                </c:pt>
                <c:pt idx="20">
                  <c:v>CGT2326</c:v>
                </c:pt>
                <c:pt idx="21">
                  <c:v>CGT2332</c:v>
                </c:pt>
                <c:pt idx="22">
                  <c:v>CGT2344</c:v>
                </c:pt>
                <c:pt idx="23">
                  <c:v>CGT2364</c:v>
                </c:pt>
                <c:pt idx="24">
                  <c:v>CGT2374</c:v>
                </c:pt>
                <c:pt idx="25">
                  <c:v>CGT2386</c:v>
                </c:pt>
                <c:pt idx="26">
                  <c:v>CGT2393</c:v>
                </c:pt>
                <c:pt idx="27">
                  <c:v>CGT2400</c:v>
                </c:pt>
                <c:pt idx="28">
                  <c:v>CGT2424</c:v>
                </c:pt>
                <c:pt idx="29">
                  <c:v>CGT2427</c:v>
                </c:pt>
                <c:pt idx="30">
                  <c:v>CGT2428</c:v>
                </c:pt>
                <c:pt idx="31">
                  <c:v>CGT2443</c:v>
                </c:pt>
                <c:pt idx="32">
                  <c:v>CGT2471</c:v>
                </c:pt>
                <c:pt idx="33">
                  <c:v>CGT2472</c:v>
                </c:pt>
                <c:pt idx="34">
                  <c:v>CGT2514</c:v>
                </c:pt>
                <c:pt idx="35">
                  <c:v>CGT2517</c:v>
                </c:pt>
                <c:pt idx="36">
                  <c:v>CGT2540</c:v>
                </c:pt>
                <c:pt idx="37">
                  <c:v>CGT2552</c:v>
                </c:pt>
                <c:pt idx="38">
                  <c:v>CGT2567</c:v>
                </c:pt>
                <c:pt idx="39">
                  <c:v>CGT2599</c:v>
                </c:pt>
                <c:pt idx="40">
                  <c:v>CGT2628</c:v>
                </c:pt>
                <c:pt idx="41">
                  <c:v>CGT2659</c:v>
                </c:pt>
                <c:pt idx="42">
                  <c:v>CGT2683</c:v>
                </c:pt>
                <c:pt idx="43">
                  <c:v>CGT2742</c:v>
                </c:pt>
                <c:pt idx="44">
                  <c:v>CGT2785</c:v>
                </c:pt>
                <c:pt idx="45">
                  <c:v>CGT2805</c:v>
                </c:pt>
                <c:pt idx="46">
                  <c:v>CGT2843</c:v>
                </c:pt>
                <c:pt idx="47">
                  <c:v>CGT2858</c:v>
                </c:pt>
                <c:pt idx="48">
                  <c:v>CGT2878</c:v>
                </c:pt>
                <c:pt idx="49">
                  <c:v>CGT2908</c:v>
                </c:pt>
              </c:strCache>
            </c:strRef>
          </c:cat>
          <c:val>
            <c:numRef>
              <c:f>Sheet5!$B$1:$B$52</c:f>
              <c:numCache>
                <c:formatCode>General</c:formatCode>
                <c:ptCount val="52"/>
                <c:pt idx="0">
                  <c:v>165</c:v>
                </c:pt>
                <c:pt idx="1">
                  <c:v>381</c:v>
                </c:pt>
                <c:pt idx="2">
                  <c:v>118</c:v>
                </c:pt>
                <c:pt idx="3">
                  <c:v>259</c:v>
                </c:pt>
                <c:pt idx="4">
                  <c:v>166</c:v>
                </c:pt>
                <c:pt idx="5">
                  <c:v>302</c:v>
                </c:pt>
                <c:pt idx="6">
                  <c:v>583</c:v>
                </c:pt>
                <c:pt idx="7">
                  <c:v>568</c:v>
                </c:pt>
                <c:pt idx="8">
                  <c:v>479</c:v>
                </c:pt>
                <c:pt idx="9">
                  <c:v>725</c:v>
                </c:pt>
                <c:pt idx="10">
                  <c:v>650</c:v>
                </c:pt>
                <c:pt idx="11">
                  <c:v>708</c:v>
                </c:pt>
                <c:pt idx="12">
                  <c:v>685</c:v>
                </c:pt>
                <c:pt idx="13">
                  <c:v>721</c:v>
                </c:pt>
                <c:pt idx="14">
                  <c:v>703</c:v>
                </c:pt>
                <c:pt idx="15">
                  <c:v>683</c:v>
                </c:pt>
                <c:pt idx="16">
                  <c:v>704</c:v>
                </c:pt>
                <c:pt idx="17">
                  <c:v>681</c:v>
                </c:pt>
                <c:pt idx="18">
                  <c:v>687</c:v>
                </c:pt>
                <c:pt idx="19">
                  <c:v>680</c:v>
                </c:pt>
                <c:pt idx="20">
                  <c:v>686</c:v>
                </c:pt>
                <c:pt idx="21">
                  <c:v>717</c:v>
                </c:pt>
                <c:pt idx="22">
                  <c:v>684</c:v>
                </c:pt>
                <c:pt idx="23">
                  <c:v>708</c:v>
                </c:pt>
                <c:pt idx="24">
                  <c:v>687</c:v>
                </c:pt>
                <c:pt idx="25">
                  <c:v>727</c:v>
                </c:pt>
                <c:pt idx="26">
                  <c:v>705</c:v>
                </c:pt>
                <c:pt idx="27">
                  <c:v>709</c:v>
                </c:pt>
                <c:pt idx="28">
                  <c:v>681</c:v>
                </c:pt>
                <c:pt idx="29">
                  <c:v>683</c:v>
                </c:pt>
                <c:pt idx="30">
                  <c:v>687</c:v>
                </c:pt>
                <c:pt idx="31">
                  <c:v>684</c:v>
                </c:pt>
                <c:pt idx="32">
                  <c:v>885</c:v>
                </c:pt>
                <c:pt idx="33">
                  <c:v>718</c:v>
                </c:pt>
                <c:pt idx="34">
                  <c:v>684</c:v>
                </c:pt>
                <c:pt idx="35">
                  <c:v>676</c:v>
                </c:pt>
                <c:pt idx="36">
                  <c:v>718</c:v>
                </c:pt>
                <c:pt idx="37">
                  <c:v>694</c:v>
                </c:pt>
                <c:pt idx="38">
                  <c:v>715</c:v>
                </c:pt>
                <c:pt idx="39">
                  <c:v>681</c:v>
                </c:pt>
                <c:pt idx="40">
                  <c:v>688</c:v>
                </c:pt>
                <c:pt idx="41">
                  <c:v>686</c:v>
                </c:pt>
                <c:pt idx="42">
                  <c:v>681</c:v>
                </c:pt>
                <c:pt idx="43">
                  <c:v>682</c:v>
                </c:pt>
                <c:pt idx="44">
                  <c:v>688</c:v>
                </c:pt>
                <c:pt idx="45">
                  <c:v>685</c:v>
                </c:pt>
                <c:pt idx="46">
                  <c:v>705</c:v>
                </c:pt>
                <c:pt idx="47">
                  <c:v>792</c:v>
                </c:pt>
                <c:pt idx="48">
                  <c:v>713</c:v>
                </c:pt>
                <c:pt idx="49">
                  <c:v>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56-054A-92D5-4AE84F5DD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975696"/>
        <c:axId val="152863328"/>
      </c:barChart>
      <c:catAx>
        <c:axId val="15297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63328"/>
        <c:crosses val="autoZero"/>
        <c:auto val="1"/>
        <c:lblAlgn val="ctr"/>
        <c:lblOffset val="100"/>
        <c:noMultiLvlLbl val="0"/>
      </c:catAx>
      <c:valAx>
        <c:axId val="15286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annotations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75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number of TMHMM2.0 hits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Sheet4!$A$1:$A$52</c:f>
              <c:strCache>
                <c:ptCount val="50"/>
                <c:pt idx="0">
                  <c:v>CGT2006</c:v>
                </c:pt>
                <c:pt idx="1">
                  <c:v>CGT2010</c:v>
                </c:pt>
                <c:pt idx="2">
                  <c:v>CGT2044</c:v>
                </c:pt>
                <c:pt idx="3">
                  <c:v>CGT2049</c:v>
                </c:pt>
                <c:pt idx="4">
                  <c:v>CGT2060</c:v>
                </c:pt>
                <c:pt idx="5">
                  <c:v>CGT2069</c:v>
                </c:pt>
                <c:pt idx="6">
                  <c:v>CGT2076</c:v>
                </c:pt>
                <c:pt idx="7">
                  <c:v>CGT2093</c:v>
                </c:pt>
                <c:pt idx="8">
                  <c:v>CGT2114</c:v>
                </c:pt>
                <c:pt idx="9">
                  <c:v>CGT2116</c:v>
                </c:pt>
                <c:pt idx="10">
                  <c:v>CGT2119</c:v>
                </c:pt>
                <c:pt idx="11">
                  <c:v>CGT2123</c:v>
                </c:pt>
                <c:pt idx="12">
                  <c:v>CGT2135</c:v>
                </c:pt>
                <c:pt idx="13">
                  <c:v>CGT2196</c:v>
                </c:pt>
                <c:pt idx="14">
                  <c:v>CGT2214</c:v>
                </c:pt>
                <c:pt idx="15">
                  <c:v>CGT2269</c:v>
                </c:pt>
                <c:pt idx="16">
                  <c:v>CGT2278</c:v>
                </c:pt>
                <c:pt idx="17">
                  <c:v>CGT2287</c:v>
                </c:pt>
                <c:pt idx="18">
                  <c:v>CGT2304</c:v>
                </c:pt>
                <c:pt idx="19">
                  <c:v>CGT2318</c:v>
                </c:pt>
                <c:pt idx="20">
                  <c:v>CGT2326</c:v>
                </c:pt>
                <c:pt idx="21">
                  <c:v>CGT2332</c:v>
                </c:pt>
                <c:pt idx="22">
                  <c:v>CGT2344</c:v>
                </c:pt>
                <c:pt idx="23">
                  <c:v>CGT2364</c:v>
                </c:pt>
                <c:pt idx="24">
                  <c:v>CGT2374</c:v>
                </c:pt>
                <c:pt idx="25">
                  <c:v>CGT2386</c:v>
                </c:pt>
                <c:pt idx="26">
                  <c:v>CGT2393</c:v>
                </c:pt>
                <c:pt idx="27">
                  <c:v>CGT2400</c:v>
                </c:pt>
                <c:pt idx="28">
                  <c:v>CGT2424</c:v>
                </c:pt>
                <c:pt idx="29">
                  <c:v>CGT2427</c:v>
                </c:pt>
                <c:pt idx="30">
                  <c:v>CGT2428</c:v>
                </c:pt>
                <c:pt idx="31">
                  <c:v>CGT2443</c:v>
                </c:pt>
                <c:pt idx="32">
                  <c:v>CGT2471</c:v>
                </c:pt>
                <c:pt idx="33">
                  <c:v>CGT2472</c:v>
                </c:pt>
                <c:pt idx="34">
                  <c:v>CGT2514</c:v>
                </c:pt>
                <c:pt idx="35">
                  <c:v>CGT2517</c:v>
                </c:pt>
                <c:pt idx="36">
                  <c:v>CGT2540</c:v>
                </c:pt>
                <c:pt idx="37">
                  <c:v>CGT2552</c:v>
                </c:pt>
                <c:pt idx="38">
                  <c:v>CGT2567</c:v>
                </c:pt>
                <c:pt idx="39">
                  <c:v>CGT2599</c:v>
                </c:pt>
                <c:pt idx="40">
                  <c:v>CGT2628</c:v>
                </c:pt>
                <c:pt idx="41">
                  <c:v>CGT2659</c:v>
                </c:pt>
                <c:pt idx="42">
                  <c:v>CGT2683</c:v>
                </c:pt>
                <c:pt idx="43">
                  <c:v>CGT2742</c:v>
                </c:pt>
                <c:pt idx="44">
                  <c:v>CGT2785</c:v>
                </c:pt>
                <c:pt idx="45">
                  <c:v>CGT2805</c:v>
                </c:pt>
                <c:pt idx="46">
                  <c:v>CGT2843</c:v>
                </c:pt>
                <c:pt idx="47">
                  <c:v>CGT2858</c:v>
                </c:pt>
                <c:pt idx="48">
                  <c:v>CGT2878</c:v>
                </c:pt>
                <c:pt idx="49">
                  <c:v>CGT2908</c:v>
                </c:pt>
              </c:strCache>
            </c:strRef>
          </c:cat>
          <c:val>
            <c:numRef>
              <c:f>Sheet4!$B$1:$B$52</c:f>
              <c:numCache>
                <c:formatCode>General</c:formatCode>
                <c:ptCount val="52"/>
                <c:pt idx="0">
                  <c:v>3691</c:v>
                </c:pt>
                <c:pt idx="1">
                  <c:v>4777</c:v>
                </c:pt>
                <c:pt idx="2">
                  <c:v>3063</c:v>
                </c:pt>
                <c:pt idx="3">
                  <c:v>5284</c:v>
                </c:pt>
                <c:pt idx="4">
                  <c:v>3694</c:v>
                </c:pt>
                <c:pt idx="5">
                  <c:v>6318</c:v>
                </c:pt>
                <c:pt idx="6">
                  <c:v>11196</c:v>
                </c:pt>
                <c:pt idx="7">
                  <c:v>11620</c:v>
                </c:pt>
                <c:pt idx="8">
                  <c:v>10405</c:v>
                </c:pt>
                <c:pt idx="9">
                  <c:v>13756</c:v>
                </c:pt>
                <c:pt idx="10">
                  <c:v>14082</c:v>
                </c:pt>
                <c:pt idx="11">
                  <c:v>14531</c:v>
                </c:pt>
                <c:pt idx="12">
                  <c:v>14504</c:v>
                </c:pt>
                <c:pt idx="13">
                  <c:v>13192</c:v>
                </c:pt>
                <c:pt idx="14">
                  <c:v>15129</c:v>
                </c:pt>
                <c:pt idx="15">
                  <c:v>15137</c:v>
                </c:pt>
                <c:pt idx="16">
                  <c:v>15101</c:v>
                </c:pt>
                <c:pt idx="17">
                  <c:v>14897</c:v>
                </c:pt>
                <c:pt idx="18">
                  <c:v>15132</c:v>
                </c:pt>
                <c:pt idx="19">
                  <c:v>15141</c:v>
                </c:pt>
                <c:pt idx="20">
                  <c:v>15177</c:v>
                </c:pt>
                <c:pt idx="21">
                  <c:v>14991</c:v>
                </c:pt>
                <c:pt idx="22">
                  <c:v>15130</c:v>
                </c:pt>
                <c:pt idx="23">
                  <c:v>15058</c:v>
                </c:pt>
                <c:pt idx="24">
                  <c:v>15170</c:v>
                </c:pt>
                <c:pt idx="25">
                  <c:v>15123</c:v>
                </c:pt>
                <c:pt idx="26">
                  <c:v>15094</c:v>
                </c:pt>
                <c:pt idx="27">
                  <c:v>14664</c:v>
                </c:pt>
                <c:pt idx="28">
                  <c:v>15150</c:v>
                </c:pt>
                <c:pt idx="29">
                  <c:v>15166</c:v>
                </c:pt>
                <c:pt idx="30">
                  <c:v>15168</c:v>
                </c:pt>
                <c:pt idx="31">
                  <c:v>15130</c:v>
                </c:pt>
                <c:pt idx="32">
                  <c:v>13371</c:v>
                </c:pt>
                <c:pt idx="33">
                  <c:v>15136</c:v>
                </c:pt>
                <c:pt idx="34">
                  <c:v>15150</c:v>
                </c:pt>
                <c:pt idx="35">
                  <c:v>14833</c:v>
                </c:pt>
                <c:pt idx="36">
                  <c:v>14664</c:v>
                </c:pt>
                <c:pt idx="37">
                  <c:v>15059</c:v>
                </c:pt>
                <c:pt idx="38">
                  <c:v>14687</c:v>
                </c:pt>
                <c:pt idx="39">
                  <c:v>14921</c:v>
                </c:pt>
                <c:pt idx="40">
                  <c:v>14965</c:v>
                </c:pt>
                <c:pt idx="41">
                  <c:v>15144</c:v>
                </c:pt>
                <c:pt idx="42">
                  <c:v>15154</c:v>
                </c:pt>
                <c:pt idx="43">
                  <c:v>15163</c:v>
                </c:pt>
                <c:pt idx="44">
                  <c:v>15181</c:v>
                </c:pt>
                <c:pt idx="45">
                  <c:v>15159</c:v>
                </c:pt>
                <c:pt idx="46">
                  <c:v>15196</c:v>
                </c:pt>
                <c:pt idx="47">
                  <c:v>14774</c:v>
                </c:pt>
                <c:pt idx="48">
                  <c:v>14651</c:v>
                </c:pt>
                <c:pt idx="49">
                  <c:v>14656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0D-0047-9192-310712B8C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9571712"/>
        <c:axId val="379573712"/>
      </c:barChart>
      <c:catAx>
        <c:axId val="37957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573712"/>
        <c:crosses val="autoZero"/>
        <c:auto val="1"/>
        <c:lblAlgn val="ctr"/>
        <c:lblOffset val="100"/>
        <c:noMultiLvlLbl val="0"/>
      </c:catAx>
      <c:valAx>
        <c:axId val="37957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hits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57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6980F-0070-D345-8181-294D9F4D0C77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11A398-F29E-9D4C-8F88-A8253B2991B1}">
      <dgm:prSet phldrT="[Text]"/>
      <dgm:spPr/>
      <dgm:t>
        <a:bodyPr/>
        <a:lstStyle/>
        <a:p>
          <a:r>
            <a:rPr lang="en-US"/>
            <a:t>Input:</a:t>
          </a:r>
        </a:p>
      </dgm:t>
    </dgm:pt>
    <dgm:pt modelId="{94CFA33F-74AB-E440-9CBC-88D1CA9D112C}" type="parTrans" cxnId="{7C013380-8A98-3E4C-98A4-B90A12EF3E86}">
      <dgm:prSet/>
      <dgm:spPr/>
      <dgm:t>
        <a:bodyPr/>
        <a:lstStyle/>
        <a:p>
          <a:endParaRPr lang="en-US"/>
        </a:p>
      </dgm:t>
    </dgm:pt>
    <dgm:pt modelId="{870F36E2-77FD-EB42-8201-13E23B4FC274}" type="sibTrans" cxnId="{7C013380-8A98-3E4C-98A4-B90A12EF3E86}">
      <dgm:prSet/>
      <dgm:spPr/>
      <dgm:t>
        <a:bodyPr/>
        <a:lstStyle/>
        <a:p>
          <a:endParaRPr lang="en-US"/>
        </a:p>
      </dgm:t>
    </dgm:pt>
    <dgm:pt modelId="{BA7B7364-61A2-714D-80F2-1AF8717E8FD3}">
      <dgm:prSet phldrT="[Text]"/>
      <dgm:spPr/>
      <dgm:t>
        <a:bodyPr/>
        <a:lstStyle/>
        <a:p>
          <a:r>
            <a:rPr lang="en-US"/>
            <a:t>.</a:t>
          </a:r>
          <a:r>
            <a:rPr lang="en-US" err="1"/>
            <a:t>fna</a:t>
          </a:r>
          <a:endParaRPr lang="en-US"/>
        </a:p>
      </dgm:t>
    </dgm:pt>
    <dgm:pt modelId="{05B37E87-A891-E942-BF2C-48CE16069D96}" type="parTrans" cxnId="{BF0D0562-48FA-6141-BEBF-7E7EF514108E}">
      <dgm:prSet/>
      <dgm:spPr/>
      <dgm:t>
        <a:bodyPr/>
        <a:lstStyle/>
        <a:p>
          <a:endParaRPr lang="en-US"/>
        </a:p>
      </dgm:t>
    </dgm:pt>
    <dgm:pt modelId="{723B5925-4D9B-3D41-A5C3-F658380A9AA7}" type="sibTrans" cxnId="{BF0D0562-48FA-6141-BEBF-7E7EF514108E}">
      <dgm:prSet/>
      <dgm:spPr/>
      <dgm:t>
        <a:bodyPr/>
        <a:lstStyle/>
        <a:p>
          <a:endParaRPr lang="en-US"/>
        </a:p>
      </dgm:t>
    </dgm:pt>
    <dgm:pt modelId="{34701D69-F3A7-ED44-AED8-ADE240D0FE0A}">
      <dgm:prSet phldrT="[Text]"/>
      <dgm:spPr/>
      <dgm:t>
        <a:bodyPr/>
        <a:lstStyle/>
        <a:p>
          <a:r>
            <a:rPr lang="en-US"/>
            <a:t>.</a:t>
          </a:r>
          <a:r>
            <a:rPr lang="en-US" err="1"/>
            <a:t>faa</a:t>
          </a:r>
          <a:endParaRPr lang="en-US"/>
        </a:p>
      </dgm:t>
    </dgm:pt>
    <dgm:pt modelId="{1BC30BC9-FAC6-DE4B-B6B1-28080100EC28}" type="parTrans" cxnId="{4252DB2D-BD01-E546-A3A0-D548AA74227F}">
      <dgm:prSet/>
      <dgm:spPr/>
      <dgm:t>
        <a:bodyPr/>
        <a:lstStyle/>
        <a:p>
          <a:endParaRPr lang="en-US"/>
        </a:p>
      </dgm:t>
    </dgm:pt>
    <dgm:pt modelId="{3C1AD03B-FB87-E741-A2A7-716A95214131}" type="sibTrans" cxnId="{4252DB2D-BD01-E546-A3A0-D548AA74227F}">
      <dgm:prSet/>
      <dgm:spPr/>
      <dgm:t>
        <a:bodyPr/>
        <a:lstStyle/>
        <a:p>
          <a:endParaRPr lang="en-US"/>
        </a:p>
      </dgm:t>
    </dgm:pt>
    <dgm:pt modelId="{88F78FC5-4AF3-3E49-BDE1-F09462FA3D07}">
      <dgm:prSet phldrT="[Text]"/>
      <dgm:spPr/>
      <dgm:t>
        <a:bodyPr/>
        <a:lstStyle/>
        <a:p>
          <a:r>
            <a:rPr lang="en-US"/>
            <a:t>.</a:t>
          </a:r>
          <a:r>
            <a:rPr lang="en-US" err="1"/>
            <a:t>gff</a:t>
          </a:r>
          <a:endParaRPr lang="en-US"/>
        </a:p>
      </dgm:t>
    </dgm:pt>
    <dgm:pt modelId="{D0A8CCD5-CA02-1344-ABAE-CD263F3BCAAF}" type="parTrans" cxnId="{B487A19B-CD83-904A-A068-7980A71E436C}">
      <dgm:prSet/>
      <dgm:spPr/>
      <dgm:t>
        <a:bodyPr/>
        <a:lstStyle/>
        <a:p>
          <a:endParaRPr lang="en-US"/>
        </a:p>
      </dgm:t>
    </dgm:pt>
    <dgm:pt modelId="{9F011F7C-3587-BA41-9DD5-201F2B035813}" type="sibTrans" cxnId="{B487A19B-CD83-904A-A068-7980A71E436C}">
      <dgm:prSet/>
      <dgm:spPr/>
      <dgm:t>
        <a:bodyPr/>
        <a:lstStyle/>
        <a:p>
          <a:endParaRPr lang="en-US"/>
        </a:p>
      </dgm:t>
    </dgm:pt>
    <dgm:pt modelId="{BF57BA9B-E68C-A54B-91B0-BBCB1FF3AC2F}">
      <dgm:prSet phldrT="[Text]"/>
      <dgm:spPr>
        <a:solidFill>
          <a:schemeClr val="accent1"/>
        </a:solidFill>
      </dgm:spPr>
      <dgm:t>
        <a:bodyPr/>
        <a:lstStyle/>
        <a:p>
          <a:r>
            <a:rPr lang="en-US"/>
            <a:t>clustering</a:t>
          </a:r>
        </a:p>
      </dgm:t>
    </dgm:pt>
    <dgm:pt modelId="{9CE1A308-E118-2547-892A-AA98E552CCA9}" type="parTrans" cxnId="{8235B5D6-B6A7-4943-B1AC-4BA13FEE7B7D}">
      <dgm:prSet/>
      <dgm:spPr/>
      <dgm:t>
        <a:bodyPr/>
        <a:lstStyle/>
        <a:p>
          <a:endParaRPr lang="en-US"/>
        </a:p>
      </dgm:t>
    </dgm:pt>
    <dgm:pt modelId="{67C07D6F-ABCF-D54D-98AE-AD63255E54ED}" type="sibTrans" cxnId="{8235B5D6-B6A7-4943-B1AC-4BA13FEE7B7D}">
      <dgm:prSet/>
      <dgm:spPr/>
      <dgm:t>
        <a:bodyPr/>
        <a:lstStyle/>
        <a:p>
          <a:endParaRPr lang="en-US"/>
        </a:p>
      </dgm:t>
    </dgm:pt>
    <dgm:pt modelId="{1F94750C-4FD5-1544-8CE8-01E6541025C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/>
            <a:t>TMHMM2.0</a:t>
          </a:r>
        </a:p>
      </dgm:t>
    </dgm:pt>
    <dgm:pt modelId="{17F597AC-A97C-1742-B35D-9AAD87AC9F81}" type="parTrans" cxnId="{5F194F97-DD98-D444-9BBE-19591907688B}">
      <dgm:prSet/>
      <dgm:spPr/>
      <dgm:t>
        <a:bodyPr/>
        <a:lstStyle/>
        <a:p>
          <a:endParaRPr lang="en-US"/>
        </a:p>
      </dgm:t>
    </dgm:pt>
    <dgm:pt modelId="{8D64C494-68F0-FE40-9585-A86567247894}" type="sibTrans" cxnId="{5F194F97-DD98-D444-9BBE-19591907688B}">
      <dgm:prSet/>
      <dgm:spPr/>
      <dgm:t>
        <a:bodyPr/>
        <a:lstStyle/>
        <a:p>
          <a:endParaRPr lang="en-US"/>
        </a:p>
      </dgm:t>
    </dgm:pt>
    <dgm:pt modelId="{B9F4DCA7-0DBB-6B4B-B177-0D70B5E3811E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MMSeqs2</a:t>
          </a:r>
        </a:p>
      </dgm:t>
    </dgm:pt>
    <dgm:pt modelId="{B3111295-956E-5E4B-B78B-9CBAC26F5F3A}" type="parTrans" cxnId="{1B56D12A-3EAB-C248-A609-80868B775F99}">
      <dgm:prSet/>
      <dgm:spPr/>
      <dgm:t>
        <a:bodyPr/>
        <a:lstStyle/>
        <a:p>
          <a:endParaRPr lang="en-US"/>
        </a:p>
      </dgm:t>
    </dgm:pt>
    <dgm:pt modelId="{BE36BDEF-2130-C647-BB00-C6CC0800758F}" type="sibTrans" cxnId="{1B56D12A-3EAB-C248-A609-80868B775F99}">
      <dgm:prSet/>
      <dgm:spPr/>
      <dgm:t>
        <a:bodyPr/>
        <a:lstStyle/>
        <a:p>
          <a:endParaRPr lang="en-US"/>
        </a:p>
      </dgm:t>
    </dgm:pt>
    <dgm:pt modelId="{59E3D876-A609-E945-8F42-316949C988A1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1" err="1">
              <a:solidFill>
                <a:schemeClr val="tx1"/>
              </a:solidFill>
            </a:rPr>
            <a:t>eggNOG</a:t>
          </a:r>
          <a:endParaRPr lang="en-US" b="1">
            <a:solidFill>
              <a:schemeClr val="tx1"/>
            </a:solidFill>
          </a:endParaRPr>
        </a:p>
      </dgm:t>
    </dgm:pt>
    <dgm:pt modelId="{8373F1C7-C785-4141-9ADE-5E5FB35139B9}" type="parTrans" cxnId="{1F07C947-B613-5E4B-8A2D-5BD4A4929244}">
      <dgm:prSet/>
      <dgm:spPr/>
      <dgm:t>
        <a:bodyPr/>
        <a:lstStyle/>
        <a:p>
          <a:endParaRPr lang="en-US"/>
        </a:p>
      </dgm:t>
    </dgm:pt>
    <dgm:pt modelId="{DF1A7B98-1583-B344-B47E-11DB518F5904}" type="sibTrans" cxnId="{1F07C947-B613-5E4B-8A2D-5BD4A4929244}">
      <dgm:prSet/>
      <dgm:spPr/>
      <dgm:t>
        <a:bodyPr/>
        <a:lstStyle/>
        <a:p>
          <a:endParaRPr lang="en-US"/>
        </a:p>
      </dgm:t>
    </dgm:pt>
    <dgm:pt modelId="{FB38AB2A-7B29-C742-8309-17EE7B6F96C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err="1"/>
            <a:t>CrisprCasTyper</a:t>
          </a:r>
          <a:endParaRPr lang="en-US" b="1"/>
        </a:p>
      </dgm:t>
    </dgm:pt>
    <dgm:pt modelId="{57366F9D-456A-B942-B949-1F7AA7F10662}" type="parTrans" cxnId="{BEFFACA2-87B2-E442-BB2B-E85772F60452}">
      <dgm:prSet/>
      <dgm:spPr/>
      <dgm:t>
        <a:bodyPr/>
        <a:lstStyle/>
        <a:p>
          <a:endParaRPr lang="en-US"/>
        </a:p>
      </dgm:t>
    </dgm:pt>
    <dgm:pt modelId="{565A066F-8235-CB4C-93D0-183F4BDBAF0C}" type="sibTrans" cxnId="{BEFFACA2-87B2-E442-BB2B-E85772F60452}">
      <dgm:prSet/>
      <dgm:spPr/>
      <dgm:t>
        <a:bodyPr/>
        <a:lstStyle/>
        <a:p>
          <a:endParaRPr lang="en-US"/>
        </a:p>
      </dgm:t>
    </dgm:pt>
    <dgm:pt modelId="{4D309BD9-2F70-164E-A745-6B1D20D0C7D6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DIAMOND</a:t>
          </a:r>
        </a:p>
      </dgm:t>
    </dgm:pt>
    <dgm:pt modelId="{979241EF-3281-F441-9544-FCFF1E0CFFA6}" type="parTrans" cxnId="{FEEB3C00-5D55-AC4F-9CA0-DD6EBDB2E53F}">
      <dgm:prSet/>
      <dgm:spPr/>
      <dgm:t>
        <a:bodyPr/>
        <a:lstStyle/>
        <a:p>
          <a:endParaRPr lang="en-US"/>
        </a:p>
      </dgm:t>
    </dgm:pt>
    <dgm:pt modelId="{0CB51AA1-A0C1-604F-B189-40220585A8E4}" type="sibTrans" cxnId="{FEEB3C00-5D55-AC4F-9CA0-DD6EBDB2E53F}">
      <dgm:prSet/>
      <dgm:spPr/>
      <dgm:t>
        <a:bodyPr/>
        <a:lstStyle/>
        <a:p>
          <a:endParaRPr lang="en-US"/>
        </a:p>
      </dgm:t>
    </dgm:pt>
    <dgm:pt modelId="{CF40A1D6-0884-F946-9ED8-2706E80447FC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CARD</a:t>
          </a:r>
        </a:p>
      </dgm:t>
    </dgm:pt>
    <dgm:pt modelId="{6AAC281C-800A-7241-8995-31667B39D315}" type="parTrans" cxnId="{A5D2D605-D931-854F-BE0B-E609ED89A369}">
      <dgm:prSet/>
      <dgm:spPr/>
      <dgm:t>
        <a:bodyPr/>
        <a:lstStyle/>
        <a:p>
          <a:endParaRPr lang="en-US"/>
        </a:p>
      </dgm:t>
    </dgm:pt>
    <dgm:pt modelId="{D4488A33-5531-AF44-96D3-8D91F19CB35B}" type="sibTrans" cxnId="{A5D2D605-D931-854F-BE0B-E609ED89A369}">
      <dgm:prSet/>
      <dgm:spPr/>
      <dgm:t>
        <a:bodyPr/>
        <a:lstStyle/>
        <a:p>
          <a:endParaRPr lang="en-US"/>
        </a:p>
      </dgm:t>
    </dgm:pt>
    <dgm:pt modelId="{77AC01AD-5D05-8041-8BAC-7BE8B8630CBE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1" err="1">
              <a:solidFill>
                <a:schemeClr val="tx1"/>
              </a:solidFill>
            </a:rPr>
            <a:t>OMPdb</a:t>
          </a:r>
          <a:endParaRPr lang="en-US" b="1">
            <a:solidFill>
              <a:schemeClr val="tx1"/>
            </a:solidFill>
          </a:endParaRPr>
        </a:p>
      </dgm:t>
    </dgm:pt>
    <dgm:pt modelId="{5C88F3E7-F89C-7747-9F85-8194BE66D6F8}" type="parTrans" cxnId="{C8D6D6D2-81C9-FD42-85C1-027407F1AF1F}">
      <dgm:prSet/>
      <dgm:spPr/>
      <dgm:t>
        <a:bodyPr/>
        <a:lstStyle/>
        <a:p>
          <a:endParaRPr lang="en-US"/>
        </a:p>
      </dgm:t>
    </dgm:pt>
    <dgm:pt modelId="{D32E61C4-75EF-9644-AC22-0A74543A5E24}" type="sibTrans" cxnId="{C8D6D6D2-81C9-FD42-85C1-027407F1AF1F}">
      <dgm:prSet/>
      <dgm:spPr/>
      <dgm:t>
        <a:bodyPr/>
        <a:lstStyle/>
        <a:p>
          <a:endParaRPr lang="en-US"/>
        </a:p>
      </dgm:t>
    </dgm:pt>
    <dgm:pt modelId="{93CC455D-4032-1D42-98CF-51EF5DC6A745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0">
              <a:solidFill>
                <a:schemeClr val="tx1"/>
              </a:solidFill>
            </a:rPr>
            <a:t>blast tabular</a:t>
          </a:r>
        </a:p>
      </dgm:t>
    </dgm:pt>
    <dgm:pt modelId="{B8FC6F3C-1C42-C74A-9439-7AB3541C102F}" type="parTrans" cxnId="{E516C625-D1BC-BD49-B8BD-6C68D7888AAC}">
      <dgm:prSet/>
      <dgm:spPr/>
      <dgm:t>
        <a:bodyPr/>
        <a:lstStyle/>
        <a:p>
          <a:endParaRPr lang="en-US"/>
        </a:p>
      </dgm:t>
    </dgm:pt>
    <dgm:pt modelId="{816938AA-65AA-0A4F-B5A7-128020941EED}" type="sibTrans" cxnId="{E516C625-D1BC-BD49-B8BD-6C68D7888AAC}">
      <dgm:prSet/>
      <dgm:spPr/>
      <dgm:t>
        <a:bodyPr/>
        <a:lstStyle/>
        <a:p>
          <a:endParaRPr lang="en-US"/>
        </a:p>
      </dgm:t>
    </dgm:pt>
    <dgm:pt modelId="{44D90E8E-995D-DA4B-AA38-5285815A2DCF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COG</a:t>
          </a:r>
        </a:p>
      </dgm:t>
    </dgm:pt>
    <dgm:pt modelId="{39141482-73AB-3745-B5B7-2E5412714627}" type="parTrans" cxnId="{0E1D9ED8-A182-0443-A941-9343FA1111C3}">
      <dgm:prSet/>
      <dgm:spPr/>
      <dgm:t>
        <a:bodyPr/>
        <a:lstStyle/>
        <a:p>
          <a:endParaRPr lang="en-US"/>
        </a:p>
      </dgm:t>
    </dgm:pt>
    <dgm:pt modelId="{D363DF72-E824-4E47-B263-58A516617AE7}" type="sibTrans" cxnId="{0E1D9ED8-A182-0443-A941-9343FA1111C3}">
      <dgm:prSet/>
      <dgm:spPr/>
      <dgm:t>
        <a:bodyPr/>
        <a:lstStyle/>
        <a:p>
          <a:endParaRPr lang="en-US"/>
        </a:p>
      </dgm:t>
    </dgm:pt>
    <dgm:pt modelId="{ED03289C-B62E-A149-9F2E-6EEDB12ACF04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VFDB</a:t>
          </a:r>
        </a:p>
      </dgm:t>
    </dgm:pt>
    <dgm:pt modelId="{A1E25F0C-0802-C24E-A9D6-0F241459764E}" type="parTrans" cxnId="{B6A2CB24-660F-CD43-9CDB-EAF8978FE278}">
      <dgm:prSet/>
      <dgm:spPr/>
      <dgm:t>
        <a:bodyPr/>
        <a:lstStyle/>
        <a:p>
          <a:endParaRPr lang="en-US"/>
        </a:p>
      </dgm:t>
    </dgm:pt>
    <dgm:pt modelId="{F2F1190F-9F9B-FD41-A352-1C1455B7F97A}" type="sibTrans" cxnId="{B6A2CB24-660F-CD43-9CDB-EAF8978FE278}">
      <dgm:prSet/>
      <dgm:spPr/>
      <dgm:t>
        <a:bodyPr/>
        <a:lstStyle/>
        <a:p>
          <a:endParaRPr lang="en-US"/>
        </a:p>
      </dgm:t>
    </dgm:pt>
    <dgm:pt modelId="{76019B06-C539-3245-B722-97F322CDB872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PLSDB</a:t>
          </a:r>
        </a:p>
      </dgm:t>
    </dgm:pt>
    <dgm:pt modelId="{EA54D0E0-F275-264A-ABF1-1E1DE6F5DCF7}" type="parTrans" cxnId="{66547FD4-274A-8040-A3E0-95484B23132F}">
      <dgm:prSet/>
      <dgm:spPr/>
      <dgm:t>
        <a:bodyPr/>
        <a:lstStyle/>
        <a:p>
          <a:endParaRPr lang="en-US"/>
        </a:p>
      </dgm:t>
    </dgm:pt>
    <dgm:pt modelId="{B95A3FD9-E61C-6A4C-98A9-E91A755C3BE6}" type="sibTrans" cxnId="{66547FD4-274A-8040-A3E0-95484B23132F}">
      <dgm:prSet/>
      <dgm:spPr/>
      <dgm:t>
        <a:bodyPr/>
        <a:lstStyle/>
        <a:p>
          <a:endParaRPr lang="en-US"/>
        </a:p>
      </dgm:t>
    </dgm:pt>
    <dgm:pt modelId="{D4B0DE3A-4FD8-9D4A-B0E5-00FABCC84F4F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PHROGS</a:t>
          </a:r>
        </a:p>
      </dgm:t>
    </dgm:pt>
    <dgm:pt modelId="{9CD75062-734B-E94B-8284-7CCF5A10EB79}" type="parTrans" cxnId="{666CB3BA-D0DF-2447-B6DD-CC1E43ED06F5}">
      <dgm:prSet/>
      <dgm:spPr/>
      <dgm:t>
        <a:bodyPr/>
        <a:lstStyle/>
        <a:p>
          <a:endParaRPr lang="en-US"/>
        </a:p>
      </dgm:t>
    </dgm:pt>
    <dgm:pt modelId="{508549EB-A2A1-A640-A3B5-7A0F7F7FA7B0}" type="sibTrans" cxnId="{666CB3BA-D0DF-2447-B6DD-CC1E43ED06F5}">
      <dgm:prSet/>
      <dgm:spPr/>
      <dgm:t>
        <a:bodyPr/>
        <a:lstStyle/>
        <a:p>
          <a:endParaRPr lang="en-US"/>
        </a:p>
      </dgm:t>
    </dgm:pt>
    <dgm:pt modelId="{E5449BBA-A1C0-BD45-98E7-3C743BA2C58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/>
            <a:t>.</a:t>
          </a:r>
          <a:r>
            <a:rPr lang="en-US" b="0" err="1"/>
            <a:t>tsv</a:t>
          </a:r>
          <a:endParaRPr lang="en-US" b="0"/>
        </a:p>
      </dgm:t>
    </dgm:pt>
    <dgm:pt modelId="{47695B42-62BE-6845-B7DF-08E246B97C21}" type="parTrans" cxnId="{19F4B3E1-07A6-F74E-9F35-DD57B69EDAE6}">
      <dgm:prSet/>
      <dgm:spPr/>
      <dgm:t>
        <a:bodyPr/>
        <a:lstStyle/>
        <a:p>
          <a:endParaRPr lang="en-US"/>
        </a:p>
      </dgm:t>
    </dgm:pt>
    <dgm:pt modelId="{ED9AB15B-B78A-174D-A465-C6F19ED0551E}" type="sibTrans" cxnId="{19F4B3E1-07A6-F74E-9F35-DD57B69EDAE6}">
      <dgm:prSet/>
      <dgm:spPr/>
      <dgm:t>
        <a:bodyPr/>
        <a:lstStyle/>
        <a:p>
          <a:endParaRPr lang="en-US"/>
        </a:p>
      </dgm:t>
    </dgm:pt>
    <dgm:pt modelId="{7344824B-2D89-DE49-980A-8C8D487869F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/>
            <a:t>.tab</a:t>
          </a:r>
        </a:p>
      </dgm:t>
    </dgm:pt>
    <dgm:pt modelId="{393A696E-2B7F-3643-B7D9-17806E403186}" type="parTrans" cxnId="{C3F403AC-E292-4944-8B5E-425788D9E60F}">
      <dgm:prSet/>
      <dgm:spPr/>
      <dgm:t>
        <a:bodyPr/>
        <a:lstStyle/>
        <a:p>
          <a:endParaRPr lang="en-US"/>
        </a:p>
      </dgm:t>
    </dgm:pt>
    <dgm:pt modelId="{2CEBCACA-C2DB-5D4E-BAD2-C6160EE39F4C}" type="sibTrans" cxnId="{C3F403AC-E292-4944-8B5E-425788D9E60F}">
      <dgm:prSet/>
      <dgm:spPr/>
      <dgm:t>
        <a:bodyPr/>
        <a:lstStyle/>
        <a:p>
          <a:endParaRPr lang="en-US"/>
        </a:p>
      </dgm:t>
    </dgm:pt>
    <dgm:pt modelId="{757BAC75-AB82-9043-A6C9-BBB638E4F790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0">
              <a:solidFill>
                <a:schemeClr val="tx1"/>
              </a:solidFill>
            </a:rPr>
            <a:t>.</a:t>
          </a:r>
          <a:r>
            <a:rPr lang="en-US" b="0" err="1">
              <a:solidFill>
                <a:schemeClr val="tx1"/>
              </a:solidFill>
            </a:rPr>
            <a:t>gff</a:t>
          </a:r>
          <a:endParaRPr lang="en-US" b="0">
            <a:solidFill>
              <a:schemeClr val="tx1"/>
            </a:solidFill>
          </a:endParaRPr>
        </a:p>
      </dgm:t>
    </dgm:pt>
    <dgm:pt modelId="{EBAA61B1-1E40-6142-B2A3-F05D132EA7F1}" type="parTrans" cxnId="{3BC99480-EE30-0E4E-AF4D-CA79804352CB}">
      <dgm:prSet/>
      <dgm:spPr/>
      <dgm:t>
        <a:bodyPr/>
        <a:lstStyle/>
        <a:p>
          <a:endParaRPr lang="en-US"/>
        </a:p>
      </dgm:t>
    </dgm:pt>
    <dgm:pt modelId="{7C4FF392-5622-5E42-A498-8040FB40CB9A}" type="sibTrans" cxnId="{3BC99480-EE30-0E4E-AF4D-CA79804352CB}">
      <dgm:prSet/>
      <dgm:spPr/>
      <dgm:t>
        <a:bodyPr/>
        <a:lstStyle/>
        <a:p>
          <a:endParaRPr lang="en-US"/>
        </a:p>
      </dgm:t>
    </dgm:pt>
    <dgm:pt modelId="{1DB26D24-42E7-E445-9D59-D04624CC8941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0">
              <a:solidFill>
                <a:schemeClr val="tx1"/>
              </a:solidFill>
            </a:rPr>
            <a:t>.</a:t>
          </a:r>
          <a:r>
            <a:rPr lang="en-US" b="0" err="1">
              <a:solidFill>
                <a:schemeClr val="tx1"/>
              </a:solidFill>
            </a:rPr>
            <a:t>fna</a:t>
          </a:r>
          <a:endParaRPr lang="en-US" b="0">
            <a:solidFill>
              <a:schemeClr val="tx1"/>
            </a:solidFill>
          </a:endParaRPr>
        </a:p>
      </dgm:t>
    </dgm:pt>
    <dgm:pt modelId="{844E7976-2065-1046-96AC-B0A42010C9E9}" type="parTrans" cxnId="{629EBC56-553C-284E-9F7D-763186FD3015}">
      <dgm:prSet/>
      <dgm:spPr/>
      <dgm:t>
        <a:bodyPr/>
        <a:lstStyle/>
        <a:p>
          <a:endParaRPr lang="en-US"/>
        </a:p>
      </dgm:t>
    </dgm:pt>
    <dgm:pt modelId="{4995AE52-13F0-6F44-84BA-931107F57947}" type="sibTrans" cxnId="{629EBC56-553C-284E-9F7D-763186FD3015}">
      <dgm:prSet/>
      <dgm:spPr/>
      <dgm:t>
        <a:bodyPr/>
        <a:lstStyle/>
        <a:p>
          <a:endParaRPr lang="en-US"/>
        </a:p>
      </dgm:t>
    </dgm:pt>
    <dgm:pt modelId="{9010E581-CFDA-6142-A77C-8E91C1EFB49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/>
            <a:t>SignalP6.0</a:t>
          </a:r>
        </a:p>
      </dgm:t>
    </dgm:pt>
    <dgm:pt modelId="{A5BA261B-E9B6-4444-81AC-32CF71FD538F}" type="parTrans" cxnId="{6EDC6328-FD1D-5F42-AC4A-5E9194CC802E}">
      <dgm:prSet/>
      <dgm:spPr/>
      <dgm:t>
        <a:bodyPr/>
        <a:lstStyle/>
        <a:p>
          <a:endParaRPr lang="en-US"/>
        </a:p>
      </dgm:t>
    </dgm:pt>
    <dgm:pt modelId="{A6402C0A-D3DB-644F-BC4A-255FFC521C1D}" type="sibTrans" cxnId="{6EDC6328-FD1D-5F42-AC4A-5E9194CC802E}">
      <dgm:prSet/>
      <dgm:spPr/>
      <dgm:t>
        <a:bodyPr/>
        <a:lstStyle/>
        <a:p>
          <a:endParaRPr lang="en-US"/>
        </a:p>
      </dgm:t>
    </dgm:pt>
    <dgm:pt modelId="{9D429C5C-B93A-BE4E-B292-0BBC02785F8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/>
            <a:t>.</a:t>
          </a:r>
          <a:r>
            <a:rPr lang="en-US" b="0" err="1"/>
            <a:t>gff</a:t>
          </a:r>
          <a:endParaRPr lang="en-US" b="0"/>
        </a:p>
      </dgm:t>
    </dgm:pt>
    <dgm:pt modelId="{304DD99B-5637-004B-89C3-B3EFEA28A6ED}" type="parTrans" cxnId="{682A1FF3-6546-5640-9B5E-60319EEE6985}">
      <dgm:prSet/>
      <dgm:spPr/>
      <dgm:t>
        <a:bodyPr/>
        <a:lstStyle/>
        <a:p>
          <a:endParaRPr lang="en-US"/>
        </a:p>
      </dgm:t>
    </dgm:pt>
    <dgm:pt modelId="{7017A3D2-7650-7848-A393-8D08DF55E8F0}" type="sibTrans" cxnId="{682A1FF3-6546-5640-9B5E-60319EEE6985}">
      <dgm:prSet/>
      <dgm:spPr/>
      <dgm:t>
        <a:bodyPr/>
        <a:lstStyle/>
        <a:p>
          <a:endParaRPr lang="en-US"/>
        </a:p>
      </dgm:t>
    </dgm:pt>
    <dgm:pt modelId="{9FA0D2C4-5CE8-674C-943B-205007D0A78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/>
            <a:t>.</a:t>
          </a:r>
          <a:r>
            <a:rPr lang="en-US" b="0" err="1"/>
            <a:t>gff</a:t>
          </a:r>
          <a:endParaRPr lang="en-US" b="0"/>
        </a:p>
      </dgm:t>
    </dgm:pt>
    <dgm:pt modelId="{CE98258A-C681-904A-BB84-387D5B3E6349}" type="parTrans" cxnId="{1EEBBCCE-4B63-3F43-AD6F-F34A9F89B294}">
      <dgm:prSet/>
      <dgm:spPr/>
      <dgm:t>
        <a:bodyPr/>
        <a:lstStyle/>
        <a:p>
          <a:endParaRPr lang="en-US"/>
        </a:p>
      </dgm:t>
    </dgm:pt>
    <dgm:pt modelId="{8C46D641-EB3C-324D-B273-8A63F5CAFD3A}" type="sibTrans" cxnId="{1EEBBCCE-4B63-3F43-AD6F-F34A9F89B294}">
      <dgm:prSet/>
      <dgm:spPr/>
      <dgm:t>
        <a:bodyPr/>
        <a:lstStyle/>
        <a:p>
          <a:endParaRPr lang="en-US"/>
        </a:p>
      </dgm:t>
    </dgm:pt>
    <dgm:pt modelId="{703AFEAC-7353-BA49-9A32-448A6522C0F5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DC2075E2-B8F2-E745-9DB0-2888B591A4DF}" type="sibTrans" cxnId="{B86C6D4B-D492-6A41-8527-990D847ABEBA}">
      <dgm:prSet/>
      <dgm:spPr/>
      <dgm:t>
        <a:bodyPr/>
        <a:lstStyle/>
        <a:p>
          <a:endParaRPr lang="en-US"/>
        </a:p>
      </dgm:t>
    </dgm:pt>
    <dgm:pt modelId="{4D01DF7A-2785-6246-99D2-DCBC0E7E4C95}" type="parTrans" cxnId="{B86C6D4B-D492-6A41-8527-990D847ABEBA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78517453-D741-EF42-A305-61C565E54DB3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0">
              <a:solidFill>
                <a:schemeClr val="tx1"/>
              </a:solidFill>
            </a:rPr>
            <a:t>blast tabular</a:t>
          </a:r>
        </a:p>
      </dgm:t>
    </dgm:pt>
    <dgm:pt modelId="{6F52BDF8-291E-304F-AB2E-DBE56F30893F}" type="parTrans" cxnId="{9F75C724-FA01-B448-928A-C534D78CC7AD}">
      <dgm:prSet/>
      <dgm:spPr/>
      <dgm:t>
        <a:bodyPr/>
        <a:lstStyle/>
        <a:p>
          <a:endParaRPr lang="en-US"/>
        </a:p>
      </dgm:t>
    </dgm:pt>
    <dgm:pt modelId="{58522203-E6E0-EA4C-9AE5-7F98A4E4ECC3}" type="sibTrans" cxnId="{9F75C724-FA01-B448-928A-C534D78CC7AD}">
      <dgm:prSet/>
      <dgm:spPr/>
      <dgm:t>
        <a:bodyPr/>
        <a:lstStyle/>
        <a:p>
          <a:endParaRPr lang="en-US"/>
        </a:p>
      </dgm:t>
    </dgm:pt>
    <dgm:pt modelId="{A0D0D837-740F-5443-A8DC-D0E7B2BF9657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0">
              <a:solidFill>
                <a:schemeClr val="tx1"/>
              </a:solidFill>
            </a:rPr>
            <a:t>.</a:t>
          </a:r>
          <a:r>
            <a:rPr lang="en-US" b="0" err="1">
              <a:solidFill>
                <a:schemeClr val="tx1"/>
              </a:solidFill>
            </a:rPr>
            <a:t>gff</a:t>
          </a:r>
          <a:endParaRPr lang="en-US" b="0">
            <a:solidFill>
              <a:schemeClr val="tx1"/>
            </a:solidFill>
          </a:endParaRPr>
        </a:p>
      </dgm:t>
    </dgm:pt>
    <dgm:pt modelId="{FB172A46-BDC7-984F-91D2-50DC50E5A8F0}" type="parTrans" cxnId="{8155C3E6-A71E-2349-986D-DE5C65022BB4}">
      <dgm:prSet/>
      <dgm:spPr/>
      <dgm:t>
        <a:bodyPr/>
        <a:lstStyle/>
        <a:p>
          <a:endParaRPr lang="en-US"/>
        </a:p>
      </dgm:t>
    </dgm:pt>
    <dgm:pt modelId="{C8B8BC22-9700-5447-B5D4-6D23F9A2B5C4}" type="sibTrans" cxnId="{8155C3E6-A71E-2349-986D-DE5C65022BB4}">
      <dgm:prSet/>
      <dgm:spPr/>
      <dgm:t>
        <a:bodyPr/>
        <a:lstStyle/>
        <a:p>
          <a:endParaRPr lang="en-US"/>
        </a:p>
      </dgm:t>
    </dgm:pt>
    <dgm:pt modelId="{65811FF1-1C57-BB4C-9A98-1969F04CB4A0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b="0">
              <a:solidFill>
                <a:schemeClr val="tx1"/>
              </a:solidFill>
            </a:rPr>
            <a:t>.</a:t>
          </a:r>
          <a:r>
            <a:rPr lang="en-US" b="0" err="1">
              <a:solidFill>
                <a:schemeClr val="tx1"/>
              </a:solidFill>
            </a:rPr>
            <a:t>fna</a:t>
          </a:r>
          <a:endParaRPr lang="en-US" b="0">
            <a:solidFill>
              <a:schemeClr val="tx1"/>
            </a:solidFill>
          </a:endParaRPr>
        </a:p>
      </dgm:t>
    </dgm:pt>
    <dgm:pt modelId="{6D8AA362-D249-3448-BCA2-985F8D7306F7}" type="parTrans" cxnId="{6F50BA43-1C6B-1148-BC45-69A7869592BC}">
      <dgm:prSet/>
      <dgm:spPr/>
      <dgm:t>
        <a:bodyPr/>
        <a:lstStyle/>
        <a:p>
          <a:endParaRPr lang="en-US"/>
        </a:p>
      </dgm:t>
    </dgm:pt>
    <dgm:pt modelId="{2F9E578A-F350-2543-A81F-F9EA6AAF90B1}" type="sibTrans" cxnId="{6F50BA43-1C6B-1148-BC45-69A7869592BC}">
      <dgm:prSet/>
      <dgm:spPr/>
      <dgm:t>
        <a:bodyPr/>
        <a:lstStyle/>
        <a:p>
          <a:endParaRPr lang="en-US"/>
        </a:p>
      </dgm:t>
    </dgm:pt>
    <dgm:pt modelId="{A580F2BC-0355-6244-8225-95F2AC9CA6F4}">
      <dgm:prSet phldrT="[Text]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C9A28819-9707-2741-B333-2AC71075D3A6}" type="parTrans" cxnId="{E28EAB50-BA82-D048-AECE-4931700E944D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3C135005-933E-7640-BEA2-0695F1A62D09}" type="sibTrans" cxnId="{E28EAB50-BA82-D048-AECE-4931700E944D}">
      <dgm:prSet/>
      <dgm:spPr/>
      <dgm:t>
        <a:bodyPr/>
        <a:lstStyle/>
        <a:p>
          <a:endParaRPr lang="en-US"/>
        </a:p>
      </dgm:t>
    </dgm:pt>
    <dgm:pt modelId="{D4C36AAA-481C-874B-9586-B0EF8821D28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/>
            <a:t>.</a:t>
          </a:r>
          <a:r>
            <a:rPr lang="en-US" b="0" err="1"/>
            <a:t>gff</a:t>
          </a:r>
          <a:endParaRPr lang="en-US" b="0"/>
        </a:p>
      </dgm:t>
    </dgm:pt>
    <dgm:pt modelId="{F605E625-325D-8E4A-A828-E149B8C784C2}" type="parTrans" cxnId="{B0D54BA5-B3BC-C24C-8A79-C428FE105811}">
      <dgm:prSet/>
      <dgm:spPr/>
      <dgm:t>
        <a:bodyPr/>
        <a:lstStyle/>
        <a:p>
          <a:endParaRPr lang="en-US"/>
        </a:p>
      </dgm:t>
    </dgm:pt>
    <dgm:pt modelId="{9AAAAEE5-775C-784E-AF00-9823BEA59E16}" type="sibTrans" cxnId="{B0D54BA5-B3BC-C24C-8A79-C428FE105811}">
      <dgm:prSet/>
      <dgm:spPr/>
      <dgm:t>
        <a:bodyPr/>
        <a:lstStyle/>
        <a:p>
          <a:endParaRPr lang="en-US"/>
        </a:p>
      </dgm:t>
    </dgm:pt>
    <dgm:pt modelId="{9A54365F-2C7E-C345-8CBA-CCC81E23CC9B}" type="pres">
      <dgm:prSet presAssocID="{FC66980F-0070-D345-8181-294D9F4D0C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DD1D65-F9B3-984F-B7D7-06FBB1FBBC37}" type="pres">
      <dgm:prSet presAssocID="{4411A398-F29E-9D4C-8F88-A8253B2991B1}" presName="hierRoot1" presStyleCnt="0">
        <dgm:presLayoutVars>
          <dgm:hierBranch val="init"/>
        </dgm:presLayoutVars>
      </dgm:prSet>
      <dgm:spPr/>
    </dgm:pt>
    <dgm:pt modelId="{F020DBB2-87B7-DB4B-B2EE-F39DC00F283D}" type="pres">
      <dgm:prSet presAssocID="{4411A398-F29E-9D4C-8F88-A8253B2991B1}" presName="rootComposite1" presStyleCnt="0"/>
      <dgm:spPr/>
    </dgm:pt>
    <dgm:pt modelId="{57B49F46-3A21-0F4B-A9A7-3552C487D21A}" type="pres">
      <dgm:prSet presAssocID="{4411A398-F29E-9D4C-8F88-A8253B2991B1}" presName="rootText1" presStyleLbl="node0" presStyleIdx="0" presStyleCnt="1">
        <dgm:presLayoutVars>
          <dgm:chPref val="3"/>
        </dgm:presLayoutVars>
      </dgm:prSet>
      <dgm:spPr/>
    </dgm:pt>
    <dgm:pt modelId="{44420DF5-74B7-634B-B48A-1C82B5C45068}" type="pres">
      <dgm:prSet presAssocID="{4411A398-F29E-9D4C-8F88-A8253B2991B1}" presName="rootConnector1" presStyleLbl="node1" presStyleIdx="0" presStyleCnt="0"/>
      <dgm:spPr/>
    </dgm:pt>
    <dgm:pt modelId="{5E16F821-0D4B-FF47-9F77-0E61787FBB04}" type="pres">
      <dgm:prSet presAssocID="{4411A398-F29E-9D4C-8F88-A8253B2991B1}" presName="hierChild2" presStyleCnt="0"/>
      <dgm:spPr/>
    </dgm:pt>
    <dgm:pt modelId="{912B3BF8-B3E1-434F-9EB7-D499F5DC3985}" type="pres">
      <dgm:prSet presAssocID="{05B37E87-A891-E942-BF2C-48CE16069D96}" presName="Name37" presStyleLbl="parChTrans1D2" presStyleIdx="0" presStyleCnt="3"/>
      <dgm:spPr/>
    </dgm:pt>
    <dgm:pt modelId="{14CCFF3A-4817-EA41-B46A-B9AD0E2E522E}" type="pres">
      <dgm:prSet presAssocID="{BA7B7364-61A2-714D-80F2-1AF8717E8FD3}" presName="hierRoot2" presStyleCnt="0">
        <dgm:presLayoutVars>
          <dgm:hierBranch val="init"/>
        </dgm:presLayoutVars>
      </dgm:prSet>
      <dgm:spPr/>
    </dgm:pt>
    <dgm:pt modelId="{45837EF3-FDA8-394E-92B8-22038E12481B}" type="pres">
      <dgm:prSet presAssocID="{BA7B7364-61A2-714D-80F2-1AF8717E8FD3}" presName="rootComposite" presStyleCnt="0"/>
      <dgm:spPr/>
    </dgm:pt>
    <dgm:pt modelId="{920E8E03-DAA3-D44C-B7EA-1AB1CD47E926}" type="pres">
      <dgm:prSet presAssocID="{BA7B7364-61A2-714D-80F2-1AF8717E8FD3}" presName="rootText" presStyleLbl="node2" presStyleIdx="0" presStyleCnt="3">
        <dgm:presLayoutVars>
          <dgm:chPref val="3"/>
        </dgm:presLayoutVars>
      </dgm:prSet>
      <dgm:spPr/>
    </dgm:pt>
    <dgm:pt modelId="{B6566A49-EDBF-164B-A5B1-1F05FA55B3EF}" type="pres">
      <dgm:prSet presAssocID="{BA7B7364-61A2-714D-80F2-1AF8717E8FD3}" presName="rootConnector" presStyleLbl="node2" presStyleIdx="0" presStyleCnt="3"/>
      <dgm:spPr/>
    </dgm:pt>
    <dgm:pt modelId="{0D431EFD-0788-444C-AEE6-C3A85A064A1F}" type="pres">
      <dgm:prSet presAssocID="{BA7B7364-61A2-714D-80F2-1AF8717E8FD3}" presName="hierChild4" presStyleCnt="0"/>
      <dgm:spPr/>
    </dgm:pt>
    <dgm:pt modelId="{998E71BC-6FB7-6A4A-B585-A7277C002EC9}" type="pres">
      <dgm:prSet presAssocID="{BA7B7364-61A2-714D-80F2-1AF8717E8FD3}" presName="hierChild5" presStyleCnt="0"/>
      <dgm:spPr/>
    </dgm:pt>
    <dgm:pt modelId="{4A3B9592-69AF-034B-B0C2-572442599F9C}" type="pres">
      <dgm:prSet presAssocID="{1BC30BC9-FAC6-DE4B-B6B1-28080100EC28}" presName="Name37" presStyleLbl="parChTrans1D2" presStyleIdx="1" presStyleCnt="3"/>
      <dgm:spPr/>
    </dgm:pt>
    <dgm:pt modelId="{C84D8F1E-37F4-2945-A0FC-9BCE849B1AAB}" type="pres">
      <dgm:prSet presAssocID="{34701D69-F3A7-ED44-AED8-ADE240D0FE0A}" presName="hierRoot2" presStyleCnt="0">
        <dgm:presLayoutVars>
          <dgm:hierBranch val="init"/>
        </dgm:presLayoutVars>
      </dgm:prSet>
      <dgm:spPr/>
    </dgm:pt>
    <dgm:pt modelId="{1365C298-2146-294F-8EE7-0B9D76D3FD47}" type="pres">
      <dgm:prSet presAssocID="{34701D69-F3A7-ED44-AED8-ADE240D0FE0A}" presName="rootComposite" presStyleCnt="0"/>
      <dgm:spPr/>
    </dgm:pt>
    <dgm:pt modelId="{8BDAEF7B-CBB4-8748-A7A4-181EC9421F28}" type="pres">
      <dgm:prSet presAssocID="{34701D69-F3A7-ED44-AED8-ADE240D0FE0A}" presName="rootText" presStyleLbl="node2" presStyleIdx="1" presStyleCnt="3">
        <dgm:presLayoutVars>
          <dgm:chPref val="3"/>
        </dgm:presLayoutVars>
      </dgm:prSet>
      <dgm:spPr/>
    </dgm:pt>
    <dgm:pt modelId="{4071817B-FA0E-B240-89B6-4EE18991BA76}" type="pres">
      <dgm:prSet presAssocID="{34701D69-F3A7-ED44-AED8-ADE240D0FE0A}" presName="rootConnector" presStyleLbl="node2" presStyleIdx="1" presStyleCnt="3"/>
      <dgm:spPr/>
    </dgm:pt>
    <dgm:pt modelId="{E026C877-E50C-3E4B-BC18-5D3BCAEEA315}" type="pres">
      <dgm:prSet presAssocID="{34701D69-F3A7-ED44-AED8-ADE240D0FE0A}" presName="hierChild4" presStyleCnt="0"/>
      <dgm:spPr/>
    </dgm:pt>
    <dgm:pt modelId="{7244BD58-8DAB-BB4E-BC42-B8547B9A524F}" type="pres">
      <dgm:prSet presAssocID="{9CE1A308-E118-2547-892A-AA98E552CCA9}" presName="Name37" presStyleLbl="parChTrans1D3" presStyleIdx="0" presStyleCnt="1"/>
      <dgm:spPr/>
    </dgm:pt>
    <dgm:pt modelId="{01520074-E454-2B4D-B302-1F30566D3990}" type="pres">
      <dgm:prSet presAssocID="{BF57BA9B-E68C-A54B-91B0-BBCB1FF3AC2F}" presName="hierRoot2" presStyleCnt="0">
        <dgm:presLayoutVars>
          <dgm:hierBranch val="init"/>
        </dgm:presLayoutVars>
      </dgm:prSet>
      <dgm:spPr/>
    </dgm:pt>
    <dgm:pt modelId="{75ED16A1-CFBE-5A4A-8C9F-FB601DC8D110}" type="pres">
      <dgm:prSet presAssocID="{BF57BA9B-E68C-A54B-91B0-BBCB1FF3AC2F}" presName="rootComposite" presStyleCnt="0"/>
      <dgm:spPr/>
    </dgm:pt>
    <dgm:pt modelId="{FC68284D-A5AB-1F49-A444-5B1C207EC5A8}" type="pres">
      <dgm:prSet presAssocID="{BF57BA9B-E68C-A54B-91B0-BBCB1FF3AC2F}" presName="rootText" presStyleLbl="node3" presStyleIdx="0" presStyleCnt="1">
        <dgm:presLayoutVars>
          <dgm:chPref val="3"/>
        </dgm:presLayoutVars>
      </dgm:prSet>
      <dgm:spPr/>
    </dgm:pt>
    <dgm:pt modelId="{6F127E24-814B-A242-BAF0-52026F0FC892}" type="pres">
      <dgm:prSet presAssocID="{BF57BA9B-E68C-A54B-91B0-BBCB1FF3AC2F}" presName="rootConnector" presStyleLbl="node3" presStyleIdx="0" presStyleCnt="1"/>
      <dgm:spPr/>
    </dgm:pt>
    <dgm:pt modelId="{7C89A25A-2332-1B4E-B5B1-3DB41A43087B}" type="pres">
      <dgm:prSet presAssocID="{BF57BA9B-E68C-A54B-91B0-BBCB1FF3AC2F}" presName="hierChild4" presStyleCnt="0"/>
      <dgm:spPr/>
    </dgm:pt>
    <dgm:pt modelId="{9775AD2E-8E9C-AD4E-B245-DE2ABFF8E968}" type="pres">
      <dgm:prSet presAssocID="{17F597AC-A97C-1742-B35D-9AAD87AC9F81}" presName="Name37" presStyleLbl="parChTrans1D4" presStyleIdx="0" presStyleCnt="25"/>
      <dgm:spPr/>
    </dgm:pt>
    <dgm:pt modelId="{812C5AEB-83C4-8F45-8F16-EDC867C16DF8}" type="pres">
      <dgm:prSet presAssocID="{1F94750C-4FD5-1544-8CE8-01E6541025C8}" presName="hierRoot2" presStyleCnt="0">
        <dgm:presLayoutVars>
          <dgm:hierBranch val="init"/>
        </dgm:presLayoutVars>
      </dgm:prSet>
      <dgm:spPr/>
    </dgm:pt>
    <dgm:pt modelId="{9A19B69C-894C-CB48-9F43-C8A869C15A2D}" type="pres">
      <dgm:prSet presAssocID="{1F94750C-4FD5-1544-8CE8-01E6541025C8}" presName="rootComposite" presStyleCnt="0"/>
      <dgm:spPr/>
    </dgm:pt>
    <dgm:pt modelId="{26BDB303-7F2B-0446-80D9-5D812EB5C22C}" type="pres">
      <dgm:prSet presAssocID="{1F94750C-4FD5-1544-8CE8-01E6541025C8}" presName="rootText" presStyleLbl="node4" presStyleIdx="0" presStyleCnt="25">
        <dgm:presLayoutVars>
          <dgm:chPref val="3"/>
        </dgm:presLayoutVars>
      </dgm:prSet>
      <dgm:spPr/>
    </dgm:pt>
    <dgm:pt modelId="{92FAE6AF-0979-5647-83B5-E2C49D0895BB}" type="pres">
      <dgm:prSet presAssocID="{1F94750C-4FD5-1544-8CE8-01E6541025C8}" presName="rootConnector" presStyleLbl="node4" presStyleIdx="0" presStyleCnt="25"/>
      <dgm:spPr/>
    </dgm:pt>
    <dgm:pt modelId="{2BC28D1D-9D3E-4541-81B5-4F505DD6C196}" type="pres">
      <dgm:prSet presAssocID="{1F94750C-4FD5-1544-8CE8-01E6541025C8}" presName="hierChild4" presStyleCnt="0"/>
      <dgm:spPr/>
    </dgm:pt>
    <dgm:pt modelId="{FEA2CC26-AC90-7C44-9DFC-D988A3DFBC35}" type="pres">
      <dgm:prSet presAssocID="{47695B42-62BE-6845-B7DF-08E246B97C21}" presName="Name37" presStyleLbl="parChTrans1D4" presStyleIdx="1" presStyleCnt="25"/>
      <dgm:spPr/>
    </dgm:pt>
    <dgm:pt modelId="{5AFA8FFC-F62E-D14E-B8FC-4AE529C6C150}" type="pres">
      <dgm:prSet presAssocID="{E5449BBA-A1C0-BD45-98E7-3C743BA2C58E}" presName="hierRoot2" presStyleCnt="0">
        <dgm:presLayoutVars>
          <dgm:hierBranch val="init"/>
        </dgm:presLayoutVars>
      </dgm:prSet>
      <dgm:spPr/>
    </dgm:pt>
    <dgm:pt modelId="{8A64016C-45F5-7646-B050-CF93A14FD6CE}" type="pres">
      <dgm:prSet presAssocID="{E5449BBA-A1C0-BD45-98E7-3C743BA2C58E}" presName="rootComposite" presStyleCnt="0"/>
      <dgm:spPr/>
    </dgm:pt>
    <dgm:pt modelId="{0860409B-1CB7-EF49-A827-681E1239FE23}" type="pres">
      <dgm:prSet presAssocID="{E5449BBA-A1C0-BD45-98E7-3C743BA2C58E}" presName="rootText" presStyleLbl="node4" presStyleIdx="1" presStyleCnt="25">
        <dgm:presLayoutVars>
          <dgm:chPref val="3"/>
        </dgm:presLayoutVars>
      </dgm:prSet>
      <dgm:spPr/>
    </dgm:pt>
    <dgm:pt modelId="{34B256FF-B908-9840-83AF-95D648810A34}" type="pres">
      <dgm:prSet presAssocID="{E5449BBA-A1C0-BD45-98E7-3C743BA2C58E}" presName="rootConnector" presStyleLbl="node4" presStyleIdx="1" presStyleCnt="25"/>
      <dgm:spPr/>
    </dgm:pt>
    <dgm:pt modelId="{94193FB0-C149-1B45-8EB1-13AFAF375F19}" type="pres">
      <dgm:prSet presAssocID="{E5449BBA-A1C0-BD45-98E7-3C743BA2C58E}" presName="hierChild4" presStyleCnt="0"/>
      <dgm:spPr/>
    </dgm:pt>
    <dgm:pt modelId="{887F6459-A71D-1F48-B51C-3A29AAD59BE1}" type="pres">
      <dgm:prSet presAssocID="{F605E625-325D-8E4A-A828-E149B8C784C2}" presName="Name37" presStyleLbl="parChTrans1D4" presStyleIdx="2" presStyleCnt="25"/>
      <dgm:spPr/>
    </dgm:pt>
    <dgm:pt modelId="{458D19FA-399F-B642-BD19-3F6AC5124CD5}" type="pres">
      <dgm:prSet presAssocID="{D4C36AAA-481C-874B-9586-B0EF8821D282}" presName="hierRoot2" presStyleCnt="0">
        <dgm:presLayoutVars>
          <dgm:hierBranch val="init"/>
        </dgm:presLayoutVars>
      </dgm:prSet>
      <dgm:spPr/>
    </dgm:pt>
    <dgm:pt modelId="{4EDC97E4-5392-6349-AACF-AA7178FDC478}" type="pres">
      <dgm:prSet presAssocID="{D4C36AAA-481C-874B-9586-B0EF8821D282}" presName="rootComposite" presStyleCnt="0"/>
      <dgm:spPr/>
    </dgm:pt>
    <dgm:pt modelId="{88B99908-F7E9-C24A-85F7-4E1E0362671E}" type="pres">
      <dgm:prSet presAssocID="{D4C36AAA-481C-874B-9586-B0EF8821D282}" presName="rootText" presStyleLbl="node4" presStyleIdx="2" presStyleCnt="25">
        <dgm:presLayoutVars>
          <dgm:chPref val="3"/>
        </dgm:presLayoutVars>
      </dgm:prSet>
      <dgm:spPr/>
    </dgm:pt>
    <dgm:pt modelId="{2B8EC99F-2F28-A449-8709-9D04D613488E}" type="pres">
      <dgm:prSet presAssocID="{D4C36AAA-481C-874B-9586-B0EF8821D282}" presName="rootConnector" presStyleLbl="node4" presStyleIdx="2" presStyleCnt="25"/>
      <dgm:spPr/>
    </dgm:pt>
    <dgm:pt modelId="{3AF3D15C-0FAF-FE45-B50E-BEAA2F6492CE}" type="pres">
      <dgm:prSet presAssocID="{D4C36AAA-481C-874B-9586-B0EF8821D282}" presName="hierChild4" presStyleCnt="0"/>
      <dgm:spPr/>
    </dgm:pt>
    <dgm:pt modelId="{4813684A-7FCC-4542-8FFD-DD8FAA872262}" type="pres">
      <dgm:prSet presAssocID="{D4C36AAA-481C-874B-9586-B0EF8821D282}" presName="hierChild5" presStyleCnt="0"/>
      <dgm:spPr/>
    </dgm:pt>
    <dgm:pt modelId="{18570D59-64FA-7A4A-84F3-19326184D2C8}" type="pres">
      <dgm:prSet presAssocID="{E5449BBA-A1C0-BD45-98E7-3C743BA2C58E}" presName="hierChild5" presStyleCnt="0"/>
      <dgm:spPr/>
    </dgm:pt>
    <dgm:pt modelId="{B090D8DB-442D-E340-BE29-11B07ACBB045}" type="pres">
      <dgm:prSet presAssocID="{1F94750C-4FD5-1544-8CE8-01E6541025C8}" presName="hierChild5" presStyleCnt="0"/>
      <dgm:spPr/>
    </dgm:pt>
    <dgm:pt modelId="{3B4537E9-D2CA-CD4E-A8E5-C6BD94CAD05E}" type="pres">
      <dgm:prSet presAssocID="{A5BA261B-E9B6-4444-81AC-32CF71FD538F}" presName="Name37" presStyleLbl="parChTrans1D4" presStyleIdx="3" presStyleCnt="25"/>
      <dgm:spPr/>
    </dgm:pt>
    <dgm:pt modelId="{59CC192D-F389-9344-A67A-7E4BA4578B62}" type="pres">
      <dgm:prSet presAssocID="{9010E581-CFDA-6142-A77C-8E91C1EFB490}" presName="hierRoot2" presStyleCnt="0">
        <dgm:presLayoutVars>
          <dgm:hierBranch val="hang"/>
        </dgm:presLayoutVars>
      </dgm:prSet>
      <dgm:spPr/>
    </dgm:pt>
    <dgm:pt modelId="{C574AFA3-E982-3D4E-937A-C51CBC1B6AA4}" type="pres">
      <dgm:prSet presAssocID="{9010E581-CFDA-6142-A77C-8E91C1EFB490}" presName="rootComposite" presStyleCnt="0"/>
      <dgm:spPr/>
    </dgm:pt>
    <dgm:pt modelId="{C995E97E-8F96-6C4F-BCFD-EAAB1278A923}" type="pres">
      <dgm:prSet presAssocID="{9010E581-CFDA-6142-A77C-8E91C1EFB490}" presName="rootText" presStyleLbl="node4" presStyleIdx="3" presStyleCnt="25">
        <dgm:presLayoutVars>
          <dgm:chPref val="3"/>
        </dgm:presLayoutVars>
      </dgm:prSet>
      <dgm:spPr/>
    </dgm:pt>
    <dgm:pt modelId="{2D2C1B3A-D385-0244-9527-0C72E5C5C4B1}" type="pres">
      <dgm:prSet presAssocID="{9010E581-CFDA-6142-A77C-8E91C1EFB490}" presName="rootConnector" presStyleLbl="node4" presStyleIdx="3" presStyleCnt="25"/>
      <dgm:spPr/>
    </dgm:pt>
    <dgm:pt modelId="{B3F4C62A-1234-3543-A8D3-41BB3B4FD69F}" type="pres">
      <dgm:prSet presAssocID="{9010E581-CFDA-6142-A77C-8E91C1EFB490}" presName="hierChild4" presStyleCnt="0"/>
      <dgm:spPr/>
    </dgm:pt>
    <dgm:pt modelId="{10D5C28F-AAB6-7D44-86A4-CBDF515F84D3}" type="pres">
      <dgm:prSet presAssocID="{CE98258A-C681-904A-BB84-387D5B3E6349}" presName="Name48" presStyleLbl="parChTrans1D4" presStyleIdx="4" presStyleCnt="25"/>
      <dgm:spPr/>
    </dgm:pt>
    <dgm:pt modelId="{2902EE71-8ABE-8D46-B53F-AB15C5069D22}" type="pres">
      <dgm:prSet presAssocID="{9FA0D2C4-5CE8-674C-943B-205007D0A782}" presName="hierRoot2" presStyleCnt="0">
        <dgm:presLayoutVars>
          <dgm:hierBranch val="init"/>
        </dgm:presLayoutVars>
      </dgm:prSet>
      <dgm:spPr/>
    </dgm:pt>
    <dgm:pt modelId="{305714F8-95FB-CF46-B08D-AE702BBF8F41}" type="pres">
      <dgm:prSet presAssocID="{9FA0D2C4-5CE8-674C-943B-205007D0A782}" presName="rootComposite" presStyleCnt="0"/>
      <dgm:spPr/>
    </dgm:pt>
    <dgm:pt modelId="{15B677DD-2DFC-B846-9CEB-2C4A328B4B00}" type="pres">
      <dgm:prSet presAssocID="{9FA0D2C4-5CE8-674C-943B-205007D0A782}" presName="rootText" presStyleLbl="node4" presStyleIdx="4" presStyleCnt="25">
        <dgm:presLayoutVars>
          <dgm:chPref val="3"/>
        </dgm:presLayoutVars>
      </dgm:prSet>
      <dgm:spPr/>
    </dgm:pt>
    <dgm:pt modelId="{96964990-507D-1647-8FB1-3C75FA144B00}" type="pres">
      <dgm:prSet presAssocID="{9FA0D2C4-5CE8-674C-943B-205007D0A782}" presName="rootConnector" presStyleLbl="node4" presStyleIdx="4" presStyleCnt="25"/>
      <dgm:spPr/>
    </dgm:pt>
    <dgm:pt modelId="{8885CA27-1146-AD47-99FB-5A44DC6E9106}" type="pres">
      <dgm:prSet presAssocID="{9FA0D2C4-5CE8-674C-943B-205007D0A782}" presName="hierChild4" presStyleCnt="0"/>
      <dgm:spPr/>
    </dgm:pt>
    <dgm:pt modelId="{7A0C09D1-33AD-044D-BE5C-53EC97FB6452}" type="pres">
      <dgm:prSet presAssocID="{9FA0D2C4-5CE8-674C-943B-205007D0A782}" presName="hierChild5" presStyleCnt="0"/>
      <dgm:spPr/>
    </dgm:pt>
    <dgm:pt modelId="{A713D251-D9B1-A743-8775-41381F2094E1}" type="pres">
      <dgm:prSet presAssocID="{9010E581-CFDA-6142-A77C-8E91C1EFB490}" presName="hierChild5" presStyleCnt="0"/>
      <dgm:spPr/>
    </dgm:pt>
    <dgm:pt modelId="{DD4D4909-E9F0-A245-8F40-E6892B3513B7}" type="pres">
      <dgm:prSet presAssocID="{57366F9D-456A-B942-B949-1F7AA7F10662}" presName="Name37" presStyleLbl="parChTrans1D4" presStyleIdx="5" presStyleCnt="25"/>
      <dgm:spPr/>
    </dgm:pt>
    <dgm:pt modelId="{B15E7794-83C5-C14B-ACC0-6BD31E98289A}" type="pres">
      <dgm:prSet presAssocID="{FB38AB2A-7B29-C742-8309-17EE7B6F96C3}" presName="hierRoot2" presStyleCnt="0">
        <dgm:presLayoutVars>
          <dgm:hierBranch val="init"/>
        </dgm:presLayoutVars>
      </dgm:prSet>
      <dgm:spPr/>
    </dgm:pt>
    <dgm:pt modelId="{64737D88-89BB-654C-BBBF-EEDC105A4612}" type="pres">
      <dgm:prSet presAssocID="{FB38AB2A-7B29-C742-8309-17EE7B6F96C3}" presName="rootComposite" presStyleCnt="0"/>
      <dgm:spPr/>
    </dgm:pt>
    <dgm:pt modelId="{38CE1704-266A-554B-9CB5-1EAEDA2668FA}" type="pres">
      <dgm:prSet presAssocID="{FB38AB2A-7B29-C742-8309-17EE7B6F96C3}" presName="rootText" presStyleLbl="node4" presStyleIdx="5" presStyleCnt="25">
        <dgm:presLayoutVars>
          <dgm:chPref val="3"/>
        </dgm:presLayoutVars>
      </dgm:prSet>
      <dgm:spPr/>
    </dgm:pt>
    <dgm:pt modelId="{534E276B-7533-F34D-BE1E-6A5FE8F146EC}" type="pres">
      <dgm:prSet presAssocID="{FB38AB2A-7B29-C742-8309-17EE7B6F96C3}" presName="rootConnector" presStyleLbl="node4" presStyleIdx="5" presStyleCnt="25"/>
      <dgm:spPr/>
    </dgm:pt>
    <dgm:pt modelId="{6BE7A1FF-45F7-774D-9D28-C463DECB081D}" type="pres">
      <dgm:prSet presAssocID="{FB38AB2A-7B29-C742-8309-17EE7B6F96C3}" presName="hierChild4" presStyleCnt="0"/>
      <dgm:spPr/>
    </dgm:pt>
    <dgm:pt modelId="{6E568B23-7C13-0F47-BF43-F9AD7848E24A}" type="pres">
      <dgm:prSet presAssocID="{393A696E-2B7F-3643-B7D9-17806E403186}" presName="Name37" presStyleLbl="parChTrans1D4" presStyleIdx="6" presStyleCnt="25"/>
      <dgm:spPr/>
    </dgm:pt>
    <dgm:pt modelId="{B18330D7-C519-D940-B017-37FE4C2493E0}" type="pres">
      <dgm:prSet presAssocID="{7344824B-2D89-DE49-980A-8C8D487869FF}" presName="hierRoot2" presStyleCnt="0">
        <dgm:presLayoutVars>
          <dgm:hierBranch val="init"/>
        </dgm:presLayoutVars>
      </dgm:prSet>
      <dgm:spPr/>
    </dgm:pt>
    <dgm:pt modelId="{8C6830D0-BA7E-9A42-862B-E24AEC2FED38}" type="pres">
      <dgm:prSet presAssocID="{7344824B-2D89-DE49-980A-8C8D487869FF}" presName="rootComposite" presStyleCnt="0"/>
      <dgm:spPr/>
    </dgm:pt>
    <dgm:pt modelId="{9605F76A-0211-BF4C-ADC3-0322AAB44F2C}" type="pres">
      <dgm:prSet presAssocID="{7344824B-2D89-DE49-980A-8C8D487869FF}" presName="rootText" presStyleLbl="node4" presStyleIdx="6" presStyleCnt="25">
        <dgm:presLayoutVars>
          <dgm:chPref val="3"/>
        </dgm:presLayoutVars>
      </dgm:prSet>
      <dgm:spPr/>
    </dgm:pt>
    <dgm:pt modelId="{7C37EBB5-8165-1449-A9CD-2B883747B5A7}" type="pres">
      <dgm:prSet presAssocID="{7344824B-2D89-DE49-980A-8C8D487869FF}" presName="rootConnector" presStyleLbl="node4" presStyleIdx="6" presStyleCnt="25"/>
      <dgm:spPr/>
    </dgm:pt>
    <dgm:pt modelId="{7838D790-CB9B-064B-969D-F4C833D1E1AA}" type="pres">
      <dgm:prSet presAssocID="{7344824B-2D89-DE49-980A-8C8D487869FF}" presName="hierChild4" presStyleCnt="0"/>
      <dgm:spPr/>
    </dgm:pt>
    <dgm:pt modelId="{FC930A58-4131-7A48-917D-F1CFCEC286E2}" type="pres">
      <dgm:prSet presAssocID="{304DD99B-5637-004B-89C3-B3EFEA28A6ED}" presName="Name37" presStyleLbl="parChTrans1D4" presStyleIdx="7" presStyleCnt="25"/>
      <dgm:spPr/>
    </dgm:pt>
    <dgm:pt modelId="{6BBBE023-08DA-9A47-9A6D-A581A5A1DA3E}" type="pres">
      <dgm:prSet presAssocID="{9D429C5C-B93A-BE4E-B292-0BBC02785F8E}" presName="hierRoot2" presStyleCnt="0">
        <dgm:presLayoutVars>
          <dgm:hierBranch val="init"/>
        </dgm:presLayoutVars>
      </dgm:prSet>
      <dgm:spPr/>
    </dgm:pt>
    <dgm:pt modelId="{CCCDE060-6B9C-2048-8C23-B10F736384D3}" type="pres">
      <dgm:prSet presAssocID="{9D429C5C-B93A-BE4E-B292-0BBC02785F8E}" presName="rootComposite" presStyleCnt="0"/>
      <dgm:spPr/>
    </dgm:pt>
    <dgm:pt modelId="{A525176C-0E17-3C4A-9847-01A0FD76BCEC}" type="pres">
      <dgm:prSet presAssocID="{9D429C5C-B93A-BE4E-B292-0BBC02785F8E}" presName="rootText" presStyleLbl="node4" presStyleIdx="7" presStyleCnt="25">
        <dgm:presLayoutVars>
          <dgm:chPref val="3"/>
        </dgm:presLayoutVars>
      </dgm:prSet>
      <dgm:spPr/>
    </dgm:pt>
    <dgm:pt modelId="{E29B08A2-D972-0D43-8F2B-4F92A3A9BB0A}" type="pres">
      <dgm:prSet presAssocID="{9D429C5C-B93A-BE4E-B292-0BBC02785F8E}" presName="rootConnector" presStyleLbl="node4" presStyleIdx="7" presStyleCnt="25"/>
      <dgm:spPr/>
    </dgm:pt>
    <dgm:pt modelId="{8ABA76E8-9307-8B43-92BE-DB5249A981CE}" type="pres">
      <dgm:prSet presAssocID="{9D429C5C-B93A-BE4E-B292-0BBC02785F8E}" presName="hierChild4" presStyleCnt="0"/>
      <dgm:spPr/>
    </dgm:pt>
    <dgm:pt modelId="{D3607659-F862-9D42-A7CB-66575B6FAFCE}" type="pres">
      <dgm:prSet presAssocID="{9D429C5C-B93A-BE4E-B292-0BBC02785F8E}" presName="hierChild5" presStyleCnt="0"/>
      <dgm:spPr/>
    </dgm:pt>
    <dgm:pt modelId="{27297C56-0E9B-0B40-8F20-2ADF1C2C33F9}" type="pres">
      <dgm:prSet presAssocID="{7344824B-2D89-DE49-980A-8C8D487869FF}" presName="hierChild5" presStyleCnt="0"/>
      <dgm:spPr/>
    </dgm:pt>
    <dgm:pt modelId="{79202D2F-A1C8-EF46-B378-1616675434F1}" type="pres">
      <dgm:prSet presAssocID="{FB38AB2A-7B29-C742-8309-17EE7B6F96C3}" presName="hierChild5" presStyleCnt="0"/>
      <dgm:spPr/>
    </dgm:pt>
    <dgm:pt modelId="{7B18E4A5-1F9D-4F41-BC37-5B718313B007}" type="pres">
      <dgm:prSet presAssocID="{979241EF-3281-F441-9544-FCFF1E0CFFA6}" presName="Name37" presStyleLbl="parChTrans1D4" presStyleIdx="8" presStyleCnt="25"/>
      <dgm:spPr/>
    </dgm:pt>
    <dgm:pt modelId="{E19D7B59-AB20-D949-8391-3D04B39403D6}" type="pres">
      <dgm:prSet presAssocID="{4D309BD9-2F70-164E-A745-6B1D20D0C7D6}" presName="hierRoot2" presStyleCnt="0">
        <dgm:presLayoutVars>
          <dgm:hierBranch val="init"/>
        </dgm:presLayoutVars>
      </dgm:prSet>
      <dgm:spPr/>
    </dgm:pt>
    <dgm:pt modelId="{6260F901-ABDB-0144-B36B-8B6191C56B9F}" type="pres">
      <dgm:prSet presAssocID="{4D309BD9-2F70-164E-A745-6B1D20D0C7D6}" presName="rootComposite" presStyleCnt="0"/>
      <dgm:spPr/>
    </dgm:pt>
    <dgm:pt modelId="{E60AA238-1846-0846-863C-DD5B0EC730DE}" type="pres">
      <dgm:prSet presAssocID="{4D309BD9-2F70-164E-A745-6B1D20D0C7D6}" presName="rootText" presStyleLbl="node4" presStyleIdx="8" presStyleCnt="25">
        <dgm:presLayoutVars>
          <dgm:chPref val="3"/>
        </dgm:presLayoutVars>
      </dgm:prSet>
      <dgm:spPr/>
    </dgm:pt>
    <dgm:pt modelId="{6D7167AC-B2AF-AF4E-BF90-416EF0B7C042}" type="pres">
      <dgm:prSet presAssocID="{4D309BD9-2F70-164E-A745-6B1D20D0C7D6}" presName="rootConnector" presStyleLbl="node4" presStyleIdx="8" presStyleCnt="25"/>
      <dgm:spPr/>
    </dgm:pt>
    <dgm:pt modelId="{06DA50E5-1FB5-2848-8C76-EF091205BEF5}" type="pres">
      <dgm:prSet presAssocID="{4D309BD9-2F70-164E-A745-6B1D20D0C7D6}" presName="hierChild4" presStyleCnt="0"/>
      <dgm:spPr/>
    </dgm:pt>
    <dgm:pt modelId="{37CA905B-3D79-D342-97CA-F4BEFE5256F9}" type="pres">
      <dgm:prSet presAssocID="{8373F1C7-C785-4141-9ADE-5E5FB35139B9}" presName="Name37" presStyleLbl="parChTrans1D4" presStyleIdx="9" presStyleCnt="25"/>
      <dgm:spPr/>
    </dgm:pt>
    <dgm:pt modelId="{6A3B970B-436E-AC46-80B7-69E3A25AE359}" type="pres">
      <dgm:prSet presAssocID="{59E3D876-A609-E945-8F42-316949C988A1}" presName="hierRoot2" presStyleCnt="0">
        <dgm:presLayoutVars>
          <dgm:hierBranch val="init"/>
        </dgm:presLayoutVars>
      </dgm:prSet>
      <dgm:spPr/>
    </dgm:pt>
    <dgm:pt modelId="{254C5260-7C26-9241-8133-AFEB7AA9E79E}" type="pres">
      <dgm:prSet presAssocID="{59E3D876-A609-E945-8F42-316949C988A1}" presName="rootComposite" presStyleCnt="0"/>
      <dgm:spPr/>
    </dgm:pt>
    <dgm:pt modelId="{18B1D976-9B44-C842-AA4B-C0A408605F88}" type="pres">
      <dgm:prSet presAssocID="{59E3D876-A609-E945-8F42-316949C988A1}" presName="rootText" presStyleLbl="node4" presStyleIdx="9" presStyleCnt="25">
        <dgm:presLayoutVars>
          <dgm:chPref val="3"/>
        </dgm:presLayoutVars>
      </dgm:prSet>
      <dgm:spPr/>
    </dgm:pt>
    <dgm:pt modelId="{FEB745A5-A4BC-8240-9292-417810D9B5F7}" type="pres">
      <dgm:prSet presAssocID="{59E3D876-A609-E945-8F42-316949C988A1}" presName="rootConnector" presStyleLbl="node4" presStyleIdx="9" presStyleCnt="25"/>
      <dgm:spPr/>
    </dgm:pt>
    <dgm:pt modelId="{7EF5DBB1-1F82-3A42-87BF-18DBA90EACB2}" type="pres">
      <dgm:prSet presAssocID="{59E3D876-A609-E945-8F42-316949C988A1}" presName="hierChild4" presStyleCnt="0"/>
      <dgm:spPr/>
    </dgm:pt>
    <dgm:pt modelId="{C19E1CA1-170A-034C-8982-A58FE3E95AB0}" type="pres">
      <dgm:prSet presAssocID="{59E3D876-A609-E945-8F42-316949C988A1}" presName="hierChild5" presStyleCnt="0"/>
      <dgm:spPr/>
    </dgm:pt>
    <dgm:pt modelId="{E13F5E17-1A04-E048-A445-0587D4E00414}" type="pres">
      <dgm:prSet presAssocID="{6AAC281C-800A-7241-8995-31667B39D315}" presName="Name37" presStyleLbl="parChTrans1D4" presStyleIdx="10" presStyleCnt="25"/>
      <dgm:spPr/>
    </dgm:pt>
    <dgm:pt modelId="{03C56163-71F0-FF4C-8CCF-7FCD1A5D03D7}" type="pres">
      <dgm:prSet presAssocID="{CF40A1D6-0884-F946-9ED8-2706E80447FC}" presName="hierRoot2" presStyleCnt="0">
        <dgm:presLayoutVars>
          <dgm:hierBranch val="init"/>
        </dgm:presLayoutVars>
      </dgm:prSet>
      <dgm:spPr/>
    </dgm:pt>
    <dgm:pt modelId="{27624D22-EE25-404D-849B-61804503BACC}" type="pres">
      <dgm:prSet presAssocID="{CF40A1D6-0884-F946-9ED8-2706E80447FC}" presName="rootComposite" presStyleCnt="0"/>
      <dgm:spPr/>
    </dgm:pt>
    <dgm:pt modelId="{D7A5F7E0-CBF3-5648-AB9A-29B7568ABBC9}" type="pres">
      <dgm:prSet presAssocID="{CF40A1D6-0884-F946-9ED8-2706E80447FC}" presName="rootText" presStyleLbl="node4" presStyleIdx="10" presStyleCnt="25">
        <dgm:presLayoutVars>
          <dgm:chPref val="3"/>
        </dgm:presLayoutVars>
      </dgm:prSet>
      <dgm:spPr/>
    </dgm:pt>
    <dgm:pt modelId="{BDCE78D2-711A-6A49-A4B4-57CDAB6FF642}" type="pres">
      <dgm:prSet presAssocID="{CF40A1D6-0884-F946-9ED8-2706E80447FC}" presName="rootConnector" presStyleLbl="node4" presStyleIdx="10" presStyleCnt="25"/>
      <dgm:spPr/>
    </dgm:pt>
    <dgm:pt modelId="{5774450F-82DF-E946-BD92-6F84B9560286}" type="pres">
      <dgm:prSet presAssocID="{CF40A1D6-0884-F946-9ED8-2706E80447FC}" presName="hierChild4" presStyleCnt="0"/>
      <dgm:spPr/>
    </dgm:pt>
    <dgm:pt modelId="{A7855AA0-7E12-C745-A0AA-451D9FCA6379}" type="pres">
      <dgm:prSet presAssocID="{CF40A1D6-0884-F946-9ED8-2706E80447FC}" presName="hierChild5" presStyleCnt="0"/>
      <dgm:spPr/>
    </dgm:pt>
    <dgm:pt modelId="{F5948891-1FBA-6041-84F9-B95C71B73D27}" type="pres">
      <dgm:prSet presAssocID="{5C88F3E7-F89C-7747-9F85-8194BE66D6F8}" presName="Name37" presStyleLbl="parChTrans1D4" presStyleIdx="11" presStyleCnt="25"/>
      <dgm:spPr/>
    </dgm:pt>
    <dgm:pt modelId="{D583C1AC-563A-4848-AE4F-074BD4E52C14}" type="pres">
      <dgm:prSet presAssocID="{77AC01AD-5D05-8041-8BAC-7BE8B8630CBE}" presName="hierRoot2" presStyleCnt="0">
        <dgm:presLayoutVars>
          <dgm:hierBranch val="init"/>
        </dgm:presLayoutVars>
      </dgm:prSet>
      <dgm:spPr/>
    </dgm:pt>
    <dgm:pt modelId="{47688642-F53B-4A4E-A6B4-8CD0CFFF3CF2}" type="pres">
      <dgm:prSet presAssocID="{77AC01AD-5D05-8041-8BAC-7BE8B8630CBE}" presName="rootComposite" presStyleCnt="0"/>
      <dgm:spPr/>
    </dgm:pt>
    <dgm:pt modelId="{65346385-372B-F84A-AF7B-86997CCD5AA6}" type="pres">
      <dgm:prSet presAssocID="{77AC01AD-5D05-8041-8BAC-7BE8B8630CBE}" presName="rootText" presStyleLbl="node4" presStyleIdx="11" presStyleCnt="25">
        <dgm:presLayoutVars>
          <dgm:chPref val="3"/>
        </dgm:presLayoutVars>
      </dgm:prSet>
      <dgm:spPr/>
    </dgm:pt>
    <dgm:pt modelId="{1048CDEA-66FC-E64B-B3D2-66AA07F62DB2}" type="pres">
      <dgm:prSet presAssocID="{77AC01AD-5D05-8041-8BAC-7BE8B8630CBE}" presName="rootConnector" presStyleLbl="node4" presStyleIdx="11" presStyleCnt="25"/>
      <dgm:spPr/>
    </dgm:pt>
    <dgm:pt modelId="{B8AF14BE-1D1D-7F44-A9D5-C26890AB4094}" type="pres">
      <dgm:prSet presAssocID="{77AC01AD-5D05-8041-8BAC-7BE8B8630CBE}" presName="hierChild4" presStyleCnt="0"/>
      <dgm:spPr/>
    </dgm:pt>
    <dgm:pt modelId="{528C6432-C7B6-B941-A378-97D3EB077642}" type="pres">
      <dgm:prSet presAssocID="{77AC01AD-5D05-8041-8BAC-7BE8B8630CBE}" presName="hierChild5" presStyleCnt="0"/>
      <dgm:spPr/>
    </dgm:pt>
    <dgm:pt modelId="{E49595E6-983E-7A4D-A230-1EFAC776B7D9}" type="pres">
      <dgm:prSet presAssocID="{39141482-73AB-3745-B5B7-2E5412714627}" presName="Name37" presStyleLbl="parChTrans1D4" presStyleIdx="12" presStyleCnt="25"/>
      <dgm:spPr/>
    </dgm:pt>
    <dgm:pt modelId="{DA0B0CFF-FFFD-104D-A814-E71E1C59BC35}" type="pres">
      <dgm:prSet presAssocID="{44D90E8E-995D-DA4B-AA38-5285815A2DCF}" presName="hierRoot2" presStyleCnt="0">
        <dgm:presLayoutVars>
          <dgm:hierBranch val="init"/>
        </dgm:presLayoutVars>
      </dgm:prSet>
      <dgm:spPr/>
    </dgm:pt>
    <dgm:pt modelId="{57DAACD7-2CCD-9C41-AC01-8F95B5A176B4}" type="pres">
      <dgm:prSet presAssocID="{44D90E8E-995D-DA4B-AA38-5285815A2DCF}" presName="rootComposite" presStyleCnt="0"/>
      <dgm:spPr/>
    </dgm:pt>
    <dgm:pt modelId="{66805F59-CF56-854D-89F1-43E5E5478CF8}" type="pres">
      <dgm:prSet presAssocID="{44D90E8E-995D-DA4B-AA38-5285815A2DCF}" presName="rootText" presStyleLbl="node4" presStyleIdx="12" presStyleCnt="25">
        <dgm:presLayoutVars>
          <dgm:chPref val="3"/>
        </dgm:presLayoutVars>
      </dgm:prSet>
      <dgm:spPr/>
    </dgm:pt>
    <dgm:pt modelId="{691A4915-D49D-F445-BBBF-9B6B30F7BD5E}" type="pres">
      <dgm:prSet presAssocID="{44D90E8E-995D-DA4B-AA38-5285815A2DCF}" presName="rootConnector" presStyleLbl="node4" presStyleIdx="12" presStyleCnt="25"/>
      <dgm:spPr/>
    </dgm:pt>
    <dgm:pt modelId="{9FB5F5CD-778B-AF45-B9D0-FA12E19C5BB4}" type="pres">
      <dgm:prSet presAssocID="{44D90E8E-995D-DA4B-AA38-5285815A2DCF}" presName="hierChild4" presStyleCnt="0"/>
      <dgm:spPr/>
    </dgm:pt>
    <dgm:pt modelId="{B1826C62-A016-DF46-8EA3-0E1B38D89E43}" type="pres">
      <dgm:prSet presAssocID="{B8FC6F3C-1C42-C74A-9439-7AB3541C102F}" presName="Name37" presStyleLbl="parChTrans1D4" presStyleIdx="13" presStyleCnt="25"/>
      <dgm:spPr/>
    </dgm:pt>
    <dgm:pt modelId="{701172BA-FF1C-F24C-B746-D0CDF75052B0}" type="pres">
      <dgm:prSet presAssocID="{93CC455D-4032-1D42-98CF-51EF5DC6A745}" presName="hierRoot2" presStyleCnt="0">
        <dgm:presLayoutVars>
          <dgm:hierBranch val="init"/>
        </dgm:presLayoutVars>
      </dgm:prSet>
      <dgm:spPr/>
    </dgm:pt>
    <dgm:pt modelId="{AD9701AF-EBA6-7B4D-994B-6852A0A7B495}" type="pres">
      <dgm:prSet presAssocID="{93CC455D-4032-1D42-98CF-51EF5DC6A745}" presName="rootComposite" presStyleCnt="0"/>
      <dgm:spPr/>
    </dgm:pt>
    <dgm:pt modelId="{EA1E1A8A-16EE-4846-A83A-F2086F3DA087}" type="pres">
      <dgm:prSet presAssocID="{93CC455D-4032-1D42-98CF-51EF5DC6A745}" presName="rootText" presStyleLbl="node4" presStyleIdx="13" presStyleCnt="25">
        <dgm:presLayoutVars>
          <dgm:chPref val="3"/>
        </dgm:presLayoutVars>
      </dgm:prSet>
      <dgm:spPr/>
    </dgm:pt>
    <dgm:pt modelId="{51006B4A-98EE-714F-9B2E-5AE1A5EE475F}" type="pres">
      <dgm:prSet presAssocID="{93CC455D-4032-1D42-98CF-51EF5DC6A745}" presName="rootConnector" presStyleLbl="node4" presStyleIdx="13" presStyleCnt="25"/>
      <dgm:spPr/>
    </dgm:pt>
    <dgm:pt modelId="{67E345E1-4C61-B24A-A978-C1BCBA4866E5}" type="pres">
      <dgm:prSet presAssocID="{93CC455D-4032-1D42-98CF-51EF5DC6A745}" presName="hierChild4" presStyleCnt="0"/>
      <dgm:spPr/>
    </dgm:pt>
    <dgm:pt modelId="{9FADFF8F-6CEC-0140-A6CC-8107A0309A10}" type="pres">
      <dgm:prSet presAssocID="{EBAA61B1-1E40-6142-B2A3-F05D132EA7F1}" presName="Name37" presStyleLbl="parChTrans1D4" presStyleIdx="14" presStyleCnt="25"/>
      <dgm:spPr/>
    </dgm:pt>
    <dgm:pt modelId="{2866BD7C-0DDD-4F43-B9E4-0355335742DF}" type="pres">
      <dgm:prSet presAssocID="{757BAC75-AB82-9043-A6C9-BBB638E4F790}" presName="hierRoot2" presStyleCnt="0">
        <dgm:presLayoutVars>
          <dgm:hierBranch val="init"/>
        </dgm:presLayoutVars>
      </dgm:prSet>
      <dgm:spPr/>
    </dgm:pt>
    <dgm:pt modelId="{2EEE2160-0E7E-154D-A1F5-A906715EDE6C}" type="pres">
      <dgm:prSet presAssocID="{757BAC75-AB82-9043-A6C9-BBB638E4F790}" presName="rootComposite" presStyleCnt="0"/>
      <dgm:spPr/>
    </dgm:pt>
    <dgm:pt modelId="{76CFAC7F-1BE3-184C-957A-0F16C819776E}" type="pres">
      <dgm:prSet presAssocID="{757BAC75-AB82-9043-A6C9-BBB638E4F790}" presName="rootText" presStyleLbl="node4" presStyleIdx="14" presStyleCnt="25">
        <dgm:presLayoutVars>
          <dgm:chPref val="3"/>
        </dgm:presLayoutVars>
      </dgm:prSet>
      <dgm:spPr/>
    </dgm:pt>
    <dgm:pt modelId="{5A84E37B-5B04-834F-A842-391AF2738F74}" type="pres">
      <dgm:prSet presAssocID="{757BAC75-AB82-9043-A6C9-BBB638E4F790}" presName="rootConnector" presStyleLbl="node4" presStyleIdx="14" presStyleCnt="25"/>
      <dgm:spPr/>
    </dgm:pt>
    <dgm:pt modelId="{87EDE15D-CE80-C840-9788-CFB319AD4FB0}" type="pres">
      <dgm:prSet presAssocID="{757BAC75-AB82-9043-A6C9-BBB638E4F790}" presName="hierChild4" presStyleCnt="0"/>
      <dgm:spPr/>
    </dgm:pt>
    <dgm:pt modelId="{9D7B3540-1687-E949-8426-942BD81FA8C8}" type="pres">
      <dgm:prSet presAssocID="{757BAC75-AB82-9043-A6C9-BBB638E4F790}" presName="hierChild5" presStyleCnt="0"/>
      <dgm:spPr/>
    </dgm:pt>
    <dgm:pt modelId="{858F1404-ABD9-3A48-8075-AA3E67F334AA}" type="pres">
      <dgm:prSet presAssocID="{844E7976-2065-1046-96AC-B0A42010C9E9}" presName="Name37" presStyleLbl="parChTrans1D4" presStyleIdx="15" presStyleCnt="25"/>
      <dgm:spPr/>
    </dgm:pt>
    <dgm:pt modelId="{D6686601-55F9-1D4D-A9F3-E218F4B084E7}" type="pres">
      <dgm:prSet presAssocID="{1DB26D24-42E7-E445-9D59-D04624CC8941}" presName="hierRoot2" presStyleCnt="0">
        <dgm:presLayoutVars>
          <dgm:hierBranch val="init"/>
        </dgm:presLayoutVars>
      </dgm:prSet>
      <dgm:spPr/>
    </dgm:pt>
    <dgm:pt modelId="{0A40AE7F-0A0C-2A4A-A740-7718C9DFFA07}" type="pres">
      <dgm:prSet presAssocID="{1DB26D24-42E7-E445-9D59-D04624CC8941}" presName="rootComposite" presStyleCnt="0"/>
      <dgm:spPr/>
    </dgm:pt>
    <dgm:pt modelId="{19A83835-7E60-844D-9852-A2C0712293B0}" type="pres">
      <dgm:prSet presAssocID="{1DB26D24-42E7-E445-9D59-D04624CC8941}" presName="rootText" presStyleLbl="node4" presStyleIdx="15" presStyleCnt="25">
        <dgm:presLayoutVars>
          <dgm:chPref val="3"/>
        </dgm:presLayoutVars>
      </dgm:prSet>
      <dgm:spPr/>
    </dgm:pt>
    <dgm:pt modelId="{790D7D5C-4061-4E4D-9093-02AB61A03055}" type="pres">
      <dgm:prSet presAssocID="{1DB26D24-42E7-E445-9D59-D04624CC8941}" presName="rootConnector" presStyleLbl="node4" presStyleIdx="15" presStyleCnt="25"/>
      <dgm:spPr/>
    </dgm:pt>
    <dgm:pt modelId="{C803305F-40EF-0847-B01D-13EB10096590}" type="pres">
      <dgm:prSet presAssocID="{1DB26D24-42E7-E445-9D59-D04624CC8941}" presName="hierChild4" presStyleCnt="0"/>
      <dgm:spPr/>
    </dgm:pt>
    <dgm:pt modelId="{0A577B3F-6FAD-934C-B885-1A6E90C0416E}" type="pres">
      <dgm:prSet presAssocID="{4D01DF7A-2785-6246-99D2-DCBC0E7E4C95}" presName="Name37" presStyleLbl="parChTrans1D4" presStyleIdx="16" presStyleCnt="25"/>
      <dgm:spPr/>
    </dgm:pt>
    <dgm:pt modelId="{74F6F582-E8B0-194C-8CA1-3455E640D17F}" type="pres">
      <dgm:prSet presAssocID="{703AFEAC-7353-BA49-9A32-448A6522C0F5}" presName="hierRoot2" presStyleCnt="0">
        <dgm:presLayoutVars>
          <dgm:hierBranch val="init"/>
        </dgm:presLayoutVars>
      </dgm:prSet>
      <dgm:spPr/>
    </dgm:pt>
    <dgm:pt modelId="{4E564298-07E5-CB40-88EA-B21DA2025166}" type="pres">
      <dgm:prSet presAssocID="{703AFEAC-7353-BA49-9A32-448A6522C0F5}" presName="rootComposite" presStyleCnt="0"/>
      <dgm:spPr/>
    </dgm:pt>
    <dgm:pt modelId="{AC21FDD7-4324-7D4E-B539-3E52F48C77A3}" type="pres">
      <dgm:prSet presAssocID="{703AFEAC-7353-BA49-9A32-448A6522C0F5}" presName="rootText" presStyleLbl="node4" presStyleIdx="16" presStyleCnt="25" custLinFactNeighborX="18186" custLinFactNeighborY="1210">
        <dgm:presLayoutVars>
          <dgm:chPref val="3"/>
        </dgm:presLayoutVars>
      </dgm:prSet>
      <dgm:spPr/>
    </dgm:pt>
    <dgm:pt modelId="{3202F391-B9B0-0C41-806E-C1FCF067FF11}" type="pres">
      <dgm:prSet presAssocID="{703AFEAC-7353-BA49-9A32-448A6522C0F5}" presName="rootConnector" presStyleLbl="node4" presStyleIdx="16" presStyleCnt="25"/>
      <dgm:spPr/>
    </dgm:pt>
    <dgm:pt modelId="{5413F1FE-0C37-4948-90AE-A30B0370B5FF}" type="pres">
      <dgm:prSet presAssocID="{703AFEAC-7353-BA49-9A32-448A6522C0F5}" presName="hierChild4" presStyleCnt="0"/>
      <dgm:spPr/>
    </dgm:pt>
    <dgm:pt modelId="{E83C7EA0-5BF5-3048-AF34-C8F96EC3F9F2}" type="pres">
      <dgm:prSet presAssocID="{703AFEAC-7353-BA49-9A32-448A6522C0F5}" presName="hierChild5" presStyleCnt="0"/>
      <dgm:spPr/>
    </dgm:pt>
    <dgm:pt modelId="{AA86EEC6-09BE-B544-8A08-136B3738E2FE}" type="pres">
      <dgm:prSet presAssocID="{1DB26D24-42E7-E445-9D59-D04624CC8941}" presName="hierChild5" presStyleCnt="0"/>
      <dgm:spPr/>
    </dgm:pt>
    <dgm:pt modelId="{DA5BE5A3-91E8-B94F-9534-EAF52B45C130}" type="pres">
      <dgm:prSet presAssocID="{93CC455D-4032-1D42-98CF-51EF5DC6A745}" presName="hierChild5" presStyleCnt="0"/>
      <dgm:spPr/>
    </dgm:pt>
    <dgm:pt modelId="{98EA1CB5-39F6-F34C-9A7C-213407CAE297}" type="pres">
      <dgm:prSet presAssocID="{44D90E8E-995D-DA4B-AA38-5285815A2DCF}" presName="hierChild5" presStyleCnt="0"/>
      <dgm:spPr/>
    </dgm:pt>
    <dgm:pt modelId="{1AEA529B-8FB2-0640-A2B7-909001771068}" type="pres">
      <dgm:prSet presAssocID="{4D309BD9-2F70-164E-A745-6B1D20D0C7D6}" presName="hierChild5" presStyleCnt="0"/>
      <dgm:spPr/>
    </dgm:pt>
    <dgm:pt modelId="{E28743DF-7ADF-6347-97E9-4F709D26A109}" type="pres">
      <dgm:prSet presAssocID="{B3111295-956E-5E4B-B78B-9CBAC26F5F3A}" presName="Name37" presStyleLbl="parChTrans1D4" presStyleIdx="17" presStyleCnt="25"/>
      <dgm:spPr/>
    </dgm:pt>
    <dgm:pt modelId="{6BF27225-2460-C04C-9D35-6F55542BA867}" type="pres">
      <dgm:prSet presAssocID="{B9F4DCA7-0DBB-6B4B-B177-0D70B5E3811E}" presName="hierRoot2" presStyleCnt="0">
        <dgm:presLayoutVars>
          <dgm:hierBranch val="init"/>
        </dgm:presLayoutVars>
      </dgm:prSet>
      <dgm:spPr/>
    </dgm:pt>
    <dgm:pt modelId="{15F907C3-0492-6C40-B05F-07B2705C44CB}" type="pres">
      <dgm:prSet presAssocID="{B9F4DCA7-0DBB-6B4B-B177-0D70B5E3811E}" presName="rootComposite" presStyleCnt="0"/>
      <dgm:spPr/>
    </dgm:pt>
    <dgm:pt modelId="{D775532A-6356-CB42-9E06-1A8557066A47}" type="pres">
      <dgm:prSet presAssocID="{B9F4DCA7-0DBB-6B4B-B177-0D70B5E3811E}" presName="rootText" presStyleLbl="node4" presStyleIdx="17" presStyleCnt="25">
        <dgm:presLayoutVars>
          <dgm:chPref val="3"/>
        </dgm:presLayoutVars>
      </dgm:prSet>
      <dgm:spPr/>
    </dgm:pt>
    <dgm:pt modelId="{7A72CA17-565C-0B43-A72D-A353FE08CE13}" type="pres">
      <dgm:prSet presAssocID="{B9F4DCA7-0DBB-6B4B-B177-0D70B5E3811E}" presName="rootConnector" presStyleLbl="node4" presStyleIdx="17" presStyleCnt="25"/>
      <dgm:spPr/>
    </dgm:pt>
    <dgm:pt modelId="{59EA0AFF-554F-4B48-A4BB-05CE7923845B}" type="pres">
      <dgm:prSet presAssocID="{B9F4DCA7-0DBB-6B4B-B177-0D70B5E3811E}" presName="hierChild4" presStyleCnt="0"/>
      <dgm:spPr/>
    </dgm:pt>
    <dgm:pt modelId="{3911C240-55BF-6942-B513-56C5C4BB34A3}" type="pres">
      <dgm:prSet presAssocID="{A1E25F0C-0802-C24E-A9D6-0F241459764E}" presName="Name37" presStyleLbl="parChTrans1D4" presStyleIdx="18" presStyleCnt="25"/>
      <dgm:spPr/>
    </dgm:pt>
    <dgm:pt modelId="{D895DE47-409A-154C-940E-94CCD3096FF1}" type="pres">
      <dgm:prSet presAssocID="{ED03289C-B62E-A149-9F2E-6EEDB12ACF04}" presName="hierRoot2" presStyleCnt="0">
        <dgm:presLayoutVars>
          <dgm:hierBranch val="init"/>
        </dgm:presLayoutVars>
      </dgm:prSet>
      <dgm:spPr/>
    </dgm:pt>
    <dgm:pt modelId="{486F41D4-65F3-BE4B-9190-36BECFFC4368}" type="pres">
      <dgm:prSet presAssocID="{ED03289C-B62E-A149-9F2E-6EEDB12ACF04}" presName="rootComposite" presStyleCnt="0"/>
      <dgm:spPr/>
    </dgm:pt>
    <dgm:pt modelId="{0579AA78-B19A-3F49-8A2E-5D9F3FA95E7D}" type="pres">
      <dgm:prSet presAssocID="{ED03289C-B62E-A149-9F2E-6EEDB12ACF04}" presName="rootText" presStyleLbl="node4" presStyleIdx="18" presStyleCnt="25" custLinFactNeighborY="7360">
        <dgm:presLayoutVars>
          <dgm:chPref val="3"/>
        </dgm:presLayoutVars>
      </dgm:prSet>
      <dgm:spPr/>
    </dgm:pt>
    <dgm:pt modelId="{91292A13-6257-1948-A032-6FE4DF9B7B85}" type="pres">
      <dgm:prSet presAssocID="{ED03289C-B62E-A149-9F2E-6EEDB12ACF04}" presName="rootConnector" presStyleLbl="node4" presStyleIdx="18" presStyleCnt="25"/>
      <dgm:spPr/>
    </dgm:pt>
    <dgm:pt modelId="{87014BF1-A532-4A48-9D89-B7A86DD97601}" type="pres">
      <dgm:prSet presAssocID="{ED03289C-B62E-A149-9F2E-6EEDB12ACF04}" presName="hierChild4" presStyleCnt="0"/>
      <dgm:spPr/>
    </dgm:pt>
    <dgm:pt modelId="{61D59C96-896A-754D-A429-2976930E337B}" type="pres">
      <dgm:prSet presAssocID="{ED03289C-B62E-A149-9F2E-6EEDB12ACF04}" presName="hierChild5" presStyleCnt="0"/>
      <dgm:spPr/>
    </dgm:pt>
    <dgm:pt modelId="{9DED2D19-1E8C-7044-AB27-A52D904E675F}" type="pres">
      <dgm:prSet presAssocID="{EA54D0E0-F275-264A-ABF1-1E1DE6F5DCF7}" presName="Name37" presStyleLbl="parChTrans1D4" presStyleIdx="19" presStyleCnt="25"/>
      <dgm:spPr/>
    </dgm:pt>
    <dgm:pt modelId="{942E5BEE-87E0-E948-894A-EA7602B65E0E}" type="pres">
      <dgm:prSet presAssocID="{76019B06-C539-3245-B722-97F322CDB872}" presName="hierRoot2" presStyleCnt="0">
        <dgm:presLayoutVars>
          <dgm:hierBranch val="init"/>
        </dgm:presLayoutVars>
      </dgm:prSet>
      <dgm:spPr/>
    </dgm:pt>
    <dgm:pt modelId="{A695A271-84B2-CF48-B00B-AB91CED460D0}" type="pres">
      <dgm:prSet presAssocID="{76019B06-C539-3245-B722-97F322CDB872}" presName="rootComposite" presStyleCnt="0"/>
      <dgm:spPr/>
    </dgm:pt>
    <dgm:pt modelId="{CE7E7DBB-DEAE-384C-968E-F9935DE15EC3}" type="pres">
      <dgm:prSet presAssocID="{76019B06-C539-3245-B722-97F322CDB872}" presName="rootText" presStyleLbl="node4" presStyleIdx="19" presStyleCnt="25">
        <dgm:presLayoutVars>
          <dgm:chPref val="3"/>
        </dgm:presLayoutVars>
      </dgm:prSet>
      <dgm:spPr/>
    </dgm:pt>
    <dgm:pt modelId="{6150F3BC-611D-D94B-808F-02CF5A820312}" type="pres">
      <dgm:prSet presAssocID="{76019B06-C539-3245-B722-97F322CDB872}" presName="rootConnector" presStyleLbl="node4" presStyleIdx="19" presStyleCnt="25"/>
      <dgm:spPr/>
    </dgm:pt>
    <dgm:pt modelId="{BBF2ED32-391F-AF47-A70E-C5B74164A256}" type="pres">
      <dgm:prSet presAssocID="{76019B06-C539-3245-B722-97F322CDB872}" presName="hierChild4" presStyleCnt="0"/>
      <dgm:spPr/>
    </dgm:pt>
    <dgm:pt modelId="{BE724517-8B25-7742-B541-80D950BB239A}" type="pres">
      <dgm:prSet presAssocID="{6F52BDF8-291E-304F-AB2E-DBE56F30893F}" presName="Name37" presStyleLbl="parChTrans1D4" presStyleIdx="20" presStyleCnt="25"/>
      <dgm:spPr/>
    </dgm:pt>
    <dgm:pt modelId="{D361B57C-2B48-5A4B-AE81-472C3F07655B}" type="pres">
      <dgm:prSet presAssocID="{78517453-D741-EF42-A305-61C565E54DB3}" presName="hierRoot2" presStyleCnt="0">
        <dgm:presLayoutVars>
          <dgm:hierBranch val="init"/>
        </dgm:presLayoutVars>
      </dgm:prSet>
      <dgm:spPr/>
    </dgm:pt>
    <dgm:pt modelId="{D6883C9C-C930-1141-84BB-483F30E9E87E}" type="pres">
      <dgm:prSet presAssocID="{78517453-D741-EF42-A305-61C565E54DB3}" presName="rootComposite" presStyleCnt="0"/>
      <dgm:spPr/>
    </dgm:pt>
    <dgm:pt modelId="{D638D652-F8C9-0A43-895E-5AAA9ED830D6}" type="pres">
      <dgm:prSet presAssocID="{78517453-D741-EF42-A305-61C565E54DB3}" presName="rootText" presStyleLbl="node4" presStyleIdx="20" presStyleCnt="25">
        <dgm:presLayoutVars>
          <dgm:chPref val="3"/>
        </dgm:presLayoutVars>
      </dgm:prSet>
      <dgm:spPr/>
    </dgm:pt>
    <dgm:pt modelId="{4DF22ED6-D390-F244-94B2-A56DFE800E7B}" type="pres">
      <dgm:prSet presAssocID="{78517453-D741-EF42-A305-61C565E54DB3}" presName="rootConnector" presStyleLbl="node4" presStyleIdx="20" presStyleCnt="25"/>
      <dgm:spPr/>
    </dgm:pt>
    <dgm:pt modelId="{DA3F49C4-E0D3-6F4B-9A9F-8BF2B303473B}" type="pres">
      <dgm:prSet presAssocID="{78517453-D741-EF42-A305-61C565E54DB3}" presName="hierChild4" presStyleCnt="0"/>
      <dgm:spPr/>
    </dgm:pt>
    <dgm:pt modelId="{768C8E03-D72E-3747-9F8D-F57A859610A4}" type="pres">
      <dgm:prSet presAssocID="{FB172A46-BDC7-984F-91D2-50DC50E5A8F0}" presName="Name37" presStyleLbl="parChTrans1D4" presStyleIdx="21" presStyleCnt="25"/>
      <dgm:spPr/>
    </dgm:pt>
    <dgm:pt modelId="{84602129-BEEF-1042-AEEB-52743E71223A}" type="pres">
      <dgm:prSet presAssocID="{A0D0D837-740F-5443-A8DC-D0E7B2BF9657}" presName="hierRoot2" presStyleCnt="0">
        <dgm:presLayoutVars>
          <dgm:hierBranch val="init"/>
        </dgm:presLayoutVars>
      </dgm:prSet>
      <dgm:spPr/>
    </dgm:pt>
    <dgm:pt modelId="{00404853-DD17-B446-9529-F96248A6CBBB}" type="pres">
      <dgm:prSet presAssocID="{A0D0D837-740F-5443-A8DC-D0E7B2BF9657}" presName="rootComposite" presStyleCnt="0"/>
      <dgm:spPr/>
    </dgm:pt>
    <dgm:pt modelId="{CB4A1B86-797E-1942-B7BA-E41FF80DC1A1}" type="pres">
      <dgm:prSet presAssocID="{A0D0D837-740F-5443-A8DC-D0E7B2BF9657}" presName="rootText" presStyleLbl="node4" presStyleIdx="21" presStyleCnt="25">
        <dgm:presLayoutVars>
          <dgm:chPref val="3"/>
        </dgm:presLayoutVars>
      </dgm:prSet>
      <dgm:spPr/>
    </dgm:pt>
    <dgm:pt modelId="{1B6C9D5F-6F7D-044B-AB7D-234DB7ACB740}" type="pres">
      <dgm:prSet presAssocID="{A0D0D837-740F-5443-A8DC-D0E7B2BF9657}" presName="rootConnector" presStyleLbl="node4" presStyleIdx="21" presStyleCnt="25"/>
      <dgm:spPr/>
    </dgm:pt>
    <dgm:pt modelId="{5666C26C-2A2C-7740-8E89-67815CD044D5}" type="pres">
      <dgm:prSet presAssocID="{A0D0D837-740F-5443-A8DC-D0E7B2BF9657}" presName="hierChild4" presStyleCnt="0"/>
      <dgm:spPr/>
    </dgm:pt>
    <dgm:pt modelId="{5BDEDC12-5D1E-7A4A-A714-30AAB0CC0A5D}" type="pres">
      <dgm:prSet presAssocID="{A0D0D837-740F-5443-A8DC-D0E7B2BF9657}" presName="hierChild5" presStyleCnt="0"/>
      <dgm:spPr/>
    </dgm:pt>
    <dgm:pt modelId="{DD6C3AFD-2DD4-A34F-BCA2-43C9034566AB}" type="pres">
      <dgm:prSet presAssocID="{6D8AA362-D249-3448-BCA2-985F8D7306F7}" presName="Name37" presStyleLbl="parChTrans1D4" presStyleIdx="22" presStyleCnt="25"/>
      <dgm:spPr/>
    </dgm:pt>
    <dgm:pt modelId="{99DD80BB-A78F-964C-B14F-38BCE6CB6B77}" type="pres">
      <dgm:prSet presAssocID="{65811FF1-1C57-BB4C-9A98-1969F04CB4A0}" presName="hierRoot2" presStyleCnt="0">
        <dgm:presLayoutVars>
          <dgm:hierBranch val="init"/>
        </dgm:presLayoutVars>
      </dgm:prSet>
      <dgm:spPr/>
    </dgm:pt>
    <dgm:pt modelId="{73DB911D-6595-B647-9167-7E79301FA9E8}" type="pres">
      <dgm:prSet presAssocID="{65811FF1-1C57-BB4C-9A98-1969F04CB4A0}" presName="rootComposite" presStyleCnt="0"/>
      <dgm:spPr/>
    </dgm:pt>
    <dgm:pt modelId="{86116BDF-883C-BA40-8E7A-573249F670F0}" type="pres">
      <dgm:prSet presAssocID="{65811FF1-1C57-BB4C-9A98-1969F04CB4A0}" presName="rootText" presStyleLbl="node4" presStyleIdx="22" presStyleCnt="25">
        <dgm:presLayoutVars>
          <dgm:chPref val="3"/>
        </dgm:presLayoutVars>
      </dgm:prSet>
      <dgm:spPr/>
    </dgm:pt>
    <dgm:pt modelId="{D0824E0D-DDBF-014A-869A-10EB1D45E76A}" type="pres">
      <dgm:prSet presAssocID="{65811FF1-1C57-BB4C-9A98-1969F04CB4A0}" presName="rootConnector" presStyleLbl="node4" presStyleIdx="22" presStyleCnt="25"/>
      <dgm:spPr/>
    </dgm:pt>
    <dgm:pt modelId="{0BF311B8-DEC3-C745-AA19-EDD2BF6A4BF7}" type="pres">
      <dgm:prSet presAssocID="{65811FF1-1C57-BB4C-9A98-1969F04CB4A0}" presName="hierChild4" presStyleCnt="0"/>
      <dgm:spPr/>
    </dgm:pt>
    <dgm:pt modelId="{93BE41BA-5E0B-B544-87B7-8B46447FFF89}" type="pres">
      <dgm:prSet presAssocID="{C9A28819-9707-2741-B333-2AC71075D3A6}" presName="Name37" presStyleLbl="parChTrans1D4" presStyleIdx="23" presStyleCnt="25"/>
      <dgm:spPr/>
    </dgm:pt>
    <dgm:pt modelId="{DF657DA0-1C01-2A49-A8DA-CB2F07188064}" type="pres">
      <dgm:prSet presAssocID="{A580F2BC-0355-6244-8225-95F2AC9CA6F4}" presName="hierRoot2" presStyleCnt="0">
        <dgm:presLayoutVars>
          <dgm:hierBranch val="init"/>
        </dgm:presLayoutVars>
      </dgm:prSet>
      <dgm:spPr/>
    </dgm:pt>
    <dgm:pt modelId="{B2F780DB-3675-4841-96FC-1AE51DC0D32D}" type="pres">
      <dgm:prSet presAssocID="{A580F2BC-0355-6244-8225-95F2AC9CA6F4}" presName="rootComposite" presStyleCnt="0"/>
      <dgm:spPr/>
    </dgm:pt>
    <dgm:pt modelId="{C354AE42-607A-9E45-BB1A-C09F208FA781}" type="pres">
      <dgm:prSet presAssocID="{A580F2BC-0355-6244-8225-95F2AC9CA6F4}" presName="rootText" presStyleLbl="node4" presStyleIdx="23" presStyleCnt="25">
        <dgm:presLayoutVars>
          <dgm:chPref val="3"/>
        </dgm:presLayoutVars>
      </dgm:prSet>
      <dgm:spPr/>
    </dgm:pt>
    <dgm:pt modelId="{7AD93C79-8EA4-CE48-BA87-B59D7486A328}" type="pres">
      <dgm:prSet presAssocID="{A580F2BC-0355-6244-8225-95F2AC9CA6F4}" presName="rootConnector" presStyleLbl="node4" presStyleIdx="23" presStyleCnt="25"/>
      <dgm:spPr/>
    </dgm:pt>
    <dgm:pt modelId="{259FD86A-AE4A-A441-A507-9ECAA415ADC6}" type="pres">
      <dgm:prSet presAssocID="{A580F2BC-0355-6244-8225-95F2AC9CA6F4}" presName="hierChild4" presStyleCnt="0"/>
      <dgm:spPr/>
    </dgm:pt>
    <dgm:pt modelId="{D1170FDA-4AEC-294E-8B90-AB74A48F9F11}" type="pres">
      <dgm:prSet presAssocID="{A580F2BC-0355-6244-8225-95F2AC9CA6F4}" presName="hierChild5" presStyleCnt="0"/>
      <dgm:spPr/>
    </dgm:pt>
    <dgm:pt modelId="{62FEEF3B-583E-424F-9004-5F6DAE013ACF}" type="pres">
      <dgm:prSet presAssocID="{65811FF1-1C57-BB4C-9A98-1969F04CB4A0}" presName="hierChild5" presStyleCnt="0"/>
      <dgm:spPr/>
    </dgm:pt>
    <dgm:pt modelId="{EC86A2EC-12E6-6945-AC2E-116453A63E44}" type="pres">
      <dgm:prSet presAssocID="{78517453-D741-EF42-A305-61C565E54DB3}" presName="hierChild5" presStyleCnt="0"/>
      <dgm:spPr/>
    </dgm:pt>
    <dgm:pt modelId="{ABDCB197-6A0D-4547-9F3A-237C7A42094E}" type="pres">
      <dgm:prSet presAssocID="{76019B06-C539-3245-B722-97F322CDB872}" presName="hierChild5" presStyleCnt="0"/>
      <dgm:spPr/>
    </dgm:pt>
    <dgm:pt modelId="{04605DDD-7D9D-C840-B9A2-BC8FD357C7ED}" type="pres">
      <dgm:prSet presAssocID="{9CD75062-734B-E94B-8284-7CCF5A10EB79}" presName="Name37" presStyleLbl="parChTrans1D4" presStyleIdx="24" presStyleCnt="25"/>
      <dgm:spPr/>
    </dgm:pt>
    <dgm:pt modelId="{9F9C05C1-302E-7C4F-A669-C19FD3CC2AF6}" type="pres">
      <dgm:prSet presAssocID="{D4B0DE3A-4FD8-9D4A-B0E5-00FABCC84F4F}" presName="hierRoot2" presStyleCnt="0">
        <dgm:presLayoutVars>
          <dgm:hierBranch val="init"/>
        </dgm:presLayoutVars>
      </dgm:prSet>
      <dgm:spPr/>
    </dgm:pt>
    <dgm:pt modelId="{78C7EEE5-BB4F-6E46-B536-818E3D22146F}" type="pres">
      <dgm:prSet presAssocID="{D4B0DE3A-4FD8-9D4A-B0E5-00FABCC84F4F}" presName="rootComposite" presStyleCnt="0"/>
      <dgm:spPr/>
    </dgm:pt>
    <dgm:pt modelId="{2D4935CC-237C-154F-8F75-11D264D7CC4B}" type="pres">
      <dgm:prSet presAssocID="{D4B0DE3A-4FD8-9D4A-B0E5-00FABCC84F4F}" presName="rootText" presStyleLbl="node4" presStyleIdx="24" presStyleCnt="25">
        <dgm:presLayoutVars>
          <dgm:chPref val="3"/>
        </dgm:presLayoutVars>
      </dgm:prSet>
      <dgm:spPr/>
    </dgm:pt>
    <dgm:pt modelId="{B2B2C445-C60B-0E49-84D5-D667AAEB7420}" type="pres">
      <dgm:prSet presAssocID="{D4B0DE3A-4FD8-9D4A-B0E5-00FABCC84F4F}" presName="rootConnector" presStyleLbl="node4" presStyleIdx="24" presStyleCnt="25"/>
      <dgm:spPr/>
    </dgm:pt>
    <dgm:pt modelId="{61541CFE-9BA0-854D-8745-7A3BB1986AD5}" type="pres">
      <dgm:prSet presAssocID="{D4B0DE3A-4FD8-9D4A-B0E5-00FABCC84F4F}" presName="hierChild4" presStyleCnt="0"/>
      <dgm:spPr/>
    </dgm:pt>
    <dgm:pt modelId="{D2FE2B80-B2DF-7B4D-8C94-CB775CB8A897}" type="pres">
      <dgm:prSet presAssocID="{D4B0DE3A-4FD8-9D4A-B0E5-00FABCC84F4F}" presName="hierChild5" presStyleCnt="0"/>
      <dgm:spPr/>
    </dgm:pt>
    <dgm:pt modelId="{B3840C9D-6D90-7F4E-87B0-C3C1E7DEA8CE}" type="pres">
      <dgm:prSet presAssocID="{B9F4DCA7-0DBB-6B4B-B177-0D70B5E3811E}" presName="hierChild5" presStyleCnt="0"/>
      <dgm:spPr/>
    </dgm:pt>
    <dgm:pt modelId="{E7CDE984-1AA6-3D41-8EB8-08C5FBF41F46}" type="pres">
      <dgm:prSet presAssocID="{BF57BA9B-E68C-A54B-91B0-BBCB1FF3AC2F}" presName="hierChild5" presStyleCnt="0"/>
      <dgm:spPr/>
    </dgm:pt>
    <dgm:pt modelId="{D5AC6583-F388-BB4D-8F52-8F6CDEF94747}" type="pres">
      <dgm:prSet presAssocID="{34701D69-F3A7-ED44-AED8-ADE240D0FE0A}" presName="hierChild5" presStyleCnt="0"/>
      <dgm:spPr/>
    </dgm:pt>
    <dgm:pt modelId="{545475C9-9421-7D41-8A1A-018802CBA821}" type="pres">
      <dgm:prSet presAssocID="{D0A8CCD5-CA02-1344-ABAE-CD263F3BCAAF}" presName="Name37" presStyleLbl="parChTrans1D2" presStyleIdx="2" presStyleCnt="3"/>
      <dgm:spPr/>
    </dgm:pt>
    <dgm:pt modelId="{52B43972-8BCD-C94D-B268-7C799622057E}" type="pres">
      <dgm:prSet presAssocID="{88F78FC5-4AF3-3E49-BDE1-F09462FA3D07}" presName="hierRoot2" presStyleCnt="0">
        <dgm:presLayoutVars>
          <dgm:hierBranch val="init"/>
        </dgm:presLayoutVars>
      </dgm:prSet>
      <dgm:spPr/>
    </dgm:pt>
    <dgm:pt modelId="{33E0389B-EC72-6A4C-BA0C-AB684E05899A}" type="pres">
      <dgm:prSet presAssocID="{88F78FC5-4AF3-3E49-BDE1-F09462FA3D07}" presName="rootComposite" presStyleCnt="0"/>
      <dgm:spPr/>
    </dgm:pt>
    <dgm:pt modelId="{45C46D83-DD77-184E-B409-66C4CF0AC0C3}" type="pres">
      <dgm:prSet presAssocID="{88F78FC5-4AF3-3E49-BDE1-F09462FA3D07}" presName="rootText" presStyleLbl="node2" presStyleIdx="2" presStyleCnt="3">
        <dgm:presLayoutVars>
          <dgm:chPref val="3"/>
        </dgm:presLayoutVars>
      </dgm:prSet>
      <dgm:spPr/>
    </dgm:pt>
    <dgm:pt modelId="{F79A23C1-36A1-D84C-AA8C-EB1876693532}" type="pres">
      <dgm:prSet presAssocID="{88F78FC5-4AF3-3E49-BDE1-F09462FA3D07}" presName="rootConnector" presStyleLbl="node2" presStyleIdx="2" presStyleCnt="3"/>
      <dgm:spPr/>
    </dgm:pt>
    <dgm:pt modelId="{0D164DD4-362C-D845-ACCC-0CEDD6F55091}" type="pres">
      <dgm:prSet presAssocID="{88F78FC5-4AF3-3E49-BDE1-F09462FA3D07}" presName="hierChild4" presStyleCnt="0"/>
      <dgm:spPr/>
    </dgm:pt>
    <dgm:pt modelId="{3D4B20BF-4560-B941-8129-07343A5C72E6}" type="pres">
      <dgm:prSet presAssocID="{88F78FC5-4AF3-3E49-BDE1-F09462FA3D07}" presName="hierChild5" presStyleCnt="0"/>
      <dgm:spPr/>
    </dgm:pt>
    <dgm:pt modelId="{C8F3B28A-971F-7F42-A6F5-2487FBBACD4C}" type="pres">
      <dgm:prSet presAssocID="{4411A398-F29E-9D4C-8F88-A8253B2991B1}" presName="hierChild3" presStyleCnt="0"/>
      <dgm:spPr/>
    </dgm:pt>
  </dgm:ptLst>
  <dgm:cxnLst>
    <dgm:cxn modelId="{40571D00-4680-F34D-A160-1D1B643B33E8}" type="presOf" srcId="{6F52BDF8-291E-304F-AB2E-DBE56F30893F}" destId="{BE724517-8B25-7742-B541-80D950BB239A}" srcOrd="0" destOrd="0" presId="urn:microsoft.com/office/officeart/2005/8/layout/orgChart1"/>
    <dgm:cxn modelId="{FEEB3C00-5D55-AC4F-9CA0-DD6EBDB2E53F}" srcId="{BF57BA9B-E68C-A54B-91B0-BBCB1FF3AC2F}" destId="{4D309BD9-2F70-164E-A745-6B1D20D0C7D6}" srcOrd="3" destOrd="0" parTransId="{979241EF-3281-F441-9544-FCFF1E0CFFA6}" sibTransId="{0CB51AA1-A0C1-604F-B189-40220585A8E4}"/>
    <dgm:cxn modelId="{92389E02-702B-A44C-AD71-7CB93F3B0B13}" type="presOf" srcId="{6AAC281C-800A-7241-8995-31667B39D315}" destId="{E13F5E17-1A04-E048-A445-0587D4E00414}" srcOrd="0" destOrd="0" presId="urn:microsoft.com/office/officeart/2005/8/layout/orgChart1"/>
    <dgm:cxn modelId="{A5D2D605-D931-854F-BE0B-E609ED89A369}" srcId="{4D309BD9-2F70-164E-A745-6B1D20D0C7D6}" destId="{CF40A1D6-0884-F946-9ED8-2706E80447FC}" srcOrd="1" destOrd="0" parTransId="{6AAC281C-800A-7241-8995-31667B39D315}" sibTransId="{D4488A33-5531-AF44-96D3-8D91F19CB35B}"/>
    <dgm:cxn modelId="{E0957B06-BBBC-DA4C-8480-FC7508C85F18}" type="presOf" srcId="{05B37E87-A891-E942-BF2C-48CE16069D96}" destId="{912B3BF8-B3E1-434F-9EB7-D499F5DC3985}" srcOrd="0" destOrd="0" presId="urn:microsoft.com/office/officeart/2005/8/layout/orgChart1"/>
    <dgm:cxn modelId="{2C479606-EA6F-814F-8000-F8473FBB0273}" type="presOf" srcId="{6D8AA362-D249-3448-BCA2-985F8D7306F7}" destId="{DD6C3AFD-2DD4-A34F-BCA2-43C9034566AB}" srcOrd="0" destOrd="0" presId="urn:microsoft.com/office/officeart/2005/8/layout/orgChart1"/>
    <dgm:cxn modelId="{42A3AE09-AA44-1541-8F61-0FA11AF7C388}" type="presOf" srcId="{4411A398-F29E-9D4C-8F88-A8253B2991B1}" destId="{57B49F46-3A21-0F4B-A9A7-3552C487D21A}" srcOrd="0" destOrd="0" presId="urn:microsoft.com/office/officeart/2005/8/layout/orgChart1"/>
    <dgm:cxn modelId="{8591EF0F-7F05-3A42-B1E1-1C2A48621A89}" type="presOf" srcId="{757BAC75-AB82-9043-A6C9-BBB638E4F790}" destId="{76CFAC7F-1BE3-184C-957A-0F16C819776E}" srcOrd="0" destOrd="0" presId="urn:microsoft.com/office/officeart/2005/8/layout/orgChart1"/>
    <dgm:cxn modelId="{C0BACE10-E83F-9B4B-8316-00A71716F25E}" type="presOf" srcId="{7344824B-2D89-DE49-980A-8C8D487869FF}" destId="{7C37EBB5-8165-1449-A9CD-2B883747B5A7}" srcOrd="1" destOrd="0" presId="urn:microsoft.com/office/officeart/2005/8/layout/orgChart1"/>
    <dgm:cxn modelId="{B4F48A14-7644-8C4F-94C1-20D657305625}" type="presOf" srcId="{44D90E8E-995D-DA4B-AA38-5285815A2DCF}" destId="{66805F59-CF56-854D-89F1-43E5E5478CF8}" srcOrd="0" destOrd="0" presId="urn:microsoft.com/office/officeart/2005/8/layout/orgChart1"/>
    <dgm:cxn modelId="{9A3C3016-1EF4-5442-89B2-B172A37888D8}" type="presOf" srcId="{77AC01AD-5D05-8041-8BAC-7BE8B8630CBE}" destId="{65346385-372B-F84A-AF7B-86997CCD5AA6}" srcOrd="0" destOrd="0" presId="urn:microsoft.com/office/officeart/2005/8/layout/orgChart1"/>
    <dgm:cxn modelId="{87839419-5BDE-4547-8188-38F2A45C1D81}" type="presOf" srcId="{BA7B7364-61A2-714D-80F2-1AF8717E8FD3}" destId="{920E8E03-DAA3-D44C-B7EA-1AB1CD47E926}" srcOrd="0" destOrd="0" presId="urn:microsoft.com/office/officeart/2005/8/layout/orgChart1"/>
    <dgm:cxn modelId="{F318FB19-E06A-1545-AA43-F17402B2C8FE}" type="presOf" srcId="{65811FF1-1C57-BB4C-9A98-1969F04CB4A0}" destId="{86116BDF-883C-BA40-8E7A-573249F670F0}" srcOrd="0" destOrd="0" presId="urn:microsoft.com/office/officeart/2005/8/layout/orgChart1"/>
    <dgm:cxn modelId="{F5B8A61B-9CA4-4347-9102-57A632E97C21}" type="presOf" srcId="{CE98258A-C681-904A-BB84-387D5B3E6349}" destId="{10D5C28F-AAB6-7D44-86A4-CBDF515F84D3}" srcOrd="0" destOrd="0" presId="urn:microsoft.com/office/officeart/2005/8/layout/orgChart1"/>
    <dgm:cxn modelId="{DF76EB1E-3293-A247-94EB-602B8E5EABB5}" type="presOf" srcId="{979241EF-3281-F441-9544-FCFF1E0CFFA6}" destId="{7B18E4A5-1F9D-4F41-BC37-5B718313B007}" srcOrd="0" destOrd="0" presId="urn:microsoft.com/office/officeart/2005/8/layout/orgChart1"/>
    <dgm:cxn modelId="{9F75C724-FA01-B448-928A-C534D78CC7AD}" srcId="{76019B06-C539-3245-B722-97F322CDB872}" destId="{78517453-D741-EF42-A305-61C565E54DB3}" srcOrd="0" destOrd="0" parTransId="{6F52BDF8-291E-304F-AB2E-DBE56F30893F}" sibTransId="{58522203-E6E0-EA4C-9AE5-7F98A4E4ECC3}"/>
    <dgm:cxn modelId="{B6A2CB24-660F-CD43-9CDB-EAF8978FE278}" srcId="{B9F4DCA7-0DBB-6B4B-B177-0D70B5E3811E}" destId="{ED03289C-B62E-A149-9F2E-6EEDB12ACF04}" srcOrd="0" destOrd="0" parTransId="{A1E25F0C-0802-C24E-A9D6-0F241459764E}" sibTransId="{F2F1190F-9F9B-FD41-A352-1C1455B7F97A}"/>
    <dgm:cxn modelId="{E516C625-D1BC-BD49-B8BD-6C68D7888AAC}" srcId="{44D90E8E-995D-DA4B-AA38-5285815A2DCF}" destId="{93CC455D-4032-1D42-98CF-51EF5DC6A745}" srcOrd="0" destOrd="0" parTransId="{B8FC6F3C-1C42-C74A-9439-7AB3541C102F}" sibTransId="{816938AA-65AA-0A4F-B5A7-128020941EED}"/>
    <dgm:cxn modelId="{1BDE3926-489A-4540-9C69-4656A5620E6E}" type="presOf" srcId="{1BC30BC9-FAC6-DE4B-B6B1-28080100EC28}" destId="{4A3B9592-69AF-034B-B0C2-572442599F9C}" srcOrd="0" destOrd="0" presId="urn:microsoft.com/office/officeart/2005/8/layout/orgChart1"/>
    <dgm:cxn modelId="{72CB1B27-CF5A-0C4A-B4B8-8E1587746EB2}" type="presOf" srcId="{A0D0D837-740F-5443-A8DC-D0E7B2BF9657}" destId="{1B6C9D5F-6F7D-044B-AB7D-234DB7ACB740}" srcOrd="1" destOrd="0" presId="urn:microsoft.com/office/officeart/2005/8/layout/orgChart1"/>
    <dgm:cxn modelId="{6EDC6328-FD1D-5F42-AC4A-5E9194CC802E}" srcId="{BF57BA9B-E68C-A54B-91B0-BBCB1FF3AC2F}" destId="{9010E581-CFDA-6142-A77C-8E91C1EFB490}" srcOrd="1" destOrd="0" parTransId="{A5BA261B-E9B6-4444-81AC-32CF71FD538F}" sibTransId="{A6402C0A-D3DB-644F-BC4A-255FFC521C1D}"/>
    <dgm:cxn modelId="{1B56D12A-3EAB-C248-A609-80868B775F99}" srcId="{BF57BA9B-E68C-A54B-91B0-BBCB1FF3AC2F}" destId="{B9F4DCA7-0DBB-6B4B-B177-0D70B5E3811E}" srcOrd="4" destOrd="0" parTransId="{B3111295-956E-5E4B-B78B-9CBAC26F5F3A}" sibTransId="{BE36BDEF-2130-C647-BB00-C6CC0800758F}"/>
    <dgm:cxn modelId="{4252DB2D-BD01-E546-A3A0-D548AA74227F}" srcId="{4411A398-F29E-9D4C-8F88-A8253B2991B1}" destId="{34701D69-F3A7-ED44-AED8-ADE240D0FE0A}" srcOrd="1" destOrd="0" parTransId="{1BC30BC9-FAC6-DE4B-B6B1-28080100EC28}" sibTransId="{3C1AD03B-FB87-E741-A2A7-716A95214131}"/>
    <dgm:cxn modelId="{F86DD92E-0A30-DA49-8463-FC6580174CA1}" type="presOf" srcId="{39141482-73AB-3745-B5B7-2E5412714627}" destId="{E49595E6-983E-7A4D-A230-1EFAC776B7D9}" srcOrd="0" destOrd="0" presId="urn:microsoft.com/office/officeart/2005/8/layout/orgChart1"/>
    <dgm:cxn modelId="{9B7F3C31-407C-644C-B467-38FCE1D5F3D8}" type="presOf" srcId="{77AC01AD-5D05-8041-8BAC-7BE8B8630CBE}" destId="{1048CDEA-66FC-E64B-B3D2-66AA07F62DB2}" srcOrd="1" destOrd="0" presId="urn:microsoft.com/office/officeart/2005/8/layout/orgChart1"/>
    <dgm:cxn modelId="{54FE8132-4FD0-F14D-9097-12428FD6E97F}" type="presOf" srcId="{757BAC75-AB82-9043-A6C9-BBB638E4F790}" destId="{5A84E37B-5B04-834F-A842-391AF2738F74}" srcOrd="1" destOrd="0" presId="urn:microsoft.com/office/officeart/2005/8/layout/orgChart1"/>
    <dgm:cxn modelId="{0B3C1233-551D-6C49-8E49-C7B00F19890C}" type="presOf" srcId="{9D429C5C-B93A-BE4E-B292-0BBC02785F8E}" destId="{E29B08A2-D972-0D43-8F2B-4F92A3A9BB0A}" srcOrd="1" destOrd="0" presId="urn:microsoft.com/office/officeart/2005/8/layout/orgChart1"/>
    <dgm:cxn modelId="{E4895837-3248-BD44-A1B7-8014B7C38D34}" type="presOf" srcId="{F605E625-325D-8E4A-A828-E149B8C784C2}" destId="{887F6459-A71D-1F48-B51C-3A29AAD59BE1}" srcOrd="0" destOrd="0" presId="urn:microsoft.com/office/officeart/2005/8/layout/orgChart1"/>
    <dgm:cxn modelId="{40C41E3E-D547-EE45-A4CE-1C4F3557AF90}" type="presOf" srcId="{BA7B7364-61A2-714D-80F2-1AF8717E8FD3}" destId="{B6566A49-EDBF-164B-A5B1-1F05FA55B3EF}" srcOrd="1" destOrd="0" presId="urn:microsoft.com/office/officeart/2005/8/layout/orgChart1"/>
    <dgm:cxn modelId="{40FC983F-BBE3-6F42-A7DC-DF04ECD0559F}" type="presOf" srcId="{47695B42-62BE-6845-B7DF-08E246B97C21}" destId="{FEA2CC26-AC90-7C44-9DFC-D988A3DFBC35}" srcOrd="0" destOrd="0" presId="urn:microsoft.com/office/officeart/2005/8/layout/orgChart1"/>
    <dgm:cxn modelId="{2E3C125B-EA7D-A349-87E2-DE3022DB22F8}" type="presOf" srcId="{A580F2BC-0355-6244-8225-95F2AC9CA6F4}" destId="{C354AE42-607A-9E45-BB1A-C09F208FA781}" srcOrd="0" destOrd="0" presId="urn:microsoft.com/office/officeart/2005/8/layout/orgChart1"/>
    <dgm:cxn modelId="{85063B5B-A980-CE42-B723-F54BFA8B1491}" type="presOf" srcId="{93CC455D-4032-1D42-98CF-51EF5DC6A745}" destId="{EA1E1A8A-16EE-4846-A83A-F2086F3DA087}" srcOrd="0" destOrd="0" presId="urn:microsoft.com/office/officeart/2005/8/layout/orgChart1"/>
    <dgm:cxn modelId="{DC45A95B-4176-EE4C-9E54-1FF75398516D}" type="presOf" srcId="{ED03289C-B62E-A149-9F2E-6EEDB12ACF04}" destId="{0579AA78-B19A-3F49-8A2E-5D9F3FA95E7D}" srcOrd="0" destOrd="0" presId="urn:microsoft.com/office/officeart/2005/8/layout/orgChart1"/>
    <dgm:cxn modelId="{ED240041-347A-3946-A71D-F8154F31BDC7}" type="presOf" srcId="{703AFEAC-7353-BA49-9A32-448A6522C0F5}" destId="{AC21FDD7-4324-7D4E-B539-3E52F48C77A3}" srcOrd="0" destOrd="0" presId="urn:microsoft.com/office/officeart/2005/8/layout/orgChart1"/>
    <dgm:cxn modelId="{BF0D0562-48FA-6141-BEBF-7E7EF514108E}" srcId="{4411A398-F29E-9D4C-8F88-A8253B2991B1}" destId="{BA7B7364-61A2-714D-80F2-1AF8717E8FD3}" srcOrd="0" destOrd="0" parTransId="{05B37E87-A891-E942-BF2C-48CE16069D96}" sibTransId="{723B5925-4D9B-3D41-A5C3-F658380A9AA7}"/>
    <dgm:cxn modelId="{6F50BA43-1C6B-1148-BC45-69A7869592BC}" srcId="{78517453-D741-EF42-A305-61C565E54DB3}" destId="{65811FF1-1C57-BB4C-9A98-1969F04CB4A0}" srcOrd="1" destOrd="0" parTransId="{6D8AA362-D249-3448-BCA2-985F8D7306F7}" sibTransId="{2F9E578A-F350-2543-A81F-F9EA6AAF90B1}"/>
    <dgm:cxn modelId="{A83A9F64-4BCC-ED4A-BAB3-74374E7F3DB1}" type="presOf" srcId="{B9F4DCA7-0DBB-6B4B-B177-0D70B5E3811E}" destId="{D775532A-6356-CB42-9E06-1A8557066A47}" srcOrd="0" destOrd="0" presId="urn:microsoft.com/office/officeart/2005/8/layout/orgChart1"/>
    <dgm:cxn modelId="{8973B264-06BC-8A49-94E9-2B8886B5627B}" type="presOf" srcId="{9FA0D2C4-5CE8-674C-943B-205007D0A782}" destId="{15B677DD-2DFC-B846-9CEB-2C4A328B4B00}" srcOrd="0" destOrd="0" presId="urn:microsoft.com/office/officeart/2005/8/layout/orgChart1"/>
    <dgm:cxn modelId="{8BDEDE66-91F0-074F-8D21-4585C64BF9D0}" type="presOf" srcId="{D4C36AAA-481C-874B-9586-B0EF8821D282}" destId="{2B8EC99F-2F28-A449-8709-9D04D613488E}" srcOrd="1" destOrd="0" presId="urn:microsoft.com/office/officeart/2005/8/layout/orgChart1"/>
    <dgm:cxn modelId="{6DF9FA66-64EB-E448-A0C6-AB6437C407BE}" type="presOf" srcId="{88F78FC5-4AF3-3E49-BDE1-F09462FA3D07}" destId="{F79A23C1-36A1-D84C-AA8C-EB1876693532}" srcOrd="1" destOrd="0" presId="urn:microsoft.com/office/officeart/2005/8/layout/orgChart1"/>
    <dgm:cxn modelId="{25511967-B4B6-D347-9261-DE74F36F923D}" type="presOf" srcId="{A5BA261B-E9B6-4444-81AC-32CF71FD538F}" destId="{3B4537E9-D2CA-CD4E-A8E5-C6BD94CAD05E}" srcOrd="0" destOrd="0" presId="urn:microsoft.com/office/officeart/2005/8/layout/orgChart1"/>
    <dgm:cxn modelId="{1F07C947-B613-5E4B-8A2D-5BD4A4929244}" srcId="{4D309BD9-2F70-164E-A745-6B1D20D0C7D6}" destId="{59E3D876-A609-E945-8F42-316949C988A1}" srcOrd="0" destOrd="0" parTransId="{8373F1C7-C785-4141-9ADE-5E5FB35139B9}" sibTransId="{DF1A7B98-1583-B344-B47E-11DB518F5904}"/>
    <dgm:cxn modelId="{4CA73C68-1FAB-D24E-A8BB-0694EA622DBA}" type="presOf" srcId="{B3111295-956E-5E4B-B78B-9CBAC26F5F3A}" destId="{E28743DF-7ADF-6347-97E9-4F709D26A109}" srcOrd="0" destOrd="0" presId="urn:microsoft.com/office/officeart/2005/8/layout/orgChart1"/>
    <dgm:cxn modelId="{B949A448-0564-0F43-AF93-30E97D5FFEF9}" type="presOf" srcId="{76019B06-C539-3245-B722-97F322CDB872}" destId="{6150F3BC-611D-D94B-808F-02CF5A820312}" srcOrd="1" destOrd="0" presId="urn:microsoft.com/office/officeart/2005/8/layout/orgChart1"/>
    <dgm:cxn modelId="{2EB4D868-2A45-184E-8B50-0B7EEB1FF4A8}" type="presOf" srcId="{59E3D876-A609-E945-8F42-316949C988A1}" destId="{FEB745A5-A4BC-8240-9292-417810D9B5F7}" srcOrd="1" destOrd="0" presId="urn:microsoft.com/office/officeart/2005/8/layout/orgChart1"/>
    <dgm:cxn modelId="{CFE2E369-EFB3-DE48-B9F5-E791AFD5BD99}" type="presOf" srcId="{9D429C5C-B93A-BE4E-B292-0BBC02785F8E}" destId="{A525176C-0E17-3C4A-9847-01A0FD76BCEC}" srcOrd="0" destOrd="0" presId="urn:microsoft.com/office/officeart/2005/8/layout/orgChart1"/>
    <dgm:cxn modelId="{D887194A-FA10-604C-8CA3-F7493C19EEA7}" type="presOf" srcId="{5C88F3E7-F89C-7747-9F85-8194BE66D6F8}" destId="{F5948891-1FBA-6041-84F9-B95C71B73D27}" srcOrd="0" destOrd="0" presId="urn:microsoft.com/office/officeart/2005/8/layout/orgChart1"/>
    <dgm:cxn modelId="{A63C716A-B963-A449-A232-E9EB272889C5}" type="presOf" srcId="{9010E581-CFDA-6142-A77C-8E91C1EFB490}" destId="{C995E97E-8F96-6C4F-BCFD-EAAB1278A923}" srcOrd="0" destOrd="0" presId="urn:microsoft.com/office/officeart/2005/8/layout/orgChart1"/>
    <dgm:cxn modelId="{1129EF4A-802A-674C-BDBC-165A7232C7A0}" type="presOf" srcId="{76019B06-C539-3245-B722-97F322CDB872}" destId="{CE7E7DBB-DEAE-384C-968E-F9935DE15EC3}" srcOrd="0" destOrd="0" presId="urn:microsoft.com/office/officeart/2005/8/layout/orgChart1"/>
    <dgm:cxn modelId="{F2343F4B-3AD1-3645-99DB-C72537E7B98D}" type="presOf" srcId="{393A696E-2B7F-3643-B7D9-17806E403186}" destId="{6E568B23-7C13-0F47-BF43-F9AD7848E24A}" srcOrd="0" destOrd="0" presId="urn:microsoft.com/office/officeart/2005/8/layout/orgChart1"/>
    <dgm:cxn modelId="{B86C6D4B-D492-6A41-8527-990D847ABEBA}" srcId="{1DB26D24-42E7-E445-9D59-D04624CC8941}" destId="{703AFEAC-7353-BA49-9A32-448A6522C0F5}" srcOrd="0" destOrd="0" parTransId="{4D01DF7A-2785-6246-99D2-DCBC0E7E4C95}" sibTransId="{DC2075E2-B8F2-E745-9DB0-2888B591A4DF}"/>
    <dgm:cxn modelId="{0030AA4E-496E-AA49-A501-5DAC952619B3}" type="presOf" srcId="{7344824B-2D89-DE49-980A-8C8D487869FF}" destId="{9605F76A-0211-BF4C-ADC3-0322AAB44F2C}" srcOrd="0" destOrd="0" presId="urn:microsoft.com/office/officeart/2005/8/layout/orgChart1"/>
    <dgm:cxn modelId="{CE8B2F50-3606-894C-A308-7CC9E3035535}" type="presOf" srcId="{EA54D0E0-F275-264A-ABF1-1E1DE6F5DCF7}" destId="{9DED2D19-1E8C-7044-AB27-A52D904E675F}" srcOrd="0" destOrd="0" presId="urn:microsoft.com/office/officeart/2005/8/layout/orgChart1"/>
    <dgm:cxn modelId="{E28EAB50-BA82-D048-AECE-4931700E944D}" srcId="{65811FF1-1C57-BB4C-9A98-1969F04CB4A0}" destId="{A580F2BC-0355-6244-8225-95F2AC9CA6F4}" srcOrd="0" destOrd="0" parTransId="{C9A28819-9707-2741-B333-2AC71075D3A6}" sibTransId="{3C135005-933E-7640-BEA2-0695F1A62D09}"/>
    <dgm:cxn modelId="{BA6CEB74-215B-914B-9486-FAB40D34C09E}" type="presOf" srcId="{B8FC6F3C-1C42-C74A-9439-7AB3541C102F}" destId="{B1826C62-A016-DF46-8EA3-0E1B38D89E43}" srcOrd="0" destOrd="0" presId="urn:microsoft.com/office/officeart/2005/8/layout/orgChart1"/>
    <dgm:cxn modelId="{629EBC56-553C-284E-9F7D-763186FD3015}" srcId="{93CC455D-4032-1D42-98CF-51EF5DC6A745}" destId="{1DB26D24-42E7-E445-9D59-D04624CC8941}" srcOrd="1" destOrd="0" parTransId="{844E7976-2065-1046-96AC-B0A42010C9E9}" sibTransId="{4995AE52-13F0-6F44-84BA-931107F57947}"/>
    <dgm:cxn modelId="{947DE057-4162-F24E-830A-F395B913F511}" type="presOf" srcId="{A1E25F0C-0802-C24E-A9D6-0F241459764E}" destId="{3911C240-55BF-6942-B513-56C5C4BB34A3}" srcOrd="0" destOrd="0" presId="urn:microsoft.com/office/officeart/2005/8/layout/orgChart1"/>
    <dgm:cxn modelId="{F996E778-3C65-FE46-B751-592721D32824}" type="presOf" srcId="{D4B0DE3A-4FD8-9D4A-B0E5-00FABCC84F4F}" destId="{B2B2C445-C60B-0E49-84D5-D667AAEB7420}" srcOrd="1" destOrd="0" presId="urn:microsoft.com/office/officeart/2005/8/layout/orgChart1"/>
    <dgm:cxn modelId="{3BAF6959-337E-8F42-8C16-3EE419099547}" type="presOf" srcId="{59E3D876-A609-E945-8F42-316949C988A1}" destId="{18B1D976-9B44-C842-AA4B-C0A408605F88}" srcOrd="0" destOrd="0" presId="urn:microsoft.com/office/officeart/2005/8/layout/orgChart1"/>
    <dgm:cxn modelId="{ED26637B-7035-D242-82D1-9F0109BD51C3}" type="presOf" srcId="{4D309BD9-2F70-164E-A745-6B1D20D0C7D6}" destId="{6D7167AC-B2AF-AF4E-BF90-416EF0B7C042}" srcOrd="1" destOrd="0" presId="urn:microsoft.com/office/officeart/2005/8/layout/orgChart1"/>
    <dgm:cxn modelId="{F2D62680-538C-A54C-A1CA-F283E669AEC3}" type="presOf" srcId="{9FA0D2C4-5CE8-674C-943B-205007D0A782}" destId="{96964990-507D-1647-8FB1-3C75FA144B00}" srcOrd="1" destOrd="0" presId="urn:microsoft.com/office/officeart/2005/8/layout/orgChart1"/>
    <dgm:cxn modelId="{7C013380-8A98-3E4C-98A4-B90A12EF3E86}" srcId="{FC66980F-0070-D345-8181-294D9F4D0C77}" destId="{4411A398-F29E-9D4C-8F88-A8253B2991B1}" srcOrd="0" destOrd="0" parTransId="{94CFA33F-74AB-E440-9CBC-88D1CA9D112C}" sibTransId="{870F36E2-77FD-EB42-8201-13E23B4FC274}"/>
    <dgm:cxn modelId="{3BC99480-EE30-0E4E-AF4D-CA79804352CB}" srcId="{93CC455D-4032-1D42-98CF-51EF5DC6A745}" destId="{757BAC75-AB82-9043-A6C9-BBB638E4F790}" srcOrd="0" destOrd="0" parTransId="{EBAA61B1-1E40-6142-B2A3-F05D132EA7F1}" sibTransId="{7C4FF392-5622-5E42-A498-8040FB40CB9A}"/>
    <dgm:cxn modelId="{0CE3F283-34DB-3A45-845B-11E8C73989D1}" type="presOf" srcId="{9CE1A308-E118-2547-892A-AA98E552CCA9}" destId="{7244BD58-8DAB-BB4E-BC42-B8547B9A524F}" srcOrd="0" destOrd="0" presId="urn:microsoft.com/office/officeart/2005/8/layout/orgChart1"/>
    <dgm:cxn modelId="{6C3B0784-CEB9-CF46-BF2C-E228C3CAFE04}" type="presOf" srcId="{C9A28819-9707-2741-B333-2AC71075D3A6}" destId="{93BE41BA-5E0B-B544-87B7-8B46447FFF89}" srcOrd="0" destOrd="0" presId="urn:microsoft.com/office/officeart/2005/8/layout/orgChart1"/>
    <dgm:cxn modelId="{A8124785-3EDC-0546-9162-8AF8A154E4C2}" type="presOf" srcId="{BF57BA9B-E68C-A54B-91B0-BBCB1FF3AC2F}" destId="{6F127E24-814B-A242-BAF0-52026F0FC892}" srcOrd="1" destOrd="0" presId="urn:microsoft.com/office/officeart/2005/8/layout/orgChart1"/>
    <dgm:cxn modelId="{3AEE0186-AB88-8846-ABAF-95C43691FE3B}" type="presOf" srcId="{4411A398-F29E-9D4C-8F88-A8253B2991B1}" destId="{44420DF5-74B7-634B-B48A-1C82B5C45068}" srcOrd="1" destOrd="0" presId="urn:microsoft.com/office/officeart/2005/8/layout/orgChart1"/>
    <dgm:cxn modelId="{885D158C-4FE1-7044-B66E-0E5A218E1025}" type="presOf" srcId="{B9F4DCA7-0DBB-6B4B-B177-0D70B5E3811E}" destId="{7A72CA17-565C-0B43-A72D-A353FE08CE13}" srcOrd="1" destOrd="0" presId="urn:microsoft.com/office/officeart/2005/8/layout/orgChart1"/>
    <dgm:cxn modelId="{95686D91-8525-1640-9A19-6E9C4DA91D7E}" type="presOf" srcId="{CF40A1D6-0884-F946-9ED8-2706E80447FC}" destId="{BDCE78D2-711A-6A49-A4B4-57CDAB6FF642}" srcOrd="1" destOrd="0" presId="urn:microsoft.com/office/officeart/2005/8/layout/orgChart1"/>
    <dgm:cxn modelId="{FE8F9991-19BA-9943-A98B-0864E9876435}" type="presOf" srcId="{78517453-D741-EF42-A305-61C565E54DB3}" destId="{4DF22ED6-D390-F244-94B2-A56DFE800E7B}" srcOrd="1" destOrd="0" presId="urn:microsoft.com/office/officeart/2005/8/layout/orgChart1"/>
    <dgm:cxn modelId="{CDC8DB91-B131-4F49-80E5-513287E2D49F}" type="presOf" srcId="{CF40A1D6-0884-F946-9ED8-2706E80447FC}" destId="{D7A5F7E0-CBF3-5648-AB9A-29B7568ABBC9}" srcOrd="0" destOrd="0" presId="urn:microsoft.com/office/officeart/2005/8/layout/orgChart1"/>
    <dgm:cxn modelId="{B3BBC693-EF49-D94A-8AF7-78F2F0685C42}" type="presOf" srcId="{34701D69-F3A7-ED44-AED8-ADE240D0FE0A}" destId="{4071817B-FA0E-B240-89B6-4EE18991BA76}" srcOrd="1" destOrd="0" presId="urn:microsoft.com/office/officeart/2005/8/layout/orgChart1"/>
    <dgm:cxn modelId="{5F5B1A94-E7EC-4649-9071-247BAC2B2AAE}" type="presOf" srcId="{A580F2BC-0355-6244-8225-95F2AC9CA6F4}" destId="{7AD93C79-8EA4-CE48-BA87-B59D7486A328}" srcOrd="1" destOrd="0" presId="urn:microsoft.com/office/officeart/2005/8/layout/orgChart1"/>
    <dgm:cxn modelId="{79C7C794-6376-2F40-8EAB-F020C127ED21}" type="presOf" srcId="{17F597AC-A97C-1742-B35D-9AAD87AC9F81}" destId="{9775AD2E-8E9C-AD4E-B245-DE2ABFF8E968}" srcOrd="0" destOrd="0" presId="urn:microsoft.com/office/officeart/2005/8/layout/orgChart1"/>
    <dgm:cxn modelId="{7B1D4396-BDF4-A84A-BD0D-906088EC2AA6}" type="presOf" srcId="{FB172A46-BDC7-984F-91D2-50DC50E5A8F0}" destId="{768C8E03-D72E-3747-9F8D-F57A859610A4}" srcOrd="0" destOrd="0" presId="urn:microsoft.com/office/officeart/2005/8/layout/orgChart1"/>
    <dgm:cxn modelId="{D9AF8A96-352E-D246-960E-67D3777513DD}" type="presOf" srcId="{44D90E8E-995D-DA4B-AA38-5285815A2DCF}" destId="{691A4915-D49D-F445-BBBF-9B6B30F7BD5E}" srcOrd="1" destOrd="0" presId="urn:microsoft.com/office/officeart/2005/8/layout/orgChart1"/>
    <dgm:cxn modelId="{5F194F97-DD98-D444-9BBE-19591907688B}" srcId="{BF57BA9B-E68C-A54B-91B0-BBCB1FF3AC2F}" destId="{1F94750C-4FD5-1544-8CE8-01E6541025C8}" srcOrd="0" destOrd="0" parTransId="{17F597AC-A97C-1742-B35D-9AAD87AC9F81}" sibTransId="{8D64C494-68F0-FE40-9585-A86567247894}"/>
    <dgm:cxn modelId="{FE2A7C98-46E4-EA48-ABBA-0A44D40805F1}" type="presOf" srcId="{88F78FC5-4AF3-3E49-BDE1-F09462FA3D07}" destId="{45C46D83-DD77-184E-B409-66C4CF0AC0C3}" srcOrd="0" destOrd="0" presId="urn:microsoft.com/office/officeart/2005/8/layout/orgChart1"/>
    <dgm:cxn modelId="{B487A19B-CD83-904A-A068-7980A71E436C}" srcId="{4411A398-F29E-9D4C-8F88-A8253B2991B1}" destId="{88F78FC5-4AF3-3E49-BDE1-F09462FA3D07}" srcOrd="2" destOrd="0" parTransId="{D0A8CCD5-CA02-1344-ABAE-CD263F3BCAAF}" sibTransId="{9F011F7C-3587-BA41-9DD5-201F2B035813}"/>
    <dgm:cxn modelId="{5D00669C-1D77-2640-845A-2E7D38DB08D1}" type="presOf" srcId="{EBAA61B1-1E40-6142-B2A3-F05D132EA7F1}" destId="{9FADFF8F-6CEC-0140-A6CC-8107A0309A10}" srcOrd="0" destOrd="0" presId="urn:microsoft.com/office/officeart/2005/8/layout/orgChart1"/>
    <dgm:cxn modelId="{E092D89E-28BF-274C-A2CB-C5517E82FD3E}" type="presOf" srcId="{304DD99B-5637-004B-89C3-B3EFEA28A6ED}" destId="{FC930A58-4131-7A48-917D-F1CFCEC286E2}" srcOrd="0" destOrd="0" presId="urn:microsoft.com/office/officeart/2005/8/layout/orgChart1"/>
    <dgm:cxn modelId="{16750DA2-D1F9-4741-AFB6-EAFBDC1071B8}" type="presOf" srcId="{9CD75062-734B-E94B-8284-7CCF5A10EB79}" destId="{04605DDD-7D9D-C840-B9A2-BC8FD357C7ED}" srcOrd="0" destOrd="0" presId="urn:microsoft.com/office/officeart/2005/8/layout/orgChart1"/>
    <dgm:cxn modelId="{BEFFACA2-87B2-E442-BB2B-E85772F60452}" srcId="{BF57BA9B-E68C-A54B-91B0-BBCB1FF3AC2F}" destId="{FB38AB2A-7B29-C742-8309-17EE7B6F96C3}" srcOrd="2" destOrd="0" parTransId="{57366F9D-456A-B942-B949-1F7AA7F10662}" sibTransId="{565A066F-8235-CB4C-93D0-183F4BDBAF0C}"/>
    <dgm:cxn modelId="{2F61E5A3-B316-E441-84B6-133423E6A78A}" type="presOf" srcId="{4D01DF7A-2785-6246-99D2-DCBC0E7E4C95}" destId="{0A577B3F-6FAD-934C-B885-1A6E90C0416E}" srcOrd="0" destOrd="0" presId="urn:microsoft.com/office/officeart/2005/8/layout/orgChart1"/>
    <dgm:cxn modelId="{B0D54BA5-B3BC-C24C-8A79-C428FE105811}" srcId="{E5449BBA-A1C0-BD45-98E7-3C743BA2C58E}" destId="{D4C36AAA-481C-874B-9586-B0EF8821D282}" srcOrd="0" destOrd="0" parTransId="{F605E625-325D-8E4A-A828-E149B8C784C2}" sibTransId="{9AAAAEE5-775C-784E-AF00-9823BEA59E16}"/>
    <dgm:cxn modelId="{A6BB23A8-8D02-8E44-A2BC-476FBC2DDB0F}" type="presOf" srcId="{57366F9D-456A-B942-B949-1F7AA7F10662}" destId="{DD4D4909-E9F0-A245-8F40-E6892B3513B7}" srcOrd="0" destOrd="0" presId="urn:microsoft.com/office/officeart/2005/8/layout/orgChart1"/>
    <dgm:cxn modelId="{FB9CF1A9-1618-E046-B1EB-1957E480CD70}" type="presOf" srcId="{D0A8CCD5-CA02-1344-ABAE-CD263F3BCAAF}" destId="{545475C9-9421-7D41-8A1A-018802CBA821}" srcOrd="0" destOrd="0" presId="urn:microsoft.com/office/officeart/2005/8/layout/orgChart1"/>
    <dgm:cxn modelId="{F4C8E9AA-6A05-BE41-BA56-F24EB14AE186}" type="presOf" srcId="{4D309BD9-2F70-164E-A745-6B1D20D0C7D6}" destId="{E60AA238-1846-0846-863C-DD5B0EC730DE}" srcOrd="0" destOrd="0" presId="urn:microsoft.com/office/officeart/2005/8/layout/orgChart1"/>
    <dgm:cxn modelId="{C3F403AC-E292-4944-8B5E-425788D9E60F}" srcId="{FB38AB2A-7B29-C742-8309-17EE7B6F96C3}" destId="{7344824B-2D89-DE49-980A-8C8D487869FF}" srcOrd="0" destOrd="0" parTransId="{393A696E-2B7F-3643-B7D9-17806E403186}" sibTransId="{2CEBCACA-C2DB-5D4E-BAD2-C6160EE39F4C}"/>
    <dgm:cxn modelId="{45714EAC-28B8-484E-81AE-BCFCD63691C3}" type="presOf" srcId="{E5449BBA-A1C0-BD45-98E7-3C743BA2C58E}" destId="{34B256FF-B908-9840-83AF-95D648810A34}" srcOrd="1" destOrd="0" presId="urn:microsoft.com/office/officeart/2005/8/layout/orgChart1"/>
    <dgm:cxn modelId="{6639B5AE-4C13-6642-B5B6-9177DDF38BD9}" type="presOf" srcId="{78517453-D741-EF42-A305-61C565E54DB3}" destId="{D638D652-F8C9-0A43-895E-5AAA9ED830D6}" srcOrd="0" destOrd="0" presId="urn:microsoft.com/office/officeart/2005/8/layout/orgChart1"/>
    <dgm:cxn modelId="{306EE4B1-C554-E54D-A1F0-1507D7510C77}" type="presOf" srcId="{BF57BA9B-E68C-A54B-91B0-BBCB1FF3AC2F}" destId="{FC68284D-A5AB-1F49-A444-5B1C207EC5A8}" srcOrd="0" destOrd="0" presId="urn:microsoft.com/office/officeart/2005/8/layout/orgChart1"/>
    <dgm:cxn modelId="{5ED657B3-9782-BC41-ACBD-2B551FCFB7E4}" type="presOf" srcId="{8373F1C7-C785-4141-9ADE-5E5FB35139B9}" destId="{37CA905B-3D79-D342-97CA-F4BEFE5256F9}" srcOrd="0" destOrd="0" presId="urn:microsoft.com/office/officeart/2005/8/layout/orgChart1"/>
    <dgm:cxn modelId="{443389B3-8469-6E4D-83D2-EC198CA87AA7}" type="presOf" srcId="{D4B0DE3A-4FD8-9D4A-B0E5-00FABCC84F4F}" destId="{2D4935CC-237C-154F-8F75-11D264D7CC4B}" srcOrd="0" destOrd="0" presId="urn:microsoft.com/office/officeart/2005/8/layout/orgChart1"/>
    <dgm:cxn modelId="{20C1DFB6-BCC0-0145-AEE6-B79DD035C619}" type="presOf" srcId="{1F94750C-4FD5-1544-8CE8-01E6541025C8}" destId="{92FAE6AF-0979-5647-83B5-E2C49D0895BB}" srcOrd="1" destOrd="0" presId="urn:microsoft.com/office/officeart/2005/8/layout/orgChart1"/>
    <dgm:cxn modelId="{0F35F7B6-71AC-6546-BAA3-B3DA3DE6C868}" type="presOf" srcId="{1DB26D24-42E7-E445-9D59-D04624CC8941}" destId="{19A83835-7E60-844D-9852-A2C0712293B0}" srcOrd="0" destOrd="0" presId="urn:microsoft.com/office/officeart/2005/8/layout/orgChart1"/>
    <dgm:cxn modelId="{666CB3BA-D0DF-2447-B6DD-CC1E43ED06F5}" srcId="{B9F4DCA7-0DBB-6B4B-B177-0D70B5E3811E}" destId="{D4B0DE3A-4FD8-9D4A-B0E5-00FABCC84F4F}" srcOrd="2" destOrd="0" parTransId="{9CD75062-734B-E94B-8284-7CCF5A10EB79}" sibTransId="{508549EB-A2A1-A640-A3B5-7A0F7F7FA7B0}"/>
    <dgm:cxn modelId="{336C95C4-4379-5540-8B9A-37DFFF1E74AB}" type="presOf" srcId="{34701D69-F3A7-ED44-AED8-ADE240D0FE0A}" destId="{8BDAEF7B-CBB4-8748-A7A4-181EC9421F28}" srcOrd="0" destOrd="0" presId="urn:microsoft.com/office/officeart/2005/8/layout/orgChart1"/>
    <dgm:cxn modelId="{44977AC6-DC03-874D-A589-B215A417AB8C}" type="presOf" srcId="{A0D0D837-740F-5443-A8DC-D0E7B2BF9657}" destId="{CB4A1B86-797E-1942-B7BA-E41FF80DC1A1}" srcOrd="0" destOrd="0" presId="urn:microsoft.com/office/officeart/2005/8/layout/orgChart1"/>
    <dgm:cxn modelId="{1EEBBCCE-4B63-3F43-AD6F-F34A9F89B294}" srcId="{9010E581-CFDA-6142-A77C-8E91C1EFB490}" destId="{9FA0D2C4-5CE8-674C-943B-205007D0A782}" srcOrd="0" destOrd="0" parTransId="{CE98258A-C681-904A-BB84-387D5B3E6349}" sibTransId="{8C46D641-EB3C-324D-B273-8A63F5CAFD3A}"/>
    <dgm:cxn modelId="{C8D6D6D2-81C9-FD42-85C1-027407F1AF1F}" srcId="{4D309BD9-2F70-164E-A745-6B1D20D0C7D6}" destId="{77AC01AD-5D05-8041-8BAC-7BE8B8630CBE}" srcOrd="2" destOrd="0" parTransId="{5C88F3E7-F89C-7747-9F85-8194BE66D6F8}" sibTransId="{D32E61C4-75EF-9644-AC22-0A74543A5E24}"/>
    <dgm:cxn modelId="{BEBFE0D2-5514-5C42-A008-D7E46B113B9F}" type="presOf" srcId="{1DB26D24-42E7-E445-9D59-D04624CC8941}" destId="{790D7D5C-4061-4E4D-9093-02AB61A03055}" srcOrd="1" destOrd="0" presId="urn:microsoft.com/office/officeart/2005/8/layout/orgChart1"/>
    <dgm:cxn modelId="{60B98FD3-167D-BF44-82F7-2C51CA6AF6BF}" type="presOf" srcId="{65811FF1-1C57-BB4C-9A98-1969F04CB4A0}" destId="{D0824E0D-DDBF-014A-869A-10EB1D45E76A}" srcOrd="1" destOrd="0" presId="urn:microsoft.com/office/officeart/2005/8/layout/orgChart1"/>
    <dgm:cxn modelId="{66547FD4-274A-8040-A3E0-95484B23132F}" srcId="{B9F4DCA7-0DBB-6B4B-B177-0D70B5E3811E}" destId="{76019B06-C539-3245-B722-97F322CDB872}" srcOrd="1" destOrd="0" parTransId="{EA54D0E0-F275-264A-ABF1-1E1DE6F5DCF7}" sibTransId="{B95A3FD9-E61C-6A4C-98A9-E91A755C3BE6}"/>
    <dgm:cxn modelId="{8235B5D6-B6A7-4943-B1AC-4BA13FEE7B7D}" srcId="{34701D69-F3A7-ED44-AED8-ADE240D0FE0A}" destId="{BF57BA9B-E68C-A54B-91B0-BBCB1FF3AC2F}" srcOrd="0" destOrd="0" parTransId="{9CE1A308-E118-2547-892A-AA98E552CCA9}" sibTransId="{67C07D6F-ABCF-D54D-98AE-AD63255E54ED}"/>
    <dgm:cxn modelId="{0E1D9ED8-A182-0443-A941-9343FA1111C3}" srcId="{4D309BD9-2F70-164E-A745-6B1D20D0C7D6}" destId="{44D90E8E-995D-DA4B-AA38-5285815A2DCF}" srcOrd="3" destOrd="0" parTransId="{39141482-73AB-3745-B5B7-2E5412714627}" sibTransId="{D363DF72-E824-4E47-B263-58A516617AE7}"/>
    <dgm:cxn modelId="{B518B4D8-962A-994A-B023-1C9623F4A69B}" type="presOf" srcId="{FC66980F-0070-D345-8181-294D9F4D0C77}" destId="{9A54365F-2C7E-C345-8CBA-CCC81E23CC9B}" srcOrd="0" destOrd="0" presId="urn:microsoft.com/office/officeart/2005/8/layout/orgChart1"/>
    <dgm:cxn modelId="{1D5B5EDD-1E37-754D-875B-C47AEA1DA089}" type="presOf" srcId="{FB38AB2A-7B29-C742-8309-17EE7B6F96C3}" destId="{534E276B-7533-F34D-BE1E-6A5FE8F146EC}" srcOrd="1" destOrd="0" presId="urn:microsoft.com/office/officeart/2005/8/layout/orgChart1"/>
    <dgm:cxn modelId="{1347C5DE-F508-3C4B-8C22-7AA199D150BA}" type="presOf" srcId="{ED03289C-B62E-A149-9F2E-6EEDB12ACF04}" destId="{91292A13-6257-1948-A032-6FE4DF9B7B85}" srcOrd="1" destOrd="0" presId="urn:microsoft.com/office/officeart/2005/8/layout/orgChart1"/>
    <dgm:cxn modelId="{19F4B3E1-07A6-F74E-9F35-DD57B69EDAE6}" srcId="{1F94750C-4FD5-1544-8CE8-01E6541025C8}" destId="{E5449BBA-A1C0-BD45-98E7-3C743BA2C58E}" srcOrd="0" destOrd="0" parTransId="{47695B42-62BE-6845-B7DF-08E246B97C21}" sibTransId="{ED9AB15B-B78A-174D-A465-C6F19ED0551E}"/>
    <dgm:cxn modelId="{8155C3E6-A71E-2349-986D-DE5C65022BB4}" srcId="{78517453-D741-EF42-A305-61C565E54DB3}" destId="{A0D0D837-740F-5443-A8DC-D0E7B2BF9657}" srcOrd="0" destOrd="0" parTransId="{FB172A46-BDC7-984F-91D2-50DC50E5A8F0}" sibTransId="{C8B8BC22-9700-5447-B5D4-6D23F9A2B5C4}"/>
    <dgm:cxn modelId="{C8D1E3EB-1AB5-1B48-BB3A-92C778423FDE}" type="presOf" srcId="{D4C36AAA-481C-874B-9586-B0EF8821D282}" destId="{88B99908-F7E9-C24A-85F7-4E1E0362671E}" srcOrd="0" destOrd="0" presId="urn:microsoft.com/office/officeart/2005/8/layout/orgChart1"/>
    <dgm:cxn modelId="{3A2597ED-7722-0C4F-BBA6-F3EB7365DBA5}" type="presOf" srcId="{93CC455D-4032-1D42-98CF-51EF5DC6A745}" destId="{51006B4A-98EE-714F-9B2E-5AE1A5EE475F}" srcOrd="1" destOrd="0" presId="urn:microsoft.com/office/officeart/2005/8/layout/orgChart1"/>
    <dgm:cxn modelId="{D8D905F0-43DD-8049-9A48-7DDFDF69A5AF}" type="presOf" srcId="{FB38AB2A-7B29-C742-8309-17EE7B6F96C3}" destId="{38CE1704-266A-554B-9CB5-1EAEDA2668FA}" srcOrd="0" destOrd="0" presId="urn:microsoft.com/office/officeart/2005/8/layout/orgChart1"/>
    <dgm:cxn modelId="{BD8618F0-677B-E440-8020-A904F7B8EDCF}" type="presOf" srcId="{E5449BBA-A1C0-BD45-98E7-3C743BA2C58E}" destId="{0860409B-1CB7-EF49-A827-681E1239FE23}" srcOrd="0" destOrd="0" presId="urn:microsoft.com/office/officeart/2005/8/layout/orgChart1"/>
    <dgm:cxn modelId="{682A1FF3-6546-5640-9B5E-60319EEE6985}" srcId="{7344824B-2D89-DE49-980A-8C8D487869FF}" destId="{9D429C5C-B93A-BE4E-B292-0BBC02785F8E}" srcOrd="0" destOrd="0" parTransId="{304DD99B-5637-004B-89C3-B3EFEA28A6ED}" sibTransId="{7017A3D2-7650-7848-A393-8D08DF55E8F0}"/>
    <dgm:cxn modelId="{A45D33F8-3300-5949-92B7-C7DA07437D21}" type="presOf" srcId="{844E7976-2065-1046-96AC-B0A42010C9E9}" destId="{858F1404-ABD9-3A48-8075-AA3E67F334AA}" srcOrd="0" destOrd="0" presId="urn:microsoft.com/office/officeart/2005/8/layout/orgChart1"/>
    <dgm:cxn modelId="{B667BBFA-739D-EA42-98F9-206D58D86631}" type="presOf" srcId="{9010E581-CFDA-6142-A77C-8E91C1EFB490}" destId="{2D2C1B3A-D385-0244-9527-0C72E5C5C4B1}" srcOrd="1" destOrd="0" presId="urn:microsoft.com/office/officeart/2005/8/layout/orgChart1"/>
    <dgm:cxn modelId="{C93D60FE-5C1E-EE49-B4B4-39DD9F6DFAD1}" type="presOf" srcId="{1F94750C-4FD5-1544-8CE8-01E6541025C8}" destId="{26BDB303-7F2B-0446-80D9-5D812EB5C22C}" srcOrd="0" destOrd="0" presId="urn:microsoft.com/office/officeart/2005/8/layout/orgChart1"/>
    <dgm:cxn modelId="{32668FFF-43EE-C642-8BF1-DB412C394648}" type="presOf" srcId="{703AFEAC-7353-BA49-9A32-448A6522C0F5}" destId="{3202F391-B9B0-0C41-806E-C1FCF067FF11}" srcOrd="1" destOrd="0" presId="urn:microsoft.com/office/officeart/2005/8/layout/orgChart1"/>
    <dgm:cxn modelId="{5A8BEEDE-5D37-014D-9A9C-06D72E894BA9}" type="presParOf" srcId="{9A54365F-2C7E-C345-8CBA-CCC81E23CC9B}" destId="{14DD1D65-F9B3-984F-B7D7-06FBB1FBBC37}" srcOrd="0" destOrd="0" presId="urn:microsoft.com/office/officeart/2005/8/layout/orgChart1"/>
    <dgm:cxn modelId="{8F1AE4DD-DC0E-1148-932B-5ACADA0C0438}" type="presParOf" srcId="{14DD1D65-F9B3-984F-B7D7-06FBB1FBBC37}" destId="{F020DBB2-87B7-DB4B-B2EE-F39DC00F283D}" srcOrd="0" destOrd="0" presId="urn:microsoft.com/office/officeart/2005/8/layout/orgChart1"/>
    <dgm:cxn modelId="{B311D362-BF65-5C4B-A232-1D663FC3504B}" type="presParOf" srcId="{F020DBB2-87B7-DB4B-B2EE-F39DC00F283D}" destId="{57B49F46-3A21-0F4B-A9A7-3552C487D21A}" srcOrd="0" destOrd="0" presId="urn:microsoft.com/office/officeart/2005/8/layout/orgChart1"/>
    <dgm:cxn modelId="{4DA1445C-9948-D441-9027-B5A3CE168D05}" type="presParOf" srcId="{F020DBB2-87B7-DB4B-B2EE-F39DC00F283D}" destId="{44420DF5-74B7-634B-B48A-1C82B5C45068}" srcOrd="1" destOrd="0" presId="urn:microsoft.com/office/officeart/2005/8/layout/orgChart1"/>
    <dgm:cxn modelId="{97A6DCA1-9B7F-CE43-B936-D8D6D3169281}" type="presParOf" srcId="{14DD1D65-F9B3-984F-B7D7-06FBB1FBBC37}" destId="{5E16F821-0D4B-FF47-9F77-0E61787FBB04}" srcOrd="1" destOrd="0" presId="urn:microsoft.com/office/officeart/2005/8/layout/orgChart1"/>
    <dgm:cxn modelId="{44CBD304-8FB1-A948-9B9D-1E85BA255A77}" type="presParOf" srcId="{5E16F821-0D4B-FF47-9F77-0E61787FBB04}" destId="{912B3BF8-B3E1-434F-9EB7-D499F5DC3985}" srcOrd="0" destOrd="0" presId="urn:microsoft.com/office/officeart/2005/8/layout/orgChart1"/>
    <dgm:cxn modelId="{2D9F4918-7ABE-7B4E-8A8C-ED8E415B09E8}" type="presParOf" srcId="{5E16F821-0D4B-FF47-9F77-0E61787FBB04}" destId="{14CCFF3A-4817-EA41-B46A-B9AD0E2E522E}" srcOrd="1" destOrd="0" presId="urn:microsoft.com/office/officeart/2005/8/layout/orgChart1"/>
    <dgm:cxn modelId="{C31C7242-0ADA-444F-A66C-4CDC37C23874}" type="presParOf" srcId="{14CCFF3A-4817-EA41-B46A-B9AD0E2E522E}" destId="{45837EF3-FDA8-394E-92B8-22038E12481B}" srcOrd="0" destOrd="0" presId="urn:microsoft.com/office/officeart/2005/8/layout/orgChart1"/>
    <dgm:cxn modelId="{693ADA3B-0763-9642-A65E-3D26C2B2D9CD}" type="presParOf" srcId="{45837EF3-FDA8-394E-92B8-22038E12481B}" destId="{920E8E03-DAA3-D44C-B7EA-1AB1CD47E926}" srcOrd="0" destOrd="0" presId="urn:microsoft.com/office/officeart/2005/8/layout/orgChart1"/>
    <dgm:cxn modelId="{FC7A0B3B-5F3A-E944-AD01-1C24FD7AF104}" type="presParOf" srcId="{45837EF3-FDA8-394E-92B8-22038E12481B}" destId="{B6566A49-EDBF-164B-A5B1-1F05FA55B3EF}" srcOrd="1" destOrd="0" presId="urn:microsoft.com/office/officeart/2005/8/layout/orgChart1"/>
    <dgm:cxn modelId="{6F9E79FF-D677-0C48-99FC-73ADBD3C81C7}" type="presParOf" srcId="{14CCFF3A-4817-EA41-B46A-B9AD0E2E522E}" destId="{0D431EFD-0788-444C-AEE6-C3A85A064A1F}" srcOrd="1" destOrd="0" presId="urn:microsoft.com/office/officeart/2005/8/layout/orgChart1"/>
    <dgm:cxn modelId="{A78E6957-DB15-C343-B0C6-5BF1CE51E1D0}" type="presParOf" srcId="{14CCFF3A-4817-EA41-B46A-B9AD0E2E522E}" destId="{998E71BC-6FB7-6A4A-B585-A7277C002EC9}" srcOrd="2" destOrd="0" presId="urn:microsoft.com/office/officeart/2005/8/layout/orgChart1"/>
    <dgm:cxn modelId="{C747B62F-FD95-AD48-8569-4EC9ACA3D91A}" type="presParOf" srcId="{5E16F821-0D4B-FF47-9F77-0E61787FBB04}" destId="{4A3B9592-69AF-034B-B0C2-572442599F9C}" srcOrd="2" destOrd="0" presId="urn:microsoft.com/office/officeart/2005/8/layout/orgChart1"/>
    <dgm:cxn modelId="{82A2F689-FD3F-354C-80D5-DBD0B84E1D04}" type="presParOf" srcId="{5E16F821-0D4B-FF47-9F77-0E61787FBB04}" destId="{C84D8F1E-37F4-2945-A0FC-9BCE849B1AAB}" srcOrd="3" destOrd="0" presId="urn:microsoft.com/office/officeart/2005/8/layout/orgChart1"/>
    <dgm:cxn modelId="{C160DD67-7603-F147-9C9A-788A262BF656}" type="presParOf" srcId="{C84D8F1E-37F4-2945-A0FC-9BCE849B1AAB}" destId="{1365C298-2146-294F-8EE7-0B9D76D3FD47}" srcOrd="0" destOrd="0" presId="urn:microsoft.com/office/officeart/2005/8/layout/orgChart1"/>
    <dgm:cxn modelId="{93510DE0-3B57-E146-9F87-5E50BB06068B}" type="presParOf" srcId="{1365C298-2146-294F-8EE7-0B9D76D3FD47}" destId="{8BDAEF7B-CBB4-8748-A7A4-181EC9421F28}" srcOrd="0" destOrd="0" presId="urn:microsoft.com/office/officeart/2005/8/layout/orgChart1"/>
    <dgm:cxn modelId="{CA7EE5CE-A9B0-5A4E-A93C-F8BACB815044}" type="presParOf" srcId="{1365C298-2146-294F-8EE7-0B9D76D3FD47}" destId="{4071817B-FA0E-B240-89B6-4EE18991BA76}" srcOrd="1" destOrd="0" presId="urn:microsoft.com/office/officeart/2005/8/layout/orgChart1"/>
    <dgm:cxn modelId="{E7DC1C25-FBC5-8141-84AA-4F54BDEF6F53}" type="presParOf" srcId="{C84D8F1E-37F4-2945-A0FC-9BCE849B1AAB}" destId="{E026C877-E50C-3E4B-BC18-5D3BCAEEA315}" srcOrd="1" destOrd="0" presId="urn:microsoft.com/office/officeart/2005/8/layout/orgChart1"/>
    <dgm:cxn modelId="{5380CFC3-A29A-C74B-B234-697A0DB1D1C7}" type="presParOf" srcId="{E026C877-E50C-3E4B-BC18-5D3BCAEEA315}" destId="{7244BD58-8DAB-BB4E-BC42-B8547B9A524F}" srcOrd="0" destOrd="0" presId="urn:microsoft.com/office/officeart/2005/8/layout/orgChart1"/>
    <dgm:cxn modelId="{08E337D9-A732-5A49-87AA-E3FEFFF92D02}" type="presParOf" srcId="{E026C877-E50C-3E4B-BC18-5D3BCAEEA315}" destId="{01520074-E454-2B4D-B302-1F30566D3990}" srcOrd="1" destOrd="0" presId="urn:microsoft.com/office/officeart/2005/8/layout/orgChart1"/>
    <dgm:cxn modelId="{BA207AC2-155C-1A42-9A7A-65943BCBB23D}" type="presParOf" srcId="{01520074-E454-2B4D-B302-1F30566D3990}" destId="{75ED16A1-CFBE-5A4A-8C9F-FB601DC8D110}" srcOrd="0" destOrd="0" presId="urn:microsoft.com/office/officeart/2005/8/layout/orgChart1"/>
    <dgm:cxn modelId="{637925CE-9946-CC46-BA84-C7F4CE337B4C}" type="presParOf" srcId="{75ED16A1-CFBE-5A4A-8C9F-FB601DC8D110}" destId="{FC68284D-A5AB-1F49-A444-5B1C207EC5A8}" srcOrd="0" destOrd="0" presId="urn:microsoft.com/office/officeart/2005/8/layout/orgChart1"/>
    <dgm:cxn modelId="{778E2CEF-3A66-DA47-B833-1703AB78339C}" type="presParOf" srcId="{75ED16A1-CFBE-5A4A-8C9F-FB601DC8D110}" destId="{6F127E24-814B-A242-BAF0-52026F0FC892}" srcOrd="1" destOrd="0" presId="urn:microsoft.com/office/officeart/2005/8/layout/orgChart1"/>
    <dgm:cxn modelId="{7BD8C406-C1AE-6A42-8C8D-F16846809C87}" type="presParOf" srcId="{01520074-E454-2B4D-B302-1F30566D3990}" destId="{7C89A25A-2332-1B4E-B5B1-3DB41A43087B}" srcOrd="1" destOrd="0" presId="urn:microsoft.com/office/officeart/2005/8/layout/orgChart1"/>
    <dgm:cxn modelId="{ED96480A-EEC0-0841-B6AF-44BB0B9A3ACA}" type="presParOf" srcId="{7C89A25A-2332-1B4E-B5B1-3DB41A43087B}" destId="{9775AD2E-8E9C-AD4E-B245-DE2ABFF8E968}" srcOrd="0" destOrd="0" presId="urn:microsoft.com/office/officeart/2005/8/layout/orgChart1"/>
    <dgm:cxn modelId="{BF653087-8DBC-994C-8B10-66117D7710C2}" type="presParOf" srcId="{7C89A25A-2332-1B4E-B5B1-3DB41A43087B}" destId="{812C5AEB-83C4-8F45-8F16-EDC867C16DF8}" srcOrd="1" destOrd="0" presId="urn:microsoft.com/office/officeart/2005/8/layout/orgChart1"/>
    <dgm:cxn modelId="{19E2BABF-B127-6C47-BD35-669E4DF576EF}" type="presParOf" srcId="{812C5AEB-83C4-8F45-8F16-EDC867C16DF8}" destId="{9A19B69C-894C-CB48-9F43-C8A869C15A2D}" srcOrd="0" destOrd="0" presId="urn:microsoft.com/office/officeart/2005/8/layout/orgChart1"/>
    <dgm:cxn modelId="{83226442-8AF6-CE48-8D72-ABA15A862CE0}" type="presParOf" srcId="{9A19B69C-894C-CB48-9F43-C8A869C15A2D}" destId="{26BDB303-7F2B-0446-80D9-5D812EB5C22C}" srcOrd="0" destOrd="0" presId="urn:microsoft.com/office/officeart/2005/8/layout/orgChart1"/>
    <dgm:cxn modelId="{55C26D71-6B11-D541-8E59-A1D65F69D3A7}" type="presParOf" srcId="{9A19B69C-894C-CB48-9F43-C8A869C15A2D}" destId="{92FAE6AF-0979-5647-83B5-E2C49D0895BB}" srcOrd="1" destOrd="0" presId="urn:microsoft.com/office/officeart/2005/8/layout/orgChart1"/>
    <dgm:cxn modelId="{AA7D7FA5-4E7F-8B48-ADD3-1DD0B60AAD8E}" type="presParOf" srcId="{812C5AEB-83C4-8F45-8F16-EDC867C16DF8}" destId="{2BC28D1D-9D3E-4541-81B5-4F505DD6C196}" srcOrd="1" destOrd="0" presId="urn:microsoft.com/office/officeart/2005/8/layout/orgChart1"/>
    <dgm:cxn modelId="{41CAF023-64C6-864F-879A-F4031774127A}" type="presParOf" srcId="{2BC28D1D-9D3E-4541-81B5-4F505DD6C196}" destId="{FEA2CC26-AC90-7C44-9DFC-D988A3DFBC35}" srcOrd="0" destOrd="0" presId="urn:microsoft.com/office/officeart/2005/8/layout/orgChart1"/>
    <dgm:cxn modelId="{24DDA654-7F82-6645-A618-A3099FE3FC7C}" type="presParOf" srcId="{2BC28D1D-9D3E-4541-81B5-4F505DD6C196}" destId="{5AFA8FFC-F62E-D14E-B8FC-4AE529C6C150}" srcOrd="1" destOrd="0" presId="urn:microsoft.com/office/officeart/2005/8/layout/orgChart1"/>
    <dgm:cxn modelId="{AF567CA1-6A75-E748-874A-A836D5A98838}" type="presParOf" srcId="{5AFA8FFC-F62E-D14E-B8FC-4AE529C6C150}" destId="{8A64016C-45F5-7646-B050-CF93A14FD6CE}" srcOrd="0" destOrd="0" presId="urn:microsoft.com/office/officeart/2005/8/layout/orgChart1"/>
    <dgm:cxn modelId="{9370C7A6-4B6C-BB4D-BF7B-6C32705DEE8F}" type="presParOf" srcId="{8A64016C-45F5-7646-B050-CF93A14FD6CE}" destId="{0860409B-1CB7-EF49-A827-681E1239FE23}" srcOrd="0" destOrd="0" presId="urn:microsoft.com/office/officeart/2005/8/layout/orgChart1"/>
    <dgm:cxn modelId="{D3A7C08F-3B3F-2B49-AD5F-7BC1467DE863}" type="presParOf" srcId="{8A64016C-45F5-7646-B050-CF93A14FD6CE}" destId="{34B256FF-B908-9840-83AF-95D648810A34}" srcOrd="1" destOrd="0" presId="urn:microsoft.com/office/officeart/2005/8/layout/orgChart1"/>
    <dgm:cxn modelId="{13CF1CE9-EB4C-DB4A-AC4A-7A27327A7053}" type="presParOf" srcId="{5AFA8FFC-F62E-D14E-B8FC-4AE529C6C150}" destId="{94193FB0-C149-1B45-8EB1-13AFAF375F19}" srcOrd="1" destOrd="0" presId="urn:microsoft.com/office/officeart/2005/8/layout/orgChart1"/>
    <dgm:cxn modelId="{FB7F9079-4DA2-2F44-B147-262ADA00D99C}" type="presParOf" srcId="{94193FB0-C149-1B45-8EB1-13AFAF375F19}" destId="{887F6459-A71D-1F48-B51C-3A29AAD59BE1}" srcOrd="0" destOrd="0" presId="urn:microsoft.com/office/officeart/2005/8/layout/orgChart1"/>
    <dgm:cxn modelId="{C94EDC1E-59B2-1E4B-8AE7-190B47E279AB}" type="presParOf" srcId="{94193FB0-C149-1B45-8EB1-13AFAF375F19}" destId="{458D19FA-399F-B642-BD19-3F6AC5124CD5}" srcOrd="1" destOrd="0" presId="urn:microsoft.com/office/officeart/2005/8/layout/orgChart1"/>
    <dgm:cxn modelId="{D531B074-D31F-9345-8A9A-3EAD246C85D0}" type="presParOf" srcId="{458D19FA-399F-B642-BD19-3F6AC5124CD5}" destId="{4EDC97E4-5392-6349-AACF-AA7178FDC478}" srcOrd="0" destOrd="0" presId="urn:microsoft.com/office/officeart/2005/8/layout/orgChart1"/>
    <dgm:cxn modelId="{8588D9BE-3F5A-9B43-80C5-9CF2A8104169}" type="presParOf" srcId="{4EDC97E4-5392-6349-AACF-AA7178FDC478}" destId="{88B99908-F7E9-C24A-85F7-4E1E0362671E}" srcOrd="0" destOrd="0" presId="urn:microsoft.com/office/officeart/2005/8/layout/orgChart1"/>
    <dgm:cxn modelId="{3CD1AF2D-7501-0641-89CF-FAE99FE8567D}" type="presParOf" srcId="{4EDC97E4-5392-6349-AACF-AA7178FDC478}" destId="{2B8EC99F-2F28-A449-8709-9D04D613488E}" srcOrd="1" destOrd="0" presId="urn:microsoft.com/office/officeart/2005/8/layout/orgChart1"/>
    <dgm:cxn modelId="{EAF8D322-50A4-B540-9B94-C8A0B1B22C8A}" type="presParOf" srcId="{458D19FA-399F-B642-BD19-3F6AC5124CD5}" destId="{3AF3D15C-0FAF-FE45-B50E-BEAA2F6492CE}" srcOrd="1" destOrd="0" presId="urn:microsoft.com/office/officeart/2005/8/layout/orgChart1"/>
    <dgm:cxn modelId="{141028BB-25F5-CE45-B398-1A3803828FBC}" type="presParOf" srcId="{458D19FA-399F-B642-BD19-3F6AC5124CD5}" destId="{4813684A-7FCC-4542-8FFD-DD8FAA872262}" srcOrd="2" destOrd="0" presId="urn:microsoft.com/office/officeart/2005/8/layout/orgChart1"/>
    <dgm:cxn modelId="{B16B0BE6-A58B-7848-9A9F-EBC0498255F9}" type="presParOf" srcId="{5AFA8FFC-F62E-D14E-B8FC-4AE529C6C150}" destId="{18570D59-64FA-7A4A-84F3-19326184D2C8}" srcOrd="2" destOrd="0" presId="urn:microsoft.com/office/officeart/2005/8/layout/orgChart1"/>
    <dgm:cxn modelId="{94BDB623-3F44-AD4B-A74B-B197063DDBFC}" type="presParOf" srcId="{812C5AEB-83C4-8F45-8F16-EDC867C16DF8}" destId="{B090D8DB-442D-E340-BE29-11B07ACBB045}" srcOrd="2" destOrd="0" presId="urn:microsoft.com/office/officeart/2005/8/layout/orgChart1"/>
    <dgm:cxn modelId="{3B8DBF7E-F165-F542-B8DB-0CBA66B63D4C}" type="presParOf" srcId="{7C89A25A-2332-1B4E-B5B1-3DB41A43087B}" destId="{3B4537E9-D2CA-CD4E-A8E5-C6BD94CAD05E}" srcOrd="2" destOrd="0" presId="urn:microsoft.com/office/officeart/2005/8/layout/orgChart1"/>
    <dgm:cxn modelId="{C586D1CD-A414-124F-926E-D4A1F3C65EB4}" type="presParOf" srcId="{7C89A25A-2332-1B4E-B5B1-3DB41A43087B}" destId="{59CC192D-F389-9344-A67A-7E4BA4578B62}" srcOrd="3" destOrd="0" presId="urn:microsoft.com/office/officeart/2005/8/layout/orgChart1"/>
    <dgm:cxn modelId="{3F847710-B28D-1746-ABE8-F26657909A6A}" type="presParOf" srcId="{59CC192D-F389-9344-A67A-7E4BA4578B62}" destId="{C574AFA3-E982-3D4E-937A-C51CBC1B6AA4}" srcOrd="0" destOrd="0" presId="urn:microsoft.com/office/officeart/2005/8/layout/orgChart1"/>
    <dgm:cxn modelId="{69AC2E28-1D50-1A48-BC75-177D790A8D1D}" type="presParOf" srcId="{C574AFA3-E982-3D4E-937A-C51CBC1B6AA4}" destId="{C995E97E-8F96-6C4F-BCFD-EAAB1278A923}" srcOrd="0" destOrd="0" presId="urn:microsoft.com/office/officeart/2005/8/layout/orgChart1"/>
    <dgm:cxn modelId="{736A2EE2-6060-B94F-9AC6-29B1954AF159}" type="presParOf" srcId="{C574AFA3-E982-3D4E-937A-C51CBC1B6AA4}" destId="{2D2C1B3A-D385-0244-9527-0C72E5C5C4B1}" srcOrd="1" destOrd="0" presId="urn:microsoft.com/office/officeart/2005/8/layout/orgChart1"/>
    <dgm:cxn modelId="{FE5F7BDA-C05A-A24B-B155-3AAF8B5838E4}" type="presParOf" srcId="{59CC192D-F389-9344-A67A-7E4BA4578B62}" destId="{B3F4C62A-1234-3543-A8D3-41BB3B4FD69F}" srcOrd="1" destOrd="0" presId="urn:microsoft.com/office/officeart/2005/8/layout/orgChart1"/>
    <dgm:cxn modelId="{F25118D8-68A4-7744-9B7D-9B0EF414BD8D}" type="presParOf" srcId="{B3F4C62A-1234-3543-A8D3-41BB3B4FD69F}" destId="{10D5C28F-AAB6-7D44-86A4-CBDF515F84D3}" srcOrd="0" destOrd="0" presId="urn:microsoft.com/office/officeart/2005/8/layout/orgChart1"/>
    <dgm:cxn modelId="{7F7DBB95-76F8-1542-9778-E1F31C15DA93}" type="presParOf" srcId="{B3F4C62A-1234-3543-A8D3-41BB3B4FD69F}" destId="{2902EE71-8ABE-8D46-B53F-AB15C5069D22}" srcOrd="1" destOrd="0" presId="urn:microsoft.com/office/officeart/2005/8/layout/orgChart1"/>
    <dgm:cxn modelId="{49A2259A-383C-754A-830F-FF6769DDDCF0}" type="presParOf" srcId="{2902EE71-8ABE-8D46-B53F-AB15C5069D22}" destId="{305714F8-95FB-CF46-B08D-AE702BBF8F41}" srcOrd="0" destOrd="0" presId="urn:microsoft.com/office/officeart/2005/8/layout/orgChart1"/>
    <dgm:cxn modelId="{0992BDCB-8AC4-1145-BDBD-698DFD598A3B}" type="presParOf" srcId="{305714F8-95FB-CF46-B08D-AE702BBF8F41}" destId="{15B677DD-2DFC-B846-9CEB-2C4A328B4B00}" srcOrd="0" destOrd="0" presId="urn:microsoft.com/office/officeart/2005/8/layout/orgChart1"/>
    <dgm:cxn modelId="{A6FC1A61-0999-9744-A9EC-C43680EB6502}" type="presParOf" srcId="{305714F8-95FB-CF46-B08D-AE702BBF8F41}" destId="{96964990-507D-1647-8FB1-3C75FA144B00}" srcOrd="1" destOrd="0" presId="urn:microsoft.com/office/officeart/2005/8/layout/orgChart1"/>
    <dgm:cxn modelId="{7BD57805-7046-E842-8E8C-B52D059A9606}" type="presParOf" srcId="{2902EE71-8ABE-8D46-B53F-AB15C5069D22}" destId="{8885CA27-1146-AD47-99FB-5A44DC6E9106}" srcOrd="1" destOrd="0" presId="urn:microsoft.com/office/officeart/2005/8/layout/orgChart1"/>
    <dgm:cxn modelId="{439B0176-15D7-BD45-9B45-EB6EE1AAF253}" type="presParOf" srcId="{2902EE71-8ABE-8D46-B53F-AB15C5069D22}" destId="{7A0C09D1-33AD-044D-BE5C-53EC97FB6452}" srcOrd="2" destOrd="0" presId="urn:microsoft.com/office/officeart/2005/8/layout/orgChart1"/>
    <dgm:cxn modelId="{F03FAD3C-C1DF-144A-80D8-721D17AC77DD}" type="presParOf" srcId="{59CC192D-F389-9344-A67A-7E4BA4578B62}" destId="{A713D251-D9B1-A743-8775-41381F2094E1}" srcOrd="2" destOrd="0" presId="urn:microsoft.com/office/officeart/2005/8/layout/orgChart1"/>
    <dgm:cxn modelId="{9FBD3D3D-4ABD-7943-82B9-DF05EE896920}" type="presParOf" srcId="{7C89A25A-2332-1B4E-B5B1-3DB41A43087B}" destId="{DD4D4909-E9F0-A245-8F40-E6892B3513B7}" srcOrd="4" destOrd="0" presId="urn:microsoft.com/office/officeart/2005/8/layout/orgChart1"/>
    <dgm:cxn modelId="{57711A77-32B0-F54D-A9F3-95F8E255E9C9}" type="presParOf" srcId="{7C89A25A-2332-1B4E-B5B1-3DB41A43087B}" destId="{B15E7794-83C5-C14B-ACC0-6BD31E98289A}" srcOrd="5" destOrd="0" presId="urn:microsoft.com/office/officeart/2005/8/layout/orgChart1"/>
    <dgm:cxn modelId="{9ABA133A-E74E-FE40-BBF9-493F5FB67B86}" type="presParOf" srcId="{B15E7794-83C5-C14B-ACC0-6BD31E98289A}" destId="{64737D88-89BB-654C-BBBF-EEDC105A4612}" srcOrd="0" destOrd="0" presId="urn:microsoft.com/office/officeart/2005/8/layout/orgChart1"/>
    <dgm:cxn modelId="{3FF2E7E3-3A29-1D4B-BCF1-1B8AB0F95411}" type="presParOf" srcId="{64737D88-89BB-654C-BBBF-EEDC105A4612}" destId="{38CE1704-266A-554B-9CB5-1EAEDA2668FA}" srcOrd="0" destOrd="0" presId="urn:microsoft.com/office/officeart/2005/8/layout/orgChart1"/>
    <dgm:cxn modelId="{47F11060-F375-6F47-A1FA-BEAFAB4B0600}" type="presParOf" srcId="{64737D88-89BB-654C-BBBF-EEDC105A4612}" destId="{534E276B-7533-F34D-BE1E-6A5FE8F146EC}" srcOrd="1" destOrd="0" presId="urn:microsoft.com/office/officeart/2005/8/layout/orgChart1"/>
    <dgm:cxn modelId="{C7A21998-F42A-9941-ABED-B37B7097BB35}" type="presParOf" srcId="{B15E7794-83C5-C14B-ACC0-6BD31E98289A}" destId="{6BE7A1FF-45F7-774D-9D28-C463DECB081D}" srcOrd="1" destOrd="0" presId="urn:microsoft.com/office/officeart/2005/8/layout/orgChart1"/>
    <dgm:cxn modelId="{9494092E-6EBB-BA47-82F6-F56E5946825C}" type="presParOf" srcId="{6BE7A1FF-45F7-774D-9D28-C463DECB081D}" destId="{6E568B23-7C13-0F47-BF43-F9AD7848E24A}" srcOrd="0" destOrd="0" presId="urn:microsoft.com/office/officeart/2005/8/layout/orgChart1"/>
    <dgm:cxn modelId="{2E042796-2345-D14D-81CB-5AE91BDDB633}" type="presParOf" srcId="{6BE7A1FF-45F7-774D-9D28-C463DECB081D}" destId="{B18330D7-C519-D940-B017-37FE4C2493E0}" srcOrd="1" destOrd="0" presId="urn:microsoft.com/office/officeart/2005/8/layout/orgChart1"/>
    <dgm:cxn modelId="{D394725A-3A04-F94A-A475-9609D667E018}" type="presParOf" srcId="{B18330D7-C519-D940-B017-37FE4C2493E0}" destId="{8C6830D0-BA7E-9A42-862B-E24AEC2FED38}" srcOrd="0" destOrd="0" presId="urn:microsoft.com/office/officeart/2005/8/layout/orgChart1"/>
    <dgm:cxn modelId="{ABB9BDD6-A91C-764E-AEFE-7893703261F5}" type="presParOf" srcId="{8C6830D0-BA7E-9A42-862B-E24AEC2FED38}" destId="{9605F76A-0211-BF4C-ADC3-0322AAB44F2C}" srcOrd="0" destOrd="0" presId="urn:microsoft.com/office/officeart/2005/8/layout/orgChart1"/>
    <dgm:cxn modelId="{425DE7CC-8E93-B24F-9B75-F523FD785FAA}" type="presParOf" srcId="{8C6830D0-BA7E-9A42-862B-E24AEC2FED38}" destId="{7C37EBB5-8165-1449-A9CD-2B883747B5A7}" srcOrd="1" destOrd="0" presId="urn:microsoft.com/office/officeart/2005/8/layout/orgChart1"/>
    <dgm:cxn modelId="{3EE9CD4C-036D-0047-A35D-277AC74A3147}" type="presParOf" srcId="{B18330D7-C519-D940-B017-37FE4C2493E0}" destId="{7838D790-CB9B-064B-969D-F4C833D1E1AA}" srcOrd="1" destOrd="0" presId="urn:microsoft.com/office/officeart/2005/8/layout/orgChart1"/>
    <dgm:cxn modelId="{4E0F4BD5-6207-6446-8A17-902F513204CA}" type="presParOf" srcId="{7838D790-CB9B-064B-969D-F4C833D1E1AA}" destId="{FC930A58-4131-7A48-917D-F1CFCEC286E2}" srcOrd="0" destOrd="0" presId="urn:microsoft.com/office/officeart/2005/8/layout/orgChart1"/>
    <dgm:cxn modelId="{CBFF33D0-EA0A-7546-8FD7-AD752DDBE2C9}" type="presParOf" srcId="{7838D790-CB9B-064B-969D-F4C833D1E1AA}" destId="{6BBBE023-08DA-9A47-9A6D-A581A5A1DA3E}" srcOrd="1" destOrd="0" presId="urn:microsoft.com/office/officeart/2005/8/layout/orgChart1"/>
    <dgm:cxn modelId="{507235A4-CC4D-954B-9BF0-EF9E4E2C4790}" type="presParOf" srcId="{6BBBE023-08DA-9A47-9A6D-A581A5A1DA3E}" destId="{CCCDE060-6B9C-2048-8C23-B10F736384D3}" srcOrd="0" destOrd="0" presId="urn:microsoft.com/office/officeart/2005/8/layout/orgChart1"/>
    <dgm:cxn modelId="{94C46955-549C-7A44-A1E6-80019F70B61D}" type="presParOf" srcId="{CCCDE060-6B9C-2048-8C23-B10F736384D3}" destId="{A525176C-0E17-3C4A-9847-01A0FD76BCEC}" srcOrd="0" destOrd="0" presId="urn:microsoft.com/office/officeart/2005/8/layout/orgChart1"/>
    <dgm:cxn modelId="{ABC2D7DF-4706-3046-9CF1-C1A733C30CC7}" type="presParOf" srcId="{CCCDE060-6B9C-2048-8C23-B10F736384D3}" destId="{E29B08A2-D972-0D43-8F2B-4F92A3A9BB0A}" srcOrd="1" destOrd="0" presId="urn:microsoft.com/office/officeart/2005/8/layout/orgChart1"/>
    <dgm:cxn modelId="{2B573B70-F518-3C43-AD50-57B8D2025F90}" type="presParOf" srcId="{6BBBE023-08DA-9A47-9A6D-A581A5A1DA3E}" destId="{8ABA76E8-9307-8B43-92BE-DB5249A981CE}" srcOrd="1" destOrd="0" presId="urn:microsoft.com/office/officeart/2005/8/layout/orgChart1"/>
    <dgm:cxn modelId="{E91D9013-2AC4-284A-874C-11A97B94883F}" type="presParOf" srcId="{6BBBE023-08DA-9A47-9A6D-A581A5A1DA3E}" destId="{D3607659-F862-9D42-A7CB-66575B6FAFCE}" srcOrd="2" destOrd="0" presId="urn:microsoft.com/office/officeart/2005/8/layout/orgChart1"/>
    <dgm:cxn modelId="{9E01F45D-F059-1A46-9F6E-3D02E6018AC7}" type="presParOf" srcId="{B18330D7-C519-D940-B017-37FE4C2493E0}" destId="{27297C56-0E9B-0B40-8F20-2ADF1C2C33F9}" srcOrd="2" destOrd="0" presId="urn:microsoft.com/office/officeart/2005/8/layout/orgChart1"/>
    <dgm:cxn modelId="{67465380-7ABB-DC41-A8FA-EEFCB4906305}" type="presParOf" srcId="{B15E7794-83C5-C14B-ACC0-6BD31E98289A}" destId="{79202D2F-A1C8-EF46-B378-1616675434F1}" srcOrd="2" destOrd="0" presId="urn:microsoft.com/office/officeart/2005/8/layout/orgChart1"/>
    <dgm:cxn modelId="{390910B1-7C9F-3441-863D-3818DF52EC95}" type="presParOf" srcId="{7C89A25A-2332-1B4E-B5B1-3DB41A43087B}" destId="{7B18E4A5-1F9D-4F41-BC37-5B718313B007}" srcOrd="6" destOrd="0" presId="urn:microsoft.com/office/officeart/2005/8/layout/orgChart1"/>
    <dgm:cxn modelId="{99D9A530-6C23-8C45-8242-9BA640C5EA67}" type="presParOf" srcId="{7C89A25A-2332-1B4E-B5B1-3DB41A43087B}" destId="{E19D7B59-AB20-D949-8391-3D04B39403D6}" srcOrd="7" destOrd="0" presId="urn:microsoft.com/office/officeart/2005/8/layout/orgChart1"/>
    <dgm:cxn modelId="{2000C924-A379-4F46-AE84-1486832903FE}" type="presParOf" srcId="{E19D7B59-AB20-D949-8391-3D04B39403D6}" destId="{6260F901-ABDB-0144-B36B-8B6191C56B9F}" srcOrd="0" destOrd="0" presId="urn:microsoft.com/office/officeart/2005/8/layout/orgChart1"/>
    <dgm:cxn modelId="{67FFD4E5-A2B4-C948-A0B8-FC5FCB1B2CCA}" type="presParOf" srcId="{6260F901-ABDB-0144-B36B-8B6191C56B9F}" destId="{E60AA238-1846-0846-863C-DD5B0EC730DE}" srcOrd="0" destOrd="0" presId="urn:microsoft.com/office/officeart/2005/8/layout/orgChart1"/>
    <dgm:cxn modelId="{64CF7A66-E1D5-744B-BA54-C7409B5246EB}" type="presParOf" srcId="{6260F901-ABDB-0144-B36B-8B6191C56B9F}" destId="{6D7167AC-B2AF-AF4E-BF90-416EF0B7C042}" srcOrd="1" destOrd="0" presId="urn:microsoft.com/office/officeart/2005/8/layout/orgChart1"/>
    <dgm:cxn modelId="{68F455DA-1EC2-C94E-9A40-86A03ADB2CB5}" type="presParOf" srcId="{E19D7B59-AB20-D949-8391-3D04B39403D6}" destId="{06DA50E5-1FB5-2848-8C76-EF091205BEF5}" srcOrd="1" destOrd="0" presId="urn:microsoft.com/office/officeart/2005/8/layout/orgChart1"/>
    <dgm:cxn modelId="{D539747E-8621-3741-8299-5FE888861453}" type="presParOf" srcId="{06DA50E5-1FB5-2848-8C76-EF091205BEF5}" destId="{37CA905B-3D79-D342-97CA-F4BEFE5256F9}" srcOrd="0" destOrd="0" presId="urn:microsoft.com/office/officeart/2005/8/layout/orgChart1"/>
    <dgm:cxn modelId="{CE9316AF-3F7E-0E44-995A-FCCC3DCFE201}" type="presParOf" srcId="{06DA50E5-1FB5-2848-8C76-EF091205BEF5}" destId="{6A3B970B-436E-AC46-80B7-69E3A25AE359}" srcOrd="1" destOrd="0" presId="urn:microsoft.com/office/officeart/2005/8/layout/orgChart1"/>
    <dgm:cxn modelId="{21EE2476-D908-4744-8795-8CC3DE95386A}" type="presParOf" srcId="{6A3B970B-436E-AC46-80B7-69E3A25AE359}" destId="{254C5260-7C26-9241-8133-AFEB7AA9E79E}" srcOrd="0" destOrd="0" presId="urn:microsoft.com/office/officeart/2005/8/layout/orgChart1"/>
    <dgm:cxn modelId="{749B2111-F032-1642-B607-A840CF3C231B}" type="presParOf" srcId="{254C5260-7C26-9241-8133-AFEB7AA9E79E}" destId="{18B1D976-9B44-C842-AA4B-C0A408605F88}" srcOrd="0" destOrd="0" presId="urn:microsoft.com/office/officeart/2005/8/layout/orgChart1"/>
    <dgm:cxn modelId="{5243E0A0-BC67-D049-AE08-C6BEDB8C13AB}" type="presParOf" srcId="{254C5260-7C26-9241-8133-AFEB7AA9E79E}" destId="{FEB745A5-A4BC-8240-9292-417810D9B5F7}" srcOrd="1" destOrd="0" presId="urn:microsoft.com/office/officeart/2005/8/layout/orgChart1"/>
    <dgm:cxn modelId="{1DB1FC2A-7CE5-0E48-BDE2-7E8344E559C4}" type="presParOf" srcId="{6A3B970B-436E-AC46-80B7-69E3A25AE359}" destId="{7EF5DBB1-1F82-3A42-87BF-18DBA90EACB2}" srcOrd="1" destOrd="0" presId="urn:microsoft.com/office/officeart/2005/8/layout/orgChart1"/>
    <dgm:cxn modelId="{30E2B2C2-4B17-4E49-8CC7-1A2A28C2D83A}" type="presParOf" srcId="{6A3B970B-436E-AC46-80B7-69E3A25AE359}" destId="{C19E1CA1-170A-034C-8982-A58FE3E95AB0}" srcOrd="2" destOrd="0" presId="urn:microsoft.com/office/officeart/2005/8/layout/orgChart1"/>
    <dgm:cxn modelId="{622C0A54-45BD-7C4E-86E5-9D3FDAF03379}" type="presParOf" srcId="{06DA50E5-1FB5-2848-8C76-EF091205BEF5}" destId="{E13F5E17-1A04-E048-A445-0587D4E00414}" srcOrd="2" destOrd="0" presId="urn:microsoft.com/office/officeart/2005/8/layout/orgChart1"/>
    <dgm:cxn modelId="{C3883D39-B861-9448-92B4-876B86247B61}" type="presParOf" srcId="{06DA50E5-1FB5-2848-8C76-EF091205BEF5}" destId="{03C56163-71F0-FF4C-8CCF-7FCD1A5D03D7}" srcOrd="3" destOrd="0" presId="urn:microsoft.com/office/officeart/2005/8/layout/orgChart1"/>
    <dgm:cxn modelId="{1CA76A95-E0BC-2040-8431-9B75E6CBD7AA}" type="presParOf" srcId="{03C56163-71F0-FF4C-8CCF-7FCD1A5D03D7}" destId="{27624D22-EE25-404D-849B-61804503BACC}" srcOrd="0" destOrd="0" presId="urn:microsoft.com/office/officeart/2005/8/layout/orgChart1"/>
    <dgm:cxn modelId="{1BB5A1B5-4168-694D-9687-005876EDEDD3}" type="presParOf" srcId="{27624D22-EE25-404D-849B-61804503BACC}" destId="{D7A5F7E0-CBF3-5648-AB9A-29B7568ABBC9}" srcOrd="0" destOrd="0" presId="urn:microsoft.com/office/officeart/2005/8/layout/orgChart1"/>
    <dgm:cxn modelId="{62DAC49A-E3AA-B24C-8278-511B35C148B5}" type="presParOf" srcId="{27624D22-EE25-404D-849B-61804503BACC}" destId="{BDCE78D2-711A-6A49-A4B4-57CDAB6FF642}" srcOrd="1" destOrd="0" presId="urn:microsoft.com/office/officeart/2005/8/layout/orgChart1"/>
    <dgm:cxn modelId="{493973C5-073A-1048-B9E1-86A1D9F183E2}" type="presParOf" srcId="{03C56163-71F0-FF4C-8CCF-7FCD1A5D03D7}" destId="{5774450F-82DF-E946-BD92-6F84B9560286}" srcOrd="1" destOrd="0" presId="urn:microsoft.com/office/officeart/2005/8/layout/orgChart1"/>
    <dgm:cxn modelId="{9F5DF054-D1AA-7540-AE2F-639C8CE78DCF}" type="presParOf" srcId="{03C56163-71F0-FF4C-8CCF-7FCD1A5D03D7}" destId="{A7855AA0-7E12-C745-A0AA-451D9FCA6379}" srcOrd="2" destOrd="0" presId="urn:microsoft.com/office/officeart/2005/8/layout/orgChart1"/>
    <dgm:cxn modelId="{27EE837F-1C86-2347-AAF5-3112C904AF9D}" type="presParOf" srcId="{06DA50E5-1FB5-2848-8C76-EF091205BEF5}" destId="{F5948891-1FBA-6041-84F9-B95C71B73D27}" srcOrd="4" destOrd="0" presId="urn:microsoft.com/office/officeart/2005/8/layout/orgChart1"/>
    <dgm:cxn modelId="{D0D49FBD-410D-444D-9E04-58A6375B6A4A}" type="presParOf" srcId="{06DA50E5-1FB5-2848-8C76-EF091205BEF5}" destId="{D583C1AC-563A-4848-AE4F-074BD4E52C14}" srcOrd="5" destOrd="0" presId="urn:microsoft.com/office/officeart/2005/8/layout/orgChart1"/>
    <dgm:cxn modelId="{EFBB888F-777C-5A46-AB6D-34C4A1237454}" type="presParOf" srcId="{D583C1AC-563A-4848-AE4F-074BD4E52C14}" destId="{47688642-F53B-4A4E-A6B4-8CD0CFFF3CF2}" srcOrd="0" destOrd="0" presId="urn:microsoft.com/office/officeart/2005/8/layout/orgChart1"/>
    <dgm:cxn modelId="{D760E081-A8BE-0949-A283-C1B0FB494C2E}" type="presParOf" srcId="{47688642-F53B-4A4E-A6B4-8CD0CFFF3CF2}" destId="{65346385-372B-F84A-AF7B-86997CCD5AA6}" srcOrd="0" destOrd="0" presId="urn:microsoft.com/office/officeart/2005/8/layout/orgChart1"/>
    <dgm:cxn modelId="{87428C5E-A94E-9D4A-8277-EC1F2A4173EE}" type="presParOf" srcId="{47688642-F53B-4A4E-A6B4-8CD0CFFF3CF2}" destId="{1048CDEA-66FC-E64B-B3D2-66AA07F62DB2}" srcOrd="1" destOrd="0" presId="urn:microsoft.com/office/officeart/2005/8/layout/orgChart1"/>
    <dgm:cxn modelId="{6595B723-4FB9-4748-BED8-5B6E1975B949}" type="presParOf" srcId="{D583C1AC-563A-4848-AE4F-074BD4E52C14}" destId="{B8AF14BE-1D1D-7F44-A9D5-C26890AB4094}" srcOrd="1" destOrd="0" presId="urn:microsoft.com/office/officeart/2005/8/layout/orgChart1"/>
    <dgm:cxn modelId="{9A5BDEB3-A6A9-784B-9606-989E6D1C1831}" type="presParOf" srcId="{D583C1AC-563A-4848-AE4F-074BD4E52C14}" destId="{528C6432-C7B6-B941-A378-97D3EB077642}" srcOrd="2" destOrd="0" presId="urn:microsoft.com/office/officeart/2005/8/layout/orgChart1"/>
    <dgm:cxn modelId="{0B0F1C07-A581-C748-BF07-A908EFA6E489}" type="presParOf" srcId="{06DA50E5-1FB5-2848-8C76-EF091205BEF5}" destId="{E49595E6-983E-7A4D-A230-1EFAC776B7D9}" srcOrd="6" destOrd="0" presId="urn:microsoft.com/office/officeart/2005/8/layout/orgChart1"/>
    <dgm:cxn modelId="{A032F3B4-9767-1C4E-99CE-9F8B2D92A78A}" type="presParOf" srcId="{06DA50E5-1FB5-2848-8C76-EF091205BEF5}" destId="{DA0B0CFF-FFFD-104D-A814-E71E1C59BC35}" srcOrd="7" destOrd="0" presId="urn:microsoft.com/office/officeart/2005/8/layout/orgChart1"/>
    <dgm:cxn modelId="{A1EB1030-854F-2048-A3F8-1CD833F9D4BA}" type="presParOf" srcId="{DA0B0CFF-FFFD-104D-A814-E71E1C59BC35}" destId="{57DAACD7-2CCD-9C41-AC01-8F95B5A176B4}" srcOrd="0" destOrd="0" presId="urn:microsoft.com/office/officeart/2005/8/layout/orgChart1"/>
    <dgm:cxn modelId="{BA0E73BF-B7FF-8348-AAF0-63E3DC0DDD2D}" type="presParOf" srcId="{57DAACD7-2CCD-9C41-AC01-8F95B5A176B4}" destId="{66805F59-CF56-854D-89F1-43E5E5478CF8}" srcOrd="0" destOrd="0" presId="urn:microsoft.com/office/officeart/2005/8/layout/orgChart1"/>
    <dgm:cxn modelId="{7BB57654-E2BD-1D4D-BBDC-EA5CF939BC5C}" type="presParOf" srcId="{57DAACD7-2CCD-9C41-AC01-8F95B5A176B4}" destId="{691A4915-D49D-F445-BBBF-9B6B30F7BD5E}" srcOrd="1" destOrd="0" presId="urn:microsoft.com/office/officeart/2005/8/layout/orgChart1"/>
    <dgm:cxn modelId="{6134F645-68B3-2E4A-9650-65B7F1C93584}" type="presParOf" srcId="{DA0B0CFF-FFFD-104D-A814-E71E1C59BC35}" destId="{9FB5F5CD-778B-AF45-B9D0-FA12E19C5BB4}" srcOrd="1" destOrd="0" presId="urn:microsoft.com/office/officeart/2005/8/layout/orgChart1"/>
    <dgm:cxn modelId="{C3871D5A-91F1-BE45-8FFE-9AAD975C0D6F}" type="presParOf" srcId="{9FB5F5CD-778B-AF45-B9D0-FA12E19C5BB4}" destId="{B1826C62-A016-DF46-8EA3-0E1B38D89E43}" srcOrd="0" destOrd="0" presId="urn:microsoft.com/office/officeart/2005/8/layout/orgChart1"/>
    <dgm:cxn modelId="{36075900-243B-7B42-B52C-9AD81FE2FC73}" type="presParOf" srcId="{9FB5F5CD-778B-AF45-B9D0-FA12E19C5BB4}" destId="{701172BA-FF1C-F24C-B746-D0CDF75052B0}" srcOrd="1" destOrd="0" presId="urn:microsoft.com/office/officeart/2005/8/layout/orgChart1"/>
    <dgm:cxn modelId="{841A0463-57E9-304E-BBA5-84FAF3B1C1A9}" type="presParOf" srcId="{701172BA-FF1C-F24C-B746-D0CDF75052B0}" destId="{AD9701AF-EBA6-7B4D-994B-6852A0A7B495}" srcOrd="0" destOrd="0" presId="urn:microsoft.com/office/officeart/2005/8/layout/orgChart1"/>
    <dgm:cxn modelId="{F8F9AB73-083D-A447-AC8F-81B855121C3E}" type="presParOf" srcId="{AD9701AF-EBA6-7B4D-994B-6852A0A7B495}" destId="{EA1E1A8A-16EE-4846-A83A-F2086F3DA087}" srcOrd="0" destOrd="0" presId="urn:microsoft.com/office/officeart/2005/8/layout/orgChart1"/>
    <dgm:cxn modelId="{7043CC65-CFD0-BF4B-A9C6-76CCF7B84146}" type="presParOf" srcId="{AD9701AF-EBA6-7B4D-994B-6852A0A7B495}" destId="{51006B4A-98EE-714F-9B2E-5AE1A5EE475F}" srcOrd="1" destOrd="0" presId="urn:microsoft.com/office/officeart/2005/8/layout/orgChart1"/>
    <dgm:cxn modelId="{8E67FAED-65F4-8A43-BD03-9FBA9F1929EB}" type="presParOf" srcId="{701172BA-FF1C-F24C-B746-D0CDF75052B0}" destId="{67E345E1-4C61-B24A-A978-C1BCBA4866E5}" srcOrd="1" destOrd="0" presId="urn:microsoft.com/office/officeart/2005/8/layout/orgChart1"/>
    <dgm:cxn modelId="{84EAE5AD-AEB3-4841-8D21-860210C7D34A}" type="presParOf" srcId="{67E345E1-4C61-B24A-A978-C1BCBA4866E5}" destId="{9FADFF8F-6CEC-0140-A6CC-8107A0309A10}" srcOrd="0" destOrd="0" presId="urn:microsoft.com/office/officeart/2005/8/layout/orgChart1"/>
    <dgm:cxn modelId="{FDCE06E5-06F6-6C4E-8602-D300776551EF}" type="presParOf" srcId="{67E345E1-4C61-B24A-A978-C1BCBA4866E5}" destId="{2866BD7C-0DDD-4F43-B9E4-0355335742DF}" srcOrd="1" destOrd="0" presId="urn:microsoft.com/office/officeart/2005/8/layout/orgChart1"/>
    <dgm:cxn modelId="{D1F9CA3E-AF62-6F41-9FAA-CE9DC09DE5FD}" type="presParOf" srcId="{2866BD7C-0DDD-4F43-B9E4-0355335742DF}" destId="{2EEE2160-0E7E-154D-A1F5-A906715EDE6C}" srcOrd="0" destOrd="0" presId="urn:microsoft.com/office/officeart/2005/8/layout/orgChart1"/>
    <dgm:cxn modelId="{715DE283-F4B0-1A45-9C3B-8D0754CFBCB6}" type="presParOf" srcId="{2EEE2160-0E7E-154D-A1F5-A906715EDE6C}" destId="{76CFAC7F-1BE3-184C-957A-0F16C819776E}" srcOrd="0" destOrd="0" presId="urn:microsoft.com/office/officeart/2005/8/layout/orgChart1"/>
    <dgm:cxn modelId="{A5C42B1B-DFEF-1949-A02D-DD7D2D51F0F8}" type="presParOf" srcId="{2EEE2160-0E7E-154D-A1F5-A906715EDE6C}" destId="{5A84E37B-5B04-834F-A842-391AF2738F74}" srcOrd="1" destOrd="0" presId="urn:microsoft.com/office/officeart/2005/8/layout/orgChart1"/>
    <dgm:cxn modelId="{39E61860-44D2-F542-94F4-24FF14D62956}" type="presParOf" srcId="{2866BD7C-0DDD-4F43-B9E4-0355335742DF}" destId="{87EDE15D-CE80-C840-9788-CFB319AD4FB0}" srcOrd="1" destOrd="0" presId="urn:microsoft.com/office/officeart/2005/8/layout/orgChart1"/>
    <dgm:cxn modelId="{66D2240E-B768-E045-808F-EB98E1343D1C}" type="presParOf" srcId="{2866BD7C-0DDD-4F43-B9E4-0355335742DF}" destId="{9D7B3540-1687-E949-8426-942BD81FA8C8}" srcOrd="2" destOrd="0" presId="urn:microsoft.com/office/officeart/2005/8/layout/orgChart1"/>
    <dgm:cxn modelId="{D277C35A-B132-B547-9623-877C1A5A5AED}" type="presParOf" srcId="{67E345E1-4C61-B24A-A978-C1BCBA4866E5}" destId="{858F1404-ABD9-3A48-8075-AA3E67F334AA}" srcOrd="2" destOrd="0" presId="urn:microsoft.com/office/officeart/2005/8/layout/orgChart1"/>
    <dgm:cxn modelId="{80200859-8A19-6B47-9589-0D589AE8DCC5}" type="presParOf" srcId="{67E345E1-4C61-B24A-A978-C1BCBA4866E5}" destId="{D6686601-55F9-1D4D-A9F3-E218F4B084E7}" srcOrd="3" destOrd="0" presId="urn:microsoft.com/office/officeart/2005/8/layout/orgChart1"/>
    <dgm:cxn modelId="{FB820CCD-937D-1E4A-BEB4-AC843580FDA0}" type="presParOf" srcId="{D6686601-55F9-1D4D-A9F3-E218F4B084E7}" destId="{0A40AE7F-0A0C-2A4A-A740-7718C9DFFA07}" srcOrd="0" destOrd="0" presId="urn:microsoft.com/office/officeart/2005/8/layout/orgChart1"/>
    <dgm:cxn modelId="{EB22E68C-8FC9-3F4A-9F4C-3555063D1294}" type="presParOf" srcId="{0A40AE7F-0A0C-2A4A-A740-7718C9DFFA07}" destId="{19A83835-7E60-844D-9852-A2C0712293B0}" srcOrd="0" destOrd="0" presId="urn:microsoft.com/office/officeart/2005/8/layout/orgChart1"/>
    <dgm:cxn modelId="{F3E67F94-3731-7442-A933-BBF17C0782B0}" type="presParOf" srcId="{0A40AE7F-0A0C-2A4A-A740-7718C9DFFA07}" destId="{790D7D5C-4061-4E4D-9093-02AB61A03055}" srcOrd="1" destOrd="0" presId="urn:microsoft.com/office/officeart/2005/8/layout/orgChart1"/>
    <dgm:cxn modelId="{C276F6AB-FEE0-E140-88E9-BA2BC4A7852C}" type="presParOf" srcId="{D6686601-55F9-1D4D-A9F3-E218F4B084E7}" destId="{C803305F-40EF-0847-B01D-13EB10096590}" srcOrd="1" destOrd="0" presId="urn:microsoft.com/office/officeart/2005/8/layout/orgChart1"/>
    <dgm:cxn modelId="{22633B57-B5C9-3D4D-AC75-B7D2A4233C55}" type="presParOf" srcId="{C803305F-40EF-0847-B01D-13EB10096590}" destId="{0A577B3F-6FAD-934C-B885-1A6E90C0416E}" srcOrd="0" destOrd="0" presId="urn:microsoft.com/office/officeart/2005/8/layout/orgChart1"/>
    <dgm:cxn modelId="{9438D8C2-26E0-C948-A1D6-99320AE2FD27}" type="presParOf" srcId="{C803305F-40EF-0847-B01D-13EB10096590}" destId="{74F6F582-E8B0-194C-8CA1-3455E640D17F}" srcOrd="1" destOrd="0" presId="urn:microsoft.com/office/officeart/2005/8/layout/orgChart1"/>
    <dgm:cxn modelId="{838EBEE2-5D11-B545-A05F-DC5CC8583F60}" type="presParOf" srcId="{74F6F582-E8B0-194C-8CA1-3455E640D17F}" destId="{4E564298-07E5-CB40-88EA-B21DA2025166}" srcOrd="0" destOrd="0" presId="urn:microsoft.com/office/officeart/2005/8/layout/orgChart1"/>
    <dgm:cxn modelId="{C82D2CCC-F180-8443-9705-99C0B903F90A}" type="presParOf" srcId="{4E564298-07E5-CB40-88EA-B21DA2025166}" destId="{AC21FDD7-4324-7D4E-B539-3E52F48C77A3}" srcOrd="0" destOrd="0" presId="urn:microsoft.com/office/officeart/2005/8/layout/orgChart1"/>
    <dgm:cxn modelId="{C462ABA4-DF1E-6E49-A786-337C7949AA3D}" type="presParOf" srcId="{4E564298-07E5-CB40-88EA-B21DA2025166}" destId="{3202F391-B9B0-0C41-806E-C1FCF067FF11}" srcOrd="1" destOrd="0" presId="urn:microsoft.com/office/officeart/2005/8/layout/orgChart1"/>
    <dgm:cxn modelId="{CF288FB1-F661-A541-9F31-0A03635D4265}" type="presParOf" srcId="{74F6F582-E8B0-194C-8CA1-3455E640D17F}" destId="{5413F1FE-0C37-4948-90AE-A30B0370B5FF}" srcOrd="1" destOrd="0" presId="urn:microsoft.com/office/officeart/2005/8/layout/orgChart1"/>
    <dgm:cxn modelId="{67B7E932-5A13-E341-A2D4-47AB503D6FE6}" type="presParOf" srcId="{74F6F582-E8B0-194C-8CA1-3455E640D17F}" destId="{E83C7EA0-5BF5-3048-AF34-C8F96EC3F9F2}" srcOrd="2" destOrd="0" presId="urn:microsoft.com/office/officeart/2005/8/layout/orgChart1"/>
    <dgm:cxn modelId="{B145154C-4EAB-0F42-929C-675D67471B97}" type="presParOf" srcId="{D6686601-55F9-1D4D-A9F3-E218F4B084E7}" destId="{AA86EEC6-09BE-B544-8A08-136B3738E2FE}" srcOrd="2" destOrd="0" presId="urn:microsoft.com/office/officeart/2005/8/layout/orgChart1"/>
    <dgm:cxn modelId="{569FA14B-EF33-B54B-928F-594C73B06413}" type="presParOf" srcId="{701172BA-FF1C-F24C-B746-D0CDF75052B0}" destId="{DA5BE5A3-91E8-B94F-9534-EAF52B45C130}" srcOrd="2" destOrd="0" presId="urn:microsoft.com/office/officeart/2005/8/layout/orgChart1"/>
    <dgm:cxn modelId="{7B60C90E-D417-844C-87DE-F27375249C35}" type="presParOf" srcId="{DA0B0CFF-FFFD-104D-A814-E71E1C59BC35}" destId="{98EA1CB5-39F6-F34C-9A7C-213407CAE297}" srcOrd="2" destOrd="0" presId="urn:microsoft.com/office/officeart/2005/8/layout/orgChart1"/>
    <dgm:cxn modelId="{7863C69F-C025-1846-964A-469552E584C7}" type="presParOf" srcId="{E19D7B59-AB20-D949-8391-3D04B39403D6}" destId="{1AEA529B-8FB2-0640-A2B7-909001771068}" srcOrd="2" destOrd="0" presId="urn:microsoft.com/office/officeart/2005/8/layout/orgChart1"/>
    <dgm:cxn modelId="{25C3E2A4-489E-C84E-BFC8-961EE1EC5716}" type="presParOf" srcId="{7C89A25A-2332-1B4E-B5B1-3DB41A43087B}" destId="{E28743DF-7ADF-6347-97E9-4F709D26A109}" srcOrd="8" destOrd="0" presId="urn:microsoft.com/office/officeart/2005/8/layout/orgChart1"/>
    <dgm:cxn modelId="{7A97868A-A828-2549-8A42-549A8E34F4E1}" type="presParOf" srcId="{7C89A25A-2332-1B4E-B5B1-3DB41A43087B}" destId="{6BF27225-2460-C04C-9D35-6F55542BA867}" srcOrd="9" destOrd="0" presId="urn:microsoft.com/office/officeart/2005/8/layout/orgChart1"/>
    <dgm:cxn modelId="{58B4421A-F937-4449-AB53-9C00FF009DE5}" type="presParOf" srcId="{6BF27225-2460-C04C-9D35-6F55542BA867}" destId="{15F907C3-0492-6C40-B05F-07B2705C44CB}" srcOrd="0" destOrd="0" presId="urn:microsoft.com/office/officeart/2005/8/layout/orgChart1"/>
    <dgm:cxn modelId="{C097398C-5DEE-F443-B4EC-84254057BE07}" type="presParOf" srcId="{15F907C3-0492-6C40-B05F-07B2705C44CB}" destId="{D775532A-6356-CB42-9E06-1A8557066A47}" srcOrd="0" destOrd="0" presId="urn:microsoft.com/office/officeart/2005/8/layout/orgChart1"/>
    <dgm:cxn modelId="{F7386400-169F-A445-B59A-CA5D75BB6928}" type="presParOf" srcId="{15F907C3-0492-6C40-B05F-07B2705C44CB}" destId="{7A72CA17-565C-0B43-A72D-A353FE08CE13}" srcOrd="1" destOrd="0" presId="urn:microsoft.com/office/officeart/2005/8/layout/orgChart1"/>
    <dgm:cxn modelId="{4E953218-ABFF-5D4A-AF61-53DA4AD07141}" type="presParOf" srcId="{6BF27225-2460-C04C-9D35-6F55542BA867}" destId="{59EA0AFF-554F-4B48-A4BB-05CE7923845B}" srcOrd="1" destOrd="0" presId="urn:microsoft.com/office/officeart/2005/8/layout/orgChart1"/>
    <dgm:cxn modelId="{37062AB9-C79C-F240-8755-7385666DEDDD}" type="presParOf" srcId="{59EA0AFF-554F-4B48-A4BB-05CE7923845B}" destId="{3911C240-55BF-6942-B513-56C5C4BB34A3}" srcOrd="0" destOrd="0" presId="urn:microsoft.com/office/officeart/2005/8/layout/orgChart1"/>
    <dgm:cxn modelId="{5CA89268-7C5D-2E46-B2E7-B4435E6241BC}" type="presParOf" srcId="{59EA0AFF-554F-4B48-A4BB-05CE7923845B}" destId="{D895DE47-409A-154C-940E-94CCD3096FF1}" srcOrd="1" destOrd="0" presId="urn:microsoft.com/office/officeart/2005/8/layout/orgChart1"/>
    <dgm:cxn modelId="{74837914-8E52-0E45-85FC-803607E31417}" type="presParOf" srcId="{D895DE47-409A-154C-940E-94CCD3096FF1}" destId="{486F41D4-65F3-BE4B-9190-36BECFFC4368}" srcOrd="0" destOrd="0" presId="urn:microsoft.com/office/officeart/2005/8/layout/orgChart1"/>
    <dgm:cxn modelId="{65312484-2D74-374E-B738-7FE83F665477}" type="presParOf" srcId="{486F41D4-65F3-BE4B-9190-36BECFFC4368}" destId="{0579AA78-B19A-3F49-8A2E-5D9F3FA95E7D}" srcOrd="0" destOrd="0" presId="urn:microsoft.com/office/officeart/2005/8/layout/orgChart1"/>
    <dgm:cxn modelId="{6C113D57-D85C-484D-8C7D-FA4938164693}" type="presParOf" srcId="{486F41D4-65F3-BE4B-9190-36BECFFC4368}" destId="{91292A13-6257-1948-A032-6FE4DF9B7B85}" srcOrd="1" destOrd="0" presId="urn:microsoft.com/office/officeart/2005/8/layout/orgChart1"/>
    <dgm:cxn modelId="{A3413CCA-1AFB-4D49-957D-B5BD4EC85390}" type="presParOf" srcId="{D895DE47-409A-154C-940E-94CCD3096FF1}" destId="{87014BF1-A532-4A48-9D89-B7A86DD97601}" srcOrd="1" destOrd="0" presId="urn:microsoft.com/office/officeart/2005/8/layout/orgChart1"/>
    <dgm:cxn modelId="{5FE5099E-11F0-D948-94F7-3CD0E88CDABD}" type="presParOf" srcId="{D895DE47-409A-154C-940E-94CCD3096FF1}" destId="{61D59C96-896A-754D-A429-2976930E337B}" srcOrd="2" destOrd="0" presId="urn:microsoft.com/office/officeart/2005/8/layout/orgChart1"/>
    <dgm:cxn modelId="{937CAB52-92D1-C641-BD3F-F4BAC6EDA629}" type="presParOf" srcId="{59EA0AFF-554F-4B48-A4BB-05CE7923845B}" destId="{9DED2D19-1E8C-7044-AB27-A52D904E675F}" srcOrd="2" destOrd="0" presId="urn:microsoft.com/office/officeart/2005/8/layout/orgChart1"/>
    <dgm:cxn modelId="{97D1BEC4-9C57-F34D-9DD3-5DB7E5047E0F}" type="presParOf" srcId="{59EA0AFF-554F-4B48-A4BB-05CE7923845B}" destId="{942E5BEE-87E0-E948-894A-EA7602B65E0E}" srcOrd="3" destOrd="0" presId="urn:microsoft.com/office/officeart/2005/8/layout/orgChart1"/>
    <dgm:cxn modelId="{66F7075F-262A-294F-81BD-13EC81F34D63}" type="presParOf" srcId="{942E5BEE-87E0-E948-894A-EA7602B65E0E}" destId="{A695A271-84B2-CF48-B00B-AB91CED460D0}" srcOrd="0" destOrd="0" presId="urn:microsoft.com/office/officeart/2005/8/layout/orgChart1"/>
    <dgm:cxn modelId="{7604E6DF-C98A-DD49-AF26-63B1F234EE32}" type="presParOf" srcId="{A695A271-84B2-CF48-B00B-AB91CED460D0}" destId="{CE7E7DBB-DEAE-384C-968E-F9935DE15EC3}" srcOrd="0" destOrd="0" presId="urn:microsoft.com/office/officeart/2005/8/layout/orgChart1"/>
    <dgm:cxn modelId="{0883AFD3-B8E2-6D42-8C2B-9AB297202DAD}" type="presParOf" srcId="{A695A271-84B2-CF48-B00B-AB91CED460D0}" destId="{6150F3BC-611D-D94B-808F-02CF5A820312}" srcOrd="1" destOrd="0" presId="urn:microsoft.com/office/officeart/2005/8/layout/orgChart1"/>
    <dgm:cxn modelId="{D670998B-6DF4-7746-9027-5602B74C9407}" type="presParOf" srcId="{942E5BEE-87E0-E948-894A-EA7602B65E0E}" destId="{BBF2ED32-391F-AF47-A70E-C5B74164A256}" srcOrd="1" destOrd="0" presId="urn:microsoft.com/office/officeart/2005/8/layout/orgChart1"/>
    <dgm:cxn modelId="{4BB4D39F-597F-074E-B97F-397D0210AC2B}" type="presParOf" srcId="{BBF2ED32-391F-AF47-A70E-C5B74164A256}" destId="{BE724517-8B25-7742-B541-80D950BB239A}" srcOrd="0" destOrd="0" presId="urn:microsoft.com/office/officeart/2005/8/layout/orgChart1"/>
    <dgm:cxn modelId="{971DC271-C5ED-2D4D-92F6-BB73DD356C5D}" type="presParOf" srcId="{BBF2ED32-391F-AF47-A70E-C5B74164A256}" destId="{D361B57C-2B48-5A4B-AE81-472C3F07655B}" srcOrd="1" destOrd="0" presId="urn:microsoft.com/office/officeart/2005/8/layout/orgChart1"/>
    <dgm:cxn modelId="{268D7089-7036-5D44-AB93-B740DD1B76A4}" type="presParOf" srcId="{D361B57C-2B48-5A4B-AE81-472C3F07655B}" destId="{D6883C9C-C930-1141-84BB-483F30E9E87E}" srcOrd="0" destOrd="0" presId="urn:microsoft.com/office/officeart/2005/8/layout/orgChart1"/>
    <dgm:cxn modelId="{A37CFE9E-7087-3841-813F-CAC6FE498106}" type="presParOf" srcId="{D6883C9C-C930-1141-84BB-483F30E9E87E}" destId="{D638D652-F8C9-0A43-895E-5AAA9ED830D6}" srcOrd="0" destOrd="0" presId="urn:microsoft.com/office/officeart/2005/8/layout/orgChart1"/>
    <dgm:cxn modelId="{A3B27851-8FF9-E54E-8E0C-15DB2A99A2C8}" type="presParOf" srcId="{D6883C9C-C930-1141-84BB-483F30E9E87E}" destId="{4DF22ED6-D390-F244-94B2-A56DFE800E7B}" srcOrd="1" destOrd="0" presId="urn:microsoft.com/office/officeart/2005/8/layout/orgChart1"/>
    <dgm:cxn modelId="{9B866193-5D60-9444-A23D-362E22A20A9F}" type="presParOf" srcId="{D361B57C-2B48-5A4B-AE81-472C3F07655B}" destId="{DA3F49C4-E0D3-6F4B-9A9F-8BF2B303473B}" srcOrd="1" destOrd="0" presId="urn:microsoft.com/office/officeart/2005/8/layout/orgChart1"/>
    <dgm:cxn modelId="{6E8655AA-A26B-014C-AE9F-44ABA8821715}" type="presParOf" srcId="{DA3F49C4-E0D3-6F4B-9A9F-8BF2B303473B}" destId="{768C8E03-D72E-3747-9F8D-F57A859610A4}" srcOrd="0" destOrd="0" presId="urn:microsoft.com/office/officeart/2005/8/layout/orgChart1"/>
    <dgm:cxn modelId="{805EBA60-29FA-D749-A195-18DFEEFC0B4C}" type="presParOf" srcId="{DA3F49C4-E0D3-6F4B-9A9F-8BF2B303473B}" destId="{84602129-BEEF-1042-AEEB-52743E71223A}" srcOrd="1" destOrd="0" presId="urn:microsoft.com/office/officeart/2005/8/layout/orgChart1"/>
    <dgm:cxn modelId="{0E4F686B-4CDA-014E-8654-C16DEF103588}" type="presParOf" srcId="{84602129-BEEF-1042-AEEB-52743E71223A}" destId="{00404853-DD17-B446-9529-F96248A6CBBB}" srcOrd="0" destOrd="0" presId="urn:microsoft.com/office/officeart/2005/8/layout/orgChart1"/>
    <dgm:cxn modelId="{A40B7F93-A075-A544-A21D-95513B17412A}" type="presParOf" srcId="{00404853-DD17-B446-9529-F96248A6CBBB}" destId="{CB4A1B86-797E-1942-B7BA-E41FF80DC1A1}" srcOrd="0" destOrd="0" presId="urn:microsoft.com/office/officeart/2005/8/layout/orgChart1"/>
    <dgm:cxn modelId="{5312BE82-1CB4-1041-88BB-AF67B8371242}" type="presParOf" srcId="{00404853-DD17-B446-9529-F96248A6CBBB}" destId="{1B6C9D5F-6F7D-044B-AB7D-234DB7ACB740}" srcOrd="1" destOrd="0" presId="urn:microsoft.com/office/officeart/2005/8/layout/orgChart1"/>
    <dgm:cxn modelId="{2577DDFC-08E5-9147-AF81-B51E26551F58}" type="presParOf" srcId="{84602129-BEEF-1042-AEEB-52743E71223A}" destId="{5666C26C-2A2C-7740-8E89-67815CD044D5}" srcOrd="1" destOrd="0" presId="urn:microsoft.com/office/officeart/2005/8/layout/orgChart1"/>
    <dgm:cxn modelId="{6D65E36C-40D2-7D41-B427-D708AE27AF61}" type="presParOf" srcId="{84602129-BEEF-1042-AEEB-52743E71223A}" destId="{5BDEDC12-5D1E-7A4A-A714-30AAB0CC0A5D}" srcOrd="2" destOrd="0" presId="urn:microsoft.com/office/officeart/2005/8/layout/orgChart1"/>
    <dgm:cxn modelId="{F97E4717-4E82-6B4F-BEF3-BF7F2A38BD73}" type="presParOf" srcId="{DA3F49C4-E0D3-6F4B-9A9F-8BF2B303473B}" destId="{DD6C3AFD-2DD4-A34F-BCA2-43C9034566AB}" srcOrd="2" destOrd="0" presId="urn:microsoft.com/office/officeart/2005/8/layout/orgChart1"/>
    <dgm:cxn modelId="{A1870E27-C247-7B4D-8A38-A1C533D8021B}" type="presParOf" srcId="{DA3F49C4-E0D3-6F4B-9A9F-8BF2B303473B}" destId="{99DD80BB-A78F-964C-B14F-38BCE6CB6B77}" srcOrd="3" destOrd="0" presId="urn:microsoft.com/office/officeart/2005/8/layout/orgChart1"/>
    <dgm:cxn modelId="{66C142BE-1F97-774A-9419-E28F5E8EA3E5}" type="presParOf" srcId="{99DD80BB-A78F-964C-B14F-38BCE6CB6B77}" destId="{73DB911D-6595-B647-9167-7E79301FA9E8}" srcOrd="0" destOrd="0" presId="urn:microsoft.com/office/officeart/2005/8/layout/orgChart1"/>
    <dgm:cxn modelId="{CAB7EABF-E565-1042-B9F9-F880546BB02C}" type="presParOf" srcId="{73DB911D-6595-B647-9167-7E79301FA9E8}" destId="{86116BDF-883C-BA40-8E7A-573249F670F0}" srcOrd="0" destOrd="0" presId="urn:microsoft.com/office/officeart/2005/8/layout/orgChart1"/>
    <dgm:cxn modelId="{2B6F98B8-EC7C-1E4D-9DB6-AB65866A505C}" type="presParOf" srcId="{73DB911D-6595-B647-9167-7E79301FA9E8}" destId="{D0824E0D-DDBF-014A-869A-10EB1D45E76A}" srcOrd="1" destOrd="0" presId="urn:microsoft.com/office/officeart/2005/8/layout/orgChart1"/>
    <dgm:cxn modelId="{00A166B4-A4A5-494C-AFCE-52A33122082E}" type="presParOf" srcId="{99DD80BB-A78F-964C-B14F-38BCE6CB6B77}" destId="{0BF311B8-DEC3-C745-AA19-EDD2BF6A4BF7}" srcOrd="1" destOrd="0" presId="urn:microsoft.com/office/officeart/2005/8/layout/orgChart1"/>
    <dgm:cxn modelId="{01DEA01C-45C1-AB4D-A203-96FC3B64353E}" type="presParOf" srcId="{0BF311B8-DEC3-C745-AA19-EDD2BF6A4BF7}" destId="{93BE41BA-5E0B-B544-87B7-8B46447FFF89}" srcOrd="0" destOrd="0" presId="urn:microsoft.com/office/officeart/2005/8/layout/orgChart1"/>
    <dgm:cxn modelId="{F75F37F4-4BC8-E04F-AA64-B0FD242FD823}" type="presParOf" srcId="{0BF311B8-DEC3-C745-AA19-EDD2BF6A4BF7}" destId="{DF657DA0-1C01-2A49-A8DA-CB2F07188064}" srcOrd="1" destOrd="0" presId="urn:microsoft.com/office/officeart/2005/8/layout/orgChart1"/>
    <dgm:cxn modelId="{FF78AB78-1F28-3041-817B-C5C28A628C54}" type="presParOf" srcId="{DF657DA0-1C01-2A49-A8DA-CB2F07188064}" destId="{B2F780DB-3675-4841-96FC-1AE51DC0D32D}" srcOrd="0" destOrd="0" presId="urn:microsoft.com/office/officeart/2005/8/layout/orgChart1"/>
    <dgm:cxn modelId="{F1DD1A4F-3DAB-2F48-B05B-5532AE92FB18}" type="presParOf" srcId="{B2F780DB-3675-4841-96FC-1AE51DC0D32D}" destId="{C354AE42-607A-9E45-BB1A-C09F208FA781}" srcOrd="0" destOrd="0" presId="urn:microsoft.com/office/officeart/2005/8/layout/orgChart1"/>
    <dgm:cxn modelId="{9806895E-567C-674D-8BA3-4095F32AFB6A}" type="presParOf" srcId="{B2F780DB-3675-4841-96FC-1AE51DC0D32D}" destId="{7AD93C79-8EA4-CE48-BA87-B59D7486A328}" srcOrd="1" destOrd="0" presId="urn:microsoft.com/office/officeart/2005/8/layout/orgChart1"/>
    <dgm:cxn modelId="{20E836E3-F019-384E-AE5C-CBCE1B9AE3C3}" type="presParOf" srcId="{DF657DA0-1C01-2A49-A8DA-CB2F07188064}" destId="{259FD86A-AE4A-A441-A507-9ECAA415ADC6}" srcOrd="1" destOrd="0" presId="urn:microsoft.com/office/officeart/2005/8/layout/orgChart1"/>
    <dgm:cxn modelId="{DB93B4C9-3006-D040-B92D-90A12FBC0DAF}" type="presParOf" srcId="{DF657DA0-1C01-2A49-A8DA-CB2F07188064}" destId="{D1170FDA-4AEC-294E-8B90-AB74A48F9F11}" srcOrd="2" destOrd="0" presId="urn:microsoft.com/office/officeart/2005/8/layout/orgChart1"/>
    <dgm:cxn modelId="{68555FE4-7A01-624B-A910-EF450AAD6C10}" type="presParOf" srcId="{99DD80BB-A78F-964C-B14F-38BCE6CB6B77}" destId="{62FEEF3B-583E-424F-9004-5F6DAE013ACF}" srcOrd="2" destOrd="0" presId="urn:microsoft.com/office/officeart/2005/8/layout/orgChart1"/>
    <dgm:cxn modelId="{53A396EF-10ED-5346-A537-54EFE21BAC6C}" type="presParOf" srcId="{D361B57C-2B48-5A4B-AE81-472C3F07655B}" destId="{EC86A2EC-12E6-6945-AC2E-116453A63E44}" srcOrd="2" destOrd="0" presId="urn:microsoft.com/office/officeart/2005/8/layout/orgChart1"/>
    <dgm:cxn modelId="{33199BB9-878A-924F-A2DB-BB364DC32975}" type="presParOf" srcId="{942E5BEE-87E0-E948-894A-EA7602B65E0E}" destId="{ABDCB197-6A0D-4547-9F3A-237C7A42094E}" srcOrd="2" destOrd="0" presId="urn:microsoft.com/office/officeart/2005/8/layout/orgChart1"/>
    <dgm:cxn modelId="{82A6B6BF-68E3-2946-8851-608247EC5783}" type="presParOf" srcId="{59EA0AFF-554F-4B48-A4BB-05CE7923845B}" destId="{04605DDD-7D9D-C840-B9A2-BC8FD357C7ED}" srcOrd="4" destOrd="0" presId="urn:microsoft.com/office/officeart/2005/8/layout/orgChart1"/>
    <dgm:cxn modelId="{85DAE8DE-8718-7F48-8885-6FB6ADB1D7F8}" type="presParOf" srcId="{59EA0AFF-554F-4B48-A4BB-05CE7923845B}" destId="{9F9C05C1-302E-7C4F-A669-C19FD3CC2AF6}" srcOrd="5" destOrd="0" presId="urn:microsoft.com/office/officeart/2005/8/layout/orgChart1"/>
    <dgm:cxn modelId="{B6ED0E4F-900B-CB46-A8DA-C11CEF1A4877}" type="presParOf" srcId="{9F9C05C1-302E-7C4F-A669-C19FD3CC2AF6}" destId="{78C7EEE5-BB4F-6E46-B536-818E3D22146F}" srcOrd="0" destOrd="0" presId="urn:microsoft.com/office/officeart/2005/8/layout/orgChart1"/>
    <dgm:cxn modelId="{8E3DAEB9-5B17-5F47-BE9A-851ABC343F70}" type="presParOf" srcId="{78C7EEE5-BB4F-6E46-B536-818E3D22146F}" destId="{2D4935CC-237C-154F-8F75-11D264D7CC4B}" srcOrd="0" destOrd="0" presId="urn:microsoft.com/office/officeart/2005/8/layout/orgChart1"/>
    <dgm:cxn modelId="{339405BB-9FA0-774D-B4C9-8B8F346ECD39}" type="presParOf" srcId="{78C7EEE5-BB4F-6E46-B536-818E3D22146F}" destId="{B2B2C445-C60B-0E49-84D5-D667AAEB7420}" srcOrd="1" destOrd="0" presId="urn:microsoft.com/office/officeart/2005/8/layout/orgChart1"/>
    <dgm:cxn modelId="{C2EC364D-B648-9543-BDFC-C252D62EFF5D}" type="presParOf" srcId="{9F9C05C1-302E-7C4F-A669-C19FD3CC2AF6}" destId="{61541CFE-9BA0-854D-8745-7A3BB1986AD5}" srcOrd="1" destOrd="0" presId="urn:microsoft.com/office/officeart/2005/8/layout/orgChart1"/>
    <dgm:cxn modelId="{959335B2-D891-5243-A26E-68FB50A60E4A}" type="presParOf" srcId="{9F9C05C1-302E-7C4F-A669-C19FD3CC2AF6}" destId="{D2FE2B80-B2DF-7B4D-8C94-CB775CB8A897}" srcOrd="2" destOrd="0" presId="urn:microsoft.com/office/officeart/2005/8/layout/orgChart1"/>
    <dgm:cxn modelId="{5279CAB8-3023-B54D-8B0F-673AEB7F0B33}" type="presParOf" srcId="{6BF27225-2460-C04C-9D35-6F55542BA867}" destId="{B3840C9D-6D90-7F4E-87B0-C3C1E7DEA8CE}" srcOrd="2" destOrd="0" presId="urn:microsoft.com/office/officeart/2005/8/layout/orgChart1"/>
    <dgm:cxn modelId="{CBAE8A77-9826-5A40-8B7E-3A708CF243B3}" type="presParOf" srcId="{01520074-E454-2B4D-B302-1F30566D3990}" destId="{E7CDE984-1AA6-3D41-8EB8-08C5FBF41F46}" srcOrd="2" destOrd="0" presId="urn:microsoft.com/office/officeart/2005/8/layout/orgChart1"/>
    <dgm:cxn modelId="{22BF13D0-BE78-154D-8AA4-E3C2210B0247}" type="presParOf" srcId="{C84D8F1E-37F4-2945-A0FC-9BCE849B1AAB}" destId="{D5AC6583-F388-BB4D-8F52-8F6CDEF94747}" srcOrd="2" destOrd="0" presId="urn:microsoft.com/office/officeart/2005/8/layout/orgChart1"/>
    <dgm:cxn modelId="{92BA4DA7-A23E-454B-9EB2-A3D7DD66C45C}" type="presParOf" srcId="{5E16F821-0D4B-FF47-9F77-0E61787FBB04}" destId="{545475C9-9421-7D41-8A1A-018802CBA821}" srcOrd="4" destOrd="0" presId="urn:microsoft.com/office/officeart/2005/8/layout/orgChart1"/>
    <dgm:cxn modelId="{11A897EB-15D3-FD4A-AEFF-083802BBEDF9}" type="presParOf" srcId="{5E16F821-0D4B-FF47-9F77-0E61787FBB04}" destId="{52B43972-8BCD-C94D-B268-7C799622057E}" srcOrd="5" destOrd="0" presId="urn:microsoft.com/office/officeart/2005/8/layout/orgChart1"/>
    <dgm:cxn modelId="{AEB9CB22-61B8-164F-AFA3-69139699EEED}" type="presParOf" srcId="{52B43972-8BCD-C94D-B268-7C799622057E}" destId="{33E0389B-EC72-6A4C-BA0C-AB684E05899A}" srcOrd="0" destOrd="0" presId="urn:microsoft.com/office/officeart/2005/8/layout/orgChart1"/>
    <dgm:cxn modelId="{0301BB2F-E212-2943-9D97-DFB7A75C0501}" type="presParOf" srcId="{33E0389B-EC72-6A4C-BA0C-AB684E05899A}" destId="{45C46D83-DD77-184E-B409-66C4CF0AC0C3}" srcOrd="0" destOrd="0" presId="urn:microsoft.com/office/officeart/2005/8/layout/orgChart1"/>
    <dgm:cxn modelId="{82F0D9FB-E2D9-BB46-8931-C9264614589B}" type="presParOf" srcId="{33E0389B-EC72-6A4C-BA0C-AB684E05899A}" destId="{F79A23C1-36A1-D84C-AA8C-EB1876693532}" srcOrd="1" destOrd="0" presId="urn:microsoft.com/office/officeart/2005/8/layout/orgChart1"/>
    <dgm:cxn modelId="{DC795D92-D8F7-1A46-99D4-40F2858881A7}" type="presParOf" srcId="{52B43972-8BCD-C94D-B268-7C799622057E}" destId="{0D164DD4-362C-D845-ACCC-0CEDD6F55091}" srcOrd="1" destOrd="0" presId="urn:microsoft.com/office/officeart/2005/8/layout/orgChart1"/>
    <dgm:cxn modelId="{7CCEACF3-B705-1B42-966E-97C9ECECF7D5}" type="presParOf" srcId="{52B43972-8BCD-C94D-B268-7C799622057E}" destId="{3D4B20BF-4560-B941-8129-07343A5C72E6}" srcOrd="2" destOrd="0" presId="urn:microsoft.com/office/officeart/2005/8/layout/orgChart1"/>
    <dgm:cxn modelId="{D4E4713B-5E2F-BE4A-A4F1-33986770F822}" type="presParOf" srcId="{14DD1D65-F9B3-984F-B7D7-06FBB1FBBC37}" destId="{C8F3B28A-971F-7F42-A6F5-2487FBBACD4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475C9-9421-7D41-8A1A-018802CBA821}">
      <dsp:nvSpPr>
        <dsp:cNvPr id="0" name=""/>
        <dsp:cNvSpPr/>
      </dsp:nvSpPr>
      <dsp:spPr>
        <a:xfrm>
          <a:off x="5506231" y="666068"/>
          <a:ext cx="1179537" cy="204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56"/>
              </a:lnTo>
              <a:lnTo>
                <a:pt x="1179537" y="102356"/>
              </a:lnTo>
              <a:lnTo>
                <a:pt x="1179537" y="204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05DDD-7D9D-C840-B9A2-BC8FD357C7ED}">
      <dsp:nvSpPr>
        <dsp:cNvPr id="0" name=""/>
        <dsp:cNvSpPr/>
      </dsp:nvSpPr>
      <dsp:spPr>
        <a:xfrm>
          <a:off x="10519264" y="2742443"/>
          <a:ext cx="1179537" cy="204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56"/>
              </a:lnTo>
              <a:lnTo>
                <a:pt x="1179537" y="102356"/>
              </a:lnTo>
              <a:lnTo>
                <a:pt x="1179537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E41BA-5E0B-B544-87B7-8B46447FFF89}">
      <dsp:nvSpPr>
        <dsp:cNvPr id="0" name=""/>
        <dsp:cNvSpPr/>
      </dsp:nvSpPr>
      <dsp:spPr>
        <a:xfrm>
          <a:off x="10719103" y="4818819"/>
          <a:ext cx="146223" cy="448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419"/>
              </a:lnTo>
              <a:lnTo>
                <a:pt x="146223" y="44841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C3AFD-2DD4-A34F-BCA2-43C9034566AB}">
      <dsp:nvSpPr>
        <dsp:cNvPr id="0" name=""/>
        <dsp:cNvSpPr/>
      </dsp:nvSpPr>
      <dsp:spPr>
        <a:xfrm>
          <a:off x="10519264" y="4126694"/>
          <a:ext cx="589768" cy="204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56"/>
              </a:lnTo>
              <a:lnTo>
                <a:pt x="589768" y="102356"/>
              </a:lnTo>
              <a:lnTo>
                <a:pt x="589768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C8E03-D72E-3747-9F8D-F57A859610A4}">
      <dsp:nvSpPr>
        <dsp:cNvPr id="0" name=""/>
        <dsp:cNvSpPr/>
      </dsp:nvSpPr>
      <dsp:spPr>
        <a:xfrm>
          <a:off x="9929496" y="4126694"/>
          <a:ext cx="589768" cy="204713"/>
        </a:xfrm>
        <a:custGeom>
          <a:avLst/>
          <a:gdLst/>
          <a:ahLst/>
          <a:cxnLst/>
          <a:rect l="0" t="0" r="0" b="0"/>
          <a:pathLst>
            <a:path>
              <a:moveTo>
                <a:pt x="589768" y="0"/>
              </a:moveTo>
              <a:lnTo>
                <a:pt x="589768" y="102356"/>
              </a:lnTo>
              <a:lnTo>
                <a:pt x="0" y="102356"/>
              </a:lnTo>
              <a:lnTo>
                <a:pt x="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24517-8B25-7742-B541-80D950BB239A}">
      <dsp:nvSpPr>
        <dsp:cNvPr id="0" name=""/>
        <dsp:cNvSpPr/>
      </dsp:nvSpPr>
      <dsp:spPr>
        <a:xfrm>
          <a:off x="10473544" y="3434569"/>
          <a:ext cx="91440" cy="204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2D19-1E8C-7044-AB27-A52D904E675F}">
      <dsp:nvSpPr>
        <dsp:cNvPr id="0" name=""/>
        <dsp:cNvSpPr/>
      </dsp:nvSpPr>
      <dsp:spPr>
        <a:xfrm>
          <a:off x="10473544" y="2742443"/>
          <a:ext cx="91440" cy="204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1C240-55BF-6942-B513-56C5C4BB34A3}">
      <dsp:nvSpPr>
        <dsp:cNvPr id="0" name=""/>
        <dsp:cNvSpPr/>
      </dsp:nvSpPr>
      <dsp:spPr>
        <a:xfrm>
          <a:off x="9339727" y="2742443"/>
          <a:ext cx="1179537" cy="240586"/>
        </a:xfrm>
        <a:custGeom>
          <a:avLst/>
          <a:gdLst/>
          <a:ahLst/>
          <a:cxnLst/>
          <a:rect l="0" t="0" r="0" b="0"/>
          <a:pathLst>
            <a:path>
              <a:moveTo>
                <a:pt x="1179537" y="0"/>
              </a:moveTo>
              <a:lnTo>
                <a:pt x="1179537" y="138230"/>
              </a:lnTo>
              <a:lnTo>
                <a:pt x="0" y="138230"/>
              </a:lnTo>
              <a:lnTo>
                <a:pt x="0" y="2405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743DF-7ADF-6347-97E9-4F709D26A109}">
      <dsp:nvSpPr>
        <dsp:cNvPr id="0" name=""/>
        <dsp:cNvSpPr/>
      </dsp:nvSpPr>
      <dsp:spPr>
        <a:xfrm>
          <a:off x="5506231" y="2050318"/>
          <a:ext cx="5013033" cy="204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56"/>
              </a:lnTo>
              <a:lnTo>
                <a:pt x="5013033" y="102356"/>
              </a:lnTo>
              <a:lnTo>
                <a:pt x="5013033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77B3F-6FAD-934C-B885-1A6E90C0416E}">
      <dsp:nvSpPr>
        <dsp:cNvPr id="0" name=""/>
        <dsp:cNvSpPr/>
      </dsp:nvSpPr>
      <dsp:spPr>
        <a:xfrm>
          <a:off x="8360029" y="4818819"/>
          <a:ext cx="323505" cy="454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316"/>
              </a:lnTo>
              <a:lnTo>
                <a:pt x="323505" y="45431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F1404-ABD9-3A48-8075-AA3E67F334AA}">
      <dsp:nvSpPr>
        <dsp:cNvPr id="0" name=""/>
        <dsp:cNvSpPr/>
      </dsp:nvSpPr>
      <dsp:spPr>
        <a:xfrm>
          <a:off x="8160190" y="4126694"/>
          <a:ext cx="589768" cy="204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56"/>
              </a:lnTo>
              <a:lnTo>
                <a:pt x="589768" y="102356"/>
              </a:lnTo>
              <a:lnTo>
                <a:pt x="589768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DFF8F-6CEC-0140-A6CC-8107A0309A10}">
      <dsp:nvSpPr>
        <dsp:cNvPr id="0" name=""/>
        <dsp:cNvSpPr/>
      </dsp:nvSpPr>
      <dsp:spPr>
        <a:xfrm>
          <a:off x="7570421" y="4126694"/>
          <a:ext cx="589768" cy="204713"/>
        </a:xfrm>
        <a:custGeom>
          <a:avLst/>
          <a:gdLst/>
          <a:ahLst/>
          <a:cxnLst/>
          <a:rect l="0" t="0" r="0" b="0"/>
          <a:pathLst>
            <a:path>
              <a:moveTo>
                <a:pt x="589768" y="0"/>
              </a:moveTo>
              <a:lnTo>
                <a:pt x="589768" y="102356"/>
              </a:lnTo>
              <a:lnTo>
                <a:pt x="0" y="102356"/>
              </a:lnTo>
              <a:lnTo>
                <a:pt x="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26C62-A016-DF46-8EA3-0E1B38D89E43}">
      <dsp:nvSpPr>
        <dsp:cNvPr id="0" name=""/>
        <dsp:cNvSpPr/>
      </dsp:nvSpPr>
      <dsp:spPr>
        <a:xfrm>
          <a:off x="8114470" y="3434569"/>
          <a:ext cx="91440" cy="204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595E6-983E-7A4D-A230-1EFAC776B7D9}">
      <dsp:nvSpPr>
        <dsp:cNvPr id="0" name=""/>
        <dsp:cNvSpPr/>
      </dsp:nvSpPr>
      <dsp:spPr>
        <a:xfrm>
          <a:off x="6390884" y="2742443"/>
          <a:ext cx="1769305" cy="204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56"/>
              </a:lnTo>
              <a:lnTo>
                <a:pt x="1769305" y="102356"/>
              </a:lnTo>
              <a:lnTo>
                <a:pt x="1769305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48891-1FBA-6041-84F9-B95C71B73D27}">
      <dsp:nvSpPr>
        <dsp:cNvPr id="0" name=""/>
        <dsp:cNvSpPr/>
      </dsp:nvSpPr>
      <dsp:spPr>
        <a:xfrm>
          <a:off x="6390884" y="2742443"/>
          <a:ext cx="589768" cy="204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56"/>
              </a:lnTo>
              <a:lnTo>
                <a:pt x="589768" y="102356"/>
              </a:lnTo>
              <a:lnTo>
                <a:pt x="589768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F5E17-1A04-E048-A445-0587D4E00414}">
      <dsp:nvSpPr>
        <dsp:cNvPr id="0" name=""/>
        <dsp:cNvSpPr/>
      </dsp:nvSpPr>
      <dsp:spPr>
        <a:xfrm>
          <a:off x="5801115" y="2742443"/>
          <a:ext cx="589768" cy="204713"/>
        </a:xfrm>
        <a:custGeom>
          <a:avLst/>
          <a:gdLst/>
          <a:ahLst/>
          <a:cxnLst/>
          <a:rect l="0" t="0" r="0" b="0"/>
          <a:pathLst>
            <a:path>
              <a:moveTo>
                <a:pt x="589768" y="0"/>
              </a:moveTo>
              <a:lnTo>
                <a:pt x="589768" y="102356"/>
              </a:lnTo>
              <a:lnTo>
                <a:pt x="0" y="102356"/>
              </a:lnTo>
              <a:lnTo>
                <a:pt x="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A905B-3D79-D342-97CA-F4BEFE5256F9}">
      <dsp:nvSpPr>
        <dsp:cNvPr id="0" name=""/>
        <dsp:cNvSpPr/>
      </dsp:nvSpPr>
      <dsp:spPr>
        <a:xfrm>
          <a:off x="4621578" y="2742443"/>
          <a:ext cx="1769305" cy="204713"/>
        </a:xfrm>
        <a:custGeom>
          <a:avLst/>
          <a:gdLst/>
          <a:ahLst/>
          <a:cxnLst/>
          <a:rect l="0" t="0" r="0" b="0"/>
          <a:pathLst>
            <a:path>
              <a:moveTo>
                <a:pt x="1769305" y="0"/>
              </a:moveTo>
              <a:lnTo>
                <a:pt x="1769305" y="102356"/>
              </a:lnTo>
              <a:lnTo>
                <a:pt x="0" y="102356"/>
              </a:lnTo>
              <a:lnTo>
                <a:pt x="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8E4A5-1F9D-4F41-BC37-5B718313B007}">
      <dsp:nvSpPr>
        <dsp:cNvPr id="0" name=""/>
        <dsp:cNvSpPr/>
      </dsp:nvSpPr>
      <dsp:spPr>
        <a:xfrm>
          <a:off x="5506231" y="2050318"/>
          <a:ext cx="884652" cy="204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56"/>
              </a:lnTo>
              <a:lnTo>
                <a:pt x="884652" y="102356"/>
              </a:lnTo>
              <a:lnTo>
                <a:pt x="884652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30A58-4131-7A48-917D-F1CFCEC286E2}">
      <dsp:nvSpPr>
        <dsp:cNvPr id="0" name=""/>
        <dsp:cNvSpPr/>
      </dsp:nvSpPr>
      <dsp:spPr>
        <a:xfrm>
          <a:off x="3052111" y="3434569"/>
          <a:ext cx="146223" cy="448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419"/>
              </a:lnTo>
              <a:lnTo>
                <a:pt x="146223" y="44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68B23-7C13-0F47-BF43-F9AD7848E24A}">
      <dsp:nvSpPr>
        <dsp:cNvPr id="0" name=""/>
        <dsp:cNvSpPr/>
      </dsp:nvSpPr>
      <dsp:spPr>
        <a:xfrm>
          <a:off x="3396321" y="2742443"/>
          <a:ext cx="91440" cy="204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D4909-E9F0-A245-8F40-E6892B3513B7}">
      <dsp:nvSpPr>
        <dsp:cNvPr id="0" name=""/>
        <dsp:cNvSpPr/>
      </dsp:nvSpPr>
      <dsp:spPr>
        <a:xfrm>
          <a:off x="3442041" y="2050318"/>
          <a:ext cx="2064190" cy="204713"/>
        </a:xfrm>
        <a:custGeom>
          <a:avLst/>
          <a:gdLst/>
          <a:ahLst/>
          <a:cxnLst/>
          <a:rect l="0" t="0" r="0" b="0"/>
          <a:pathLst>
            <a:path>
              <a:moveTo>
                <a:pt x="2064190" y="0"/>
              </a:moveTo>
              <a:lnTo>
                <a:pt x="2064190" y="102356"/>
              </a:lnTo>
              <a:lnTo>
                <a:pt x="0" y="102356"/>
              </a:lnTo>
              <a:lnTo>
                <a:pt x="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5C28F-AAB6-7D44-86A4-CBDF515F84D3}">
      <dsp:nvSpPr>
        <dsp:cNvPr id="0" name=""/>
        <dsp:cNvSpPr/>
      </dsp:nvSpPr>
      <dsp:spPr>
        <a:xfrm>
          <a:off x="2160147" y="2742443"/>
          <a:ext cx="102356" cy="448419"/>
        </a:xfrm>
        <a:custGeom>
          <a:avLst/>
          <a:gdLst/>
          <a:ahLst/>
          <a:cxnLst/>
          <a:rect l="0" t="0" r="0" b="0"/>
          <a:pathLst>
            <a:path>
              <a:moveTo>
                <a:pt x="102356" y="0"/>
              </a:moveTo>
              <a:lnTo>
                <a:pt x="102356" y="448419"/>
              </a:lnTo>
              <a:lnTo>
                <a:pt x="0" y="44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537E9-D2CA-CD4E-A8E5-C6BD94CAD05E}">
      <dsp:nvSpPr>
        <dsp:cNvPr id="0" name=""/>
        <dsp:cNvSpPr/>
      </dsp:nvSpPr>
      <dsp:spPr>
        <a:xfrm>
          <a:off x="2262503" y="2050318"/>
          <a:ext cx="3243727" cy="204713"/>
        </a:xfrm>
        <a:custGeom>
          <a:avLst/>
          <a:gdLst/>
          <a:ahLst/>
          <a:cxnLst/>
          <a:rect l="0" t="0" r="0" b="0"/>
          <a:pathLst>
            <a:path>
              <a:moveTo>
                <a:pt x="3243727" y="0"/>
              </a:moveTo>
              <a:lnTo>
                <a:pt x="3243727" y="102356"/>
              </a:lnTo>
              <a:lnTo>
                <a:pt x="0" y="102356"/>
              </a:lnTo>
              <a:lnTo>
                <a:pt x="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F6459-A71D-1F48-B51C-3A29AAD59BE1}">
      <dsp:nvSpPr>
        <dsp:cNvPr id="0" name=""/>
        <dsp:cNvSpPr/>
      </dsp:nvSpPr>
      <dsp:spPr>
        <a:xfrm>
          <a:off x="103268" y="3434569"/>
          <a:ext cx="146223" cy="448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419"/>
              </a:lnTo>
              <a:lnTo>
                <a:pt x="146223" y="44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2CC26-AC90-7C44-9DFC-D988A3DFBC35}">
      <dsp:nvSpPr>
        <dsp:cNvPr id="0" name=""/>
        <dsp:cNvSpPr/>
      </dsp:nvSpPr>
      <dsp:spPr>
        <a:xfrm>
          <a:off x="447477" y="2742443"/>
          <a:ext cx="91440" cy="204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5AD2E-8E9C-AD4E-B245-DE2ABFF8E968}">
      <dsp:nvSpPr>
        <dsp:cNvPr id="0" name=""/>
        <dsp:cNvSpPr/>
      </dsp:nvSpPr>
      <dsp:spPr>
        <a:xfrm>
          <a:off x="493197" y="2050318"/>
          <a:ext cx="5013033" cy="204713"/>
        </a:xfrm>
        <a:custGeom>
          <a:avLst/>
          <a:gdLst/>
          <a:ahLst/>
          <a:cxnLst/>
          <a:rect l="0" t="0" r="0" b="0"/>
          <a:pathLst>
            <a:path>
              <a:moveTo>
                <a:pt x="5013033" y="0"/>
              </a:moveTo>
              <a:lnTo>
                <a:pt x="5013033" y="102356"/>
              </a:lnTo>
              <a:lnTo>
                <a:pt x="0" y="102356"/>
              </a:lnTo>
              <a:lnTo>
                <a:pt x="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4BD58-8DAB-BB4E-BC42-B8547B9A524F}">
      <dsp:nvSpPr>
        <dsp:cNvPr id="0" name=""/>
        <dsp:cNvSpPr/>
      </dsp:nvSpPr>
      <dsp:spPr>
        <a:xfrm>
          <a:off x="5460511" y="1358193"/>
          <a:ext cx="91440" cy="204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7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B9592-69AF-034B-B0C2-572442599F9C}">
      <dsp:nvSpPr>
        <dsp:cNvPr id="0" name=""/>
        <dsp:cNvSpPr/>
      </dsp:nvSpPr>
      <dsp:spPr>
        <a:xfrm>
          <a:off x="5460511" y="666068"/>
          <a:ext cx="91440" cy="204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B3BF8-B3E1-434F-9EB7-D499F5DC3985}">
      <dsp:nvSpPr>
        <dsp:cNvPr id="0" name=""/>
        <dsp:cNvSpPr/>
      </dsp:nvSpPr>
      <dsp:spPr>
        <a:xfrm>
          <a:off x="4326694" y="666068"/>
          <a:ext cx="1179537" cy="204713"/>
        </a:xfrm>
        <a:custGeom>
          <a:avLst/>
          <a:gdLst/>
          <a:ahLst/>
          <a:cxnLst/>
          <a:rect l="0" t="0" r="0" b="0"/>
          <a:pathLst>
            <a:path>
              <a:moveTo>
                <a:pt x="1179537" y="0"/>
              </a:moveTo>
              <a:lnTo>
                <a:pt x="1179537" y="102356"/>
              </a:lnTo>
              <a:lnTo>
                <a:pt x="0" y="102356"/>
              </a:lnTo>
              <a:lnTo>
                <a:pt x="0" y="2047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49F46-3A21-0F4B-A9A7-3552C487D21A}">
      <dsp:nvSpPr>
        <dsp:cNvPr id="0" name=""/>
        <dsp:cNvSpPr/>
      </dsp:nvSpPr>
      <dsp:spPr>
        <a:xfrm>
          <a:off x="5018819" y="178656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Input:</a:t>
          </a:r>
        </a:p>
      </dsp:txBody>
      <dsp:txXfrm>
        <a:off x="5018819" y="178656"/>
        <a:ext cx="974824" cy="487412"/>
      </dsp:txXfrm>
    </dsp:sp>
    <dsp:sp modelId="{920E8E03-DAA3-D44C-B7EA-1AB1CD47E926}">
      <dsp:nvSpPr>
        <dsp:cNvPr id="0" name=""/>
        <dsp:cNvSpPr/>
      </dsp:nvSpPr>
      <dsp:spPr>
        <a:xfrm>
          <a:off x="3839281" y="870781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.</a:t>
          </a:r>
          <a:r>
            <a:rPr lang="en-US" sz="1200" kern="1200" err="1"/>
            <a:t>fna</a:t>
          </a:r>
          <a:endParaRPr lang="en-US" sz="1200" kern="1200"/>
        </a:p>
      </dsp:txBody>
      <dsp:txXfrm>
        <a:off x="3839281" y="870781"/>
        <a:ext cx="974824" cy="487412"/>
      </dsp:txXfrm>
    </dsp:sp>
    <dsp:sp modelId="{8BDAEF7B-CBB4-8748-A7A4-181EC9421F28}">
      <dsp:nvSpPr>
        <dsp:cNvPr id="0" name=""/>
        <dsp:cNvSpPr/>
      </dsp:nvSpPr>
      <dsp:spPr>
        <a:xfrm>
          <a:off x="5018819" y="870781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.</a:t>
          </a:r>
          <a:r>
            <a:rPr lang="en-US" sz="1200" kern="1200" err="1"/>
            <a:t>faa</a:t>
          </a:r>
          <a:endParaRPr lang="en-US" sz="1200" kern="1200"/>
        </a:p>
      </dsp:txBody>
      <dsp:txXfrm>
        <a:off x="5018819" y="870781"/>
        <a:ext cx="974824" cy="487412"/>
      </dsp:txXfrm>
    </dsp:sp>
    <dsp:sp modelId="{FC68284D-A5AB-1F49-A444-5B1C207EC5A8}">
      <dsp:nvSpPr>
        <dsp:cNvPr id="0" name=""/>
        <dsp:cNvSpPr/>
      </dsp:nvSpPr>
      <dsp:spPr>
        <a:xfrm>
          <a:off x="5018819" y="1562906"/>
          <a:ext cx="974824" cy="487412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clustering</a:t>
          </a:r>
        </a:p>
      </dsp:txBody>
      <dsp:txXfrm>
        <a:off x="5018819" y="1562906"/>
        <a:ext cx="974824" cy="487412"/>
      </dsp:txXfrm>
    </dsp:sp>
    <dsp:sp modelId="{26BDB303-7F2B-0446-80D9-5D812EB5C22C}">
      <dsp:nvSpPr>
        <dsp:cNvPr id="0" name=""/>
        <dsp:cNvSpPr/>
      </dsp:nvSpPr>
      <dsp:spPr>
        <a:xfrm>
          <a:off x="5785" y="2255031"/>
          <a:ext cx="974824" cy="48741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TMHMM2.0</a:t>
          </a:r>
        </a:p>
      </dsp:txBody>
      <dsp:txXfrm>
        <a:off x="5785" y="2255031"/>
        <a:ext cx="974824" cy="487412"/>
      </dsp:txXfrm>
    </dsp:sp>
    <dsp:sp modelId="{0860409B-1CB7-EF49-A827-681E1239FE23}">
      <dsp:nvSpPr>
        <dsp:cNvPr id="0" name=""/>
        <dsp:cNvSpPr/>
      </dsp:nvSpPr>
      <dsp:spPr>
        <a:xfrm>
          <a:off x="5785" y="2947157"/>
          <a:ext cx="974824" cy="48741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.</a:t>
          </a:r>
          <a:r>
            <a:rPr lang="en-US" sz="1200" b="0" kern="1200" err="1"/>
            <a:t>tsv</a:t>
          </a:r>
          <a:endParaRPr lang="en-US" sz="1200" b="0" kern="1200"/>
        </a:p>
      </dsp:txBody>
      <dsp:txXfrm>
        <a:off x="5785" y="2947157"/>
        <a:ext cx="974824" cy="487412"/>
      </dsp:txXfrm>
    </dsp:sp>
    <dsp:sp modelId="{88B99908-F7E9-C24A-85F7-4E1E0362671E}">
      <dsp:nvSpPr>
        <dsp:cNvPr id="0" name=""/>
        <dsp:cNvSpPr/>
      </dsp:nvSpPr>
      <dsp:spPr>
        <a:xfrm>
          <a:off x="249491" y="3639282"/>
          <a:ext cx="974824" cy="48741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.</a:t>
          </a:r>
          <a:r>
            <a:rPr lang="en-US" sz="1200" b="0" kern="1200" err="1"/>
            <a:t>gff</a:t>
          </a:r>
          <a:endParaRPr lang="en-US" sz="1200" b="0" kern="1200"/>
        </a:p>
      </dsp:txBody>
      <dsp:txXfrm>
        <a:off x="249491" y="3639282"/>
        <a:ext cx="974824" cy="487412"/>
      </dsp:txXfrm>
    </dsp:sp>
    <dsp:sp modelId="{C995E97E-8F96-6C4F-BCFD-EAAB1278A923}">
      <dsp:nvSpPr>
        <dsp:cNvPr id="0" name=""/>
        <dsp:cNvSpPr/>
      </dsp:nvSpPr>
      <dsp:spPr>
        <a:xfrm>
          <a:off x="1775091" y="2255031"/>
          <a:ext cx="974824" cy="48741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SignalP6.0</a:t>
          </a:r>
        </a:p>
      </dsp:txBody>
      <dsp:txXfrm>
        <a:off x="1775091" y="2255031"/>
        <a:ext cx="974824" cy="487412"/>
      </dsp:txXfrm>
    </dsp:sp>
    <dsp:sp modelId="{15B677DD-2DFC-B846-9CEB-2C4A328B4B00}">
      <dsp:nvSpPr>
        <dsp:cNvPr id="0" name=""/>
        <dsp:cNvSpPr/>
      </dsp:nvSpPr>
      <dsp:spPr>
        <a:xfrm>
          <a:off x="1185322" y="2947157"/>
          <a:ext cx="974824" cy="48741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.</a:t>
          </a:r>
          <a:r>
            <a:rPr lang="en-US" sz="1200" b="0" kern="1200" err="1"/>
            <a:t>gff</a:t>
          </a:r>
          <a:endParaRPr lang="en-US" sz="1200" b="0" kern="1200"/>
        </a:p>
      </dsp:txBody>
      <dsp:txXfrm>
        <a:off x="1185322" y="2947157"/>
        <a:ext cx="974824" cy="487412"/>
      </dsp:txXfrm>
    </dsp:sp>
    <dsp:sp modelId="{38CE1704-266A-554B-9CB5-1EAEDA2668FA}">
      <dsp:nvSpPr>
        <dsp:cNvPr id="0" name=""/>
        <dsp:cNvSpPr/>
      </dsp:nvSpPr>
      <dsp:spPr>
        <a:xfrm>
          <a:off x="2954628" y="2255031"/>
          <a:ext cx="974824" cy="48741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/>
            <a:t>CrisprCasTyper</a:t>
          </a:r>
          <a:endParaRPr lang="en-US" sz="1200" b="1" kern="1200"/>
        </a:p>
      </dsp:txBody>
      <dsp:txXfrm>
        <a:off x="2954628" y="2255031"/>
        <a:ext cx="974824" cy="487412"/>
      </dsp:txXfrm>
    </dsp:sp>
    <dsp:sp modelId="{9605F76A-0211-BF4C-ADC3-0322AAB44F2C}">
      <dsp:nvSpPr>
        <dsp:cNvPr id="0" name=""/>
        <dsp:cNvSpPr/>
      </dsp:nvSpPr>
      <dsp:spPr>
        <a:xfrm>
          <a:off x="2954628" y="2947157"/>
          <a:ext cx="974824" cy="48741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.tab</a:t>
          </a:r>
        </a:p>
      </dsp:txBody>
      <dsp:txXfrm>
        <a:off x="2954628" y="2947157"/>
        <a:ext cx="974824" cy="487412"/>
      </dsp:txXfrm>
    </dsp:sp>
    <dsp:sp modelId="{A525176C-0E17-3C4A-9847-01A0FD76BCEC}">
      <dsp:nvSpPr>
        <dsp:cNvPr id="0" name=""/>
        <dsp:cNvSpPr/>
      </dsp:nvSpPr>
      <dsp:spPr>
        <a:xfrm>
          <a:off x="3198335" y="3639282"/>
          <a:ext cx="974824" cy="48741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.</a:t>
          </a:r>
          <a:r>
            <a:rPr lang="en-US" sz="1200" b="0" kern="1200" err="1"/>
            <a:t>gff</a:t>
          </a:r>
          <a:endParaRPr lang="en-US" sz="1200" b="0" kern="1200"/>
        </a:p>
      </dsp:txBody>
      <dsp:txXfrm>
        <a:off x="3198335" y="3639282"/>
        <a:ext cx="974824" cy="487412"/>
      </dsp:txXfrm>
    </dsp:sp>
    <dsp:sp modelId="{E60AA238-1846-0846-863C-DD5B0EC730DE}">
      <dsp:nvSpPr>
        <dsp:cNvPr id="0" name=""/>
        <dsp:cNvSpPr/>
      </dsp:nvSpPr>
      <dsp:spPr>
        <a:xfrm>
          <a:off x="5903472" y="2255031"/>
          <a:ext cx="974824" cy="48741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DIAMOND</a:t>
          </a:r>
        </a:p>
      </dsp:txBody>
      <dsp:txXfrm>
        <a:off x="5903472" y="2255031"/>
        <a:ext cx="974824" cy="487412"/>
      </dsp:txXfrm>
    </dsp:sp>
    <dsp:sp modelId="{18B1D976-9B44-C842-AA4B-C0A408605F88}">
      <dsp:nvSpPr>
        <dsp:cNvPr id="0" name=""/>
        <dsp:cNvSpPr/>
      </dsp:nvSpPr>
      <dsp:spPr>
        <a:xfrm>
          <a:off x="4134166" y="2947157"/>
          <a:ext cx="974824" cy="48741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>
              <a:solidFill>
                <a:schemeClr val="tx1"/>
              </a:solidFill>
            </a:rPr>
            <a:t>eggNOG</a:t>
          </a:r>
          <a:endParaRPr lang="en-US" sz="1200" b="1" kern="1200">
            <a:solidFill>
              <a:schemeClr val="tx1"/>
            </a:solidFill>
          </a:endParaRPr>
        </a:p>
      </dsp:txBody>
      <dsp:txXfrm>
        <a:off x="4134166" y="2947157"/>
        <a:ext cx="974824" cy="487412"/>
      </dsp:txXfrm>
    </dsp:sp>
    <dsp:sp modelId="{D7A5F7E0-CBF3-5648-AB9A-29B7568ABBC9}">
      <dsp:nvSpPr>
        <dsp:cNvPr id="0" name=""/>
        <dsp:cNvSpPr/>
      </dsp:nvSpPr>
      <dsp:spPr>
        <a:xfrm>
          <a:off x="5313703" y="2947157"/>
          <a:ext cx="974824" cy="48741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CARD</a:t>
          </a:r>
        </a:p>
      </dsp:txBody>
      <dsp:txXfrm>
        <a:off x="5313703" y="2947157"/>
        <a:ext cx="974824" cy="487412"/>
      </dsp:txXfrm>
    </dsp:sp>
    <dsp:sp modelId="{65346385-372B-F84A-AF7B-86997CCD5AA6}">
      <dsp:nvSpPr>
        <dsp:cNvPr id="0" name=""/>
        <dsp:cNvSpPr/>
      </dsp:nvSpPr>
      <dsp:spPr>
        <a:xfrm>
          <a:off x="6493240" y="2947157"/>
          <a:ext cx="974824" cy="48741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err="1">
              <a:solidFill>
                <a:schemeClr val="tx1"/>
              </a:solidFill>
            </a:rPr>
            <a:t>OMPdb</a:t>
          </a:r>
          <a:endParaRPr lang="en-US" sz="1200" b="1" kern="1200">
            <a:solidFill>
              <a:schemeClr val="tx1"/>
            </a:solidFill>
          </a:endParaRPr>
        </a:p>
      </dsp:txBody>
      <dsp:txXfrm>
        <a:off x="6493240" y="2947157"/>
        <a:ext cx="974824" cy="487412"/>
      </dsp:txXfrm>
    </dsp:sp>
    <dsp:sp modelId="{66805F59-CF56-854D-89F1-43E5E5478CF8}">
      <dsp:nvSpPr>
        <dsp:cNvPr id="0" name=""/>
        <dsp:cNvSpPr/>
      </dsp:nvSpPr>
      <dsp:spPr>
        <a:xfrm>
          <a:off x="7672778" y="2947157"/>
          <a:ext cx="974824" cy="48741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COG</a:t>
          </a:r>
        </a:p>
      </dsp:txBody>
      <dsp:txXfrm>
        <a:off x="7672778" y="2947157"/>
        <a:ext cx="974824" cy="487412"/>
      </dsp:txXfrm>
    </dsp:sp>
    <dsp:sp modelId="{EA1E1A8A-16EE-4846-A83A-F2086F3DA087}">
      <dsp:nvSpPr>
        <dsp:cNvPr id="0" name=""/>
        <dsp:cNvSpPr/>
      </dsp:nvSpPr>
      <dsp:spPr>
        <a:xfrm>
          <a:off x="7672778" y="3639282"/>
          <a:ext cx="974824" cy="48741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chemeClr val="tx1"/>
              </a:solidFill>
            </a:rPr>
            <a:t>blast tabular</a:t>
          </a:r>
        </a:p>
      </dsp:txBody>
      <dsp:txXfrm>
        <a:off x="7672778" y="3639282"/>
        <a:ext cx="974824" cy="487412"/>
      </dsp:txXfrm>
    </dsp:sp>
    <dsp:sp modelId="{76CFAC7F-1BE3-184C-957A-0F16C819776E}">
      <dsp:nvSpPr>
        <dsp:cNvPr id="0" name=""/>
        <dsp:cNvSpPr/>
      </dsp:nvSpPr>
      <dsp:spPr>
        <a:xfrm>
          <a:off x="7083009" y="4331407"/>
          <a:ext cx="974824" cy="48741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chemeClr val="tx1"/>
              </a:solidFill>
            </a:rPr>
            <a:t>.</a:t>
          </a:r>
          <a:r>
            <a:rPr lang="en-US" sz="1200" b="0" kern="1200" err="1">
              <a:solidFill>
                <a:schemeClr val="tx1"/>
              </a:solidFill>
            </a:rPr>
            <a:t>gff</a:t>
          </a:r>
          <a:endParaRPr lang="en-US" sz="1200" b="0" kern="1200">
            <a:solidFill>
              <a:schemeClr val="tx1"/>
            </a:solidFill>
          </a:endParaRPr>
        </a:p>
      </dsp:txBody>
      <dsp:txXfrm>
        <a:off x="7083009" y="4331407"/>
        <a:ext cx="974824" cy="487412"/>
      </dsp:txXfrm>
    </dsp:sp>
    <dsp:sp modelId="{19A83835-7E60-844D-9852-A2C0712293B0}">
      <dsp:nvSpPr>
        <dsp:cNvPr id="0" name=""/>
        <dsp:cNvSpPr/>
      </dsp:nvSpPr>
      <dsp:spPr>
        <a:xfrm>
          <a:off x="8262546" y="4331407"/>
          <a:ext cx="974824" cy="48741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chemeClr val="tx1"/>
              </a:solidFill>
            </a:rPr>
            <a:t>.</a:t>
          </a:r>
          <a:r>
            <a:rPr lang="en-US" sz="1200" b="0" kern="1200" err="1">
              <a:solidFill>
                <a:schemeClr val="tx1"/>
              </a:solidFill>
            </a:rPr>
            <a:t>fna</a:t>
          </a:r>
          <a:endParaRPr lang="en-US" sz="1200" b="0" kern="1200">
            <a:solidFill>
              <a:schemeClr val="tx1"/>
            </a:solidFill>
          </a:endParaRPr>
        </a:p>
      </dsp:txBody>
      <dsp:txXfrm>
        <a:off x="8262546" y="4331407"/>
        <a:ext cx="974824" cy="487412"/>
      </dsp:txXfrm>
    </dsp:sp>
    <dsp:sp modelId="{AC21FDD7-4324-7D4E-B539-3E52F48C77A3}">
      <dsp:nvSpPr>
        <dsp:cNvPr id="0" name=""/>
        <dsp:cNvSpPr/>
      </dsp:nvSpPr>
      <dsp:spPr>
        <a:xfrm>
          <a:off x="8683534" y="5029430"/>
          <a:ext cx="974824" cy="487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683534" y="5029430"/>
        <a:ext cx="974824" cy="487412"/>
      </dsp:txXfrm>
    </dsp:sp>
    <dsp:sp modelId="{D775532A-6356-CB42-9E06-1A8557066A47}">
      <dsp:nvSpPr>
        <dsp:cNvPr id="0" name=""/>
        <dsp:cNvSpPr/>
      </dsp:nvSpPr>
      <dsp:spPr>
        <a:xfrm>
          <a:off x="10031852" y="2255031"/>
          <a:ext cx="974824" cy="48741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MMSeqs2</a:t>
          </a:r>
        </a:p>
      </dsp:txBody>
      <dsp:txXfrm>
        <a:off x="10031852" y="2255031"/>
        <a:ext cx="974824" cy="487412"/>
      </dsp:txXfrm>
    </dsp:sp>
    <dsp:sp modelId="{0579AA78-B19A-3F49-8A2E-5D9F3FA95E7D}">
      <dsp:nvSpPr>
        <dsp:cNvPr id="0" name=""/>
        <dsp:cNvSpPr/>
      </dsp:nvSpPr>
      <dsp:spPr>
        <a:xfrm>
          <a:off x="8852315" y="2983030"/>
          <a:ext cx="974824" cy="48741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VFDB</a:t>
          </a:r>
        </a:p>
      </dsp:txBody>
      <dsp:txXfrm>
        <a:off x="8852315" y="2983030"/>
        <a:ext cx="974824" cy="487412"/>
      </dsp:txXfrm>
    </dsp:sp>
    <dsp:sp modelId="{CE7E7DBB-DEAE-384C-968E-F9935DE15EC3}">
      <dsp:nvSpPr>
        <dsp:cNvPr id="0" name=""/>
        <dsp:cNvSpPr/>
      </dsp:nvSpPr>
      <dsp:spPr>
        <a:xfrm>
          <a:off x="10031852" y="2947157"/>
          <a:ext cx="974824" cy="48741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PLSDB</a:t>
          </a:r>
        </a:p>
      </dsp:txBody>
      <dsp:txXfrm>
        <a:off x="10031852" y="2947157"/>
        <a:ext cx="974824" cy="487412"/>
      </dsp:txXfrm>
    </dsp:sp>
    <dsp:sp modelId="{D638D652-F8C9-0A43-895E-5AAA9ED830D6}">
      <dsp:nvSpPr>
        <dsp:cNvPr id="0" name=""/>
        <dsp:cNvSpPr/>
      </dsp:nvSpPr>
      <dsp:spPr>
        <a:xfrm>
          <a:off x="10031852" y="3639282"/>
          <a:ext cx="974824" cy="48741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chemeClr val="tx1"/>
              </a:solidFill>
            </a:rPr>
            <a:t>blast tabular</a:t>
          </a:r>
        </a:p>
      </dsp:txBody>
      <dsp:txXfrm>
        <a:off x="10031852" y="3639282"/>
        <a:ext cx="974824" cy="487412"/>
      </dsp:txXfrm>
    </dsp:sp>
    <dsp:sp modelId="{CB4A1B86-797E-1942-B7BA-E41FF80DC1A1}">
      <dsp:nvSpPr>
        <dsp:cNvPr id="0" name=""/>
        <dsp:cNvSpPr/>
      </dsp:nvSpPr>
      <dsp:spPr>
        <a:xfrm>
          <a:off x="9442084" y="4331407"/>
          <a:ext cx="974824" cy="48741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chemeClr val="tx1"/>
              </a:solidFill>
            </a:rPr>
            <a:t>.</a:t>
          </a:r>
          <a:r>
            <a:rPr lang="en-US" sz="1200" b="0" kern="1200" err="1">
              <a:solidFill>
                <a:schemeClr val="tx1"/>
              </a:solidFill>
            </a:rPr>
            <a:t>gff</a:t>
          </a:r>
          <a:endParaRPr lang="en-US" sz="1200" b="0" kern="1200">
            <a:solidFill>
              <a:schemeClr val="tx1"/>
            </a:solidFill>
          </a:endParaRPr>
        </a:p>
      </dsp:txBody>
      <dsp:txXfrm>
        <a:off x="9442084" y="4331407"/>
        <a:ext cx="974824" cy="487412"/>
      </dsp:txXfrm>
    </dsp:sp>
    <dsp:sp modelId="{86116BDF-883C-BA40-8E7A-573249F670F0}">
      <dsp:nvSpPr>
        <dsp:cNvPr id="0" name=""/>
        <dsp:cNvSpPr/>
      </dsp:nvSpPr>
      <dsp:spPr>
        <a:xfrm>
          <a:off x="10621621" y="4331407"/>
          <a:ext cx="974824" cy="48741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chemeClr val="tx1"/>
              </a:solidFill>
            </a:rPr>
            <a:t>.</a:t>
          </a:r>
          <a:r>
            <a:rPr lang="en-US" sz="1200" b="0" kern="1200" err="1">
              <a:solidFill>
                <a:schemeClr val="tx1"/>
              </a:solidFill>
            </a:rPr>
            <a:t>fna</a:t>
          </a:r>
          <a:endParaRPr lang="en-US" sz="1200" b="0" kern="1200">
            <a:solidFill>
              <a:schemeClr val="tx1"/>
            </a:solidFill>
          </a:endParaRPr>
        </a:p>
      </dsp:txBody>
      <dsp:txXfrm>
        <a:off x="10621621" y="4331407"/>
        <a:ext cx="974824" cy="487412"/>
      </dsp:txXfrm>
    </dsp:sp>
    <dsp:sp modelId="{C354AE42-607A-9E45-BB1A-C09F208FA781}">
      <dsp:nvSpPr>
        <dsp:cNvPr id="0" name=""/>
        <dsp:cNvSpPr/>
      </dsp:nvSpPr>
      <dsp:spPr>
        <a:xfrm>
          <a:off x="10865327" y="5023532"/>
          <a:ext cx="974824" cy="487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0865327" y="5023532"/>
        <a:ext cx="974824" cy="487412"/>
      </dsp:txXfrm>
    </dsp:sp>
    <dsp:sp modelId="{2D4935CC-237C-154F-8F75-11D264D7CC4B}">
      <dsp:nvSpPr>
        <dsp:cNvPr id="0" name=""/>
        <dsp:cNvSpPr/>
      </dsp:nvSpPr>
      <dsp:spPr>
        <a:xfrm>
          <a:off x="11211390" y="2947157"/>
          <a:ext cx="974824" cy="48741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tx1"/>
              </a:solidFill>
            </a:rPr>
            <a:t>PHROGS</a:t>
          </a:r>
        </a:p>
      </dsp:txBody>
      <dsp:txXfrm>
        <a:off x="11211390" y="2947157"/>
        <a:ext cx="974824" cy="487412"/>
      </dsp:txXfrm>
    </dsp:sp>
    <dsp:sp modelId="{45C46D83-DD77-184E-B409-66C4CF0AC0C3}">
      <dsp:nvSpPr>
        <dsp:cNvPr id="0" name=""/>
        <dsp:cNvSpPr/>
      </dsp:nvSpPr>
      <dsp:spPr>
        <a:xfrm>
          <a:off x="6198356" y="870781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.</a:t>
          </a:r>
          <a:r>
            <a:rPr lang="en-US" sz="1200" kern="1200" err="1"/>
            <a:t>gff</a:t>
          </a:r>
          <a:endParaRPr lang="en-US" sz="1200" kern="1200"/>
        </a:p>
      </dsp:txBody>
      <dsp:txXfrm>
        <a:off x="6198356" y="870781"/>
        <a:ext cx="974824" cy="487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4D899-5E15-C54F-BD57-C1C0B1FBA4D9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3EC0D-D35B-5240-9E08-AC16AD58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6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3EC0D-D35B-5240-9E08-AC16AD5814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3775-DF00-65AF-10B5-3A29182B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02EB7-C95A-51C1-1C16-259B78C7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82986-B81E-AF37-87DD-80B93D62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8A805-1068-0CC8-DC70-5BAA67AA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03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3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5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98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6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76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41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6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97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8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47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6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409971-8FEB-4F01-104A-CBC35525625A}"/>
              </a:ext>
            </a:extLst>
          </p:cNvPr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chemeClr val="accent1">
              <a:alpha val="3503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venir Next Condensed Demi Bold" panose="020B0506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5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academic.oup.com/nar/article/38/suppl_1/D396/3112269" TargetMode="External"/><Relationship Id="rId13" Type="http://schemas.openxmlformats.org/officeDocument/2006/relationships/hyperlink" Target="https://doi.org/10.1007/978-1-4939-9877-7_20" TargetMode="External"/><Relationship Id="rId3" Type="http://schemas.openxmlformats.org/officeDocument/2006/relationships/hyperlink" Target="https://doi.org/10.1101/2023.01.24.525373" TargetMode="External"/><Relationship Id="rId7" Type="http://schemas.openxmlformats.org/officeDocument/2006/relationships/hyperlink" Target="https://doi.org/10.1006/jmbi.2000.4315" TargetMode="External"/><Relationship Id="rId12" Type="http://schemas.openxmlformats.org/officeDocument/2006/relationships/hyperlink" Target="https://doi.org/10.7717/peerj.4588" TargetMode="External"/><Relationship Id="rId2" Type="http://schemas.openxmlformats.org/officeDocument/2006/relationships/hyperlink" Target="https://doi.org/10.1186/s12864-020-07132-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93/bioinformatics/17.7.646" TargetMode="External"/><Relationship Id="rId11" Type="http://schemas.openxmlformats.org/officeDocument/2006/relationships/hyperlink" Target="https://www.cd-genomics.com/bioinformatics-tools-for-non-coding-rna-analysis.html" TargetMode="External"/><Relationship Id="rId5" Type="http://schemas.openxmlformats.org/officeDocument/2006/relationships/hyperlink" Target="https://www.nature.com/articles/nbt.3988" TargetMode="External"/><Relationship Id="rId10" Type="http://schemas.openxmlformats.org/officeDocument/2006/relationships/hyperlink" Target="https://bioinfo.cd-genomics.com/crispr-bioinformatics-analysis.html#:~:text=The%20CRISPR%2DCas9%20gene%20targeting,technique%20with%20many%20possible%20applications" TargetMode="External"/><Relationship Id="rId4" Type="http://schemas.openxmlformats.org/officeDocument/2006/relationships/hyperlink" Target="https://doi.org/10.1101/2022.04.08.487609" TargetMode="External"/><Relationship Id="rId9" Type="http://schemas.openxmlformats.org/officeDocument/2006/relationships/hyperlink" Target="https://academic.oup.com/nar/article/48/D1/D517/5608993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rd.mcmaster.ca/downloa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B7F74-207A-A43D-8C84-2F215781C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1" t="20723" r="4614" b="-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ea typeface="+mj-lt"/>
                <a:cs typeface="+mj-lt"/>
              </a:rPr>
              <a:t>Team II: Functional Annotation Results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700">
                <a:ea typeface="+mn-lt"/>
                <a:cs typeface="+mn-lt"/>
              </a:rPr>
              <a:t>Group members: Michael Pham, </a:t>
            </a:r>
            <a:r>
              <a:rPr lang="en-US" sz="1700" err="1">
                <a:ea typeface="+mn-lt"/>
                <a:cs typeface="+mn-lt"/>
              </a:rPr>
              <a:t>Akshita</a:t>
            </a:r>
            <a:r>
              <a:rPr lang="en-US" sz="1700">
                <a:ea typeface="+mn-lt"/>
                <a:cs typeface="+mn-lt"/>
              </a:rPr>
              <a:t> Singh, </a:t>
            </a:r>
            <a:r>
              <a:rPr lang="en-US" sz="1700" err="1">
                <a:cs typeface="Calibri"/>
              </a:rPr>
              <a:t>Kaize</a:t>
            </a:r>
            <a:r>
              <a:rPr lang="en-US" sz="1700">
                <a:cs typeface="Calibri"/>
              </a:rPr>
              <a:t> Ali</a:t>
            </a:r>
            <a:r>
              <a:rPr lang="en-US" sz="1700">
                <a:ea typeface="+mn-lt"/>
                <a:cs typeface="+mn-lt"/>
              </a:rPr>
              <a:t>, Kate </a:t>
            </a:r>
            <a:r>
              <a:rPr lang="en-US" sz="1700" err="1">
                <a:ea typeface="+mn-lt"/>
                <a:cs typeface="+mn-lt"/>
              </a:rPr>
              <a:t>Xie</a:t>
            </a:r>
            <a:r>
              <a:rPr lang="en-US" sz="1700">
                <a:ea typeface="+mn-lt"/>
                <a:cs typeface="+mn-lt"/>
              </a:rPr>
              <a:t>, Lindsey Tucker, Isabelle Du Plessis</a:t>
            </a:r>
            <a:endParaRPr lang="en-US" sz="17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A4E80-23C6-2A38-84D2-980CDEE8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34" y="311168"/>
            <a:ext cx="5181597" cy="16554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Cog and Eggnog with Diamond results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A1114-9F33-87B8-9A85-AD00BAB589BF}"/>
              </a:ext>
            </a:extLst>
          </p:cNvPr>
          <p:cNvSpPr txBox="1"/>
          <p:nvPr/>
        </p:nvSpPr>
        <p:spPr>
          <a:xfrm>
            <a:off x="460445" y="2483259"/>
            <a:ext cx="5181598" cy="34098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/>
              <a:t>A </a:t>
            </a:r>
            <a:r>
              <a:rPr lang="en-US" sz="1300" err="1"/>
              <a:t>blastx</a:t>
            </a:r>
            <a:r>
              <a:rPr lang="en-US" sz="1300"/>
              <a:t> search was done for both (using a bacterial protein database for EGGNOG and the COG2020 database for COG) in the diamond format.</a:t>
            </a:r>
            <a:endParaRPr lang="en-US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/>
              <a:t>Both COG and EGGNOG annotate orthologous groups but differ in their approaches.</a:t>
            </a:r>
            <a:endParaRPr lang="en-US" sz="1300">
              <a:cs typeface="Calibri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/>
              <a:t>The protein grouping done by COG is based on evolutionary history.</a:t>
            </a:r>
            <a:endParaRPr lang="en-US" sz="1300">
              <a:cs typeface="Calibri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300"/>
              <a:t>The initial concept behind COGs served as the foundation for the </a:t>
            </a:r>
            <a:r>
              <a:rPr lang="en-US" sz="1300" err="1"/>
              <a:t>eggNOG</a:t>
            </a:r>
            <a:r>
              <a:rPr lang="en-US" sz="1300"/>
              <a:t> database, which is maintained by the EMBL. However, </a:t>
            </a:r>
            <a:r>
              <a:rPr lang="en-US" sz="1300" err="1"/>
              <a:t>eggNOG</a:t>
            </a:r>
            <a:r>
              <a:rPr lang="en-US" sz="1300"/>
              <a:t> expands on this by incorporating groups based on functional similarity and non-supervised orthologous groups built from numerous species. Consequently, compared to COGs alone, </a:t>
            </a:r>
            <a:r>
              <a:rPr lang="en-US" sz="1300" err="1"/>
              <a:t>eggNOG</a:t>
            </a:r>
            <a:r>
              <a:rPr lang="en-US" sz="1300"/>
              <a:t> offers a more thorough description of gene function.</a:t>
            </a:r>
            <a:endParaRPr lang="en-US" sz="130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300"/>
              <a:t>As the grouping methods and data included vary for both databases, annotating genes with both databases ensure that OG groups unique to each data are not missed.</a:t>
            </a:r>
            <a:endParaRPr lang="en-US" sz="1300">
              <a:cs typeface="Calibri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6FA211E2-7192-D9D8-F4F0-5DC2281ED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3421" y="2912579"/>
            <a:ext cx="2977865" cy="2007673"/>
          </a:xfrm>
        </p:spPr>
      </p:pic>
      <p:pic>
        <p:nvPicPr>
          <p:cNvPr id="5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45B84EAB-57CB-AEB6-0441-6EC4E829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138" y="2914761"/>
            <a:ext cx="3195003" cy="20059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9EC2CC-C89F-C8CC-4147-BC2FAD44FD24}"/>
              </a:ext>
            </a:extLst>
          </p:cNvPr>
          <p:cNvSpPr txBox="1"/>
          <p:nvPr/>
        </p:nvSpPr>
        <p:spPr>
          <a:xfrm>
            <a:off x="9414566" y="5045600"/>
            <a:ext cx="241189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57200">
              <a:spcAft>
                <a:spcPts val="600"/>
              </a:spcAft>
            </a:pP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diamond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blastx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--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db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/home/team2/databases/eggnog/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bacteria.dmnd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-q $f -o ${f%.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fna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}.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tsv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--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outfmt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6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qseqid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sseqid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pident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length mismatch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gapopen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qstart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qend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sstart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send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evalue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bitscore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qframe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 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qseq</a:t>
            </a:r>
            <a:endParaRPr lang="en-US" sz="800"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7346B-011D-8AEA-B826-5D06174664C4}"/>
              </a:ext>
            </a:extLst>
          </p:cNvPr>
          <p:cNvSpPr txBox="1"/>
          <p:nvPr/>
        </p:nvSpPr>
        <p:spPr>
          <a:xfrm>
            <a:off x="5848269" y="5043733"/>
            <a:ext cx="295960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57200">
              <a:spcAft>
                <a:spcPts val="600"/>
              </a:spcAft>
            </a:pP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./diamond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blastx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--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db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/home/team2/databases/COG2020/cog-20-db.dmnd -q $f -o ${f%.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fna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}.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tsv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--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outfmt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6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qseqid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sseqid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pident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length mismatch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gapopen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qstart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qend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sstart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send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evalue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bitscore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qframe</a:t>
            </a:r>
            <a:r>
              <a:rPr lang="en-US" sz="400" kern="1200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 </a:t>
            </a:r>
            <a:r>
              <a:rPr lang="en-US" sz="400" kern="1200" err="1">
                <a:solidFill>
                  <a:schemeClr val="tx1"/>
                </a:solidFill>
                <a:latin typeface="Courier New"/>
                <a:ea typeface="+mn-ea"/>
                <a:cs typeface="Courier New"/>
              </a:rPr>
              <a:t>qseq</a:t>
            </a:r>
            <a:endParaRPr lang="en-US" sz="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972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A4E80-23C6-2A38-84D2-980CDEE8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Cog and Eggnog with Diamond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3C97E2-44D0-9157-00DF-B30FB9C4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280" y="2112579"/>
            <a:ext cx="9418035" cy="38971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03454" indent="-203454" defTabSz="813816">
              <a:spcBef>
                <a:spcPts val="890"/>
              </a:spcBef>
            </a:pPr>
            <a:r>
              <a:rPr lang="en-US" sz="249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Time taken for all 50 files and CPU utilization for the test files (5 files):</a:t>
            </a:r>
            <a:endParaRPr lang="en-US">
              <a:cs typeface="Calibri"/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51B93D7D-B6A7-252A-C3A8-D62B7452A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18" y="3856608"/>
            <a:ext cx="4642223" cy="2447824"/>
          </a:xfrm>
          <a:prstGeom prst="rect">
            <a:avLst/>
          </a:prstGeom>
        </p:spPr>
      </p:pic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A4405688-D489-8C35-AD6D-581DF2F24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99" y="3855657"/>
            <a:ext cx="4083181" cy="2449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BABBA-32A7-A7C9-63DF-B59042AFFDBA}"/>
              </a:ext>
            </a:extLst>
          </p:cNvPr>
          <p:cNvSpPr txBox="1"/>
          <p:nvPr/>
        </p:nvSpPr>
        <p:spPr>
          <a:xfrm>
            <a:off x="7841561" y="2676675"/>
            <a:ext cx="2456879" cy="9858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44m33.447s</a:t>
            </a:r>
          </a:p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323m11.090s</a:t>
            </a:r>
          </a:p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 10m54.411s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579B5-2E8E-F540-5AA4-6C69D10B38E0}"/>
              </a:ext>
            </a:extLst>
          </p:cNvPr>
          <p:cNvSpPr txBox="1"/>
          <p:nvPr/>
        </p:nvSpPr>
        <p:spPr>
          <a:xfrm>
            <a:off x="2290156" y="2763256"/>
            <a:ext cx="2456879" cy="9089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17m28.590s </a:t>
            </a:r>
          </a:p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88m40.890s sys 3m11.773s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4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8BF6-DBA4-EE90-8BC0-B3160F19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Plasmid Database PLSDB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C9CD-E894-64DC-F1A7-00DAC2E3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46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13,789 plasmid records collected from the NCBI nucleotide database</a:t>
            </a:r>
            <a:endParaRPr lang="en-US" sz="240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Includes </a:t>
            </a:r>
            <a:r>
              <a:rPr lang="en-US" sz="2000" err="1">
                <a:cs typeface="Calibri"/>
              </a:rPr>
              <a:t>PlasmidFinder</a:t>
            </a:r>
            <a:r>
              <a:rPr lang="en-US" sz="2000">
                <a:cs typeface="Calibri"/>
              </a:rPr>
              <a:t> </a:t>
            </a:r>
            <a:r>
              <a:rPr lang="en-US" sz="2000">
                <a:ea typeface="+mn-lt"/>
                <a:cs typeface="+mn-lt"/>
              </a:rPr>
              <a:t>database records</a:t>
            </a:r>
          </a:p>
          <a:p>
            <a:r>
              <a:rPr lang="en-US" sz="2400">
                <a:ea typeface="+mn-lt"/>
                <a:cs typeface="+mn-lt"/>
              </a:rPr>
              <a:t>MMseqs2 command:</a:t>
            </a:r>
          </a:p>
          <a:p>
            <a:pPr marL="457200" lvl="1" indent="0">
              <a:buNone/>
            </a:pPr>
            <a:r>
              <a:rPr lang="en-US" sz="1400" err="1">
                <a:ea typeface="+mn-lt"/>
                <a:cs typeface="+mn-lt"/>
              </a:rPr>
              <a:t>mmseqs</a:t>
            </a:r>
            <a:r>
              <a:rPr lang="en-US" sz="1400">
                <a:ea typeface="+mn-lt"/>
                <a:cs typeface="+mn-lt"/>
              </a:rPr>
              <a:t> easy-search </a:t>
            </a:r>
            <a:r>
              <a:rPr lang="en-US" sz="1400" err="1">
                <a:ea typeface="+mn-lt"/>
                <a:cs typeface="+mn-lt"/>
              </a:rPr>
              <a:t>sample.fna</a:t>
            </a:r>
            <a:r>
              <a:rPr lang="en-US" sz="1400">
                <a:ea typeface="+mn-lt"/>
                <a:cs typeface="+mn-lt"/>
              </a:rPr>
              <a:t> PLSDB sample.m8 </a:t>
            </a:r>
            <a:r>
              <a:rPr lang="en-US" sz="1400" err="1">
                <a:ea typeface="+mn-lt"/>
                <a:cs typeface="+mn-lt"/>
              </a:rPr>
              <a:t>tmp</a:t>
            </a:r>
            <a:r>
              <a:rPr lang="en-US" sz="1400">
                <a:ea typeface="+mn-lt"/>
                <a:cs typeface="+mn-lt"/>
              </a:rPr>
              <a:t> --search-type 3 --format-output query,target,pident,alnlen,mismatch,gapopen,qstart,qend,tstart,tend,evalue,bits,qframe,qseq -s 7.5 -v 0</a:t>
            </a:r>
            <a:endParaRPr lang="en-US" sz="14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  <a:p>
            <a:pPr marL="457200" lvl="1" indent="0">
              <a:buNone/>
            </a:pPr>
            <a:endParaRPr lang="en-US" sz="2000">
              <a:cs typeface="Calibri"/>
            </a:endParaRPr>
          </a:p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160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A453326-95FC-D01C-887F-1DC7CA649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68" y="2143045"/>
            <a:ext cx="6036802" cy="40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1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A4E80-23C6-2A38-84D2-980CDEE8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Crispr Annotation</a:t>
            </a:r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5AA53B3-BCC9-5F18-2A20-485BF6D4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30" y="2050303"/>
            <a:ext cx="3876165" cy="232569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3C97E2-44D0-9157-00DF-B30FB9C4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cs typeface="Calibri"/>
              </a:rPr>
              <a:t>CRISPRCasTyper</a:t>
            </a:r>
            <a:r>
              <a:rPr lang="en-US" sz="2000">
                <a:cs typeface="Calibri"/>
              </a:rPr>
              <a:t> was used to detect CRISPR-Cas genes.</a:t>
            </a:r>
          </a:p>
          <a:p>
            <a:r>
              <a:rPr lang="en-US" sz="2000">
                <a:ea typeface="+mn-lt"/>
                <a:cs typeface="+mn-lt"/>
              </a:rPr>
              <a:t>It uses the ab-initio method for gene annotation</a:t>
            </a:r>
          </a:p>
          <a:p>
            <a:r>
              <a:rPr lang="en-US" sz="2000">
                <a:ea typeface="+mn-lt"/>
                <a:cs typeface="+mn-lt"/>
              </a:rPr>
              <a:t>Cas genes are detected via Hidden Markov Models (HMM) then grouped into operons and the subtype is predicted using a scoring scheme.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CRISPR arrays are identified using ML to link them to the Cas operon resulting in locating the CRISPR-Cas genes.</a:t>
            </a:r>
            <a:endParaRPr lang="en-US" sz="2000"/>
          </a:p>
          <a:p>
            <a:endParaRPr lang="en-US" sz="200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3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C9D3A-53BC-ACB7-0F4D-9D2CAABA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SignalP 6.0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A325D2-4929-78F2-32B0-3191C5D69777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Signalp predicts the presence and location of signal peptide cleavage sits in amino acids sequences in organisms </a:t>
            </a:r>
          </a:p>
          <a:p>
            <a:r>
              <a:rPr lang="en-US" sz="2200"/>
              <a:t>Input file: .faa</a:t>
            </a:r>
          </a:p>
          <a:p>
            <a:r>
              <a:rPr lang="en-US" sz="2200"/>
              <a:t>Output file: Prediction.txt, output_region.gff3, output.gff3, processed_entries.fasta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8574739-150B-43C4-726A-E7AE7BE76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92402"/>
            <a:ext cx="6903720" cy="407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1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C416-4E52-FF98-29C1-D92A24D4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SignalP 6.0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3F16-F72A-F981-EBC5-BF582022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84771" cy="4351338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Extremely important to add multiprocessing to script to run in parallel to condense time</a:t>
            </a:r>
          </a:p>
          <a:p>
            <a:r>
              <a:rPr lang="en-US" dirty="0"/>
              <a:t>Flags: </a:t>
            </a:r>
          </a:p>
          <a:p>
            <a:pPr lvl="1"/>
            <a:r>
              <a:rPr lang="en-US" dirty="0"/>
              <a:t>--organism: other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fastafile</a:t>
            </a:r>
            <a:r>
              <a:rPr lang="en-US" dirty="0"/>
              <a:t>: *.</a:t>
            </a:r>
            <a:r>
              <a:rPr lang="en-US" dirty="0" err="1"/>
              <a:t>faa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--format: txt </a:t>
            </a:r>
          </a:p>
          <a:p>
            <a:pPr lvl="1"/>
            <a:r>
              <a:rPr lang="en-US" dirty="0"/>
              <a:t>--mode: fast</a:t>
            </a:r>
          </a:p>
          <a:p>
            <a:r>
              <a:rPr lang="en-US" dirty="0"/>
              <a:t>Command line (without running multiple processes in parallel): </a:t>
            </a:r>
          </a:p>
          <a:p>
            <a:r>
              <a:rPr lang="en-US" dirty="0"/>
              <a:t>                signalp6 --</a:t>
            </a:r>
            <a:r>
              <a:rPr lang="en-US" dirty="0" err="1"/>
              <a:t>fastafile</a:t>
            </a:r>
            <a:r>
              <a:rPr lang="en-US" dirty="0"/>
              <a:t> "$file" --organism other --</a:t>
            </a:r>
            <a:r>
              <a:rPr lang="en-US" dirty="0" err="1"/>
              <a:t>output_dir</a:t>
            </a:r>
            <a:r>
              <a:rPr lang="en-US" dirty="0"/>
              <a:t>           </a:t>
            </a:r>
          </a:p>
          <a:p>
            <a:r>
              <a:rPr lang="en-US" dirty="0"/>
              <a:t>~/downloads/data_from_group22/"$filename" --format txt --mode fast</a:t>
            </a:r>
          </a:p>
          <a:p>
            <a:r>
              <a:rPr lang="en-US" dirty="0"/>
              <a:t>The output.gff3 file has a space in header issue, this for loop cleans up the format for all files: </a:t>
            </a:r>
          </a:p>
          <a:p>
            <a:r>
              <a:rPr lang="en-US" dirty="0"/>
              <a:t>for file in *.gff3; do </a:t>
            </a:r>
          </a:p>
          <a:p>
            <a:r>
              <a:rPr lang="en-US" dirty="0"/>
              <a:t> sed 's/## </a:t>
            </a:r>
            <a:r>
              <a:rPr lang="en-US" dirty="0" err="1"/>
              <a:t>gff</a:t>
            </a:r>
            <a:r>
              <a:rPr lang="en-US" dirty="0"/>
              <a:t>-version/##</a:t>
            </a:r>
            <a:r>
              <a:rPr lang="en-US" dirty="0" err="1"/>
              <a:t>gff</a:t>
            </a:r>
            <a:r>
              <a:rPr lang="en-US" dirty="0"/>
              <a:t>-version/' "$file" &gt; "${file%.gff3}.</a:t>
            </a:r>
            <a:r>
              <a:rPr lang="en-US" dirty="0" err="1"/>
              <a:t>gff</a:t>
            </a:r>
            <a:r>
              <a:rPr lang="en-US" dirty="0"/>
              <a:t>"</a:t>
            </a:r>
          </a:p>
          <a:p>
            <a:r>
              <a:rPr lang="en-US" dirty="0"/>
              <a:t> done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D1034-68A8-6E05-106B-115C87AB2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73971"/>
              </p:ext>
            </p:extLst>
          </p:nvPr>
        </p:nvGraphicFramePr>
        <p:xfrm>
          <a:off x="7427622" y="2674256"/>
          <a:ext cx="4390697" cy="111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221">
                  <a:extLst>
                    <a:ext uri="{9D8B030D-6E8A-4147-A177-3AD203B41FA5}">
                      <a16:colId xmlns:a16="http://schemas.microsoft.com/office/drawing/2014/main" val="3699799719"/>
                    </a:ext>
                  </a:extLst>
                </a:gridCol>
                <a:gridCol w="1386270">
                  <a:extLst>
                    <a:ext uri="{9D8B030D-6E8A-4147-A177-3AD203B41FA5}">
                      <a16:colId xmlns:a16="http://schemas.microsoft.com/office/drawing/2014/main" val="2491787948"/>
                    </a:ext>
                  </a:extLst>
                </a:gridCol>
                <a:gridCol w="1685206">
                  <a:extLst>
                    <a:ext uri="{9D8B030D-6E8A-4147-A177-3AD203B41FA5}">
                      <a16:colId xmlns:a16="http://schemas.microsoft.com/office/drawing/2014/main" val="385815037"/>
                    </a:ext>
                  </a:extLst>
                </a:gridCol>
              </a:tblGrid>
              <a:tr h="637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Tool</a:t>
                      </a:r>
                      <a:endParaRPr lang="en-US" sz="2000" b="1">
                        <a:effectLst/>
                        <a:latin typeface="Calibri"/>
                      </a:endParaRPr>
                    </a:p>
                  </a:txBody>
                  <a:tcPr marL="20841" marR="20841" marT="2084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Runtime</a:t>
                      </a:r>
                      <a:endParaRPr lang="en-US" sz="2000" b="1">
                        <a:effectLst/>
                        <a:latin typeface="Calibri"/>
                      </a:endParaRPr>
                    </a:p>
                  </a:txBody>
                  <a:tcPr marL="20841" marR="20841" marT="2084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CPU/RAM usage</a:t>
                      </a:r>
                      <a:endParaRPr lang="en-US" sz="2000" b="1" dirty="0">
                        <a:effectLst/>
                        <a:latin typeface="Calibri"/>
                      </a:endParaRPr>
                    </a:p>
                  </a:txBody>
                  <a:tcPr marL="20841" marR="20841" marT="2084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591751"/>
                  </a:ext>
                </a:extLst>
              </a:tr>
              <a:tr h="473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SignalP 6.0</a:t>
                      </a:r>
                      <a:endParaRPr lang="en-US" sz="2000">
                        <a:effectLst/>
                        <a:latin typeface="Calibri"/>
                      </a:endParaRPr>
                    </a:p>
                  </a:txBody>
                  <a:tcPr marL="20841" marR="20841" marT="2084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>
                          <a:effectLst/>
                        </a:rPr>
                        <a:t>1hr 12mins</a:t>
                      </a:r>
                      <a:endParaRPr lang="en-US" sz="2000">
                        <a:effectLst/>
                        <a:latin typeface="Calibri"/>
                      </a:endParaRPr>
                    </a:p>
                  </a:txBody>
                  <a:tcPr marL="20841" marR="20841" marT="2084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>
                          <a:effectLst/>
                        </a:rPr>
                        <a:t>236%</a:t>
                      </a:r>
                    </a:p>
                  </a:txBody>
                  <a:tcPr marL="20841" marR="20841" marT="2084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94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797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ED4D-40F6-8DE7-5BE3-9128C8B01F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0" y="382588"/>
            <a:ext cx="9144000" cy="123348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SignalP 6.0 hits</a:t>
            </a:r>
          </a:p>
        </p:txBody>
      </p:sp>
      <p:pic>
        <p:nvPicPr>
          <p:cNvPr id="3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ED6F3322-7998-2ECC-CCB8-E98E05839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55" y="1711051"/>
            <a:ext cx="8803009" cy="4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4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6D97-F095-C693-CB4F-63F521DE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Membrane Protein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85AB-5519-34A4-014A-730A6542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aka </a:t>
            </a:r>
            <a:r>
              <a:rPr lang="en-US" err="1"/>
              <a:t>OMPdb</a:t>
            </a:r>
            <a:endParaRPr lang="en-US"/>
          </a:p>
          <a:p>
            <a:r>
              <a:rPr lang="en-US"/>
              <a:t>Used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diamond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blastx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/>
              <a:t>to find reciprocal hits with .</a:t>
            </a:r>
            <a:r>
              <a:rPr lang="en-US" err="1"/>
              <a:t>fna</a:t>
            </a:r>
            <a:r>
              <a:rPr lang="en-US"/>
              <a:t> files</a:t>
            </a:r>
          </a:p>
          <a:p>
            <a:r>
              <a:rPr lang="en-US">
                <a:cs typeface="Courier New" panose="02070309020205020404" pitchFamily="49" charset="0"/>
              </a:rPr>
              <a:t>Making a diamond database: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./diamond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makedb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--in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OMPdb.fasta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OMPdb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Command line: 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diamond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blastx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--iterate --top 10 -d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OMPdb.dmnd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-q $file –o $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outfile.blast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-f 6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qseqid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sseqid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pident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length mismatch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gapopen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qstart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qend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sstart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send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evalue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bitscore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qframe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qseq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--iterate</a:t>
            </a:r>
            <a:r>
              <a:rPr lang="en-US"/>
              <a:t>: runs multiple rounds of increasing sensitivity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--top 10</a:t>
            </a:r>
            <a:r>
              <a:rPr lang="en-US"/>
              <a:t>: outputs only the top 10% best alignment scores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-f 6</a:t>
            </a:r>
            <a:r>
              <a:rPr lang="en-US"/>
              <a:t>: blast tabular format with 12 default fields with added </a:t>
            </a:r>
            <a:r>
              <a:rPr lang="en-US" err="1"/>
              <a:t>qframe</a:t>
            </a:r>
            <a:r>
              <a:rPr lang="en-US"/>
              <a:t> and </a:t>
            </a:r>
            <a:r>
              <a:rPr lang="en-US" err="1"/>
              <a:t>qseq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2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6D97-F095-C693-CB4F-63F521DE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Membrane Protein database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9EB8A86-BC49-4CF1-E972-CF4A31FE09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847302"/>
              </p:ext>
            </p:extLst>
          </p:nvPr>
        </p:nvGraphicFramePr>
        <p:xfrm>
          <a:off x="539749" y="1589087"/>
          <a:ext cx="11112502" cy="490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375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EF1C-8C45-7A94-8863-D81F2136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TMHMM-2.0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C83AD-4729-CFA1-BE62-1192503C6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" y="1690688"/>
            <a:ext cx="6892290" cy="5007292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DeepTMHMM</a:t>
            </a:r>
            <a:r>
              <a:rPr lang="en-US" dirty="0"/>
              <a:t> has a file limit and requires Docker installation to exceed the limit</a:t>
            </a:r>
          </a:p>
          <a:p>
            <a:r>
              <a:rPr lang="en-US" dirty="0"/>
              <a:t>Tested TMHMM-2.0 with </a:t>
            </a:r>
            <a:r>
              <a:rPr lang="en-US" dirty="0" err="1"/>
              <a:t>psrecord</a:t>
            </a:r>
            <a:r>
              <a:rPr lang="en-US" dirty="0"/>
              <a:t> on 5 test files</a:t>
            </a:r>
          </a:p>
          <a:p>
            <a:r>
              <a:rPr lang="en-US" dirty="0"/>
              <a:t>Command line: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tmhmm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$file &gt;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outfile.tmhmm.out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gives output .</a:t>
            </a:r>
            <a:r>
              <a:rPr lang="en-US" dirty="0" err="1">
                <a:cs typeface="Courier New" panose="02070309020205020404" pitchFamily="49" charset="0"/>
              </a:rPr>
              <a:t>tsv</a:t>
            </a:r>
            <a:r>
              <a:rPr lang="en-US" dirty="0">
                <a:cs typeface="Courier New" panose="02070309020205020404" pitchFamily="49" charset="0"/>
              </a:rPr>
              <a:t> file with five header lines followed by a single tab separated line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cs typeface="Courier New" panose="02070309020205020404" pitchFamily="49" charset="0"/>
              </a:rPr>
              <a:t>seqID</a:t>
            </a:r>
            <a:r>
              <a:rPr lang="en-US" dirty="0">
                <a:cs typeface="Courier New" panose="02070309020205020404" pitchFamily="49" charset="0"/>
              </a:rPr>
              <a:t>, TMHMM2.0, prediction (inside/outside), start, and stop position.</a:t>
            </a:r>
          </a:p>
          <a:p>
            <a:r>
              <a:rPr lang="en-US" dirty="0"/>
              <a:t>To convert into .</a:t>
            </a:r>
            <a:r>
              <a:rPr lang="en-US" dirty="0" err="1"/>
              <a:t>gff</a:t>
            </a:r>
            <a:r>
              <a:rPr lang="en-US" dirty="0"/>
              <a:t> and .</a:t>
            </a:r>
            <a:r>
              <a:rPr lang="en-US" dirty="0" err="1"/>
              <a:t>faa</a:t>
            </a:r>
            <a:r>
              <a:rPr lang="en-US" dirty="0"/>
              <a:t>/.</a:t>
            </a:r>
            <a:r>
              <a:rPr lang="en-US" dirty="0" err="1"/>
              <a:t>fna</a:t>
            </a:r>
            <a:r>
              <a:rPr lang="en-US" dirty="0"/>
              <a:t>, created a .</a:t>
            </a:r>
            <a:r>
              <a:rPr lang="en-US" dirty="0" err="1"/>
              <a:t>py</a:t>
            </a:r>
            <a:r>
              <a:rPr lang="en-US" dirty="0"/>
              <a:t> script to parse files.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tmhmmout_convert.py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A40BB-049B-D548-2AAA-DF7AAEC1D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560" y="1896904"/>
            <a:ext cx="410337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0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D305F-15D6-3F60-B00F-883397E1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What is functional annotation?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1007A40-2CE9-0CA2-8B29-F322EE3E5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C992-B58E-4F96-2D43-A47E4683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200">
                <a:ea typeface="+mn-lt"/>
                <a:cs typeface="+mn-lt"/>
              </a:rPr>
              <a:t>Identifying functional elements along the sequence of a genome based on the assembled and predicted gene sequences, thus giving meaning to it.</a:t>
            </a:r>
          </a:p>
          <a:p>
            <a:r>
              <a:rPr lang="en-US" sz="2200">
                <a:cs typeface="Calibri" panose="020F0502020204030204"/>
              </a:rPr>
              <a:t>Pre-build pipelines: combining the gene prediction and functional annotation.</a:t>
            </a:r>
          </a:p>
          <a:p>
            <a:r>
              <a:rPr lang="en-US" sz="2200">
                <a:cs typeface="Calibri" panose="020F0502020204030204"/>
              </a:rPr>
              <a:t>We want information on the functional aspects of the gene and how they are interconnected</a:t>
            </a:r>
          </a:p>
          <a:p>
            <a:endParaRPr lang="en-US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9493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C2C9-6CBD-4B73-698A-717B43BE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TMHMM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1DBE18F-2AE2-30F3-32B7-EEF2DFAAE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559551"/>
              </p:ext>
            </p:extLst>
          </p:nvPr>
        </p:nvGraphicFramePr>
        <p:xfrm>
          <a:off x="477385" y="1690687"/>
          <a:ext cx="11237230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8039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4EE37-5B07-3ADE-F308-9758F29C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Virulence Factor</a:t>
            </a:r>
            <a:endParaRPr lang="en-US" sz="4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592E-0800-FE8E-E7EB-C38F6B17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300">
                <a:cs typeface="Calibri"/>
              </a:rPr>
              <a:t>Database: VFDB core protein (1.1MB)</a:t>
            </a:r>
          </a:p>
          <a:p>
            <a:r>
              <a:rPr lang="en-US" sz="1300">
                <a:cs typeface="Calibri"/>
              </a:rPr>
              <a:t>Tools comparison:</a:t>
            </a:r>
          </a:p>
          <a:p>
            <a:pPr lvl="1"/>
            <a:r>
              <a:rPr lang="en-US" sz="1300">
                <a:cs typeface="Calibri"/>
              </a:rPr>
              <a:t>Both tools use the most sensitive mode to compare their performance</a:t>
            </a:r>
          </a:p>
          <a:p>
            <a:pPr lvl="1"/>
            <a:r>
              <a:rPr lang="en-US" sz="1300">
                <a:cs typeface="Calibri"/>
              </a:rPr>
              <a:t>Use MMseqs2 BLASTX for downstream annotation</a:t>
            </a:r>
          </a:p>
          <a:p>
            <a:pPr lvl="1"/>
            <a:r>
              <a:rPr lang="en-US" sz="1300">
                <a:cs typeface="Calibri"/>
              </a:rPr>
              <a:t>Example usage: </a:t>
            </a:r>
          </a:p>
          <a:p>
            <a:pPr lvl="2"/>
            <a:r>
              <a:rPr lang="en-US" sz="1300" i="1">
                <a:ea typeface="+mn-lt"/>
                <a:cs typeface="+mn-lt"/>
              </a:rPr>
              <a:t>mmseqs easy-search ${FILE} /home/team2/databases/VFDB/VFDB_setA_pro.fas.gz ${SAMPLE}.m8 tmp --format-output query,target,pident,alnlen,mismatch,gapopen,qstart,qend,tstart,tend,evalue,bits,qframe,qseq -s 7.5 -v 0</a:t>
            </a:r>
            <a:endParaRPr lang="en-US" sz="1300" i="1">
              <a:cs typeface="Calibri"/>
            </a:endParaRPr>
          </a:p>
          <a:p>
            <a:pPr lvl="2"/>
            <a:r>
              <a:rPr lang="en-US" sz="1300">
                <a:cs typeface="Calibri"/>
              </a:rPr>
              <a:t>-s 7.5 most sensitive</a:t>
            </a:r>
          </a:p>
          <a:p>
            <a:pPr lvl="2"/>
            <a:r>
              <a:rPr lang="en-US" sz="1300">
                <a:cs typeface="Calibri"/>
              </a:rPr>
              <a:t>Query: fna, Database faa (automatically create ntDB and aaDB)</a:t>
            </a:r>
          </a:p>
          <a:p>
            <a:endParaRPr lang="en-US" sz="1300">
              <a:cs typeface="Calibri"/>
            </a:endParaRPr>
          </a:p>
          <a:p>
            <a:pPr lvl="1"/>
            <a:endParaRPr lang="en-US" sz="1300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C7C421-2710-69C3-1D11-556C87234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11555"/>
              </p:ext>
            </p:extLst>
          </p:nvPr>
        </p:nvGraphicFramePr>
        <p:xfrm>
          <a:off x="5911532" y="3213293"/>
          <a:ext cx="5150279" cy="225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741">
                  <a:extLst>
                    <a:ext uri="{9D8B030D-6E8A-4147-A177-3AD203B41FA5}">
                      <a16:colId xmlns:a16="http://schemas.microsoft.com/office/drawing/2014/main" val="4208285891"/>
                    </a:ext>
                  </a:extLst>
                </a:gridCol>
                <a:gridCol w="1808769">
                  <a:extLst>
                    <a:ext uri="{9D8B030D-6E8A-4147-A177-3AD203B41FA5}">
                      <a16:colId xmlns:a16="http://schemas.microsoft.com/office/drawing/2014/main" val="3375220089"/>
                    </a:ext>
                  </a:extLst>
                </a:gridCol>
                <a:gridCol w="1808769">
                  <a:extLst>
                    <a:ext uri="{9D8B030D-6E8A-4147-A177-3AD203B41FA5}">
                      <a16:colId xmlns:a16="http://schemas.microsoft.com/office/drawing/2014/main" val="1415544193"/>
                    </a:ext>
                  </a:extLst>
                </a:gridCol>
              </a:tblGrid>
              <a:tr h="840385">
                <a:tc>
                  <a:txBody>
                    <a:bodyPr/>
                    <a:lstStyle/>
                    <a:p>
                      <a:pPr fontAlgn="t"/>
                      <a:endParaRPr lang="en-US" sz="2200">
                        <a:effectLst/>
                      </a:endParaRPr>
                    </a:p>
                    <a:p>
                      <a:pPr algn="l" rtl="0" fontAlgn="base"/>
                      <a:endParaRPr lang="en-US" sz="2200" b="0" i="0">
                        <a:effectLst/>
                      </a:endParaRPr>
                    </a:p>
                  </a:txBody>
                  <a:tcPr marL="113566" marR="113566" marT="56783" marB="56783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2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>
                          <a:effectLst/>
                        </a:rPr>
                        <a:t>MMseqs2 </a:t>
                      </a:r>
                      <a:endParaRPr lang="en-US" sz="2200" b="0" i="0">
                        <a:effectLst/>
                      </a:endParaRPr>
                    </a:p>
                  </a:txBody>
                  <a:tcPr marL="113566" marR="113566" marT="56783" marB="56783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2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DIAMOND </a:t>
                      </a:r>
                      <a:endParaRPr lang="en-US" sz="2200" b="0" i="0">
                        <a:effectLst/>
                      </a:endParaRPr>
                    </a:p>
                  </a:txBody>
                  <a:tcPr marL="113566" marR="113566" marT="56783" marB="56783"/>
                </a:tc>
                <a:extLst>
                  <a:ext uri="{0D108BD9-81ED-4DB2-BD59-A6C34878D82A}">
                    <a16:rowId xmlns:a16="http://schemas.microsoft.com/office/drawing/2014/main" val="1259782351"/>
                  </a:ext>
                </a:extLst>
              </a:tr>
              <a:tr h="707892">
                <a:tc>
                  <a:txBody>
                    <a:bodyPr/>
                    <a:lstStyle/>
                    <a:p>
                      <a:pPr fontAlgn="t"/>
                      <a:endParaRPr lang="en-US" sz="22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>
                          <a:effectLst/>
                        </a:rPr>
                        <a:t>speed </a:t>
                      </a:r>
                      <a:endParaRPr lang="en-US" sz="2200" b="0" i="0">
                        <a:effectLst/>
                      </a:endParaRPr>
                    </a:p>
                  </a:txBody>
                  <a:tcPr marL="113566" marR="113566" marT="56783" marB="56783"/>
                </a:tc>
                <a:tc>
                  <a:txBody>
                    <a:bodyPr/>
                    <a:lstStyle/>
                    <a:p>
                      <a:pPr fontAlgn="t"/>
                      <a:endParaRPr lang="en-US" sz="22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>
                          <a:effectLst/>
                        </a:rPr>
                        <a:t>~5s </a:t>
                      </a:r>
                      <a:endParaRPr lang="en-US" sz="2200" b="0" i="0">
                        <a:effectLst/>
                      </a:endParaRPr>
                    </a:p>
                  </a:txBody>
                  <a:tcPr marL="113566" marR="113566" marT="56783" marB="56783"/>
                </a:tc>
                <a:tc>
                  <a:txBody>
                    <a:bodyPr/>
                    <a:lstStyle/>
                    <a:p>
                      <a:pPr fontAlgn="t"/>
                      <a:endParaRPr lang="en-US" sz="22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>
                          <a:effectLst/>
                        </a:rPr>
                        <a:t>~1.8s </a:t>
                      </a:r>
                      <a:endParaRPr lang="en-US" sz="2200" b="0" i="0">
                        <a:effectLst/>
                      </a:endParaRPr>
                    </a:p>
                  </a:txBody>
                  <a:tcPr marL="113566" marR="113566" marT="56783" marB="56783"/>
                </a:tc>
                <a:extLst>
                  <a:ext uri="{0D108BD9-81ED-4DB2-BD59-A6C34878D82A}">
                    <a16:rowId xmlns:a16="http://schemas.microsoft.com/office/drawing/2014/main" val="165274728"/>
                  </a:ext>
                </a:extLst>
              </a:tr>
              <a:tr h="707892">
                <a:tc>
                  <a:txBody>
                    <a:bodyPr/>
                    <a:lstStyle/>
                    <a:p>
                      <a:pPr fontAlgn="t"/>
                      <a:endParaRPr lang="en-US" sz="22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>
                          <a:effectLst/>
                        </a:rPr>
                        <a:t>Number of hits </a:t>
                      </a:r>
                      <a:endParaRPr lang="en-US" sz="2200" b="0" i="0">
                        <a:effectLst/>
                      </a:endParaRPr>
                    </a:p>
                  </a:txBody>
                  <a:tcPr marL="113566" marR="113566" marT="56783" marB="56783"/>
                </a:tc>
                <a:tc>
                  <a:txBody>
                    <a:bodyPr/>
                    <a:lstStyle/>
                    <a:p>
                      <a:pPr fontAlgn="t"/>
                      <a:endParaRPr lang="en-US" sz="22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>
                          <a:effectLst/>
                        </a:rPr>
                        <a:t>~2476 (CGT2060) </a:t>
                      </a:r>
                      <a:endParaRPr lang="en-US" sz="2200" b="0" i="0">
                        <a:effectLst/>
                      </a:endParaRPr>
                    </a:p>
                  </a:txBody>
                  <a:tcPr marL="113566" marR="113566" marT="56783" marB="56783"/>
                </a:tc>
                <a:tc>
                  <a:txBody>
                    <a:bodyPr/>
                    <a:lstStyle/>
                    <a:p>
                      <a:pPr fontAlgn="t"/>
                      <a:endParaRPr lang="en-US" sz="22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>
                          <a:effectLst/>
                        </a:rPr>
                        <a:t>~2071 (CGT2060) </a:t>
                      </a:r>
                      <a:endParaRPr lang="en-US" sz="2200" b="0" i="0">
                        <a:effectLst/>
                      </a:endParaRPr>
                    </a:p>
                  </a:txBody>
                  <a:tcPr marL="113566" marR="113566" marT="56783" marB="56783"/>
                </a:tc>
                <a:extLst>
                  <a:ext uri="{0D108BD9-81ED-4DB2-BD59-A6C34878D82A}">
                    <a16:rowId xmlns:a16="http://schemas.microsoft.com/office/drawing/2014/main" val="3751563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202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E703-9B2A-E4A2-7511-EFC57F62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Virulence Factor 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26289F9B-810D-65FC-F383-DEDF6D11B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415" y="1653748"/>
            <a:ext cx="8089900" cy="4871818"/>
          </a:xfrm>
        </p:spPr>
      </p:pic>
    </p:spTree>
    <p:extLst>
      <p:ext uri="{BB962C8B-B14F-4D97-AF65-F5344CB8AC3E}">
        <p14:creationId xmlns:p14="http://schemas.microsoft.com/office/powerpoint/2010/main" val="3356963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8A7-88AE-3E8B-FBE1-6408A9DE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Prophages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9769-8805-F91C-D080-47D71D566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>
                <a:ea typeface="+mn-lt"/>
                <a:cs typeface="+mn-lt"/>
              </a:rPr>
              <a:t>Database: PHROGs protein (53MB)</a:t>
            </a:r>
          </a:p>
          <a:p>
            <a:r>
              <a:rPr lang="en-US" sz="1300">
                <a:ea typeface="+mn-lt"/>
                <a:cs typeface="+mn-lt"/>
              </a:rPr>
              <a:t>Tools comparison:</a:t>
            </a:r>
          </a:p>
          <a:p>
            <a:pPr lvl="1"/>
            <a:r>
              <a:rPr lang="en-US" sz="1300">
                <a:ea typeface="+mn-lt"/>
                <a:cs typeface="+mn-lt"/>
              </a:rPr>
              <a:t>Both tools use the most sensitive mode to compare their performance</a:t>
            </a:r>
          </a:p>
          <a:p>
            <a:pPr lvl="1"/>
            <a:r>
              <a:rPr lang="en-US" sz="1300">
                <a:ea typeface="+mn-lt"/>
                <a:cs typeface="+mn-lt"/>
              </a:rPr>
              <a:t>Use MMseqs2 BLASTX for downstream annotation</a:t>
            </a:r>
          </a:p>
          <a:p>
            <a:pPr lvl="1"/>
            <a:r>
              <a:rPr lang="en-US" sz="1300">
                <a:ea typeface="+mn-lt"/>
                <a:cs typeface="+mn-lt"/>
              </a:rPr>
              <a:t>Since PHROGs is large, is better to create a DB (prevent recursively create large DB 50 times)</a:t>
            </a:r>
          </a:p>
          <a:p>
            <a:pPr lvl="2"/>
            <a:r>
              <a:rPr lang="en-US" sz="1300">
                <a:cs typeface="Calibri"/>
              </a:rPr>
              <a:t>Cat to combine all the PHROGs ortholog group </a:t>
            </a:r>
            <a:r>
              <a:rPr lang="en-US" sz="1300" err="1">
                <a:cs typeface="Calibri"/>
              </a:rPr>
              <a:t>faa</a:t>
            </a:r>
            <a:r>
              <a:rPr lang="en-US" sz="1300">
                <a:cs typeface="Calibri"/>
              </a:rPr>
              <a:t> files</a:t>
            </a:r>
          </a:p>
          <a:p>
            <a:pPr lvl="2"/>
            <a:r>
              <a:rPr lang="en-US" sz="1300">
                <a:cs typeface="Calibri"/>
              </a:rPr>
              <a:t>Generate database through </a:t>
            </a:r>
            <a:r>
              <a:rPr lang="en-US" sz="1300" i="1" err="1">
                <a:ea typeface="+mn-lt"/>
                <a:cs typeface="+mn-lt"/>
              </a:rPr>
              <a:t>mmseqs</a:t>
            </a:r>
            <a:r>
              <a:rPr lang="en-US" sz="1300" i="1">
                <a:ea typeface="+mn-lt"/>
                <a:cs typeface="+mn-lt"/>
              </a:rPr>
              <a:t> </a:t>
            </a:r>
            <a:r>
              <a:rPr lang="en-US" sz="1300" i="1" err="1">
                <a:ea typeface="+mn-lt"/>
                <a:cs typeface="+mn-lt"/>
              </a:rPr>
              <a:t>createdb</a:t>
            </a:r>
            <a:r>
              <a:rPr lang="en-US" sz="1300" i="1">
                <a:ea typeface="+mn-lt"/>
                <a:cs typeface="+mn-lt"/>
              </a:rPr>
              <a:t> </a:t>
            </a:r>
            <a:r>
              <a:rPr lang="en-US" sz="1300" i="1" err="1">
                <a:ea typeface="+mn-lt"/>
                <a:cs typeface="+mn-lt"/>
              </a:rPr>
              <a:t>phrog.faa</a:t>
            </a:r>
            <a:r>
              <a:rPr lang="en-US" sz="1300" i="1">
                <a:ea typeface="+mn-lt"/>
                <a:cs typeface="+mn-lt"/>
              </a:rPr>
              <a:t> </a:t>
            </a:r>
            <a:r>
              <a:rPr lang="en-US" sz="1300" i="1" err="1">
                <a:ea typeface="+mn-lt"/>
                <a:cs typeface="+mn-lt"/>
              </a:rPr>
              <a:t>phrogDB</a:t>
            </a:r>
          </a:p>
          <a:p>
            <a:pPr lvl="2"/>
            <a:r>
              <a:rPr lang="en-US" sz="1300" err="1">
                <a:ea typeface="+mn-lt"/>
                <a:cs typeface="+mn-lt"/>
              </a:rPr>
              <a:t>mmseqs</a:t>
            </a:r>
            <a:r>
              <a:rPr lang="en-US" sz="1300">
                <a:ea typeface="+mn-lt"/>
                <a:cs typeface="+mn-lt"/>
              </a:rPr>
              <a:t> easy-search ${FILE} </a:t>
            </a:r>
            <a:r>
              <a:rPr lang="en-US" sz="1300" err="1">
                <a:ea typeface="+mn-lt"/>
                <a:cs typeface="+mn-lt"/>
              </a:rPr>
              <a:t>phrogDB</a:t>
            </a:r>
            <a:r>
              <a:rPr lang="en-US" sz="1300">
                <a:ea typeface="+mn-lt"/>
                <a:cs typeface="+mn-lt"/>
              </a:rPr>
              <a:t> ${SAMPLE}.m8 </a:t>
            </a:r>
            <a:r>
              <a:rPr lang="en-US" sz="1300" err="1">
                <a:ea typeface="+mn-lt"/>
                <a:cs typeface="+mn-lt"/>
              </a:rPr>
              <a:t>tmp</a:t>
            </a:r>
            <a:r>
              <a:rPr lang="en-US" sz="1300">
                <a:ea typeface="+mn-lt"/>
                <a:cs typeface="+mn-lt"/>
              </a:rPr>
              <a:t> --format-output query,target,pident,alnlen,mismatch,gapopen,qstart,qend,tstart,tend,evalue,bits,qframe,qseq -s 7.5 -v 0</a:t>
            </a:r>
            <a:endParaRPr lang="en-US" sz="1300" i="1">
              <a:ea typeface="+mn-lt"/>
              <a:cs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5231DF-3B7B-862A-005A-6EC4438C6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93728"/>
              </p:ext>
            </p:extLst>
          </p:nvPr>
        </p:nvGraphicFramePr>
        <p:xfrm>
          <a:off x="6541053" y="1960613"/>
          <a:ext cx="4777382" cy="2764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464">
                  <a:extLst>
                    <a:ext uri="{9D8B030D-6E8A-4147-A177-3AD203B41FA5}">
                      <a16:colId xmlns:a16="http://schemas.microsoft.com/office/drawing/2014/main" val="2807599677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894701078"/>
                    </a:ext>
                  </a:extLst>
                </a:gridCol>
                <a:gridCol w="1882254">
                  <a:extLst>
                    <a:ext uri="{9D8B030D-6E8A-4147-A177-3AD203B41FA5}">
                      <a16:colId xmlns:a16="http://schemas.microsoft.com/office/drawing/2014/main" val="2469929519"/>
                    </a:ext>
                  </a:extLst>
                </a:gridCol>
              </a:tblGrid>
              <a:tr h="839092">
                <a:tc>
                  <a:txBody>
                    <a:bodyPr/>
                    <a:lstStyle/>
                    <a:p>
                      <a:pPr fontAlgn="t"/>
                      <a:endParaRPr lang="en-US" sz="2600">
                        <a:effectLst/>
                      </a:endParaRPr>
                    </a:p>
                    <a:p>
                      <a:pPr rtl="0" fontAlgn="base"/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600">
                        <a:effectLst/>
                      </a:endParaRPr>
                    </a:p>
                  </a:txBody>
                  <a:tcPr marL="134614" marR="134614" marT="67307" marB="67307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600">
                        <a:effectLst/>
                      </a:endParaRPr>
                    </a:p>
                    <a:p>
                      <a:pPr rtl="0" fontAlgn="base"/>
                      <a:r>
                        <a:rPr lang="en-US" sz="1600">
                          <a:effectLst/>
                        </a:rPr>
                        <a:t>MMseqs2 </a:t>
                      </a:r>
                      <a:endParaRPr lang="en-US" sz="2600">
                        <a:effectLst/>
                      </a:endParaRPr>
                    </a:p>
                  </a:txBody>
                  <a:tcPr marL="134614" marR="134614" marT="67307" marB="67307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600">
                        <a:effectLst/>
                      </a:endParaRPr>
                    </a:p>
                    <a:p>
                      <a:pPr rtl="0" fontAlgn="base"/>
                      <a:r>
                        <a:rPr lang="en-US" sz="1600">
                          <a:effectLst/>
                        </a:rPr>
                        <a:t> DIAMOND </a:t>
                      </a:r>
                      <a:endParaRPr lang="en-US" sz="2600">
                        <a:effectLst/>
                      </a:endParaRPr>
                    </a:p>
                  </a:txBody>
                  <a:tcPr marL="134614" marR="134614" marT="67307" marB="67307"/>
                </a:tc>
                <a:extLst>
                  <a:ext uri="{0D108BD9-81ED-4DB2-BD59-A6C34878D82A}">
                    <a16:rowId xmlns:a16="http://schemas.microsoft.com/office/drawing/2014/main" val="2657978869"/>
                  </a:ext>
                </a:extLst>
              </a:tr>
              <a:tr h="839092">
                <a:tc>
                  <a:txBody>
                    <a:bodyPr/>
                    <a:lstStyle/>
                    <a:p>
                      <a:pPr fontAlgn="t"/>
                      <a:endParaRPr lang="en-US" sz="2600">
                        <a:effectLst/>
                      </a:endParaRPr>
                    </a:p>
                    <a:p>
                      <a:pPr rtl="0" fontAlgn="base"/>
                      <a:r>
                        <a:rPr lang="en-US" sz="1600">
                          <a:effectLst/>
                        </a:rPr>
                        <a:t>speed </a:t>
                      </a:r>
                      <a:endParaRPr lang="en-US" sz="2600">
                        <a:effectLst/>
                      </a:endParaRPr>
                    </a:p>
                  </a:txBody>
                  <a:tcPr marL="134614" marR="134614" marT="67307" marB="67307"/>
                </a:tc>
                <a:tc>
                  <a:txBody>
                    <a:bodyPr/>
                    <a:lstStyle/>
                    <a:p>
                      <a:pPr fontAlgn="t"/>
                      <a:endParaRPr lang="en-US" sz="2600">
                        <a:effectLst/>
                      </a:endParaRPr>
                    </a:p>
                    <a:p>
                      <a:pPr rtl="0" fontAlgn="base"/>
                      <a:r>
                        <a:rPr lang="en-US" sz="1600">
                          <a:effectLst/>
                        </a:rPr>
                        <a:t>~16s </a:t>
                      </a:r>
                      <a:endParaRPr lang="en-US" sz="2600">
                        <a:effectLst/>
                      </a:endParaRPr>
                    </a:p>
                  </a:txBody>
                  <a:tcPr marL="134614" marR="134614" marT="67307" marB="67307"/>
                </a:tc>
                <a:tc>
                  <a:txBody>
                    <a:bodyPr/>
                    <a:lstStyle/>
                    <a:p>
                      <a:pPr fontAlgn="t"/>
                      <a:endParaRPr lang="en-US" sz="2600">
                        <a:effectLst/>
                      </a:endParaRPr>
                    </a:p>
                    <a:p>
                      <a:pPr rtl="0" fontAlgn="base"/>
                      <a:r>
                        <a:rPr lang="en-US" sz="1600">
                          <a:effectLst/>
                        </a:rPr>
                        <a:t>~60s </a:t>
                      </a:r>
                      <a:endParaRPr lang="en-US" sz="2600">
                        <a:effectLst/>
                      </a:endParaRPr>
                    </a:p>
                  </a:txBody>
                  <a:tcPr marL="134614" marR="134614" marT="67307" marB="67307"/>
                </a:tc>
                <a:extLst>
                  <a:ext uri="{0D108BD9-81ED-4DB2-BD59-A6C34878D82A}">
                    <a16:rowId xmlns:a16="http://schemas.microsoft.com/office/drawing/2014/main" val="799057277"/>
                  </a:ext>
                </a:extLst>
              </a:tr>
              <a:tr h="1085883">
                <a:tc>
                  <a:txBody>
                    <a:bodyPr/>
                    <a:lstStyle/>
                    <a:p>
                      <a:pPr fontAlgn="t"/>
                      <a:endParaRPr lang="en-US" sz="2600">
                        <a:effectLst/>
                      </a:endParaRPr>
                    </a:p>
                    <a:p>
                      <a:pPr rtl="0" fontAlgn="base"/>
                      <a:r>
                        <a:rPr lang="en-US" sz="1600">
                          <a:effectLst/>
                        </a:rPr>
                        <a:t>Number of hits </a:t>
                      </a:r>
                      <a:endParaRPr lang="en-US" sz="2600">
                        <a:effectLst/>
                      </a:endParaRPr>
                    </a:p>
                  </a:txBody>
                  <a:tcPr marL="134614" marR="134614" marT="67307" marB="67307"/>
                </a:tc>
                <a:tc>
                  <a:txBody>
                    <a:bodyPr/>
                    <a:lstStyle/>
                    <a:p>
                      <a:pPr fontAlgn="t"/>
                      <a:endParaRPr lang="en-US" sz="2600">
                        <a:effectLst/>
                      </a:endParaRPr>
                    </a:p>
                    <a:p>
                      <a:pPr rtl="0" fontAlgn="base"/>
                      <a:r>
                        <a:rPr lang="en-US" sz="1600">
                          <a:effectLst/>
                        </a:rPr>
                        <a:t>~23K (CGT2060) </a:t>
                      </a:r>
                      <a:endParaRPr lang="en-US" sz="2600">
                        <a:effectLst/>
                      </a:endParaRPr>
                    </a:p>
                  </a:txBody>
                  <a:tcPr marL="134614" marR="134614" marT="67307" marB="67307"/>
                </a:tc>
                <a:tc>
                  <a:txBody>
                    <a:bodyPr/>
                    <a:lstStyle/>
                    <a:p>
                      <a:pPr fontAlgn="t"/>
                      <a:endParaRPr lang="en-US" sz="2600">
                        <a:effectLst/>
                      </a:endParaRPr>
                    </a:p>
                    <a:p>
                      <a:pPr rtl="0" fontAlgn="base"/>
                      <a:r>
                        <a:rPr lang="en-US" sz="1600">
                          <a:effectLst/>
                        </a:rPr>
                        <a:t>~6K(CGT2060) </a:t>
                      </a:r>
                      <a:endParaRPr lang="en-US" sz="2600">
                        <a:effectLst/>
                      </a:endParaRPr>
                    </a:p>
                  </a:txBody>
                  <a:tcPr marL="134614" marR="134614" marT="67307" marB="67307"/>
                </a:tc>
                <a:extLst>
                  <a:ext uri="{0D108BD9-81ED-4DB2-BD59-A6C34878D82A}">
                    <a16:rowId xmlns:a16="http://schemas.microsoft.com/office/drawing/2014/main" val="2934202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830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67AE-2AAD-B9E3-E94E-661343C0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Prophage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9FFD3E3-0DEC-4425-5F69-716DB3B17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245" y="1690688"/>
            <a:ext cx="8300357" cy="5012404"/>
          </a:xfrm>
        </p:spPr>
      </p:pic>
    </p:spTree>
    <p:extLst>
      <p:ext uri="{BB962C8B-B14F-4D97-AF65-F5344CB8AC3E}">
        <p14:creationId xmlns:p14="http://schemas.microsoft.com/office/powerpoint/2010/main" val="320400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A9E2-AC19-52C5-8A7A-A9E4F066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 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A4D-D668-625D-C269-1C2684F5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GFF Validator</a:t>
            </a:r>
          </a:p>
          <a:p>
            <a:r>
              <a:rPr lang="en-US"/>
              <a:t>Merging_gff.py</a:t>
            </a:r>
          </a:p>
          <a:p>
            <a:r>
              <a:rPr lang="en-US"/>
              <a:t>if </a:t>
            </a:r>
            <a:r>
              <a:rPr lang="en-US" err="1"/>
              <a:t>seqname</a:t>
            </a:r>
            <a:r>
              <a:rPr lang="en-US"/>
              <a:t>, start, end of gff1.line == </a:t>
            </a:r>
            <a:r>
              <a:rPr lang="en-US" err="1"/>
              <a:t>seqname</a:t>
            </a:r>
            <a:r>
              <a:rPr lang="en-US"/>
              <a:t>, start, end of gff2.line</a:t>
            </a:r>
          </a:p>
          <a:p>
            <a:pPr lvl="1"/>
            <a:r>
              <a:rPr lang="en-US"/>
              <a:t>    gff1.line.attribute.append(gff2.line.attribute)</a:t>
            </a:r>
          </a:p>
          <a:p>
            <a:pPr lvl="1"/>
            <a:r>
              <a:rPr lang="en-US"/>
              <a:t>Else</a:t>
            </a:r>
          </a:p>
          <a:p>
            <a:pPr lvl="1"/>
            <a:r>
              <a:rPr lang="en-US"/>
              <a:t>    gff1.append(gff2.line )</a:t>
            </a:r>
          </a:p>
          <a:p>
            <a:r>
              <a:rPr lang="en-US"/>
              <a:t>Example usage:</a:t>
            </a:r>
          </a:p>
          <a:p>
            <a:pPr lvl="1"/>
            <a:r>
              <a:rPr lang="en-US"/>
              <a:t>./merge_gff.py -g1 &lt;1.gff&gt; -g2 &lt;2.gff&gt; -o &lt;</a:t>
            </a:r>
            <a:r>
              <a:rPr lang="en-US" err="1"/>
              <a:t>merged.gff</a:t>
            </a:r>
            <a:r>
              <a:rPr lang="en-US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3763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2A25-65A0-38C6-0B77-D7C495CB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BA172-0CA1-5D80-EC83-D9639BCC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Our reads have the following functional annotations:</a:t>
            </a:r>
            <a:endParaRPr lang="en-US"/>
          </a:p>
          <a:p>
            <a:r>
              <a:rPr lang="en-US">
                <a:cs typeface="Calibri"/>
              </a:rPr>
              <a:t>Orthologous groups</a:t>
            </a:r>
          </a:p>
          <a:p>
            <a:r>
              <a:rPr lang="en-US">
                <a:cs typeface="Calibri"/>
              </a:rPr>
              <a:t>Antibiotic resistance</a:t>
            </a:r>
          </a:p>
          <a:p>
            <a:r>
              <a:rPr lang="en-US">
                <a:cs typeface="Calibri"/>
              </a:rPr>
              <a:t>Prophage</a:t>
            </a:r>
          </a:p>
          <a:p>
            <a:r>
              <a:rPr lang="en-US">
                <a:cs typeface="Calibri"/>
              </a:rPr>
              <a:t>Virulence</a:t>
            </a:r>
          </a:p>
          <a:p>
            <a:r>
              <a:rPr lang="en-US">
                <a:cs typeface="Calibri"/>
              </a:rPr>
              <a:t>Plasmids</a:t>
            </a:r>
          </a:p>
          <a:p>
            <a:r>
              <a:rPr lang="en-US">
                <a:cs typeface="Calibri"/>
              </a:rPr>
              <a:t>Outer, inner, and transmembrane protein</a:t>
            </a:r>
          </a:p>
          <a:p>
            <a:r>
              <a:rPr lang="en-US">
                <a:cs typeface="Calibri"/>
              </a:rPr>
              <a:t>Signal peptide</a:t>
            </a:r>
          </a:p>
          <a:p>
            <a:r>
              <a:rPr lang="en-US" err="1">
                <a:cs typeface="Calibri"/>
              </a:rPr>
              <a:t>crispr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9412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FCBB-C8D1-8E43-C100-DE8555F9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References</a:t>
            </a:r>
            <a:br>
              <a:rPr lang="en-US"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67A3-8368-53C1-56E6-5B85413C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020494"/>
            <a:ext cx="11967713" cy="571718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en-US">
                <a:solidFill>
                  <a:srgbClr val="333333"/>
                </a:solidFill>
                <a:ea typeface="+mn-lt"/>
                <a:cs typeface="+mn-lt"/>
              </a:rPr>
              <a:t>Hernández-</a:t>
            </a:r>
            <a:r>
              <a:rPr lang="en-US" err="1">
                <a:solidFill>
                  <a:srgbClr val="333333"/>
                </a:solidFill>
                <a:ea typeface="+mn-lt"/>
                <a:cs typeface="+mn-lt"/>
              </a:rPr>
              <a:t>Salmerón</a:t>
            </a:r>
            <a:r>
              <a:rPr lang="en-US">
                <a:solidFill>
                  <a:srgbClr val="333333"/>
                </a:solidFill>
                <a:ea typeface="+mn-lt"/>
                <a:cs typeface="+mn-lt"/>
              </a:rPr>
              <a:t>, J.E., Moreno-</a:t>
            </a:r>
            <a:r>
              <a:rPr lang="en-US" err="1">
                <a:solidFill>
                  <a:srgbClr val="333333"/>
                </a:solidFill>
                <a:ea typeface="+mn-lt"/>
                <a:cs typeface="+mn-lt"/>
              </a:rPr>
              <a:t>Hagelsieb</a:t>
            </a:r>
            <a:r>
              <a:rPr lang="en-US">
                <a:solidFill>
                  <a:srgbClr val="333333"/>
                </a:solidFill>
                <a:ea typeface="+mn-lt"/>
                <a:cs typeface="+mn-lt"/>
              </a:rPr>
              <a:t>, G. Progress in quickly finding orthologs as reciprocal best hits: comparing blast, last, diamond and MMseqs2. </a:t>
            </a:r>
            <a:r>
              <a:rPr lang="en-US" i="1">
                <a:solidFill>
                  <a:srgbClr val="333333"/>
                </a:solidFill>
                <a:ea typeface="+mn-lt"/>
                <a:cs typeface="+mn-lt"/>
              </a:rPr>
              <a:t>BMC Genomics</a:t>
            </a:r>
            <a:r>
              <a:rPr lang="en-US">
                <a:solidFill>
                  <a:srgbClr val="333333"/>
                </a:solidFill>
                <a:ea typeface="+mn-lt"/>
                <a:cs typeface="+mn-lt"/>
              </a:rPr>
              <a:t> </a:t>
            </a:r>
            <a:r>
              <a:rPr lang="en-US" b="1">
                <a:solidFill>
                  <a:srgbClr val="333333"/>
                </a:solidFill>
                <a:ea typeface="+mn-lt"/>
                <a:cs typeface="+mn-lt"/>
              </a:rPr>
              <a:t>21</a:t>
            </a:r>
            <a:r>
              <a:rPr lang="en-US">
                <a:solidFill>
                  <a:srgbClr val="333333"/>
                </a:solidFill>
                <a:ea typeface="+mn-lt"/>
                <a:cs typeface="+mn-lt"/>
              </a:rPr>
              <a:t>, 741 (2020). </a:t>
            </a:r>
            <a:r>
              <a:rPr lang="en-US">
                <a:solidFill>
                  <a:srgbClr val="333333"/>
                </a:solidFill>
                <a:ea typeface="+mn-lt"/>
                <a:cs typeface="+mn-lt"/>
                <a:hlinkClick r:id="rId2"/>
              </a:rPr>
              <a:t>https://doi.org/10.1186/s12864-020-07132-6</a:t>
            </a:r>
            <a:endParaRPr lang="en-US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Buchfink</a:t>
            </a:r>
            <a:r>
              <a:rPr lang="en-US">
                <a:ea typeface="+mn-lt"/>
                <a:cs typeface="+mn-lt"/>
              </a:rPr>
              <a:t>, B., Ashkenazy, H., Reuter, K., Kennedy, J. A., &amp; Drost, H.-G. (2023). </a:t>
            </a:r>
            <a:r>
              <a:rPr lang="en-US" i="1">
                <a:ea typeface="+mn-lt"/>
                <a:cs typeface="+mn-lt"/>
              </a:rPr>
              <a:t>Sensitive clustering of protein sequences at tree-of-life scale using DIAMOND </a:t>
            </a:r>
            <a:r>
              <a:rPr lang="en-US" i="1" err="1">
                <a:ea typeface="+mn-lt"/>
                <a:cs typeface="+mn-lt"/>
              </a:rPr>
              <a:t>DeepClust</a:t>
            </a:r>
            <a:r>
              <a:rPr lang="en-US">
                <a:ea typeface="+mn-lt"/>
                <a:cs typeface="+mn-lt"/>
              </a:rPr>
              <a:t> (p. 2023.01.24.525373). </a:t>
            </a:r>
            <a:r>
              <a:rPr lang="en-US" err="1">
                <a:ea typeface="+mn-lt"/>
                <a:cs typeface="+mn-lt"/>
              </a:rPr>
              <a:t>bioRxiv</a:t>
            </a:r>
            <a:r>
              <a:rPr lang="en-US">
                <a:ea typeface="+mn-lt"/>
                <a:cs typeface="+mn-lt"/>
              </a:rPr>
              <a:t>. </a:t>
            </a:r>
            <a:r>
              <a:rPr lang="en-US">
                <a:ea typeface="+mn-lt"/>
                <a:cs typeface="+mn-lt"/>
                <a:hlinkClick r:id="rId3"/>
              </a:rPr>
              <a:t>https://doi.org/10.1101/2023.01.24.525373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Hallgren, J., </a:t>
            </a:r>
            <a:r>
              <a:rPr lang="en-US" err="1">
                <a:ea typeface="+mn-lt"/>
                <a:cs typeface="+mn-lt"/>
              </a:rPr>
              <a:t>Tsirigos</a:t>
            </a:r>
            <a:r>
              <a:rPr lang="en-US">
                <a:ea typeface="+mn-lt"/>
                <a:cs typeface="+mn-lt"/>
              </a:rPr>
              <a:t>, K. D., Pedersen, M. D., Almagro Armenteros, J. J., </a:t>
            </a:r>
            <a:r>
              <a:rPr lang="en-US" err="1">
                <a:ea typeface="+mn-lt"/>
                <a:cs typeface="+mn-lt"/>
              </a:rPr>
              <a:t>Marcatili</a:t>
            </a:r>
            <a:r>
              <a:rPr lang="en-US">
                <a:ea typeface="+mn-lt"/>
                <a:cs typeface="+mn-lt"/>
              </a:rPr>
              <a:t>, P., Nielsen, H., Krogh, A., &amp; Winther, O. (2022). </a:t>
            </a:r>
            <a:r>
              <a:rPr lang="en-US" err="1">
                <a:ea typeface="+mn-lt"/>
                <a:cs typeface="+mn-lt"/>
              </a:rPr>
              <a:t>DeepTMHMM</a:t>
            </a:r>
            <a:r>
              <a:rPr lang="en-US">
                <a:ea typeface="+mn-lt"/>
                <a:cs typeface="+mn-lt"/>
              </a:rPr>
              <a:t> predicts alpha and beta transmembrane proteins using deep neural networks. </a:t>
            </a:r>
            <a:r>
              <a:rPr lang="en-US" i="1" err="1">
                <a:ea typeface="+mn-lt"/>
                <a:cs typeface="+mn-lt"/>
              </a:rPr>
              <a:t>BioRxiv</a:t>
            </a:r>
            <a:r>
              <a:rPr lang="en-US">
                <a:ea typeface="+mn-lt"/>
                <a:cs typeface="+mn-lt"/>
              </a:rPr>
              <a:t>, 2022.04.08.487609. </a:t>
            </a:r>
            <a:r>
              <a:rPr lang="en-US">
                <a:ea typeface="+mn-lt"/>
                <a:cs typeface="+mn-lt"/>
                <a:hlinkClick r:id="rId4"/>
              </a:rPr>
              <a:t>https://doi.org/10.1101/2022.04.08.487609</a:t>
            </a:r>
            <a:endParaRPr lang="en-US">
              <a:ea typeface="+mn-lt"/>
              <a:cs typeface="+mn-lt"/>
            </a:endParaRPr>
          </a:p>
          <a:p>
            <a:r>
              <a:rPr lang="en-US" i="1">
                <a:ea typeface="+mn-lt"/>
                <a:cs typeface="+mn-lt"/>
              </a:rPr>
              <a:t>MMseqs2 enables sensitive protein sequence searching for the analysis of massive data sets | Nature Biotechnology</a:t>
            </a:r>
            <a:r>
              <a:rPr lang="en-US">
                <a:ea typeface="+mn-lt"/>
                <a:cs typeface="+mn-lt"/>
              </a:rPr>
              <a:t>. (n.d.). Retrieved March 4, 2023, from </a:t>
            </a:r>
            <a:r>
              <a:rPr lang="en-US">
                <a:ea typeface="+mn-lt"/>
                <a:cs typeface="+mn-lt"/>
                <a:hlinkClick r:id="rId5"/>
              </a:rPr>
              <a:t>https://www.nature.com/articles/nbt.3988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Natarajan, J., &amp; Ganapathy, J. (2007). Functional gene clustering via gene annotation sentences, MeSH and GO keywords from biomedical literature. </a:t>
            </a:r>
            <a:r>
              <a:rPr lang="en-US" i="1">
                <a:ea typeface="+mn-lt"/>
                <a:cs typeface="+mn-lt"/>
              </a:rPr>
              <a:t>Bioinformation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i="1">
                <a:ea typeface="+mn-lt"/>
                <a:cs typeface="+mn-lt"/>
              </a:rPr>
              <a:t>2</a:t>
            </a:r>
            <a:r>
              <a:rPr lang="en-US">
                <a:ea typeface="+mn-lt"/>
                <a:cs typeface="+mn-lt"/>
              </a:rPr>
              <a:t>(5), 185–193.</a:t>
            </a:r>
          </a:p>
          <a:p>
            <a:r>
              <a:rPr lang="en-US">
                <a:solidFill>
                  <a:srgbClr val="2A2A2A"/>
                </a:solidFill>
                <a:ea typeface="+mn-lt"/>
                <a:cs typeface="+mn-lt"/>
              </a:rPr>
              <a:t>Steffen Möller, Michael D. R. </a:t>
            </a:r>
            <a:r>
              <a:rPr lang="en-US" err="1">
                <a:solidFill>
                  <a:srgbClr val="2A2A2A"/>
                </a:solidFill>
                <a:ea typeface="+mn-lt"/>
                <a:cs typeface="+mn-lt"/>
              </a:rPr>
              <a:t>Croning</a:t>
            </a:r>
            <a:r>
              <a:rPr lang="en-US">
                <a:solidFill>
                  <a:srgbClr val="2A2A2A"/>
                </a:solidFill>
                <a:ea typeface="+mn-lt"/>
                <a:cs typeface="+mn-lt"/>
              </a:rPr>
              <a:t>, Rolf </a:t>
            </a:r>
            <a:r>
              <a:rPr lang="en-US" err="1">
                <a:solidFill>
                  <a:srgbClr val="2A2A2A"/>
                </a:solidFill>
                <a:ea typeface="+mn-lt"/>
                <a:cs typeface="+mn-lt"/>
              </a:rPr>
              <a:t>Apweiler</a:t>
            </a:r>
            <a:r>
              <a:rPr lang="en-US">
                <a:solidFill>
                  <a:srgbClr val="2A2A2A"/>
                </a:solidFill>
                <a:ea typeface="+mn-lt"/>
                <a:cs typeface="+mn-lt"/>
              </a:rPr>
              <a:t>, Evaluation of methods for the prediction of membrane spanning regions , </a:t>
            </a:r>
            <a:r>
              <a:rPr lang="en-US" i="1">
                <a:solidFill>
                  <a:srgbClr val="2A2A2A"/>
                </a:solidFill>
                <a:ea typeface="+mn-lt"/>
                <a:cs typeface="+mn-lt"/>
              </a:rPr>
              <a:t>Bioinformatics</a:t>
            </a:r>
            <a:r>
              <a:rPr lang="en-US">
                <a:solidFill>
                  <a:srgbClr val="2A2A2A"/>
                </a:solidFill>
                <a:ea typeface="+mn-lt"/>
                <a:cs typeface="+mn-lt"/>
              </a:rPr>
              <a:t>, Volume 17, Issue 7, July 2001, Pages 646–653, </a:t>
            </a:r>
            <a:r>
              <a:rPr lang="en-US">
                <a:solidFill>
                  <a:srgbClr val="006FB7"/>
                </a:solidFill>
                <a:ea typeface="+mn-lt"/>
                <a:cs typeface="+mn-lt"/>
                <a:hlinkClick r:id="rId6"/>
              </a:rPr>
              <a:t>https://doi.org/10.1093/bioinformatics/17.7.646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Krogh, Anders, Björn Larsson, Gunnar von Heijne, and Erik L.L </a:t>
            </a:r>
            <a:r>
              <a:rPr lang="en-US" err="1">
                <a:ea typeface="+mn-lt"/>
                <a:cs typeface="+mn-lt"/>
              </a:rPr>
              <a:t>Sonnhammer</a:t>
            </a:r>
            <a:r>
              <a:rPr lang="en-US">
                <a:ea typeface="+mn-lt"/>
                <a:cs typeface="+mn-lt"/>
              </a:rPr>
              <a:t>. “Predicting Transmembrane Protein Topology with a Hidden Markov Model: Application to Complete Genomes11Edited by F. Cohen.” </a:t>
            </a:r>
            <a:r>
              <a:rPr lang="en-US" i="1">
                <a:ea typeface="+mn-lt"/>
                <a:cs typeface="+mn-lt"/>
              </a:rPr>
              <a:t>Journal of Molecular Biology</a:t>
            </a:r>
            <a:r>
              <a:rPr lang="en-US">
                <a:ea typeface="+mn-lt"/>
                <a:cs typeface="+mn-lt"/>
              </a:rPr>
              <a:t> 305, no. 3 (January 2001): 567–80. </a:t>
            </a:r>
            <a:r>
              <a:rPr lang="en-US">
                <a:ea typeface="+mn-lt"/>
                <a:cs typeface="+mn-lt"/>
                <a:hlinkClick r:id="rId7"/>
              </a:rPr>
              <a:t>https://doi.org/10.1006/jmbi.2000.4315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cs typeface="Calibri"/>
                <a:hlinkClick r:id="rId8"/>
              </a:rPr>
              <a:t>https://www.ncbi.nlm.nih.gov/pmc/articles/PMC3013687/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cs typeface="Calibri"/>
                <a:hlinkClick r:id="rId8"/>
              </a:rPr>
              <a:t>https://academic.oup.com/nar/article/38/suppl_1/D396/3112269#64941422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cs typeface="Calibri"/>
                <a:hlinkClick r:id="rId9"/>
              </a:rPr>
              <a:t>https://academic.oup.com/nar/article/48/D1/D517/5608993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Sharma, Aditya Kumar et al. “Bacterial Virulence Factors: Secreted for Survival.” </a:t>
            </a:r>
            <a:r>
              <a:rPr lang="en-US" i="1">
                <a:cs typeface="Calibri"/>
              </a:rPr>
              <a:t>Indian journal of microbiology</a:t>
            </a:r>
            <a:r>
              <a:rPr lang="en-US">
                <a:cs typeface="Calibri"/>
              </a:rPr>
              <a:t> vol. 57,1 (2017): 1-10. doi:10.1007/s12088-016-0625-1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Chen, Lihong et al. “VFDB: a reference database for bacterial virulence factors.” </a:t>
            </a:r>
            <a:r>
              <a:rPr lang="en-US" i="1">
                <a:cs typeface="Calibri"/>
              </a:rPr>
              <a:t>Nucleic acids research</a:t>
            </a:r>
            <a:r>
              <a:rPr lang="en-US">
                <a:cs typeface="Calibri"/>
              </a:rPr>
              <a:t> vol. 33,Database issue (2005): D325-8. doi:10.1093/nar/gki008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Srividhya, K V et al. “Identification of prophages in bacterial genomes by dinucleotide relative abundance difference.” </a:t>
            </a:r>
            <a:r>
              <a:rPr lang="en-US" i="1" err="1">
                <a:cs typeface="Calibri"/>
              </a:rPr>
              <a:t>PloS</a:t>
            </a:r>
            <a:r>
              <a:rPr lang="en-US" i="1">
                <a:cs typeface="Calibri"/>
              </a:rPr>
              <a:t> one</a:t>
            </a:r>
            <a:r>
              <a:rPr lang="en-US">
                <a:cs typeface="Calibri"/>
              </a:rPr>
              <a:t> vol. 2,11 e1193. 21 Nov. 2007, doi:10.1371/journal.pone.0001193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Hernández-</a:t>
            </a:r>
            <a:r>
              <a:rPr lang="en-US" err="1">
                <a:cs typeface="Calibri"/>
              </a:rPr>
              <a:t>Salmerón</a:t>
            </a:r>
            <a:r>
              <a:rPr lang="en-US">
                <a:cs typeface="Calibri"/>
              </a:rPr>
              <a:t>, Julie E, and Gabriel Moreno-</a:t>
            </a:r>
            <a:r>
              <a:rPr lang="en-US" err="1">
                <a:cs typeface="Calibri"/>
              </a:rPr>
              <a:t>Hagelsieb</a:t>
            </a:r>
            <a:r>
              <a:rPr lang="en-US">
                <a:cs typeface="Calibri"/>
              </a:rPr>
              <a:t>. “Progress in quickly finding orthologs as reciprocal best hits: comparing blast, last, diamond and MMseqs2.” </a:t>
            </a:r>
            <a:r>
              <a:rPr lang="en-US" i="1">
                <a:cs typeface="Calibri"/>
              </a:rPr>
              <a:t>BMC genomics</a:t>
            </a:r>
            <a:r>
              <a:rPr lang="en-US">
                <a:cs typeface="Calibri"/>
              </a:rPr>
              <a:t> vol. 21,1 741. 24 Oct. 2020, doi:10.1186/s12864-020-07132-6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Eddy, S R. “Profile hidden Markov models.” </a:t>
            </a:r>
            <a:r>
              <a:rPr lang="en-US" i="1">
                <a:cs typeface="Calibri"/>
              </a:rPr>
              <a:t>Bioinformatics (Oxford, England)</a:t>
            </a:r>
            <a:r>
              <a:rPr lang="en-US">
                <a:cs typeface="Calibri"/>
              </a:rPr>
              <a:t> vol. 14,9 (1998): 755-63. doi:10.1093/bioinformatics/14.9.755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CRISPR </a:t>
            </a:r>
            <a:r>
              <a:rPr lang="en-US">
                <a:cs typeface="Calibri"/>
                <a:hlinkClick r:id="rId10"/>
              </a:rPr>
              <a:t>https://bioinfo.cd-genomics.com/crispr-bioinformatics-analysis.html#:~:text=The%20CRISPR%2DCas9%20gene%20targeting,technique%20with%20many%20possible%20applications</a:t>
            </a:r>
            <a:r>
              <a:rPr lang="en-US">
                <a:cs typeface="Calibri"/>
              </a:rPr>
              <a:t>.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Noncoding RNA analysis  (ncRNAs) </a:t>
            </a:r>
            <a:r>
              <a:rPr lang="en-US">
                <a:cs typeface="Calibri"/>
                <a:hlinkClick r:id="rId11"/>
              </a:rPr>
              <a:t>https://www.cd-genomics.com/bioinformatics-tools-for-non-coding-rna-analysis.html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</a:rPr>
              <a:t>Roosaare M, Puustusmaa M, Möls M, Vaher M, Remm M. 2018. PlasmidSeeker: identification of known plasmids from bacterial whole genome sequencing reads. </a:t>
            </a:r>
            <a:r>
              <a:rPr lang="en-US" i="1">
                <a:ea typeface="+mn-lt"/>
                <a:cs typeface="+mn-lt"/>
              </a:rPr>
              <a:t>PeerJ</a:t>
            </a:r>
            <a:r>
              <a:rPr lang="en-US">
                <a:ea typeface="+mn-lt"/>
                <a:cs typeface="+mn-lt"/>
              </a:rPr>
              <a:t> 6:e4588 </a:t>
            </a:r>
            <a:r>
              <a:rPr lang="en-US">
                <a:solidFill>
                  <a:srgbClr val="DCA10D"/>
                </a:solidFill>
                <a:ea typeface="+mn-lt"/>
                <a:cs typeface="+mn-lt"/>
                <a:hlinkClick r:id="rId12"/>
              </a:rPr>
              <a:t>https://doi.org/10.7717/peerj.4588</a:t>
            </a:r>
            <a:br>
              <a:rPr lang="en-US">
                <a:solidFill>
                  <a:srgbClr val="DCA10D"/>
                </a:solidFill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Carattoli, A., Hasman, H. (2020). PlasmidFinder and In Silico pMLST: Identification and Typing of Plasmid Replicons in Whole-Genome Sequencing (WGS). In: de la Cruz, F. (eds) Horizontal Gene Transfer. Methods in Molecular Biology, vol 2075. Humana, New York, NY. </a:t>
            </a:r>
            <a:r>
              <a:rPr lang="en-US">
                <a:solidFill>
                  <a:srgbClr val="DCA10D"/>
                </a:solidFill>
                <a:ea typeface="+mn-lt"/>
                <a:cs typeface="+mn-lt"/>
                <a:hlinkClick r:id="rId13"/>
              </a:rPr>
              <a:t>https://doi.org/10.1007/978-1-4939-9877-7_20</a:t>
            </a:r>
            <a:br>
              <a:rPr lang="en-US">
                <a:solidFill>
                  <a:srgbClr val="DCA10D"/>
                </a:solidFill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Galata V, Fehlmann T, Backes C, Keller A. PLSDB: a resource of complete bacterial plasmids. Nucleic Acids Res. 2019 Jan 8;47(D1):D195-D202. doi: 10.1093/nar/gky1050. PMID: 30380090; PMCID: PMC6323999.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27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F1603-1E29-5173-1407-2BB8498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  <a:cs typeface="Calibri Light"/>
              </a:rPr>
              <a:t>Task Delegation</a:t>
            </a: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894A3-5569-800B-1387-9546633B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1800"/>
              <a:t>Each group member will be responsible for testing the tools they researched</a:t>
            </a:r>
          </a:p>
          <a:p>
            <a:endParaRPr lang="en-US" sz="18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2D6F13-D890-E9FA-B32A-52057C4FF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6455"/>
              </p:ext>
            </p:extLst>
          </p:nvPr>
        </p:nvGraphicFramePr>
        <p:xfrm>
          <a:off x="1306823" y="2331973"/>
          <a:ext cx="5522009" cy="3864540"/>
        </p:xfrm>
        <a:graphic>
          <a:graphicData uri="http://schemas.openxmlformats.org/drawingml/2006/table">
            <a:tbl>
              <a:tblPr/>
              <a:tblGrid>
                <a:gridCol w="4315441">
                  <a:extLst>
                    <a:ext uri="{9D8B030D-6E8A-4147-A177-3AD203B41FA5}">
                      <a16:colId xmlns:a16="http://schemas.microsoft.com/office/drawing/2014/main" val="818146196"/>
                    </a:ext>
                  </a:extLst>
                </a:gridCol>
                <a:gridCol w="1206568">
                  <a:extLst>
                    <a:ext uri="{9D8B030D-6E8A-4147-A177-3AD203B41FA5}">
                      <a16:colId xmlns:a16="http://schemas.microsoft.com/office/drawing/2014/main" val="3927338112"/>
                    </a:ext>
                  </a:extLst>
                </a:gridCol>
              </a:tblGrid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Orthologous Groups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Akshita </a:t>
                      </a:r>
                      <a:endParaRPr lang="en-US" sz="15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7" marR="10007" marT="10007" marB="480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805857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Antibiotic resistance​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81129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Prophage​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Kate Xie</a:t>
                      </a:r>
                    </a:p>
                  </a:txBody>
                  <a:tcPr marL="10007" marR="10007" marT="10007" marB="480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489091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Virulence​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35543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Fully automated functional annotation​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Michael</a:t>
                      </a:r>
                    </a:p>
                  </a:txBody>
                  <a:tcPr marL="10007" marR="10007" marT="10007" marB="480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567344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Plasmids ​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Isabelle</a:t>
                      </a:r>
                    </a:p>
                  </a:txBody>
                  <a:tcPr marL="10007" marR="10007" marT="10007" marB="480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068452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Outer membrane protein​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Lindsey</a:t>
                      </a:r>
                    </a:p>
                  </a:txBody>
                  <a:tcPr marL="10007" marR="10007" marT="10007" marB="480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886088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 membrane protein​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772403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Clustering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866391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Signal peptide​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5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Kaize </a:t>
                      </a:r>
                    </a:p>
                  </a:txBody>
                  <a:tcPr marL="10007" marR="10007" marT="10007" marB="480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69400413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crispr</a:t>
                      </a:r>
                      <a:endParaRPr lang="en-US" sz="15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Kaize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614923"/>
                  </a:ext>
                </a:extLst>
              </a:tr>
              <a:tr h="322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ncRNA</a:t>
                      </a:r>
                    </a:p>
                  </a:txBody>
                  <a:tcPr marL="10007" marR="10007" marT="10007" marB="480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1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17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9DB6D-46B9-3C1D-A9F5-DCE82824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Homology vs </a:t>
            </a:r>
            <a:r>
              <a:rPr lang="en-US" sz="3600" i="1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Ab Initio</a:t>
            </a:r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91AE-8215-2A96-5040-7877CC0D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/>
            <a:r>
              <a:rPr lang="en-US" sz="1300" b="1" dirty="0"/>
              <a:t>Homology </a:t>
            </a:r>
          </a:p>
          <a:p>
            <a:r>
              <a:rPr lang="en-US" sz="1300" dirty="0"/>
              <a:t>Takes information from experimentally derived knowledge. We compare samples to pre-existing databases which contain similar information of the genome</a:t>
            </a:r>
            <a:endParaRPr lang="en-US" sz="1300" dirty="0">
              <a:cs typeface="Calibri"/>
            </a:endParaRPr>
          </a:p>
          <a:p>
            <a:r>
              <a:rPr lang="en-US" sz="1300" dirty="0"/>
              <a:t>Pros: accurate when shown high similarity to the sequence or shared ancestry, which often leads to the shared function</a:t>
            </a:r>
            <a:endParaRPr lang="en-US" sz="1300" dirty="0">
              <a:cs typeface="Calibri"/>
            </a:endParaRPr>
          </a:p>
          <a:p>
            <a:r>
              <a:rPr lang="en-US" sz="1300" dirty="0"/>
              <a:t>Cons: Not precise enough in cases where there are low similarity with the template. A lot slower to search against, comparing to millions of genomes.</a:t>
            </a:r>
            <a:endParaRPr lang="en-US" sz="1300" dirty="0">
              <a:cs typeface="Calibri"/>
            </a:endParaRPr>
          </a:p>
          <a:p>
            <a:r>
              <a:rPr lang="en-US" sz="1300" dirty="0"/>
              <a:t>Databases used: COG, EGGNOG, CARD, </a:t>
            </a:r>
            <a:r>
              <a:rPr lang="en-US" sz="1300" dirty="0" err="1"/>
              <a:t>OMPdb</a:t>
            </a:r>
            <a:r>
              <a:rPr lang="en-US" sz="1300" dirty="0"/>
              <a:t>, VFDB, PHROGs</a:t>
            </a:r>
            <a:endParaRPr lang="en-US" sz="1300" dirty="0">
              <a:cs typeface="Calibri"/>
            </a:endParaRPr>
          </a:p>
          <a:p>
            <a:r>
              <a:rPr lang="en-US" sz="1300" dirty="0"/>
              <a:t>Tools</a:t>
            </a:r>
            <a:r>
              <a:rPr lang="en-US" sz="1300" dirty="0">
                <a:cs typeface="Calibri"/>
              </a:rPr>
              <a:t> used: MMSeqs2, Diamond</a:t>
            </a:r>
            <a:endParaRPr lang="en-US" dirty="0"/>
          </a:p>
          <a:p>
            <a:endParaRPr lang="en-US" sz="1300" dirty="0"/>
          </a:p>
          <a:p>
            <a:endParaRPr lang="en-US" sz="1300" dirty="0">
              <a:cs typeface="Calibri" panose="020F0502020204030204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7A1DD-E2FB-4332-0A1F-1F459F059554}"/>
              </a:ext>
            </a:extLst>
          </p:cNvPr>
          <p:cNvSpPr txBox="1">
            <a:spLocks/>
          </p:cNvSpPr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700" b="1"/>
              <a:t> Ab-initio </a:t>
            </a:r>
            <a:endParaRPr lang="en-US" sz="1700"/>
          </a:p>
          <a:p>
            <a:r>
              <a:rPr lang="en-US" sz="1300"/>
              <a:t>Uses a self-learning algorithm/method to annotate models. </a:t>
            </a:r>
            <a:endParaRPr lang="en-US" sz="1300">
              <a:cs typeface="Calibri"/>
            </a:endParaRPr>
          </a:p>
          <a:p>
            <a:r>
              <a:rPr lang="en-US" sz="1300"/>
              <a:t>Relies on good input for training models but in practice most do not re-train a model.</a:t>
            </a:r>
            <a:endParaRPr lang="en-US" sz="1300">
              <a:cs typeface="Calibri"/>
            </a:endParaRPr>
          </a:p>
          <a:p>
            <a:r>
              <a:rPr lang="en-US" sz="1300"/>
              <a:t>No external databases/references are required however it relies on heavily conserved patterns found in functional motifs and domains</a:t>
            </a:r>
            <a:endParaRPr lang="en-US" sz="1300">
              <a:cs typeface="Calibri"/>
            </a:endParaRPr>
          </a:p>
          <a:p>
            <a:r>
              <a:rPr lang="en-US" sz="1300"/>
              <a:t>Tools used: SignalP6.0, TMHMM2.0, CrisprCasTyper</a:t>
            </a:r>
            <a:endParaRPr lang="en-US" sz="1300">
              <a:cs typeface="Calibri"/>
            </a:endParaRP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84779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020FBBC-516B-E645-28B2-B489F6BED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303024"/>
              </p:ext>
            </p:extLst>
          </p:nvPr>
        </p:nvGraphicFramePr>
        <p:xfrm>
          <a:off x="0" y="0"/>
          <a:ext cx="12192000" cy="5689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603E1E4-3D88-6364-F0BC-8C35930FB0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0192" y="3765307"/>
            <a:ext cx="1146956" cy="110095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4745294-5B93-F343-F1B2-A46D505B8F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93582" y="3788172"/>
            <a:ext cx="1460216" cy="741871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3B970B1-A189-7C5D-3987-B8120D3E9F8E}"/>
              </a:ext>
            </a:extLst>
          </p:cNvPr>
          <p:cNvCxnSpPr/>
          <p:nvPr/>
        </p:nvCxnSpPr>
        <p:spPr>
          <a:xfrm rot="5400000">
            <a:off x="2568999" y="4021583"/>
            <a:ext cx="900495" cy="724619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FB073DA-3B29-AB31-D634-15287CF7663B}"/>
              </a:ext>
            </a:extLst>
          </p:cNvPr>
          <p:cNvCxnSpPr/>
          <p:nvPr/>
        </p:nvCxnSpPr>
        <p:spPr>
          <a:xfrm rot="10800000" flipV="1">
            <a:off x="2863970" y="4606505"/>
            <a:ext cx="4244196" cy="448573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34478A-4B2C-2301-9186-AA3A2B775556}"/>
              </a:ext>
            </a:extLst>
          </p:cNvPr>
          <p:cNvCxnSpPr>
            <a:cxnSpLocks/>
          </p:cNvCxnSpPr>
          <p:nvPr/>
        </p:nvCxnSpPr>
        <p:spPr>
          <a:xfrm>
            <a:off x="2863969" y="5169618"/>
            <a:ext cx="717717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31CCD36-AAC7-B6E7-9812-75C801F4A672}"/>
              </a:ext>
            </a:extLst>
          </p:cNvPr>
          <p:cNvCxnSpPr>
            <a:cxnSpLocks/>
          </p:cNvCxnSpPr>
          <p:nvPr/>
        </p:nvCxnSpPr>
        <p:spPr>
          <a:xfrm flipH="1">
            <a:off x="10033225" y="4830792"/>
            <a:ext cx="7922" cy="3436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6541CD-B7ED-BEC0-D51C-E97D69FD4E13}"/>
              </a:ext>
            </a:extLst>
          </p:cNvPr>
          <p:cNvGrpSpPr/>
          <p:nvPr/>
        </p:nvGrpSpPr>
        <p:grpSpPr>
          <a:xfrm>
            <a:off x="6605061" y="5898950"/>
            <a:ext cx="1006209" cy="503104"/>
            <a:chOff x="1228551" y="1064124"/>
            <a:chExt cx="1006209" cy="50310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1A4243C-B3E2-D6B4-18EB-869E97782EDE}"/>
                </a:ext>
              </a:extLst>
            </p:cNvPr>
            <p:cNvSpPr/>
            <p:nvPr/>
          </p:nvSpPr>
          <p:spPr>
            <a:xfrm>
              <a:off x="1228551" y="1064124"/>
              <a:ext cx="1006209" cy="50310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C6689D-1917-5256-5F02-1289E77B8614}"/>
                </a:ext>
              </a:extLst>
            </p:cNvPr>
            <p:cNvSpPr txBox="1"/>
            <p:nvPr/>
          </p:nvSpPr>
          <p:spPr>
            <a:xfrm>
              <a:off x="1228551" y="1064124"/>
              <a:ext cx="1006209" cy="503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.</a:t>
              </a:r>
              <a:r>
                <a:rPr lang="en-US" sz="1700" kern="1200" err="1"/>
                <a:t>faa</a:t>
              </a:r>
              <a:endParaRPr lang="en-US" sz="1700" kern="12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4E4742-7420-0310-3C3D-C9B76F6963C0}"/>
              </a:ext>
            </a:extLst>
          </p:cNvPr>
          <p:cNvGrpSpPr/>
          <p:nvPr/>
        </p:nvGrpSpPr>
        <p:grpSpPr>
          <a:xfrm>
            <a:off x="1923690" y="4786282"/>
            <a:ext cx="1006209" cy="503104"/>
            <a:chOff x="1228551" y="1064124"/>
            <a:chExt cx="1006209" cy="50310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1E04383-4E30-5B98-EC9F-E217E47A298E}"/>
                </a:ext>
              </a:extLst>
            </p:cNvPr>
            <p:cNvSpPr/>
            <p:nvPr/>
          </p:nvSpPr>
          <p:spPr>
            <a:xfrm>
              <a:off x="1228551" y="1064124"/>
              <a:ext cx="1006209" cy="50310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131AA5-C378-E4F1-1A69-48B2255436DB}"/>
                </a:ext>
              </a:extLst>
            </p:cNvPr>
            <p:cNvSpPr txBox="1"/>
            <p:nvPr/>
          </p:nvSpPr>
          <p:spPr>
            <a:xfrm>
              <a:off x="1228551" y="1064124"/>
              <a:ext cx="1006209" cy="503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GFF Validator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93A968-11AC-618E-3D3C-9D543C14E4A5}"/>
              </a:ext>
            </a:extLst>
          </p:cNvPr>
          <p:cNvGrpSpPr/>
          <p:nvPr/>
        </p:nvGrpSpPr>
        <p:grpSpPr>
          <a:xfrm>
            <a:off x="2764977" y="5909258"/>
            <a:ext cx="1006209" cy="503104"/>
            <a:chOff x="1228551" y="1064124"/>
            <a:chExt cx="1006209" cy="50310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6F54F6-C23B-E146-F307-C62016F6D976}"/>
                </a:ext>
              </a:extLst>
            </p:cNvPr>
            <p:cNvSpPr/>
            <p:nvPr/>
          </p:nvSpPr>
          <p:spPr>
            <a:xfrm>
              <a:off x="1228551" y="1064124"/>
              <a:ext cx="1006209" cy="50310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E76BB0-AEA4-390C-80A9-2E6539AD7B74}"/>
                </a:ext>
              </a:extLst>
            </p:cNvPr>
            <p:cNvSpPr txBox="1"/>
            <p:nvPr/>
          </p:nvSpPr>
          <p:spPr>
            <a:xfrm>
              <a:off x="1228551" y="1064124"/>
              <a:ext cx="1006209" cy="503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.</a:t>
              </a:r>
              <a:r>
                <a:rPr lang="en-US" sz="1700" kern="1200" err="1"/>
                <a:t>gff</a:t>
              </a:r>
              <a:endParaRPr lang="en-US" sz="1700" kern="1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1CD83A-6FF3-3A50-642B-93917F330A08}"/>
              </a:ext>
            </a:extLst>
          </p:cNvPr>
          <p:cNvGrpSpPr/>
          <p:nvPr/>
        </p:nvGrpSpPr>
        <p:grpSpPr>
          <a:xfrm>
            <a:off x="4890327" y="5898950"/>
            <a:ext cx="1006209" cy="503104"/>
            <a:chOff x="1228551" y="1064124"/>
            <a:chExt cx="1006209" cy="50310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8FED0D5-2E52-8303-0711-BA99C378A17A}"/>
                </a:ext>
              </a:extLst>
            </p:cNvPr>
            <p:cNvSpPr/>
            <p:nvPr/>
          </p:nvSpPr>
          <p:spPr>
            <a:xfrm>
              <a:off x="1228551" y="1064124"/>
              <a:ext cx="1006209" cy="50310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3E4A0D-400E-1D91-4F90-117D47DAB28A}"/>
                </a:ext>
              </a:extLst>
            </p:cNvPr>
            <p:cNvSpPr txBox="1"/>
            <p:nvPr/>
          </p:nvSpPr>
          <p:spPr>
            <a:xfrm>
              <a:off x="1228551" y="1064124"/>
              <a:ext cx="1006209" cy="503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.</a:t>
              </a:r>
              <a:r>
                <a:rPr lang="en-US" sz="1700" kern="1200" err="1"/>
                <a:t>fna</a:t>
              </a:r>
              <a:endParaRPr lang="en-US" sz="1700" kern="1200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576744-0061-4782-CD16-D204786BCEBC}"/>
              </a:ext>
            </a:extLst>
          </p:cNvPr>
          <p:cNvCxnSpPr>
            <a:cxnSpLocks/>
          </p:cNvCxnSpPr>
          <p:nvPr/>
        </p:nvCxnSpPr>
        <p:spPr>
          <a:xfrm>
            <a:off x="5393431" y="5476564"/>
            <a:ext cx="33755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2E66E04-356D-22A3-8BC1-5FCE5299CB56}"/>
              </a:ext>
            </a:extLst>
          </p:cNvPr>
          <p:cNvCxnSpPr>
            <a:cxnSpLocks/>
          </p:cNvCxnSpPr>
          <p:nvPr/>
        </p:nvCxnSpPr>
        <p:spPr>
          <a:xfrm>
            <a:off x="5545831" y="5628964"/>
            <a:ext cx="560727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751733F-FBC4-F1B1-68A3-6EA222B3BE25}"/>
              </a:ext>
            </a:extLst>
          </p:cNvPr>
          <p:cNvCxnSpPr>
            <a:cxnSpLocks/>
          </p:cNvCxnSpPr>
          <p:nvPr/>
        </p:nvCxnSpPr>
        <p:spPr>
          <a:xfrm>
            <a:off x="11151541" y="4830792"/>
            <a:ext cx="1563" cy="7981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F4DFE4F-A88B-755E-3639-6C1C2CA3BAB4}"/>
              </a:ext>
            </a:extLst>
          </p:cNvPr>
          <p:cNvCxnSpPr>
            <a:cxnSpLocks/>
          </p:cNvCxnSpPr>
          <p:nvPr/>
        </p:nvCxnSpPr>
        <p:spPr>
          <a:xfrm>
            <a:off x="8768949" y="4830792"/>
            <a:ext cx="0" cy="645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7963B1C-0BDE-9C5E-6567-83F8345DCE78}"/>
              </a:ext>
            </a:extLst>
          </p:cNvPr>
          <p:cNvCxnSpPr/>
          <p:nvPr/>
        </p:nvCxnSpPr>
        <p:spPr>
          <a:xfrm>
            <a:off x="5393657" y="5476564"/>
            <a:ext cx="0" cy="5127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BA5BC6-A113-3DAD-42E3-D0FBB933F2D3}"/>
              </a:ext>
            </a:extLst>
          </p:cNvPr>
          <p:cNvCxnSpPr/>
          <p:nvPr/>
        </p:nvCxnSpPr>
        <p:spPr>
          <a:xfrm>
            <a:off x="5545831" y="5634087"/>
            <a:ext cx="0" cy="5127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F75AA5A-5C3D-E425-958C-4C26B634CC8B}"/>
              </a:ext>
            </a:extLst>
          </p:cNvPr>
          <p:cNvCxnSpPr>
            <a:cxnSpLocks/>
            <a:stCxn id="56" idx="3"/>
            <a:endCxn id="44" idx="1"/>
          </p:cNvCxnSpPr>
          <p:nvPr/>
        </p:nvCxnSpPr>
        <p:spPr>
          <a:xfrm>
            <a:off x="5896536" y="6150502"/>
            <a:ext cx="7085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3750711-E922-0946-2BB1-D63EC861A296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768436" y="6150502"/>
            <a:ext cx="112189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A6AED60E-00FC-A528-3EC6-599D803DA770}"/>
              </a:ext>
            </a:extLst>
          </p:cNvPr>
          <p:cNvCxnSpPr/>
          <p:nvPr/>
        </p:nvCxnSpPr>
        <p:spPr>
          <a:xfrm rot="16200000" flipH="1">
            <a:off x="2662259" y="5331197"/>
            <a:ext cx="625100" cy="569343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B3509A0-C8FC-7BCA-95EC-46FDC0BC0667}"/>
              </a:ext>
            </a:extLst>
          </p:cNvPr>
          <p:cNvSpPr/>
          <p:nvPr/>
        </p:nvSpPr>
        <p:spPr>
          <a:xfrm>
            <a:off x="2144146" y="5748730"/>
            <a:ext cx="5974618" cy="1109269"/>
          </a:xfrm>
          <a:prstGeom prst="rect">
            <a:avLst/>
          </a:prstGeom>
          <a:solidFill>
            <a:schemeClr val="accent1">
              <a:alpha val="272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Final merged annotated output files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32D8A2E-2B4E-C5E2-BE2A-C446D42C2CC9}"/>
              </a:ext>
            </a:extLst>
          </p:cNvPr>
          <p:cNvCxnSpPr>
            <a:cxnSpLocks/>
          </p:cNvCxnSpPr>
          <p:nvPr/>
        </p:nvCxnSpPr>
        <p:spPr>
          <a:xfrm>
            <a:off x="4637874" y="3428999"/>
            <a:ext cx="0" cy="3835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856733-1671-49A2-5D0A-0FF42BCC9571}"/>
              </a:ext>
            </a:extLst>
          </p:cNvPr>
          <p:cNvCxnSpPr>
            <a:cxnSpLocks/>
          </p:cNvCxnSpPr>
          <p:nvPr/>
        </p:nvCxnSpPr>
        <p:spPr>
          <a:xfrm>
            <a:off x="5820912" y="3428999"/>
            <a:ext cx="0" cy="3835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3E30FDE-547B-2237-B529-63ECB1986ADC}"/>
              </a:ext>
            </a:extLst>
          </p:cNvPr>
          <p:cNvCxnSpPr>
            <a:cxnSpLocks/>
          </p:cNvCxnSpPr>
          <p:nvPr/>
        </p:nvCxnSpPr>
        <p:spPr>
          <a:xfrm>
            <a:off x="6998783" y="3428999"/>
            <a:ext cx="0" cy="3835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0CE53B8-61CB-8377-59DB-A514B07D7D33}"/>
              </a:ext>
            </a:extLst>
          </p:cNvPr>
          <p:cNvCxnSpPr>
            <a:cxnSpLocks/>
          </p:cNvCxnSpPr>
          <p:nvPr/>
        </p:nvCxnSpPr>
        <p:spPr>
          <a:xfrm>
            <a:off x="4637874" y="3812583"/>
            <a:ext cx="30415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81E0ED3-6560-F480-5CF4-EA17E3F078A7}"/>
              </a:ext>
            </a:extLst>
          </p:cNvPr>
          <p:cNvCxnSpPr>
            <a:cxnSpLocks/>
          </p:cNvCxnSpPr>
          <p:nvPr/>
        </p:nvCxnSpPr>
        <p:spPr>
          <a:xfrm>
            <a:off x="9308793" y="3471853"/>
            <a:ext cx="0" cy="3835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BCD0CA8-A682-E393-EA8C-A268D506CDA0}"/>
              </a:ext>
            </a:extLst>
          </p:cNvPr>
          <p:cNvCxnSpPr>
            <a:cxnSpLocks/>
          </p:cNvCxnSpPr>
          <p:nvPr/>
        </p:nvCxnSpPr>
        <p:spPr>
          <a:xfrm>
            <a:off x="11691869" y="3428999"/>
            <a:ext cx="0" cy="3835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118AFF4-CE94-B19A-0B00-DEDF30E69EE1}"/>
              </a:ext>
            </a:extLst>
          </p:cNvPr>
          <p:cNvCxnSpPr>
            <a:cxnSpLocks/>
          </p:cNvCxnSpPr>
          <p:nvPr/>
        </p:nvCxnSpPr>
        <p:spPr>
          <a:xfrm>
            <a:off x="9308793" y="3844165"/>
            <a:ext cx="72443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5FB4901-C953-CB67-83A7-FE2E20BF16A1}"/>
              </a:ext>
            </a:extLst>
          </p:cNvPr>
          <p:cNvCxnSpPr>
            <a:cxnSpLocks/>
          </p:cNvCxnSpPr>
          <p:nvPr/>
        </p:nvCxnSpPr>
        <p:spPr>
          <a:xfrm>
            <a:off x="11003973" y="3834943"/>
            <a:ext cx="68789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C4FAEAC-6139-5845-59DD-6332FB4FB2E5}"/>
              </a:ext>
            </a:extLst>
          </p:cNvPr>
          <p:cNvGrpSpPr/>
          <p:nvPr/>
        </p:nvGrpSpPr>
        <p:grpSpPr>
          <a:xfrm>
            <a:off x="983283" y="1227088"/>
            <a:ext cx="974824" cy="487412"/>
            <a:chOff x="5785" y="2255031"/>
            <a:chExt cx="974824" cy="48741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B4592F1-C266-B886-835D-BEE0959D2E08}"/>
                </a:ext>
              </a:extLst>
            </p:cNvPr>
            <p:cNvSpPr/>
            <p:nvPr/>
          </p:nvSpPr>
          <p:spPr>
            <a:xfrm>
              <a:off x="5785" y="2255031"/>
              <a:ext cx="974824" cy="4874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F202F3F-2D44-4AC2-8D14-D2AFFDC65777}"/>
                </a:ext>
              </a:extLst>
            </p:cNvPr>
            <p:cNvSpPr txBox="1"/>
            <p:nvPr/>
          </p:nvSpPr>
          <p:spPr>
            <a:xfrm>
              <a:off x="5785" y="2255031"/>
              <a:ext cx="974824" cy="4874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/>
                <a:t>Ab Initio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DA98D2A-7958-50C5-0B85-AA909502CFE1}"/>
              </a:ext>
            </a:extLst>
          </p:cNvPr>
          <p:cNvGrpSpPr/>
          <p:nvPr/>
        </p:nvGrpSpPr>
        <p:grpSpPr>
          <a:xfrm>
            <a:off x="9102486" y="1160994"/>
            <a:ext cx="974824" cy="487412"/>
            <a:chOff x="5903472" y="2255031"/>
            <a:chExt cx="974824" cy="487412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B944EDF-C6DF-DEA1-020E-6AF968393C38}"/>
                </a:ext>
              </a:extLst>
            </p:cNvPr>
            <p:cNvSpPr/>
            <p:nvPr/>
          </p:nvSpPr>
          <p:spPr>
            <a:xfrm>
              <a:off x="5903472" y="2255031"/>
              <a:ext cx="974824" cy="4874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18ECE03-64B1-055A-5CC2-8D3EB7BB5863}"/>
                </a:ext>
              </a:extLst>
            </p:cNvPr>
            <p:cNvSpPr txBox="1"/>
            <p:nvPr/>
          </p:nvSpPr>
          <p:spPr>
            <a:xfrm>
              <a:off x="5903472" y="2255031"/>
              <a:ext cx="974824" cy="4874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>
                  <a:solidFill>
                    <a:schemeClr val="tx1"/>
                  </a:solidFill>
                </a:rPr>
                <a:t>Homology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65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11DF-A60A-0DB2-6935-C63B76E5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BLASTx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498E-C5BF-376A-3643-02676106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Blastx is a gene-finding/predicting tool used to identify protein-coding genes in a novel nucleotide sequence and can be used to identify proteins encoded by transcripts.</a:t>
            </a:r>
          </a:p>
          <a:p>
            <a:r>
              <a:rPr lang="en-US"/>
              <a:t>This is done by comparing a DNA query sequence translated into six reading frames against a protein database which allows for gaps.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8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0738-6AEB-9F1D-0E5E-1FCAE486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Clustering: Diamond vs MMseqs2</a:t>
            </a:r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E049D5-9D32-2686-AC56-43E555501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538847"/>
              </p:ext>
            </p:extLst>
          </p:nvPr>
        </p:nvGraphicFramePr>
        <p:xfrm>
          <a:off x="6489700" y="1594383"/>
          <a:ext cx="4864100" cy="137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369979971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62161795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49178794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858150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Tool</a:t>
                      </a:r>
                      <a:endParaRPr lang="en-US" sz="1400" b="1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Functions annotated</a:t>
                      </a:r>
                      <a:endParaRPr lang="en-US" sz="1400" b="1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Runtime</a:t>
                      </a:r>
                      <a:endParaRPr lang="en-US" sz="1400" b="1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CPU/RAM usage</a:t>
                      </a:r>
                      <a:endParaRPr lang="en-US" sz="1400" b="1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59175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diamond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clustering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4.12 s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~47 MB max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94451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MMseq2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clustering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20.22 s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~47 MB max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9537222"/>
                  </a:ext>
                </a:extLst>
              </a:tr>
            </a:tbl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ED4FBB6-AF66-7E0E-8DE7-EE308B4F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22" y="1645929"/>
            <a:ext cx="5809898" cy="2648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Clustering sequences to reduce size</a:t>
            </a:r>
          </a:p>
          <a:p>
            <a:r>
              <a:rPr lang="en-US" dirty="0">
                <a:cs typeface="Calibri"/>
              </a:rPr>
              <a:t>Used </a:t>
            </a:r>
            <a:r>
              <a:rPr lang="en-US" dirty="0" err="1">
                <a:cs typeface="Calibri"/>
              </a:rPr>
              <a:t>psrecord</a:t>
            </a:r>
            <a:r>
              <a:rPr lang="en-US" dirty="0">
                <a:cs typeface="Calibri"/>
              </a:rPr>
              <a:t> to log time and CPU/RAM usage</a:t>
            </a:r>
          </a:p>
          <a:p>
            <a:r>
              <a:rPr lang="en-US" dirty="0">
                <a:cs typeface="Calibri"/>
              </a:rPr>
              <a:t>Max usage similar, runtimes differ</a:t>
            </a:r>
          </a:p>
          <a:p>
            <a:r>
              <a:rPr lang="en-US" dirty="0">
                <a:cs typeface="Calibri"/>
              </a:rPr>
              <a:t>Ran 5 smallest test files for each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5118A-B52A-023F-48BA-7CAC1E68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51" y="4141443"/>
            <a:ext cx="3545840" cy="21412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1D590F-8585-8B8E-E21D-FAC03056B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11" y="4141443"/>
            <a:ext cx="3648710" cy="22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6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6177-8EA7-4C7F-77B1-873DCEAD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Clustering: Diamond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677E-BF20-E3A6-646B-BE9C91F5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8315" cy="4351338"/>
          </a:xfrm>
        </p:spPr>
        <p:txBody>
          <a:bodyPr/>
          <a:lstStyle/>
          <a:p>
            <a:r>
              <a:rPr lang="en-US" dirty="0"/>
              <a:t>Command line: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diamond cluster -d $file -o ./$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outfile.cluster.tsv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approx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-id 50 -M 64G –header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approx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-id 50</a:t>
            </a:r>
          </a:p>
          <a:p>
            <a:pPr lvl="1"/>
            <a:r>
              <a:rPr lang="en-US" dirty="0"/>
              <a:t>Clustered sequences to 50% identity</a:t>
            </a:r>
          </a:p>
          <a:p>
            <a:pPr lvl="1"/>
            <a:r>
              <a:rPr lang="en-US" dirty="0"/>
              <a:t>Lower identity increased running time</a:t>
            </a:r>
          </a:p>
          <a:p>
            <a:r>
              <a:rPr lang="en-US" dirty="0"/>
              <a:t>Output: .</a:t>
            </a:r>
            <a:r>
              <a:rPr lang="en-US" dirty="0" err="1"/>
              <a:t>tsv</a:t>
            </a:r>
            <a:r>
              <a:rPr lang="en-US" dirty="0"/>
              <a:t> file with clustered IDs.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seqkit</a:t>
            </a:r>
            <a:r>
              <a:rPr lang="en-US" dirty="0"/>
              <a:t> afterwards to generate .</a:t>
            </a:r>
            <a:r>
              <a:rPr lang="en-US" dirty="0" err="1"/>
              <a:t>faa</a:t>
            </a:r>
            <a:r>
              <a:rPr lang="en-US" dirty="0"/>
              <a:t> files based off of the clustered sequence IDs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3ADE39-4CF4-E0F5-BE74-E03E70CE6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23228"/>
              </p:ext>
            </p:extLst>
          </p:nvPr>
        </p:nvGraphicFramePr>
        <p:xfrm>
          <a:off x="7636515" y="2250770"/>
          <a:ext cx="3627120" cy="18229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09040">
                  <a:extLst>
                    <a:ext uri="{9D8B030D-6E8A-4147-A177-3AD203B41FA5}">
                      <a16:colId xmlns:a16="http://schemas.microsoft.com/office/drawing/2014/main" val="353210489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50559620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80401494"/>
                    </a:ext>
                  </a:extLst>
                </a:gridCol>
              </a:tblGrid>
              <a:tr h="455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"--</a:t>
                      </a:r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approx</a:t>
                      </a:r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-id"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CGT2044.faa (361K</a:t>
                      </a: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b="1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CGT2364.faa (1.9M</a:t>
                      </a: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b="1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082249"/>
                  </a:ext>
                </a:extLst>
              </a:tr>
              <a:tr h="455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2.70%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4.60%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6664052"/>
                  </a:ext>
                </a:extLst>
              </a:tr>
              <a:tr h="455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7831563"/>
                  </a:ext>
                </a:extLst>
              </a:tr>
              <a:tr h="455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31763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2740BA-B402-6DB4-536D-78DBC022A5F7}"/>
              </a:ext>
            </a:extLst>
          </p:cNvPr>
          <p:cNvSpPr txBox="1"/>
          <p:nvPr/>
        </p:nvSpPr>
        <p:spPr>
          <a:xfrm>
            <a:off x="8097100" y="1926267"/>
            <a:ext cx="2381678" cy="344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 file size reduction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ACEE-9FFC-5756-DB8D-FC44848F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Diamond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21C5-D793-C902-19CB-04C897B51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had optimal outputs of </a:t>
            </a:r>
            <a:r>
              <a:rPr lang="en-US" dirty="0" err="1"/>
              <a:t>blastp</a:t>
            </a:r>
            <a:r>
              <a:rPr lang="en-US" dirty="0"/>
              <a:t> and </a:t>
            </a:r>
            <a:r>
              <a:rPr lang="en-US" dirty="0" err="1"/>
              <a:t>blastx</a:t>
            </a:r>
            <a:r>
              <a:rPr lang="en-US" dirty="0"/>
              <a:t> for conversion to .</a:t>
            </a:r>
            <a:r>
              <a:rPr lang="en-US" dirty="0" err="1"/>
              <a:t>gff</a:t>
            </a:r>
            <a:endParaRPr lang="en-US" dirty="0"/>
          </a:p>
          <a:p>
            <a:r>
              <a:rPr lang="en-US" dirty="0"/>
              <a:t>Custom blast-like output with necessary info for .</a:t>
            </a:r>
            <a:r>
              <a:rPr lang="en-US" dirty="0" err="1"/>
              <a:t>gff</a:t>
            </a:r>
            <a:r>
              <a:rPr lang="en-US" dirty="0"/>
              <a:t> and .</a:t>
            </a:r>
            <a:r>
              <a:rPr lang="en-US" dirty="0" err="1"/>
              <a:t>fna</a:t>
            </a:r>
            <a:endParaRPr lang="en-US" dirty="0"/>
          </a:p>
          <a:p>
            <a:r>
              <a:rPr lang="en-US" dirty="0"/>
              <a:t>Parsed output with a python script to convert outputs into .</a:t>
            </a:r>
            <a:r>
              <a:rPr lang="en-US" dirty="0" err="1"/>
              <a:t>gff</a:t>
            </a:r>
            <a:r>
              <a:rPr lang="en-US" dirty="0"/>
              <a:t> format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gff</a:t>
            </a:r>
            <a:r>
              <a:rPr lang="en-US" dirty="0"/>
              <a:t> version 3 formatting</a:t>
            </a:r>
          </a:p>
          <a:p>
            <a:r>
              <a:rPr lang="en-US" dirty="0"/>
              <a:t>Used diamond </a:t>
            </a:r>
            <a:r>
              <a:rPr lang="en-US" dirty="0" err="1"/>
              <a:t>blastx</a:t>
            </a:r>
            <a:r>
              <a:rPr lang="en-US" dirty="0"/>
              <a:t> with different databases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4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F11DF-A60A-0DB2-6935-C63B76E5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69" y="495423"/>
            <a:ext cx="8059085" cy="681522"/>
          </a:xfrm>
        </p:spPr>
        <p:txBody>
          <a:bodyPr anchor="t">
            <a:noAutofit/>
          </a:bodyPr>
          <a:lstStyle/>
          <a:p>
            <a:r>
              <a:rPr lang="en-US" sz="5400">
                <a:cs typeface="Calibri Light"/>
              </a:rPr>
              <a:t>CARD Database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FE436419-5273-E05D-C91A-D3EE76C0D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254" y="1890476"/>
            <a:ext cx="5385950" cy="31917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D20138-3B63-0832-3C2C-E55F7B6D0D4D}"/>
              </a:ext>
            </a:extLst>
          </p:cNvPr>
          <p:cNvSpPr txBox="1"/>
          <p:nvPr/>
        </p:nvSpPr>
        <p:spPr>
          <a:xfrm>
            <a:off x="1081283" y="1999728"/>
            <a:ext cx="3934099" cy="43110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300"/>
              <a:t>Antibiotic resistance gene databases:​</a:t>
            </a:r>
          </a:p>
          <a:p>
            <a:pPr defTabSz="667512">
              <a:spcAft>
                <a:spcPts val="600"/>
              </a:spcAft>
            </a:pPr>
            <a:r>
              <a:rPr lang="en-US" sz="1300"/>
              <a:t>​</a:t>
            </a:r>
            <a:endParaRPr lang="en-US" sz="1300">
              <a:cs typeface="Calibri"/>
            </a:endParaRPr>
          </a:p>
          <a:p>
            <a:pPr marL="208280" indent="-208280" defTabSz="667512">
              <a:spcAft>
                <a:spcPts val="600"/>
              </a:spcAft>
              <a:buFont typeface="Arial"/>
              <a:buChar char="•"/>
            </a:pPr>
            <a:r>
              <a:rPr lang="en-US" sz="1300"/>
              <a:t>Comprehensive Antibiotic Resistance Database (</a:t>
            </a:r>
            <a:r>
              <a:rPr lang="en-US" sz="13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CARD</a:t>
            </a:r>
            <a:r>
              <a:rPr lang="en-US" sz="1300"/>
              <a:t>) is a web-based database containing information and data on antibiotic resistance genes and associated antibiotics.​</a:t>
            </a:r>
            <a:endParaRPr lang="en-US" sz="1300">
              <a:cs typeface="Calibri"/>
            </a:endParaRPr>
          </a:p>
          <a:p>
            <a:pPr marL="208280" indent="-208280" defTabSz="667512">
              <a:spcAft>
                <a:spcPts val="600"/>
              </a:spcAft>
              <a:buFont typeface="Arial"/>
              <a:buChar char="•"/>
            </a:pPr>
            <a:r>
              <a:rPr lang="en-US" sz="1300"/>
              <a:t>Statistics: 26,000 resistance gene sequences, &gt; 2,500 antibiotics, and &gt; 800 resistance mutations. ​</a:t>
            </a:r>
            <a:endParaRPr lang="en-US" sz="1300">
              <a:cs typeface="Calibri"/>
            </a:endParaRPr>
          </a:p>
          <a:p>
            <a:pPr marL="208280" indent="-208280" defTabSz="667512">
              <a:spcAft>
                <a:spcPts val="600"/>
              </a:spcAft>
              <a:buFont typeface="Arial"/>
              <a:buChar char="•"/>
            </a:pPr>
            <a:r>
              <a:rPr lang="en-US" sz="1300"/>
              <a:t>Antibiotic Resistance genes were annotated by performing a </a:t>
            </a:r>
            <a:r>
              <a:rPr lang="en-US" sz="1300" err="1"/>
              <a:t>blastx</a:t>
            </a:r>
            <a:r>
              <a:rPr lang="en-US" sz="1300"/>
              <a:t> search using the card database as a reference in the diamond format.</a:t>
            </a:r>
            <a:endParaRPr lang="en-US" sz="1300">
              <a:cs typeface="Calibri"/>
            </a:endParaRPr>
          </a:p>
          <a:p>
            <a:pPr marL="208280" indent="-208280" defTabSz="667512">
              <a:spcAft>
                <a:spcPts val="600"/>
              </a:spcAft>
              <a:buFont typeface="Arial"/>
              <a:buChar char="•"/>
            </a:pPr>
            <a:r>
              <a:rPr lang="en-US" sz="1300">
                <a:latin typeface="Calibri"/>
                <a:cs typeface="Calibri"/>
              </a:rPr>
              <a:t>Other tools like </a:t>
            </a:r>
            <a:r>
              <a:rPr lang="en-US" sz="1300" err="1">
                <a:latin typeface="Calibri"/>
                <a:cs typeface="Calibri"/>
              </a:rPr>
              <a:t>AMRFinder</a:t>
            </a:r>
            <a:r>
              <a:rPr lang="en-US" sz="1300">
                <a:latin typeface="Calibri"/>
                <a:cs typeface="Calibri"/>
              </a:rPr>
              <a:t> and the </a:t>
            </a:r>
            <a:r>
              <a:rPr lang="en-US" sz="1300" err="1">
                <a:latin typeface="Calibri"/>
                <a:cs typeface="Calibri"/>
              </a:rPr>
              <a:t>rgi</a:t>
            </a:r>
            <a:r>
              <a:rPr lang="en-US" sz="1300">
                <a:latin typeface="Calibri"/>
                <a:cs typeface="Calibri"/>
              </a:rPr>
              <a:t> software were tested out but since their output files were not </a:t>
            </a:r>
            <a:r>
              <a:rPr lang="en-US" sz="1300" err="1">
                <a:latin typeface="Calibri"/>
                <a:cs typeface="Calibri"/>
              </a:rPr>
              <a:t>not</a:t>
            </a:r>
            <a:r>
              <a:rPr lang="en-US" sz="1300">
                <a:latin typeface="Calibri"/>
                <a:cs typeface="Calibri"/>
              </a:rPr>
              <a:t> in a similar format as the other tools, we went ahead with using the card database in the diamond format to generate similar files.</a:t>
            </a:r>
          </a:p>
          <a:p>
            <a:pPr marL="333375" lvl="1" defTabSz="667512">
              <a:spcAft>
                <a:spcPts val="600"/>
              </a:spcAft>
              <a:buChar char="•"/>
            </a:pPr>
            <a:endParaRPr lang="en-US" sz="1314" kern="1200">
              <a:solidFill>
                <a:schemeClr val="tx1"/>
              </a:solidFill>
              <a:latin typeface="Avenir Next"/>
              <a:cs typeface="Arial"/>
            </a:endParaRPr>
          </a:p>
          <a:p>
            <a:pPr lvl="1" defTabSz="667512">
              <a:spcAft>
                <a:spcPts val="600"/>
              </a:spcAft>
              <a:buChar char="•"/>
            </a:pPr>
            <a:endParaRPr lang="en-US">
              <a:latin typeface="Avenir Next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6DC9D-05D7-5E34-FD3E-58F71CEAFB6E}"/>
              </a:ext>
            </a:extLst>
          </p:cNvPr>
          <p:cNvSpPr txBox="1"/>
          <p:nvPr/>
        </p:nvSpPr>
        <p:spPr>
          <a:xfrm>
            <a:off x="6648818" y="5410996"/>
            <a:ext cx="3564384" cy="901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diamond 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blastx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card.dmnd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-q $f -o ${f%.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fna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}.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tsv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outfmt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 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qseqid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sseqid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pident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length mismatch 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gapopen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qstart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qend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sstart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send 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evalue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bitscore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qframe</a:t>
            </a:r>
            <a:r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31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qseq</a:t>
            </a:r>
            <a:endParaRPr lang="en-US" err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C0288-A461-54A8-9C82-5CF755F2FB84}"/>
              </a:ext>
            </a:extLst>
          </p:cNvPr>
          <p:cNvSpPr txBox="1"/>
          <p:nvPr/>
        </p:nvSpPr>
        <p:spPr>
          <a:xfrm>
            <a:off x="1303507" y="5942209"/>
            <a:ext cx="21595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real 0m27.111s</a:t>
            </a:r>
            <a:endParaRPr lang="en-US" sz="1400">
              <a:cs typeface="Calibri"/>
            </a:endParaRPr>
          </a:p>
          <a:p>
            <a:r>
              <a:rPr lang="en-US" sz="1400"/>
              <a:t>user 1m26.289s</a:t>
            </a:r>
            <a:endParaRPr lang="en-US" sz="1400">
              <a:cs typeface="Calibri"/>
            </a:endParaRPr>
          </a:p>
          <a:p>
            <a:r>
              <a:rPr lang="en-US" sz="1400"/>
              <a:t>sys 0m4.196s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526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13B4177351444186ABEE9C2307DFD4" ma:contentTypeVersion="9" ma:contentTypeDescription="Create a new document." ma:contentTypeScope="" ma:versionID="88dd1de249cbddda835878d840a3c867">
  <xsd:schema xmlns:xsd="http://www.w3.org/2001/XMLSchema" xmlns:xs="http://www.w3.org/2001/XMLSchema" xmlns:p="http://schemas.microsoft.com/office/2006/metadata/properties" xmlns:ns2="d2566df1-0d88-40af-9b18-879b35b8c4f7" xmlns:ns3="4043fab7-11d9-4675-b94a-518c4335b897" targetNamespace="http://schemas.microsoft.com/office/2006/metadata/properties" ma:root="true" ma:fieldsID="dcf177a7afde8beb4e91bdf6f3442307" ns2:_="" ns3:_="">
    <xsd:import namespace="d2566df1-0d88-40af-9b18-879b35b8c4f7"/>
    <xsd:import namespace="4043fab7-11d9-4675-b94a-518c4335b8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66df1-0d88-40af-9b18-879b35b8c4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43fab7-11d9-4675-b94a-518c4335b89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3f932a6-210f-4cce-afbd-5b6cc515fc43}" ma:internalName="TaxCatchAll" ma:showField="CatchAllData" ma:web="4043fab7-11d9-4675-b94a-518c4335b8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566df1-0d88-40af-9b18-879b35b8c4f7">
      <Terms xmlns="http://schemas.microsoft.com/office/infopath/2007/PartnerControls"/>
    </lcf76f155ced4ddcb4097134ff3c332f>
    <TaxCatchAll xmlns="4043fab7-11d9-4675-b94a-518c4335b89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AD2D93-E9F8-482E-B8D6-D08A9ED47793}">
  <ds:schemaRefs>
    <ds:schemaRef ds:uri="4043fab7-11d9-4675-b94a-518c4335b897"/>
    <ds:schemaRef ds:uri="d2566df1-0d88-40af-9b18-879b35b8c4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C47FEB6-4404-4F9D-AAB1-083C15F457DC}">
  <ds:schemaRefs>
    <ds:schemaRef ds:uri="4043fab7-11d9-4675-b94a-518c4335b897"/>
    <ds:schemaRef ds:uri="d2566df1-0d88-40af-9b18-879b35b8c4f7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87D00E3-E024-4AC8-ABF9-DCE0BFE02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2768</Words>
  <Application>Microsoft Office PowerPoint</Application>
  <PresentationFormat>Widescreen</PresentationFormat>
  <Paragraphs>310</Paragraphs>
  <Slides>28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1_Office Theme</vt:lpstr>
      <vt:lpstr>Team II: Functional Annotation Results</vt:lpstr>
      <vt:lpstr>What is functional annotation?</vt:lpstr>
      <vt:lpstr>Homology vs Ab Initio methods</vt:lpstr>
      <vt:lpstr>PowerPoint Presentation</vt:lpstr>
      <vt:lpstr>BLASTx </vt:lpstr>
      <vt:lpstr>Clustering: Diamond vs MMseqs2</vt:lpstr>
      <vt:lpstr>Clustering: Diamond</vt:lpstr>
      <vt:lpstr>Diamond</vt:lpstr>
      <vt:lpstr>CARD Database</vt:lpstr>
      <vt:lpstr>Cog and Eggnog with Diamond results</vt:lpstr>
      <vt:lpstr>Cog and Eggnog with Diamond results</vt:lpstr>
      <vt:lpstr>Plasmid Database PLSDB</vt:lpstr>
      <vt:lpstr>Crispr Annotation</vt:lpstr>
      <vt:lpstr>SignalP 6.0</vt:lpstr>
      <vt:lpstr>SignalP 6.0 Specifications</vt:lpstr>
      <vt:lpstr>SignalP 6.0 hits</vt:lpstr>
      <vt:lpstr>Outer Membrane Protein database</vt:lpstr>
      <vt:lpstr>Outer Membrane Protein database</vt:lpstr>
      <vt:lpstr>TMHMM-2.0</vt:lpstr>
      <vt:lpstr>TMHMM</vt:lpstr>
      <vt:lpstr>Virulence Factor</vt:lpstr>
      <vt:lpstr>Virulence Factor </vt:lpstr>
      <vt:lpstr>Prophages</vt:lpstr>
      <vt:lpstr>Prophage</vt:lpstr>
      <vt:lpstr>Merging files</vt:lpstr>
      <vt:lpstr>Summary</vt:lpstr>
      <vt:lpstr>References </vt:lpstr>
      <vt:lpstr>Task Delegation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Tucker, Lindsey</cp:lastModifiedBy>
  <cp:revision>2</cp:revision>
  <dcterms:created xsi:type="dcterms:W3CDTF">2023-03-29T18:31:59Z</dcterms:created>
  <dcterms:modified xsi:type="dcterms:W3CDTF">2023-03-31T02:19:05Z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0x0101001013B4177351444186ABEE9C2307DFD4</vt:lpwstr>
  </property>
  <property fmtid="{D5CDD505-2E9C-101B-9397-08002B2CF9AE}" pid="3" name="MediaServiceImageTags">
    <vt:lpwstr/>
  </property>
</Properties>
</file>