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icbike-shareanalysi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2F81D0-F7DD-48E9-8205-EAB637FAD9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cyclistic bike-share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F58D7C-C11D-47D0-914F-DB8D0740AE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5/28/2024 8:28:08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7C30E10-ACF5-4E78-9712-FA1132F7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62025"/>
            <a:ext cx="11658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185C4AC-DAD4-4C88-803E-09D866A1C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962025"/>
            <a:ext cx="116713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4D4A0A2-66EE-4810-B9DF-2C1910D37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62025"/>
            <a:ext cx="11658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3DA8CB3-2F32-4C17-ADC6-454495D3F6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62025"/>
            <a:ext cx="11658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2024-05-28T20:28:08Z</dcterms:created>
  <dcterms:modified xsi:type="dcterms:W3CDTF">2024-05-28T20:28:08Z</dcterms:modified>
</cp:coreProperties>
</file>