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3" r:id="rId3"/>
    <p:sldId id="267" r:id="rId4"/>
    <p:sldId id="259" r:id="rId5"/>
    <p:sldId id="260" r:id="rId6"/>
    <p:sldId id="256" r:id="rId7"/>
    <p:sldId id="264" r:id="rId8"/>
    <p:sldId id="268" r:id="rId9"/>
    <p:sldId id="266" r:id="rId10"/>
    <p:sldId id="265" r:id="rId11"/>
    <p:sldId id="261" r:id="rId12"/>
    <p:sldId id="270" r:id="rId13"/>
    <p:sldId id="272" r:id="rId14"/>
    <p:sldId id="271" r:id="rId15"/>
    <p:sldId id="257" r:id="rId16"/>
    <p:sldId id="262"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77496E-87E5-BF91-C193-71FC4D5B81A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5A45F34-15C2-06EE-C6E3-418E993DD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656596F-2714-19F5-67F8-CF6D99911A3A}"/>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5" name="Segnaposto piè di pagina 4">
            <a:extLst>
              <a:ext uri="{FF2B5EF4-FFF2-40B4-BE49-F238E27FC236}">
                <a16:creationId xmlns:a16="http://schemas.microsoft.com/office/drawing/2014/main" id="{D8EDE5AF-30CA-B3BC-A653-BE2780FC19F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2D571BB-414B-4B26-6523-8711F1F1D790}"/>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338630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E537EA-FCB2-23A4-289D-AF10D6831FF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99F52D7-BF87-993C-1F94-6986217FBC1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5B7E195-8F8B-0E50-3484-18BD19966F73}"/>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5" name="Segnaposto piè di pagina 4">
            <a:extLst>
              <a:ext uri="{FF2B5EF4-FFF2-40B4-BE49-F238E27FC236}">
                <a16:creationId xmlns:a16="http://schemas.microsoft.com/office/drawing/2014/main" id="{4174D3E1-8137-9A9E-7EF0-E3771F00F8A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E54806-1D65-CBEE-6EAB-BEDFBAEBB0DA}"/>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410031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272093C-7C86-4DB3-796D-89BD03C85DD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5F432D3-F46D-9614-BCF2-445D6547371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3E99BE6-3950-CCE9-FA9C-DD0C74F7A1DF}"/>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5" name="Segnaposto piè di pagina 4">
            <a:extLst>
              <a:ext uri="{FF2B5EF4-FFF2-40B4-BE49-F238E27FC236}">
                <a16:creationId xmlns:a16="http://schemas.microsoft.com/office/drawing/2014/main" id="{C9A80B16-F854-3DE0-E7AB-82FA1216888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A078A1F-2F3C-2143-7BEB-02D78C96BEA0}"/>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355286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1BC22A-A18C-7CAD-EC64-D7CBBAC8D00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24D4818-028F-7664-9E2B-A3A084BF500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E2F64D6-8EA0-71E6-B21A-CF3B5EF6938C}"/>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5" name="Segnaposto piè di pagina 4">
            <a:extLst>
              <a:ext uri="{FF2B5EF4-FFF2-40B4-BE49-F238E27FC236}">
                <a16:creationId xmlns:a16="http://schemas.microsoft.com/office/drawing/2014/main" id="{FC005000-DCBF-9E5E-3C74-3511B7AD0BA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A83A7F-42EC-BAC5-DEA7-151520EEC45D}"/>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188939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FE79C3-9DA9-530C-B5B3-CFF59350062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51AAAAF-4B21-66FF-393D-46C8CF3880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BF86393-1C6A-FAA9-8D55-2E9F615B0CD5}"/>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5" name="Segnaposto piè di pagina 4">
            <a:extLst>
              <a:ext uri="{FF2B5EF4-FFF2-40B4-BE49-F238E27FC236}">
                <a16:creationId xmlns:a16="http://schemas.microsoft.com/office/drawing/2014/main" id="{07EEF625-547D-4658-1BCF-02152A4D5B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0FF564-1A4E-434B-2C58-DDFCA0F05EBD}"/>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365337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042974-F8D5-CAD2-1BC6-FE602897CFE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C06E57C-6BFC-A15C-A031-AC742700929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642BFDD-EADC-4A1E-0881-74C0651DA1B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2DB8B071-7C39-253B-FFC6-C574F9874318}"/>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6" name="Segnaposto piè di pagina 5">
            <a:extLst>
              <a:ext uri="{FF2B5EF4-FFF2-40B4-BE49-F238E27FC236}">
                <a16:creationId xmlns:a16="http://schemas.microsoft.com/office/drawing/2014/main" id="{B42B2C2B-44EB-3B78-3F79-E058CFF0387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9067BCD-5563-2F32-6305-5A49BA0A31B4}"/>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55042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83311A-049D-AEA4-9749-D9633B6FCA6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5F9B0FE-977F-B11C-7745-CFBD28E02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BBC1E35-6F5F-C4E6-D1FF-B3016AE1C32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0D0C8CA-C90D-A53F-6175-36A45F687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F3BF2A3-74BE-59C1-B2B9-81D307CDBA9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2F47A86F-7268-D59D-D54F-DFC4557A9A44}"/>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8" name="Segnaposto piè di pagina 7">
            <a:extLst>
              <a:ext uri="{FF2B5EF4-FFF2-40B4-BE49-F238E27FC236}">
                <a16:creationId xmlns:a16="http://schemas.microsoft.com/office/drawing/2014/main" id="{9778F154-6E68-EFF4-4E48-12D41C41223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B769E37C-5D73-906A-A2DC-5A2E931E5A4C}"/>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165070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502066-1851-D5A0-4FA1-373B2806ADB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E47269B-83F9-3E0D-4364-064D69C27F9B}"/>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4" name="Segnaposto piè di pagina 3">
            <a:extLst>
              <a:ext uri="{FF2B5EF4-FFF2-40B4-BE49-F238E27FC236}">
                <a16:creationId xmlns:a16="http://schemas.microsoft.com/office/drawing/2014/main" id="{CEB30944-D9B9-750F-0BF3-507A03B976B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4075B35-363F-B529-7438-BBD92BE0EA7D}"/>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4158181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B87DDCA-ECB9-E71A-899B-DE7C3FAC4596}"/>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3" name="Segnaposto piè di pagina 2">
            <a:extLst>
              <a:ext uri="{FF2B5EF4-FFF2-40B4-BE49-F238E27FC236}">
                <a16:creationId xmlns:a16="http://schemas.microsoft.com/office/drawing/2014/main" id="{CD8B6D2F-EA01-7EC9-9111-51E448EC429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7CA6F79-CB59-D7EB-0243-E8D1EAED4390}"/>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17353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F8738C-7439-9764-56ED-AAD6F5ACD5F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194C42D-F431-9C7E-44D7-BD8AB3327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DCBA141-1827-F958-C941-15A2E6C81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4D2BA1E-50D1-00B2-27DD-DF61C2AF6917}"/>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6" name="Segnaposto piè di pagina 5">
            <a:extLst>
              <a:ext uri="{FF2B5EF4-FFF2-40B4-BE49-F238E27FC236}">
                <a16:creationId xmlns:a16="http://schemas.microsoft.com/office/drawing/2014/main" id="{AEDD030E-4B05-E8BB-E8DE-5845A1F11DC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A34214-488C-B9B9-1772-28DC89938923}"/>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129341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ED4AEA-76A2-963A-C6FB-1173542A765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4D7395B-C4B2-339F-79F3-F73F0C52E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3606B4A-9EAF-843D-7074-72E3A3B1B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B3ADFA-E07A-6035-8640-30DA8534E435}"/>
              </a:ext>
            </a:extLst>
          </p:cNvPr>
          <p:cNvSpPr>
            <a:spLocks noGrp="1"/>
          </p:cNvSpPr>
          <p:nvPr>
            <p:ph type="dt" sz="half" idx="10"/>
          </p:nvPr>
        </p:nvSpPr>
        <p:spPr/>
        <p:txBody>
          <a:bodyPr/>
          <a:lstStyle/>
          <a:p>
            <a:fld id="{08440297-6235-42AB-BC7D-789DE8B0D174}" type="datetimeFigureOut">
              <a:rPr lang="it-IT" smtClean="0"/>
              <a:t>27/05/2025</a:t>
            </a:fld>
            <a:endParaRPr lang="it-IT"/>
          </a:p>
        </p:txBody>
      </p:sp>
      <p:sp>
        <p:nvSpPr>
          <p:cNvPr id="6" name="Segnaposto piè di pagina 5">
            <a:extLst>
              <a:ext uri="{FF2B5EF4-FFF2-40B4-BE49-F238E27FC236}">
                <a16:creationId xmlns:a16="http://schemas.microsoft.com/office/drawing/2014/main" id="{8511B56F-F36A-3968-E628-7C868D73042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A751B98-5046-C166-16F9-E557DA6984FB}"/>
              </a:ext>
            </a:extLst>
          </p:cNvPr>
          <p:cNvSpPr>
            <a:spLocks noGrp="1"/>
          </p:cNvSpPr>
          <p:nvPr>
            <p:ph type="sldNum" sz="quarter" idx="12"/>
          </p:nvPr>
        </p:nvSpPr>
        <p:spPr/>
        <p:txBody>
          <a:bodyPr/>
          <a:lstStyle/>
          <a:p>
            <a:fld id="{4203316B-96F0-4C4B-A1ED-B0C0244FB4AD}" type="slidenum">
              <a:rPr lang="it-IT" smtClean="0"/>
              <a:t>‹N›</a:t>
            </a:fld>
            <a:endParaRPr lang="it-IT"/>
          </a:p>
        </p:txBody>
      </p:sp>
    </p:spTree>
    <p:extLst>
      <p:ext uri="{BB962C8B-B14F-4D97-AF65-F5344CB8AC3E}">
        <p14:creationId xmlns:p14="http://schemas.microsoft.com/office/powerpoint/2010/main" val="362063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E9C5D31-E621-A1D4-79B6-59AF8B34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DF028AD-7971-7F19-F420-1514EA75A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4B8700F-4781-5BB8-B68C-505D34E52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440297-6235-42AB-BC7D-789DE8B0D174}" type="datetimeFigureOut">
              <a:rPr lang="it-IT" smtClean="0"/>
              <a:t>27/05/2025</a:t>
            </a:fld>
            <a:endParaRPr lang="it-IT"/>
          </a:p>
        </p:txBody>
      </p:sp>
      <p:sp>
        <p:nvSpPr>
          <p:cNvPr id="5" name="Segnaposto piè di pagina 4">
            <a:extLst>
              <a:ext uri="{FF2B5EF4-FFF2-40B4-BE49-F238E27FC236}">
                <a16:creationId xmlns:a16="http://schemas.microsoft.com/office/drawing/2014/main" id="{C39B9720-516D-81CE-7E21-CF997C10E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8F6786D1-C7F1-9DB6-51BC-477251C23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03316B-96F0-4C4B-A1ED-B0C0244FB4AD}" type="slidenum">
              <a:rPr lang="it-IT" smtClean="0"/>
              <a:t>‹N›</a:t>
            </a:fld>
            <a:endParaRPr lang="it-IT"/>
          </a:p>
        </p:txBody>
      </p:sp>
    </p:spTree>
    <p:extLst>
      <p:ext uri="{BB962C8B-B14F-4D97-AF65-F5344CB8AC3E}">
        <p14:creationId xmlns:p14="http://schemas.microsoft.com/office/powerpoint/2010/main" val="11343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F7685B-03B7-1BD5-9B91-AEE06EF592F2}"/>
              </a:ext>
            </a:extLst>
          </p:cNvPr>
          <p:cNvSpPr>
            <a:spLocks noGrp="1"/>
          </p:cNvSpPr>
          <p:nvPr>
            <p:ph type="title"/>
          </p:nvPr>
        </p:nvSpPr>
        <p:spPr/>
        <p:txBody>
          <a:bodyPr/>
          <a:lstStyle/>
          <a:p>
            <a:pPr algn="ctr"/>
            <a:r>
              <a:rPr lang="en-US" dirty="0">
                <a:solidFill>
                  <a:srgbClr val="0070C0"/>
                </a:solidFill>
              </a:rPr>
              <a:t>OVERVIEW</a:t>
            </a:r>
            <a:endParaRPr lang="it-IT" dirty="0">
              <a:solidFill>
                <a:srgbClr val="0070C0"/>
              </a:solidFill>
            </a:endParaRPr>
          </a:p>
        </p:txBody>
      </p:sp>
      <p:sp>
        <p:nvSpPr>
          <p:cNvPr id="3" name="Segnaposto contenuto 2">
            <a:extLst>
              <a:ext uri="{FF2B5EF4-FFF2-40B4-BE49-F238E27FC236}">
                <a16:creationId xmlns:a16="http://schemas.microsoft.com/office/drawing/2014/main" id="{96647C24-48E3-98B3-A1A8-A34DA395AE73}"/>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428576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29B0C6-38AD-3BBB-7462-807F1FEAF7C7}"/>
              </a:ext>
            </a:extLst>
          </p:cNvPr>
          <p:cNvSpPr>
            <a:spLocks noGrp="1"/>
          </p:cNvSpPr>
          <p:nvPr>
            <p:ph type="title"/>
          </p:nvPr>
        </p:nvSpPr>
        <p:spPr/>
        <p:txBody>
          <a:bodyPr/>
          <a:lstStyle/>
          <a:p>
            <a:pPr algn="ctr"/>
            <a:r>
              <a:rPr lang="en-US" dirty="0">
                <a:solidFill>
                  <a:srgbClr val="0070C0"/>
                </a:solidFill>
              </a:rPr>
              <a:t>FINAL RESPONSE</a:t>
            </a:r>
            <a:endParaRPr lang="it-IT" dirty="0">
              <a:solidFill>
                <a:srgbClr val="0070C0"/>
              </a:solidFill>
            </a:endParaRPr>
          </a:p>
        </p:txBody>
      </p:sp>
      <p:pic>
        <p:nvPicPr>
          <p:cNvPr id="9" name="Segnaposto contenuto 8" descr="Immagine che contiene testo, schermata, linea, Diagramma&#10;&#10;Il contenuto generato dall'IA potrebbe non essere corretto.">
            <a:extLst>
              <a:ext uri="{FF2B5EF4-FFF2-40B4-BE49-F238E27FC236}">
                <a16:creationId xmlns:a16="http://schemas.microsoft.com/office/drawing/2014/main" id="{8AA6DFCC-6A2F-7806-B790-CA700F5F0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292" y="1926516"/>
            <a:ext cx="8489416" cy="3962743"/>
          </a:xfrm>
          <a:prstGeom prst="rect">
            <a:avLst/>
          </a:prstGeom>
        </p:spPr>
      </p:pic>
      <p:sp>
        <p:nvSpPr>
          <p:cNvPr id="14" name="CasellaDiTesto 13">
            <a:extLst>
              <a:ext uri="{FF2B5EF4-FFF2-40B4-BE49-F238E27FC236}">
                <a16:creationId xmlns:a16="http://schemas.microsoft.com/office/drawing/2014/main" id="{B1B5351E-B22D-165E-824B-195DD5386465}"/>
              </a:ext>
            </a:extLst>
          </p:cNvPr>
          <p:cNvSpPr txBox="1"/>
          <p:nvPr/>
        </p:nvSpPr>
        <p:spPr>
          <a:xfrm>
            <a:off x="10279628" y="4208206"/>
            <a:ext cx="1912372"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Response without tertiary control</a:t>
            </a:r>
            <a:endParaRPr lang="it-IT" dirty="0">
              <a:latin typeface="Arial" panose="020B0604020202020204" pitchFamily="34" charset="0"/>
              <a:cs typeface="Arial" panose="020B0604020202020204" pitchFamily="34" charset="0"/>
            </a:endParaRPr>
          </a:p>
        </p:txBody>
      </p:sp>
      <p:cxnSp>
        <p:nvCxnSpPr>
          <p:cNvPr id="16" name="Connettore 2 15">
            <a:extLst>
              <a:ext uri="{FF2B5EF4-FFF2-40B4-BE49-F238E27FC236}">
                <a16:creationId xmlns:a16="http://schemas.microsoft.com/office/drawing/2014/main" id="{B3CFDEC7-6D9C-CE35-5D90-7A93E038736C}"/>
              </a:ext>
            </a:extLst>
          </p:cNvPr>
          <p:cNvCxnSpPr>
            <a:cxnSpLocks/>
            <a:stCxn id="14" idx="0"/>
          </p:cNvCxnSpPr>
          <p:nvPr/>
        </p:nvCxnSpPr>
        <p:spPr>
          <a:xfrm flipH="1" flipV="1">
            <a:off x="9861755" y="4011561"/>
            <a:ext cx="1374059" cy="196645"/>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278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Segnaposto contenuto 4" descr="Immagine che contiene testo, diagramma, linea, Diagramma&#10;&#10;Il contenuto generato dall'IA potrebbe non essere corretto.">
            <a:extLst>
              <a:ext uri="{FF2B5EF4-FFF2-40B4-BE49-F238E27FC236}">
                <a16:creationId xmlns:a16="http://schemas.microsoft.com/office/drawing/2014/main" id="{90FEED1F-0BE8-B6AD-DB21-2E625F1F4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839" y="1256501"/>
            <a:ext cx="9308321" cy="4344997"/>
          </a:xfrm>
        </p:spPr>
      </p:pic>
    </p:spTree>
    <p:extLst>
      <p:ext uri="{BB962C8B-B14F-4D97-AF65-F5344CB8AC3E}">
        <p14:creationId xmlns:p14="http://schemas.microsoft.com/office/powerpoint/2010/main" val="247399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egnaposto contenuto 4" descr="Immagine che contiene testo, linea, schermata, Diagramma&#10;&#10;Il contenuto generato dall'IA potrebbe non essere corretto.">
            <a:extLst>
              <a:ext uri="{FF2B5EF4-FFF2-40B4-BE49-F238E27FC236}">
                <a16:creationId xmlns:a16="http://schemas.microsoft.com/office/drawing/2014/main" id="{4FF96477-8252-4359-4550-D0C0E01D42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292" y="2019922"/>
            <a:ext cx="8489416" cy="3962743"/>
          </a:xfrm>
        </p:spPr>
      </p:pic>
    </p:spTree>
    <p:extLst>
      <p:ext uri="{BB962C8B-B14F-4D97-AF65-F5344CB8AC3E}">
        <p14:creationId xmlns:p14="http://schemas.microsoft.com/office/powerpoint/2010/main" val="325493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4DCC7F-1C0E-F678-C892-D0915D31AF91}"/>
              </a:ext>
            </a:extLst>
          </p:cNvPr>
          <p:cNvSpPr>
            <a:spLocks noGrp="1"/>
          </p:cNvSpPr>
          <p:nvPr>
            <p:ph type="title"/>
          </p:nvPr>
        </p:nvSpPr>
        <p:spPr/>
        <p:txBody>
          <a:bodyPr/>
          <a:lstStyle/>
          <a:p>
            <a:endParaRPr lang="it-IT"/>
          </a:p>
        </p:txBody>
      </p:sp>
      <p:pic>
        <p:nvPicPr>
          <p:cNvPr id="7" name="Segnaposto contenuto 6" descr="Immagine che contiene testo, linea, Diagramma, schermata&#10;&#10;Il contenuto generato dall'IA potrebbe non essere corretto.">
            <a:extLst>
              <a:ext uri="{FF2B5EF4-FFF2-40B4-BE49-F238E27FC236}">
                <a16:creationId xmlns:a16="http://schemas.microsoft.com/office/drawing/2014/main" id="{6B931710-38DD-5CD5-2D01-E38F6093F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292" y="2019922"/>
            <a:ext cx="8489416" cy="3962743"/>
          </a:xfrm>
          <a:prstGeom prst="rect">
            <a:avLst/>
          </a:prstGeom>
        </p:spPr>
      </p:pic>
    </p:spTree>
    <p:extLst>
      <p:ext uri="{BB962C8B-B14F-4D97-AF65-F5344CB8AC3E}">
        <p14:creationId xmlns:p14="http://schemas.microsoft.com/office/powerpoint/2010/main" val="313315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C05669-32F0-E18F-5BFF-AE2314EF536D}"/>
              </a:ext>
            </a:extLst>
          </p:cNvPr>
          <p:cNvSpPr>
            <a:spLocks noGrp="1"/>
          </p:cNvSpPr>
          <p:nvPr>
            <p:ph type="title"/>
          </p:nvPr>
        </p:nvSpPr>
        <p:spPr/>
        <p:txBody>
          <a:bodyPr/>
          <a:lstStyle/>
          <a:p>
            <a:endParaRPr lang="it-IT"/>
          </a:p>
        </p:txBody>
      </p:sp>
      <p:pic>
        <p:nvPicPr>
          <p:cNvPr id="9" name="Segnaposto contenuto 8" descr="Immagine che contiene testo, diagramma, linea, Diagramma&#10;&#10;Il contenuto generato dall'IA potrebbe non essere corretto.">
            <a:extLst>
              <a:ext uri="{FF2B5EF4-FFF2-40B4-BE49-F238E27FC236}">
                <a16:creationId xmlns:a16="http://schemas.microsoft.com/office/drawing/2014/main" id="{C2A8BF21-EE42-B947-4765-E1983AB9D4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1292" y="2019922"/>
            <a:ext cx="8489416" cy="3962743"/>
          </a:xfrm>
          <a:prstGeom prst="rect">
            <a:avLst/>
          </a:prstGeom>
        </p:spPr>
      </p:pic>
    </p:spTree>
    <p:extLst>
      <p:ext uri="{BB962C8B-B14F-4D97-AF65-F5344CB8AC3E}">
        <p14:creationId xmlns:p14="http://schemas.microsoft.com/office/powerpoint/2010/main" val="157665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egnaposto contenuto 16" descr="Immagine che contiene testo, schermata, linea, Diagramma&#10;&#10;Il contenuto generato dall'IA potrebbe non essere corretto.">
            <a:extLst>
              <a:ext uri="{FF2B5EF4-FFF2-40B4-BE49-F238E27FC236}">
                <a16:creationId xmlns:a16="http://schemas.microsoft.com/office/drawing/2014/main" id="{05078BBA-DF90-C91F-08AE-E1BAC77C83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685" y="1393168"/>
            <a:ext cx="9347650" cy="4363355"/>
          </a:xfrm>
        </p:spPr>
      </p:pic>
    </p:spTree>
    <p:extLst>
      <p:ext uri="{BB962C8B-B14F-4D97-AF65-F5344CB8AC3E}">
        <p14:creationId xmlns:p14="http://schemas.microsoft.com/office/powerpoint/2010/main" val="128261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ADBAD2-85EB-E59B-0B9A-644685184C13}"/>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7E27EEED-602E-0874-13D8-1BEC1D8CA0CB}"/>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1933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5DB84D-488E-3592-FBCC-47062CC2D8C8}"/>
              </a:ext>
            </a:extLst>
          </p:cNvPr>
          <p:cNvSpPr>
            <a:spLocks noGrp="1"/>
          </p:cNvSpPr>
          <p:nvPr>
            <p:ph type="title"/>
          </p:nvPr>
        </p:nvSpPr>
        <p:spPr/>
        <p:txBody>
          <a:bodyPr/>
          <a:lstStyle/>
          <a:p>
            <a:pPr algn="ctr"/>
            <a:r>
              <a:rPr lang="en-US" dirty="0">
                <a:solidFill>
                  <a:srgbClr val="0070C0"/>
                </a:solidFill>
              </a:rPr>
              <a:t>TERTIARY CONTROL</a:t>
            </a:r>
            <a:endParaRPr lang="it-IT" dirty="0">
              <a:solidFill>
                <a:srgbClr val="0070C0"/>
              </a:solidFill>
            </a:endParaRPr>
          </a:p>
        </p:txBody>
      </p:sp>
      <p:sp>
        <p:nvSpPr>
          <p:cNvPr id="3" name="Segnaposto contenuto 2">
            <a:extLst>
              <a:ext uri="{FF2B5EF4-FFF2-40B4-BE49-F238E27FC236}">
                <a16:creationId xmlns:a16="http://schemas.microsoft.com/office/drawing/2014/main" id="{7F24A400-1E7A-B587-2CFD-1899045D0D0E}"/>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6727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55506-3BC5-D2C3-2DD7-0A8B448E7CFB}"/>
              </a:ext>
            </a:extLst>
          </p:cNvPr>
          <p:cNvSpPr>
            <a:spLocks noGrp="1"/>
          </p:cNvSpPr>
          <p:nvPr>
            <p:ph type="title"/>
          </p:nvPr>
        </p:nvSpPr>
        <p:spPr/>
        <p:txBody>
          <a:bodyPr/>
          <a:lstStyle/>
          <a:p>
            <a:pPr algn="ctr"/>
            <a:r>
              <a:rPr lang="en-US" dirty="0">
                <a:solidFill>
                  <a:srgbClr val="0070C0"/>
                </a:solidFill>
              </a:rPr>
              <a:t>Cost model of the generators</a:t>
            </a:r>
            <a:endParaRPr lang="it-IT" dirty="0">
              <a:solidFill>
                <a:srgbClr val="0070C0"/>
              </a:solidFill>
            </a:endParaRPr>
          </a:p>
        </p:txBody>
      </p:sp>
      <p:sp>
        <p:nvSpPr>
          <p:cNvPr id="3" name="Segnaposto contenuto 2">
            <a:extLst>
              <a:ext uri="{FF2B5EF4-FFF2-40B4-BE49-F238E27FC236}">
                <a16:creationId xmlns:a16="http://schemas.microsoft.com/office/drawing/2014/main" id="{083352C3-A3AA-DB3C-1952-BED6F40A3D06}"/>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0655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contenuto 7">
            <a:extLst>
              <a:ext uri="{FF2B5EF4-FFF2-40B4-BE49-F238E27FC236}">
                <a16:creationId xmlns:a16="http://schemas.microsoft.com/office/drawing/2014/main" id="{A4780C9E-C91E-08AB-2161-BB480662E437}"/>
              </a:ext>
            </a:extLst>
          </p:cNvPr>
          <p:cNvPicPr>
            <a:picLocks noGrp="1" noChangeAspect="1"/>
          </p:cNvPicPr>
          <p:nvPr>
            <p:ph idx="1"/>
          </p:nvPr>
        </p:nvPicPr>
        <p:blipFill>
          <a:blip r:embed="rId2"/>
          <a:stretch>
            <a:fillRect/>
          </a:stretch>
        </p:blipFill>
        <p:spPr>
          <a:xfrm>
            <a:off x="1603487" y="315470"/>
            <a:ext cx="8985025" cy="6441321"/>
          </a:xfrm>
        </p:spPr>
      </p:pic>
    </p:spTree>
    <p:extLst>
      <p:ext uri="{BB962C8B-B14F-4D97-AF65-F5344CB8AC3E}">
        <p14:creationId xmlns:p14="http://schemas.microsoft.com/office/powerpoint/2010/main" val="347544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B89887-29B1-20A2-8E23-F4BF8CC487D5}"/>
              </a:ext>
            </a:extLst>
          </p:cNvPr>
          <p:cNvSpPr>
            <a:spLocks noGrp="1"/>
          </p:cNvSpPr>
          <p:nvPr>
            <p:ph type="title"/>
          </p:nvPr>
        </p:nvSpPr>
        <p:spPr>
          <a:xfrm>
            <a:off x="1661652" y="217044"/>
            <a:ext cx="2268794" cy="883572"/>
          </a:xfrm>
        </p:spPr>
        <p:txBody>
          <a:bodyPr>
            <a:normAutofit/>
          </a:bodyPr>
          <a:lstStyle/>
          <a:p>
            <a:r>
              <a:rPr lang="en-US" sz="2800" dirty="0">
                <a:solidFill>
                  <a:srgbClr val="0070C0"/>
                </a:solidFill>
                <a:latin typeface="Arial" panose="020B0604020202020204" pitchFamily="34" charset="0"/>
                <a:cs typeface="Arial" panose="020B0604020202020204" pitchFamily="34" charset="0"/>
              </a:rPr>
              <a:t>Solution</a:t>
            </a:r>
            <a:endParaRPr lang="it-IT" sz="2800" dirty="0">
              <a:solidFill>
                <a:srgbClr val="0070C0"/>
              </a:solidFill>
              <a:latin typeface="Arial" panose="020B0604020202020204" pitchFamily="34" charset="0"/>
              <a:cs typeface="Arial" panose="020B0604020202020204" pitchFamily="34" charset="0"/>
            </a:endParaRPr>
          </a:p>
        </p:txBody>
      </p:sp>
      <p:pic>
        <p:nvPicPr>
          <p:cNvPr id="4" name="Segnaposto contenuto 4" descr="Immagine che contiene testo, schermata, numero, Carattere&#10;&#10;Il contenuto generato dall'IA potrebbe non essere corretto.">
            <a:extLst>
              <a:ext uri="{FF2B5EF4-FFF2-40B4-BE49-F238E27FC236}">
                <a16:creationId xmlns:a16="http://schemas.microsoft.com/office/drawing/2014/main" id="{3BC73A2C-32A2-70A4-4B33-090FFBF7F6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7626" y="658830"/>
            <a:ext cx="7767860" cy="5825895"/>
          </a:xfrm>
        </p:spPr>
      </p:pic>
      <p:sp>
        <p:nvSpPr>
          <p:cNvPr id="5" name="CasellaDiTesto 4">
            <a:extLst>
              <a:ext uri="{FF2B5EF4-FFF2-40B4-BE49-F238E27FC236}">
                <a16:creationId xmlns:a16="http://schemas.microsoft.com/office/drawing/2014/main" id="{8867DB0C-BFCC-47CF-C641-94BA49E7C854}"/>
              </a:ext>
            </a:extLst>
          </p:cNvPr>
          <p:cNvSpPr txBox="1"/>
          <p:nvPr/>
        </p:nvSpPr>
        <p:spPr>
          <a:xfrm>
            <a:off x="953729" y="1411066"/>
            <a:ext cx="3313471" cy="3693319"/>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We have use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 as software, in particular we use </a:t>
            </a:r>
            <a:r>
              <a:rPr lang="en-US" dirty="0" err="1">
                <a:latin typeface="Arial" panose="020B0604020202020204" pitchFamily="34" charset="0"/>
                <a:cs typeface="Arial" panose="020B0604020202020204" pitchFamily="34" charset="0"/>
              </a:rPr>
              <a:t>fmincon</a:t>
            </a:r>
            <a:r>
              <a:rPr lang="en-US" dirty="0">
                <a:latin typeface="Arial" panose="020B0604020202020204" pitchFamily="34" charset="0"/>
                <a:cs typeface="Arial" panose="020B0604020202020204" pitchFamily="34" charset="0"/>
              </a:rPr>
              <a:t>() function to find the solution for this problem.</a:t>
            </a:r>
          </a:p>
          <a:p>
            <a:pPr algn="ctr"/>
            <a:r>
              <a:rPr lang="en-US" dirty="0">
                <a:latin typeface="Arial" panose="020B0604020202020204" pitchFamily="34" charset="0"/>
                <a:cs typeface="Arial" panose="020B0604020202020204" pitchFamily="34" charset="0"/>
              </a:rPr>
              <a:t>Because the problem is nonlinear with integer variables, we used brute force to test all combinations of the three generators for each power demand. For larger systems, nonlinear solvers or quadratic cost approximations would be more practical.</a:t>
            </a:r>
            <a:endParaRPr lang="it-IT"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B3DF8A99-8488-C165-7D5C-4E66D9FE8DBC}"/>
              </a:ext>
            </a:extLst>
          </p:cNvPr>
          <p:cNvSpPr>
            <a:spLocks noChangeArrowheads="1"/>
          </p:cNvSpPr>
          <p:nvPr/>
        </p:nvSpPr>
        <p:spPr bwMode="auto">
          <a:xfrm>
            <a:off x="0" y="-5506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a:ln>
                  <a:noFill/>
                </a:ln>
                <a:solidFill>
                  <a:schemeClr val="tx1"/>
                </a:solidFill>
                <a:effectLst/>
                <a:latin typeface="Arial" panose="020B0604020202020204" pitchFamily="34" charset="0"/>
              </a:rPr>
              <a:t>We used MATLAB as the software, in particular the </a:t>
            </a:r>
            <a:r>
              <a:rPr kumimoji="0" lang="it-IT" altLang="it-IT" sz="1000" b="0" i="0" u="none" strike="noStrike" cap="none" normalizeH="0" baseline="0">
                <a:ln>
                  <a:noFill/>
                </a:ln>
                <a:solidFill>
                  <a:schemeClr val="tx1"/>
                </a:solidFill>
                <a:effectLst/>
                <a:latin typeface="Arial Unicode MS"/>
              </a:rPr>
              <a:t>fmincon</a:t>
            </a:r>
            <a:r>
              <a:rPr kumimoji="0" lang="it-IT" altLang="it-IT" sz="800" b="0" i="0" u="none" strike="noStrike" cap="none" normalizeH="0" baseline="0">
                <a:ln>
                  <a:noFill/>
                </a:ln>
                <a:solidFill>
                  <a:schemeClr val="tx1"/>
                </a:solidFill>
                <a:effectLst/>
              </a:rPr>
              <a:t> function to find the solution for this problem.</a:t>
            </a:r>
            <a:br>
              <a:rPr kumimoji="0" lang="it-IT" altLang="it-IT" sz="800" b="0" i="0" u="none" strike="noStrike" cap="none" normalizeH="0" baseline="0">
                <a:ln>
                  <a:noFill/>
                </a:ln>
                <a:solidFill>
                  <a:schemeClr val="tx1"/>
                </a:solidFill>
                <a:effectLst/>
              </a:rPr>
            </a:br>
            <a:r>
              <a:rPr kumimoji="0" lang="it-IT" altLang="it-IT" sz="800" b="0" i="0" u="none" strike="noStrike" cap="none" normalizeH="0" baseline="0">
                <a:ln>
                  <a:noFill/>
                </a:ln>
                <a:solidFill>
                  <a:schemeClr val="tx1"/>
                </a:solidFill>
                <a:effectLst/>
              </a:rPr>
              <a:t>Due to the complexity of the problem—being nonlinear with integer variables—we employed brute force by testing all possible combinations of the three generators.</a:t>
            </a:r>
            <a:br>
              <a:rPr kumimoji="0" lang="it-IT" altLang="it-IT" sz="800" b="0" i="0" u="none" strike="noStrike" cap="none" normalizeH="0" baseline="0">
                <a:ln>
                  <a:noFill/>
                </a:ln>
                <a:solidFill>
                  <a:schemeClr val="tx1"/>
                </a:solidFill>
                <a:effectLst/>
              </a:rPr>
            </a:br>
            <a:r>
              <a:rPr kumimoji="0" lang="it-IT" altLang="it-IT" sz="800" b="0" i="0" u="none" strike="noStrike" cap="none" normalizeH="0" baseline="0">
                <a:ln>
                  <a:noFill/>
                </a:ln>
                <a:solidFill>
                  <a:schemeClr val="tx1"/>
                </a:solidFill>
                <a:effectLst/>
              </a:rPr>
              <a:t>In a real-case scenario with many generators, a better approach would be to use a nonlinear solver or, for faster solutions, to approximate the cost function quadratically.</a:t>
            </a: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679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testo, linea, Diagramma, schermata&#10;&#10;Il contenuto generato dall'IA potrebbe non essere corretto.">
            <a:extLst>
              <a:ext uri="{FF2B5EF4-FFF2-40B4-BE49-F238E27FC236}">
                <a16:creationId xmlns:a16="http://schemas.microsoft.com/office/drawing/2014/main" id="{BF23D272-70BD-6663-FBD9-8096B9715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4666" y="1405529"/>
            <a:ext cx="6092499" cy="4567634"/>
          </a:xfrm>
          <a:prstGeom prst="rect">
            <a:avLst/>
          </a:prstGeom>
        </p:spPr>
      </p:pic>
      <p:pic>
        <p:nvPicPr>
          <p:cNvPr id="6" name="Segnaposto contenuto 4" descr="Immagine che contiene testo, linea, diagramma, Diagramma&#10;&#10;Il contenuto generato dall'IA potrebbe non essere corretto.">
            <a:extLst>
              <a:ext uri="{FF2B5EF4-FFF2-40B4-BE49-F238E27FC236}">
                <a16:creationId xmlns:a16="http://schemas.microsoft.com/office/drawing/2014/main" id="{F7720A09-0E49-F6BE-61B6-23AF3EB240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35" y="1405529"/>
            <a:ext cx="5636366" cy="4227274"/>
          </a:xfrm>
          <a:prstGeom prst="rect">
            <a:avLst/>
          </a:prstGeom>
        </p:spPr>
      </p:pic>
      <p:sp>
        <p:nvSpPr>
          <p:cNvPr id="9" name="CasellaDiTesto 8">
            <a:extLst>
              <a:ext uri="{FF2B5EF4-FFF2-40B4-BE49-F238E27FC236}">
                <a16:creationId xmlns:a16="http://schemas.microsoft.com/office/drawing/2014/main" id="{67180E9E-410E-A2BB-B587-E3ADAF23A35F}"/>
              </a:ext>
            </a:extLst>
          </p:cNvPr>
          <p:cNvSpPr txBox="1"/>
          <p:nvPr/>
        </p:nvSpPr>
        <p:spPr>
          <a:xfrm>
            <a:off x="2566220" y="493760"/>
            <a:ext cx="6096000" cy="461665"/>
          </a:xfrm>
          <a:prstGeom prst="rect">
            <a:avLst/>
          </a:prstGeom>
          <a:noFill/>
        </p:spPr>
        <p:txBody>
          <a:bodyPr wrap="square">
            <a:spAutoFit/>
          </a:bodyPr>
          <a:lstStyle/>
          <a:p>
            <a:pPr algn="ctr"/>
            <a:r>
              <a:rPr lang="en-US" sz="2400" dirty="0">
                <a:solidFill>
                  <a:srgbClr val="0070C0"/>
                </a:solidFill>
                <a:latin typeface="Arial" panose="020B0604020202020204" pitchFamily="34" charset="0"/>
                <a:cs typeface="Arial" panose="020B0604020202020204" pitchFamily="34" charset="0"/>
              </a:rPr>
              <a:t>Results</a:t>
            </a:r>
            <a:endParaRPr lang="it-IT" sz="2400" dirty="0"/>
          </a:p>
        </p:txBody>
      </p:sp>
    </p:spTree>
    <p:extLst>
      <p:ext uri="{BB962C8B-B14F-4D97-AF65-F5344CB8AC3E}">
        <p14:creationId xmlns:p14="http://schemas.microsoft.com/office/powerpoint/2010/main" val="1238539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715C4E-429F-C70D-28B8-674B82A756E7}"/>
              </a:ext>
            </a:extLst>
          </p:cNvPr>
          <p:cNvSpPr>
            <a:spLocks noGrp="1"/>
          </p:cNvSpPr>
          <p:nvPr>
            <p:ph type="title"/>
          </p:nvPr>
        </p:nvSpPr>
        <p:spPr/>
        <p:txBody>
          <a:bodyPr/>
          <a:lstStyle/>
          <a:p>
            <a:pPr algn="ctr"/>
            <a:r>
              <a:rPr lang="en-US" dirty="0">
                <a:solidFill>
                  <a:srgbClr val="0070C0"/>
                </a:solidFill>
              </a:rPr>
              <a:t>SECONDARY CONTROL</a:t>
            </a:r>
            <a:endParaRPr lang="it-IT" dirty="0">
              <a:solidFill>
                <a:srgbClr val="0070C0"/>
              </a:solidFill>
            </a:endParaRPr>
          </a:p>
        </p:txBody>
      </p:sp>
      <p:sp>
        <p:nvSpPr>
          <p:cNvPr id="3" name="Segnaposto contenuto 2">
            <a:extLst>
              <a:ext uri="{FF2B5EF4-FFF2-40B4-BE49-F238E27FC236}">
                <a16:creationId xmlns:a16="http://schemas.microsoft.com/office/drawing/2014/main" id="{2173A2D8-D80C-E587-5BDC-DCEE6FAE665F}"/>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91397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454EED-9A67-2C8B-C3BE-A7671D357E8E}"/>
              </a:ext>
            </a:extLst>
          </p:cNvPr>
          <p:cNvSpPr>
            <a:spLocks noGrp="1"/>
          </p:cNvSpPr>
          <p:nvPr>
            <p:ph type="title"/>
          </p:nvPr>
        </p:nvSpPr>
        <p:spPr/>
        <p:txBody>
          <a:bodyPr/>
          <a:lstStyle/>
          <a:p>
            <a:pPr algn="ctr"/>
            <a:r>
              <a:rPr lang="en-US" dirty="0">
                <a:solidFill>
                  <a:srgbClr val="0070C0"/>
                </a:solidFill>
              </a:rPr>
              <a:t>Model of the generators</a:t>
            </a:r>
            <a:endParaRPr lang="it-IT" dirty="0">
              <a:solidFill>
                <a:srgbClr val="0070C0"/>
              </a:solidFill>
            </a:endParaRPr>
          </a:p>
        </p:txBody>
      </p:sp>
      <p:sp>
        <p:nvSpPr>
          <p:cNvPr id="3" name="Segnaposto contenuto 2">
            <a:extLst>
              <a:ext uri="{FF2B5EF4-FFF2-40B4-BE49-F238E27FC236}">
                <a16:creationId xmlns:a16="http://schemas.microsoft.com/office/drawing/2014/main" id="{532C16D3-E61B-092D-F6CA-E7670B2F289F}"/>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98505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48E3-F7F1-6227-6046-B927AFD680C6}"/>
              </a:ext>
            </a:extLst>
          </p:cNvPr>
          <p:cNvSpPr>
            <a:spLocks noGrp="1"/>
          </p:cNvSpPr>
          <p:nvPr>
            <p:ph type="title"/>
          </p:nvPr>
        </p:nvSpPr>
        <p:spPr/>
        <p:txBody>
          <a:bodyPr/>
          <a:lstStyle/>
          <a:p>
            <a:pPr algn="ctr"/>
            <a:r>
              <a:rPr lang="en-US" dirty="0">
                <a:solidFill>
                  <a:srgbClr val="0070C0"/>
                </a:solidFill>
              </a:rPr>
              <a:t>DISTURBANCES</a:t>
            </a:r>
            <a:endParaRPr lang="it-IT" dirty="0">
              <a:solidFill>
                <a:srgbClr val="0070C0"/>
              </a:solidFill>
            </a:endParaRPr>
          </a:p>
        </p:txBody>
      </p:sp>
      <p:sp>
        <p:nvSpPr>
          <p:cNvPr id="3" name="Segnaposto contenuto 2">
            <a:extLst>
              <a:ext uri="{FF2B5EF4-FFF2-40B4-BE49-F238E27FC236}">
                <a16:creationId xmlns:a16="http://schemas.microsoft.com/office/drawing/2014/main" id="{FD657B88-7848-3A3A-FD90-A69DCD9A3742}"/>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351353428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TotalTime>
  <Words>167</Words>
  <Application>Microsoft Office PowerPoint</Application>
  <PresentationFormat>Widescreen</PresentationFormat>
  <Paragraphs>13</Paragraphs>
  <Slides>16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16</vt:i4>
      </vt:variant>
    </vt:vector>
  </HeadingPairs>
  <TitlesOfParts>
    <vt:vector size="21" baseType="lpstr">
      <vt:lpstr>Aptos</vt:lpstr>
      <vt:lpstr>Aptos Display</vt:lpstr>
      <vt:lpstr>Arial</vt:lpstr>
      <vt:lpstr>Arial Unicode MS</vt:lpstr>
      <vt:lpstr>Tema di Office</vt:lpstr>
      <vt:lpstr>OVERVIEW</vt:lpstr>
      <vt:lpstr>TERTIARY CONTROL</vt:lpstr>
      <vt:lpstr>Cost model of the generators</vt:lpstr>
      <vt:lpstr>Presentazione standard di PowerPoint</vt:lpstr>
      <vt:lpstr>Solution</vt:lpstr>
      <vt:lpstr>Presentazione standard di PowerPoint</vt:lpstr>
      <vt:lpstr>SECONDARY CONTROL</vt:lpstr>
      <vt:lpstr>Model of the generators</vt:lpstr>
      <vt:lpstr>DISTURBANCES</vt:lpstr>
      <vt:lpstr>FINAL RESPONSE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Agazzi</dc:creator>
  <cp:lastModifiedBy>Michael Agazzi</cp:lastModifiedBy>
  <cp:revision>1</cp:revision>
  <dcterms:created xsi:type="dcterms:W3CDTF">2025-05-27T09:50:59Z</dcterms:created>
  <dcterms:modified xsi:type="dcterms:W3CDTF">2025-05-27T14:07:39Z</dcterms:modified>
</cp:coreProperties>
</file>