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9411A428-B39B-4B81-8B12-6389BC0B2EA2}">
          <p14:sldIdLst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980F4D-AF39-D0B4-0E79-D278B37BC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42602"/>
            <a:ext cx="8991600" cy="1645920"/>
          </a:xfrm>
        </p:spPr>
        <p:txBody>
          <a:bodyPr/>
          <a:lstStyle/>
          <a:p>
            <a:r>
              <a:rPr lang="da-DK" dirty="0"/>
              <a:t>Sidernes Verden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106C7E0-BF34-B50D-9B8B-B4840855F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1468575"/>
            <a:ext cx="6801612" cy="440907"/>
          </a:xfrm>
        </p:spPr>
        <p:txBody>
          <a:bodyPr/>
          <a:lstStyle/>
          <a:p>
            <a:r>
              <a:rPr lang="da-DK" dirty="0"/>
              <a:t>Webshop til salg af eventyrlige bøger.</a:t>
            </a:r>
          </a:p>
        </p:txBody>
      </p:sp>
      <p:sp>
        <p:nvSpPr>
          <p:cNvPr id="5" name="Undertitel 2">
            <a:extLst>
              <a:ext uri="{FF2B5EF4-FFF2-40B4-BE49-F238E27FC236}">
                <a16:creationId xmlns:a16="http://schemas.microsoft.com/office/drawing/2014/main" id="{D326A649-E3C3-70B5-0B13-9D55FEBC00E5}"/>
              </a:ext>
            </a:extLst>
          </p:cNvPr>
          <p:cNvSpPr txBox="1">
            <a:spLocks/>
          </p:cNvSpPr>
          <p:nvPr/>
        </p:nvSpPr>
        <p:spPr>
          <a:xfrm>
            <a:off x="3104679" y="3429000"/>
            <a:ext cx="5982641" cy="12244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a-DK" sz="1800" dirty="0"/>
              <a:t>Michael Aggerholm</a:t>
            </a:r>
            <a:br>
              <a:rPr lang="da-DK" sz="1800" dirty="0"/>
            </a:br>
            <a:r>
              <a:rPr lang="da-DK" sz="1800" dirty="0"/>
              <a:t>Datatekniker m. speciale i programmering</a:t>
            </a:r>
            <a:br>
              <a:rPr lang="da-DK" sz="1800" dirty="0"/>
            </a:br>
            <a:r>
              <a:rPr lang="da-DK" sz="1800" dirty="0"/>
              <a:t>Svendeprøve</a:t>
            </a:r>
            <a:br>
              <a:rPr lang="da-DK" sz="1800" dirty="0"/>
            </a:br>
            <a:r>
              <a:rPr lang="da-DK" sz="1800" dirty="0"/>
              <a:t>9 april – 14 maj 2024</a:t>
            </a:r>
          </a:p>
        </p:txBody>
      </p:sp>
    </p:spTree>
    <p:extLst>
      <p:ext uri="{BB962C8B-B14F-4D97-AF65-F5344CB8AC3E}">
        <p14:creationId xmlns:p14="http://schemas.microsoft.com/office/powerpoint/2010/main" val="369671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F457F-B02C-6103-F0AA-1D08E1B8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Oversigt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71D4E96-B162-B73E-C863-621E706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40027"/>
          </a:xfrm>
        </p:spPr>
        <p:txBody>
          <a:bodyPr>
            <a:normAutofit/>
          </a:bodyPr>
          <a:lstStyle/>
          <a:p>
            <a:r>
              <a:rPr lang="da-DK" dirty="0"/>
              <a:t>Introduktion</a:t>
            </a:r>
          </a:p>
          <a:p>
            <a:r>
              <a:rPr lang="da-DK" dirty="0"/>
              <a:t>Projektplanlægning</a:t>
            </a:r>
          </a:p>
          <a:p>
            <a:r>
              <a:rPr lang="da-DK" dirty="0"/>
              <a:t>Arkitektur</a:t>
            </a:r>
          </a:p>
          <a:p>
            <a:r>
              <a:rPr lang="da-DK" dirty="0"/>
              <a:t>Frontend</a:t>
            </a:r>
          </a:p>
          <a:p>
            <a:r>
              <a:rPr lang="da-DK" dirty="0"/>
              <a:t>Backend</a:t>
            </a:r>
          </a:p>
          <a:p>
            <a:r>
              <a:rPr lang="da-DK" dirty="0"/>
              <a:t>Database</a:t>
            </a:r>
          </a:p>
          <a:p>
            <a:r>
              <a:rPr lang="da-DK" dirty="0"/>
              <a:t>Showcase</a:t>
            </a:r>
          </a:p>
          <a:p>
            <a:r>
              <a:rPr lang="da-DK" dirty="0"/>
              <a:t>Læring</a:t>
            </a:r>
          </a:p>
        </p:txBody>
      </p:sp>
    </p:spTree>
    <p:extLst>
      <p:ext uri="{BB962C8B-B14F-4D97-AF65-F5344CB8AC3E}">
        <p14:creationId xmlns:p14="http://schemas.microsoft.com/office/powerpoint/2010/main" val="3657053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C03B50-0BFC-82E5-C5DE-D29E3685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7D37433-D154-5ADF-0571-328182BC00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6CCF2C5-23C0-3A85-095C-21B2E12076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71731242"/>
      </p:ext>
    </p:extLst>
  </p:cSld>
  <p:clrMapOvr>
    <a:masterClrMapping/>
  </p:clrMapOvr>
</p:sld>
</file>

<file path=ppt/theme/theme1.xml><?xml version="1.0" encoding="utf-8"?>
<a:theme xmlns:a="http://schemas.openxmlformats.org/drawingml/2006/main" name="Pakk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TM10001115[[fn=Pakke]]</Template>
  <TotalTime>30</TotalTime>
  <Words>36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Pakke</vt:lpstr>
      <vt:lpstr>Sidernes Verden</vt:lpstr>
      <vt:lpstr>Oversigt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Sidernes Verden</dc:title>
  <dc:creator>Michael Aggerholm</dc:creator>
  <cp:lastModifiedBy>Michael Aggerholm</cp:lastModifiedBy>
  <cp:revision>2</cp:revision>
  <dcterms:created xsi:type="dcterms:W3CDTF">2024-04-29T20:05:44Z</dcterms:created>
  <dcterms:modified xsi:type="dcterms:W3CDTF">2024-04-29T20:36:43Z</dcterms:modified>
</cp:coreProperties>
</file>