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af305f0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af305f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af305f0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0af305f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666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Overvågning af sensor data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6367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Tværfagligt projekt - 17/03/2023</a:t>
            </a:r>
            <a:endParaRPr sz="24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Oversigt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20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a">
                <a:solidFill>
                  <a:schemeClr val="dk2"/>
                </a:solidFill>
              </a:rPr>
              <a:t>Introduktion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a">
                <a:solidFill>
                  <a:schemeClr val="dk2"/>
                </a:solidFill>
              </a:rPr>
              <a:t>Embedded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a">
                <a:solidFill>
                  <a:schemeClr val="dk2"/>
                </a:solidFill>
              </a:rPr>
              <a:t>Web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a">
                <a:solidFill>
                  <a:schemeClr val="dk2"/>
                </a:solidFill>
              </a:rPr>
              <a:t>Mobil App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a">
                <a:solidFill>
                  <a:schemeClr val="dk2"/>
                </a:solidFill>
              </a:rPr>
              <a:t>Showcase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a">
                <a:solidFill>
                  <a:schemeClr val="dk2"/>
                </a:solidFill>
              </a:rPr>
              <a:t>Læring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20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Introduktion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70200" y="2444873"/>
            <a:ext cx="3999900" cy="20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Embedded modul med sensor enhed.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Web Api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Database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Cross-platform mobil app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Løs kobling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Modulært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da">
                <a:solidFill>
                  <a:srgbClr val="434343"/>
                </a:solidFill>
              </a:rPr>
              <a:t>Skalerbart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60950" y="523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/>
              <a:t>Komplet løsning til overvågning af sensor data</a:t>
            </a:r>
            <a:endParaRPr sz="20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126" y="1804825"/>
            <a:ext cx="3441100" cy="32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26078" y="1043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Embedded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26075" y="19992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Kræver netværksforbindelse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Uafhængig af hardware type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Uafhængig </a:t>
            </a:r>
            <a:r>
              <a:rPr lang="da"/>
              <a:t>af sensor type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Afsender målinger som url parametre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00" y="639100"/>
            <a:ext cx="4657450" cy="38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078" y="891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Web Api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26075" y="1846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Modtager data via http request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Afsender data via http request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Code first approach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Doctrine ORM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Repository mønster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Docker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Uafhængig af database valg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MySQL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Request tests med Postman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178" y="152400"/>
            <a:ext cx="363882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Mobil App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Cross-platform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React-Native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a"/>
              <a:t>Modtage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a"/>
              <a:t>Oprette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a"/>
              <a:t>Redigere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a"/>
              <a:t>Slette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Fetch via URL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Komponent approach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a"/>
              <a:t>Genanvendelighed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a"/>
              <a:t>Uafhængig af Api type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953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8077075" y="848288"/>
            <a:ext cx="671376" cy="77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46681">
            <a:off x="7902087" y="3508987"/>
            <a:ext cx="1094550" cy="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75819">
            <a:off x="3846950" y="1069100"/>
            <a:ext cx="676600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313242">
            <a:off x="3748075" y="3317400"/>
            <a:ext cx="874350" cy="8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00" y="171050"/>
            <a:ext cx="284992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 rot="3369631">
            <a:off x="304563" y="2284271"/>
            <a:ext cx="2807846" cy="574948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300"/>
              <a:t>Showcase!</a:t>
            </a:r>
            <a:endParaRPr sz="33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60950" y="2300075"/>
            <a:ext cx="824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chemeClr val="dk2"/>
                </a:solidFill>
              </a:rPr>
              <a:t>Docker, PHP, </a:t>
            </a:r>
            <a:r>
              <a:rPr lang="da" sz="1600">
                <a:solidFill>
                  <a:schemeClr val="dk2"/>
                </a:solidFill>
              </a:rPr>
              <a:t>MySQL,</a:t>
            </a:r>
            <a:r>
              <a:rPr lang="da" sz="1600">
                <a:solidFill>
                  <a:schemeClr val="dk2"/>
                </a:solidFill>
              </a:rPr>
              <a:t> React, Node, Expo, Metro, Symfony === </a:t>
            </a:r>
            <a:r>
              <a:rPr lang="da" sz="1600">
                <a:solidFill>
                  <a:schemeClr val="dk2"/>
                </a:solidFill>
              </a:rPr>
              <a:t>udviklingsmiljø</a:t>
            </a:r>
            <a:r>
              <a:rPr lang="da" sz="1600">
                <a:solidFill>
                  <a:schemeClr val="dk2"/>
                </a:solidFill>
              </a:rPr>
              <a:t> ?!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600">
                <a:solidFill>
                  <a:schemeClr val="dk2"/>
                </a:solidFill>
              </a:rPr>
              <a:t>Mere testbart miljø, nuværende består af print-out tests.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600">
                <a:solidFill>
                  <a:schemeClr val="dk2"/>
                </a:solidFill>
              </a:rPr>
              <a:t>Komponentbaseret</a:t>
            </a:r>
            <a:r>
              <a:rPr lang="da" sz="1600">
                <a:solidFill>
                  <a:schemeClr val="dk2"/>
                </a:solidFill>
              </a:rPr>
              <a:t> udvikling.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460950" y="220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har jeg lært?</a:t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460950" y="523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/>
              <a:t>Hvad gør jeg mon anderledes næste gang? </a:t>
            </a:r>
            <a:endParaRPr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01137">
            <a:off x="7623330" y="2206886"/>
            <a:ext cx="449365" cy="44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55509">
            <a:off x="3213945" y="3222375"/>
            <a:ext cx="229000" cy="4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r>
              <a:rPr lang="da"/>
              <a:t>/9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>
                <a:solidFill>
                  <a:schemeClr val="lt1"/>
                </a:solidFill>
              </a:rPr>
              <a:t>‹#›</a:t>
            </a:fld>
            <a:r>
              <a:rPr lang="da">
                <a:solidFill>
                  <a:schemeClr val="lt1"/>
                </a:solidFill>
              </a:rPr>
              <a:t>/9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>
            <p:ph idx="4294967295" type="ctrTitle"/>
          </p:nvPr>
        </p:nvSpPr>
        <p:spPr>
          <a:xfrm>
            <a:off x="385575" y="3760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Tværfaglig Opgave</a:t>
            </a:r>
            <a:endParaRPr/>
          </a:p>
        </p:txBody>
      </p:sp>
      <p:sp>
        <p:nvSpPr>
          <p:cNvPr id="138" name="Google Shape;138;p21"/>
          <p:cNvSpPr txBox="1"/>
          <p:nvPr>
            <p:ph idx="4294967295" type="subTitle"/>
          </p:nvPr>
        </p:nvSpPr>
        <p:spPr>
          <a:xfrm>
            <a:off x="385575" y="11173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2200">
                <a:solidFill>
                  <a:schemeClr val="lt1"/>
                </a:solidFill>
              </a:rPr>
              <a:t>Overvågning af sensor data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>
            <p:ph idx="4294967295" type="subTitle"/>
          </p:nvPr>
        </p:nvSpPr>
        <p:spPr>
          <a:xfrm>
            <a:off x="475500" y="39439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lt1"/>
                </a:solidFill>
              </a:rPr>
              <a:t>Michael Aggerholm - 17/3/2023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 txBox="1"/>
          <p:nvPr>
            <p:ph idx="4294967295" type="subTitle"/>
          </p:nvPr>
        </p:nvSpPr>
        <p:spPr>
          <a:xfrm>
            <a:off x="475500" y="42244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700">
                <a:solidFill>
                  <a:schemeClr val="lt1"/>
                </a:solidFill>
              </a:rPr>
              <a:t>Tværfagligt Projekt - Datatekniker med spec. i programmering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