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xfrm>
            <a:off x="1690010" y="3220767"/>
            <a:ext cx="9657906" cy="132059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Web Crawling and Mapping U-bike Station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70000" lnSpcReduction="20000"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/>
              <a:t>0852623 Andreas Rony Wijaya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Web Crawling (for </a:t>
            </a:r>
            <a:r>
              <a:rPr lang="en-US" altLang="zh-TW" sz="3200" dirty="0" err="1"/>
              <a:t>Ubike</a:t>
            </a:r>
            <a:r>
              <a:rPr lang="en-US" altLang="zh-TW" sz="3200" dirty="0"/>
              <a:t>)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Reading JSON data online</a:t>
            </a:r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B3D8077-CB1F-4FD3-BBF3-FC9186A99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8" y="3631198"/>
            <a:ext cx="10657576" cy="462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Scatter Plot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sz="2800" kern="0" dirty="0">
                <a:solidFill>
                  <a:schemeClr val="tx1"/>
                </a:solidFill>
              </a:rPr>
              <a:t>Scatter Plot of Longitude and Latitude with Size</a:t>
            </a:r>
            <a:endParaRPr lang="en-US" altLang="zh-TW" dirty="0">
              <a:solidFill>
                <a:schemeClr val="tx1"/>
              </a:solidFill>
            </a:endParaRPr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BFA3FFD-4367-41AC-A6EF-0C125ECF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05" y="3331239"/>
            <a:ext cx="52006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>
            <a:extLst>
              <a:ext uri="{FF2B5EF4-FFF2-40B4-BE49-F238E27FC236}">
                <a16:creationId xmlns:a16="http://schemas.microsoft.com/office/drawing/2014/main" id="{75B5E3AB-D64F-4E5C-9177-DB63B845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99" y="4485662"/>
            <a:ext cx="5756596" cy="360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Mapping of U-bike Station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The map of u-bike location with the information about the number of u-bike left in this station </a:t>
            </a:r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 </a:t>
            </a: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3C0C6C8-4242-44B1-ADB2-358A7DE5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8" y="3325699"/>
            <a:ext cx="10190797" cy="542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6597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56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Franklin Gothic Book</vt:lpstr>
      <vt:lpstr>Helvetica Neue</vt:lpstr>
      <vt:lpstr>Helvetica Neue Light</vt:lpstr>
      <vt:lpstr>Helvetica Neue Thin</vt:lpstr>
      <vt:lpstr>Crop</vt:lpstr>
      <vt:lpstr>PowerPoint Presentation</vt:lpstr>
      <vt:lpstr>Web Crawling (for Ubike)</vt:lpstr>
      <vt:lpstr>Scatter Plot</vt:lpstr>
      <vt:lpstr>Mapping of U-bike Station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modified xsi:type="dcterms:W3CDTF">2020-11-04T15:37:09Z</dcterms:modified>
</cp:coreProperties>
</file>