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TW" dirty="0"/>
              <a:t>Web Crawling for Japanese News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 fontScale="70000" lnSpcReduction="20000"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0852623</a:t>
            </a:r>
            <a:r>
              <a:rPr dirty="0"/>
              <a:t> </a:t>
            </a:r>
            <a:r>
              <a:rPr lang="en-US" dirty="0"/>
              <a:t>Andreas Rony Wijaya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Python codes for Japanese news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1D374-DE2F-4B96-9B4C-D2CD7BB8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7" y="2307041"/>
            <a:ext cx="10994009" cy="256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364-3317-48C9-BC64-AFB55054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Python codes for Japanese news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F01A4-F809-4377-B642-24118523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89" y="1957690"/>
            <a:ext cx="10794576" cy="360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1B97C4-985A-4E3B-A1E9-ECFE380D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90" y="5967528"/>
            <a:ext cx="10794575" cy="235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1677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Result: </a:t>
            </a:r>
            <a:r>
              <a:rPr lang="en-US" altLang="zh-TW" sz="3200" dirty="0" err="1"/>
              <a:t>Wordcloud</a:t>
            </a:r>
            <a:r>
              <a:rPr lang="en-US" altLang="zh-TW" sz="3200" dirty="0"/>
              <a:t> for Japanese News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CE1A43-A28C-4C9F-8542-53B0ECED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4" y="2456479"/>
            <a:ext cx="10201573" cy="512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 Book</vt:lpstr>
      <vt:lpstr>Helvetica Neue</vt:lpstr>
      <vt:lpstr>Helvetica Neue Light</vt:lpstr>
      <vt:lpstr>Helvetica Neue Thin</vt:lpstr>
      <vt:lpstr>Crop</vt:lpstr>
      <vt:lpstr>PowerPoint Presentation</vt:lpstr>
      <vt:lpstr>Python codes for Japanese news</vt:lpstr>
      <vt:lpstr>Python codes for Japanese news</vt:lpstr>
      <vt:lpstr>Result: Wordcloud for Japanese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modified xsi:type="dcterms:W3CDTF">2020-11-01T15:33:34Z</dcterms:modified>
</cp:coreProperties>
</file>