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50" d="100"/>
          <a:sy n="50" d="100"/>
        </p:scale>
        <p:origin x="8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probability to be outside the upper cutoff point</a:t>
            </a:r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70000" lnSpcReduction="20000"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/>
              <a:t>0852623</a:t>
            </a:r>
            <a:r>
              <a:rPr dirty="0"/>
              <a:t> </a:t>
            </a:r>
            <a:r>
              <a:rPr lang="en-US" dirty="0"/>
              <a:t>Andreas Rony Wijaya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Generate Random Number from Standard Normal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77B0-C294-43DA-AB55-073577AB5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 code</a:t>
            </a:r>
          </a:p>
          <a:p>
            <a:r>
              <a:rPr lang="en-US" sz="2400" dirty="0"/>
              <a:t>#Generate random number from normal distribution</a:t>
            </a:r>
          </a:p>
          <a:p>
            <a:r>
              <a:rPr lang="en-US" sz="2400" dirty="0" err="1"/>
              <a:t>set.seed</a:t>
            </a:r>
            <a:r>
              <a:rPr lang="en-US" sz="2400" dirty="0"/>
              <a:t>(1357)</a:t>
            </a:r>
          </a:p>
          <a:p>
            <a:r>
              <a:rPr lang="en-US" sz="2400" dirty="0"/>
              <a:t>n=1000</a:t>
            </a:r>
          </a:p>
          <a:p>
            <a:r>
              <a:rPr lang="en-US" sz="2400" dirty="0"/>
              <a:t>normal = </a:t>
            </a:r>
            <a:r>
              <a:rPr lang="en-US" sz="2400" dirty="0" err="1"/>
              <a:t>rnorm</a:t>
            </a:r>
            <a:r>
              <a:rPr lang="en-US" sz="2400" dirty="0"/>
              <a:t>(n)</a:t>
            </a:r>
          </a:p>
          <a:p>
            <a:endParaRPr lang="en-US" sz="2400" dirty="0"/>
          </a:p>
          <a:p>
            <a:r>
              <a:rPr lang="en-US" sz="2400" dirty="0"/>
              <a:t>#histogram and its density</a:t>
            </a:r>
          </a:p>
          <a:p>
            <a:r>
              <a:rPr lang="en-US" sz="2400" dirty="0"/>
              <a:t>h &lt;- hist(normal, breaks=10, col="blue",    </a:t>
            </a:r>
          </a:p>
          <a:p>
            <a:r>
              <a:rPr lang="en-US" sz="2400" dirty="0"/>
              <a:t>        main="Histogram with Normal Curve")</a:t>
            </a:r>
          </a:p>
          <a:p>
            <a:r>
              <a:rPr lang="en-US" sz="2400" dirty="0" err="1"/>
              <a:t>xfit</a:t>
            </a:r>
            <a:r>
              <a:rPr lang="en-US" sz="2400" dirty="0"/>
              <a:t> &lt;- seq(min(normal), max(normal), length = 40) </a:t>
            </a:r>
          </a:p>
          <a:p>
            <a:r>
              <a:rPr lang="en-US" sz="2400" dirty="0" err="1"/>
              <a:t>yfit</a:t>
            </a:r>
            <a:r>
              <a:rPr lang="en-US" sz="2400" dirty="0"/>
              <a:t> &lt;- </a:t>
            </a:r>
            <a:r>
              <a:rPr lang="en-US" sz="2400" dirty="0" err="1"/>
              <a:t>dnorm</a:t>
            </a:r>
            <a:r>
              <a:rPr lang="en-US" sz="2400" dirty="0"/>
              <a:t>(</a:t>
            </a:r>
            <a:r>
              <a:rPr lang="en-US" sz="2400" dirty="0" err="1"/>
              <a:t>xfit</a:t>
            </a:r>
            <a:r>
              <a:rPr lang="en-US" sz="2400" dirty="0"/>
              <a:t>, mean = mean(normal), </a:t>
            </a:r>
          </a:p>
          <a:p>
            <a:r>
              <a:rPr lang="en-US" sz="2400" dirty="0"/>
              <a:t>           </a:t>
            </a:r>
            <a:r>
              <a:rPr lang="en-US" sz="2400" dirty="0" err="1"/>
              <a:t>sd</a:t>
            </a:r>
            <a:r>
              <a:rPr lang="en-US" sz="2400" dirty="0"/>
              <a:t> = </a:t>
            </a:r>
            <a:r>
              <a:rPr lang="en-US" sz="2400" dirty="0" err="1"/>
              <a:t>sd</a:t>
            </a:r>
            <a:r>
              <a:rPr lang="en-US" sz="2400" dirty="0"/>
              <a:t>(normal)) </a:t>
            </a:r>
          </a:p>
          <a:p>
            <a:r>
              <a:rPr lang="en-US" sz="2400" dirty="0" err="1"/>
              <a:t>yfit</a:t>
            </a:r>
            <a:r>
              <a:rPr lang="en-US" sz="2400" dirty="0"/>
              <a:t> &lt;- </a:t>
            </a:r>
            <a:r>
              <a:rPr lang="en-US" sz="2400" dirty="0" err="1"/>
              <a:t>yfit</a:t>
            </a:r>
            <a:r>
              <a:rPr lang="en-US" sz="2400" dirty="0"/>
              <a:t> * diff(</a:t>
            </a:r>
            <a:r>
              <a:rPr lang="en-US" sz="2400" dirty="0" err="1"/>
              <a:t>h$mids</a:t>
            </a:r>
            <a:r>
              <a:rPr lang="en-US" sz="2400" dirty="0"/>
              <a:t>[1:2]) * length(normal) </a:t>
            </a:r>
          </a:p>
          <a:p>
            <a:r>
              <a:rPr lang="en-US" sz="2400" dirty="0"/>
              <a:t>lines(</a:t>
            </a:r>
            <a:r>
              <a:rPr lang="en-US" sz="2400" dirty="0" err="1"/>
              <a:t>xfit</a:t>
            </a:r>
            <a:r>
              <a:rPr lang="en-US" sz="2400" dirty="0"/>
              <a:t>, </a:t>
            </a:r>
            <a:r>
              <a:rPr lang="en-US" sz="2400" dirty="0" err="1"/>
              <a:t>yfit</a:t>
            </a:r>
            <a:r>
              <a:rPr lang="en-US" sz="2400" dirty="0"/>
              <a:t>, col = "black", </a:t>
            </a:r>
            <a:r>
              <a:rPr lang="en-US" sz="2400" dirty="0" err="1"/>
              <a:t>lwd</a:t>
            </a:r>
            <a:r>
              <a:rPr lang="en-US" sz="2400" dirty="0"/>
              <a:t> =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30EB0-51F8-490B-8B05-E2620394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43" y="5323294"/>
            <a:ext cx="4774729" cy="31594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806F-415B-4583-9C6B-4D581739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Cut Off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9B0B-6934-4449-887E-260436E9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788" y="2163870"/>
            <a:ext cx="10437223" cy="17903397"/>
          </a:xfrm>
        </p:spPr>
        <p:txBody>
          <a:bodyPr/>
          <a:lstStyle/>
          <a:p>
            <a:r>
              <a:rPr lang="en-US" dirty="0"/>
              <a:t># 25% quantile</a:t>
            </a:r>
          </a:p>
          <a:p>
            <a:r>
              <a:rPr lang="en-US" dirty="0"/>
              <a:t>q25 &lt;- </a:t>
            </a:r>
            <a:r>
              <a:rPr lang="en-US" dirty="0" err="1"/>
              <a:t>as.numeric</a:t>
            </a:r>
            <a:r>
              <a:rPr lang="en-US" dirty="0"/>
              <a:t>(quantile(normal, probs =0.25))</a:t>
            </a:r>
          </a:p>
          <a:p>
            <a:endParaRPr lang="en-US" dirty="0"/>
          </a:p>
          <a:p>
            <a:r>
              <a:rPr lang="en-US" dirty="0"/>
              <a:t># 75% quantile</a:t>
            </a:r>
          </a:p>
          <a:p>
            <a:r>
              <a:rPr lang="en-US" dirty="0"/>
              <a:t>q75 &lt;- </a:t>
            </a:r>
            <a:r>
              <a:rPr lang="en-US" dirty="0" err="1"/>
              <a:t>as.numeric</a:t>
            </a:r>
            <a:r>
              <a:rPr lang="en-US" dirty="0"/>
              <a:t>(quantile(normal, probs =0.75))</a:t>
            </a:r>
          </a:p>
          <a:p>
            <a:endParaRPr lang="en-US" dirty="0"/>
          </a:p>
          <a:p>
            <a:r>
              <a:rPr lang="en-US" dirty="0"/>
              <a:t>#upper cut off point</a:t>
            </a:r>
          </a:p>
          <a:p>
            <a:r>
              <a:rPr lang="en-US" dirty="0"/>
              <a:t>w = q75 + 1.5 *(q75-q25)</a:t>
            </a:r>
          </a:p>
          <a:p>
            <a:r>
              <a:rPr lang="en-US" dirty="0"/>
              <a:t>cat("The cut off point is: ", w)</a:t>
            </a:r>
          </a:p>
          <a:p>
            <a:r>
              <a:rPr lang="en-US" dirty="0">
                <a:solidFill>
                  <a:srgbClr val="0070C0"/>
                </a:solidFill>
              </a:rPr>
              <a:t>The cut off point is: 2.665273</a:t>
            </a:r>
          </a:p>
          <a:p>
            <a:endParaRPr lang="en-US" dirty="0"/>
          </a:p>
          <a:p>
            <a:r>
              <a:rPr lang="en-US" dirty="0"/>
              <a:t>#Boxplot of the data</a:t>
            </a:r>
          </a:p>
          <a:p>
            <a:r>
              <a:rPr lang="en-US" dirty="0"/>
              <a:t>boxplot(normal, main="Boxplot")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56154-ADF1-4490-830B-180329D2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4396447"/>
            <a:ext cx="6120323" cy="40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51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29B0-059C-47D1-90AA-3C566A7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of a “normal (distribution)” to be outside the upper cutoff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E949-49B3-4F1A-96C9-BA0D0B957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CDF with x=w</a:t>
            </a:r>
          </a:p>
          <a:p>
            <a:r>
              <a:rPr lang="en-US" dirty="0"/>
              <a:t>phi&lt;- </a:t>
            </a:r>
            <a:r>
              <a:rPr lang="en-US" dirty="0" err="1"/>
              <a:t>pnorm</a:t>
            </a:r>
            <a:r>
              <a:rPr lang="en-US" dirty="0"/>
              <a:t>(w, mean = 0, </a:t>
            </a:r>
            <a:r>
              <a:rPr lang="en-US" dirty="0" err="1"/>
              <a:t>sd</a:t>
            </a:r>
            <a:r>
              <a:rPr lang="en-US" dirty="0"/>
              <a:t> = 1)</a:t>
            </a:r>
          </a:p>
          <a:p>
            <a:endParaRPr lang="en-US" dirty="0"/>
          </a:p>
          <a:p>
            <a:r>
              <a:rPr lang="en-US" dirty="0"/>
              <a:t># Calculate the probability of a “normal (distribution)” to be outside the upper cutoff point</a:t>
            </a:r>
          </a:p>
          <a:p>
            <a:r>
              <a:rPr lang="en-US" dirty="0"/>
              <a:t>p = 2*(1-phi)</a:t>
            </a:r>
          </a:p>
          <a:p>
            <a:endParaRPr lang="en-US" dirty="0"/>
          </a:p>
          <a:p>
            <a:r>
              <a:rPr lang="en-US" dirty="0"/>
              <a:t>cat("The probability of a “normal (distribution)” to be outside the upper cutoff point: ", p)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The probability of a “normal (distribution)” to be outside the upper cutoff point:  0.007692584</a:t>
            </a:r>
          </a:p>
        </p:txBody>
      </p:sp>
    </p:spTree>
    <p:extLst>
      <p:ext uri="{BB962C8B-B14F-4D97-AF65-F5344CB8AC3E}">
        <p14:creationId xmlns:p14="http://schemas.microsoft.com/office/powerpoint/2010/main" val="980495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322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Helvetica Neue</vt:lpstr>
      <vt:lpstr>Helvetica Neue Light</vt:lpstr>
      <vt:lpstr>Helvetica Neue Thin</vt:lpstr>
      <vt:lpstr>Crop</vt:lpstr>
      <vt:lpstr>PowerPoint Presentation</vt:lpstr>
      <vt:lpstr>Generate Random Number from Standard Normal</vt:lpstr>
      <vt:lpstr>Upper Cut Off Point</vt:lpstr>
      <vt:lpstr>Probability of a “normal (distribution)” to be outside the upper cutoff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modified xsi:type="dcterms:W3CDTF">2020-11-03T15:24:26Z</dcterms:modified>
</cp:coreProperties>
</file>