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727018" y="9095947"/>
            <a:ext cx="1095624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772420" y="762478"/>
            <a:ext cx="1107038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ronyw/SDA_2020_NCTU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Impact of Pandemic Covid-19 to Exchange Rate of Rupiah to Other Currencies</a:t>
            </a:r>
          </a:p>
        </p:txBody>
      </p:sp>
      <p:sp>
        <p:nvSpPr>
          <p:cNvPr id="43" name="標題 1"/>
          <p:cNvSpPr txBox="1"/>
          <p:nvPr/>
        </p:nvSpPr>
        <p:spPr>
          <a:xfrm>
            <a:off x="1691522" y="5591331"/>
            <a:ext cx="4810877" cy="155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77500" lnSpcReduction="20000"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lnSpc>
                <a:spcPct val="220000"/>
              </a:lnSpc>
            </a:pPr>
            <a:r>
              <a:rPr lang="en-US" dirty="0"/>
              <a:t>0880810 </a:t>
            </a:r>
            <a:r>
              <a:rPr lang="en-US" dirty="0" err="1"/>
              <a:t>Samingun</a:t>
            </a:r>
            <a:r>
              <a:rPr lang="en-US" dirty="0"/>
              <a:t> </a:t>
            </a:r>
            <a:r>
              <a:rPr lang="en-US" dirty="0" err="1"/>
              <a:t>Handoyo</a:t>
            </a:r>
            <a:endParaRPr lang="en-US" dirty="0"/>
          </a:p>
          <a:p>
            <a:r>
              <a:rPr lang="en-US" dirty="0"/>
              <a:t>0852623 Andreas Rony Wijaya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A664-CDA5-4B05-A0BC-AA7C144B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C5FE-CEF2-47BF-892C-9C57828D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739" y="4766871"/>
            <a:ext cx="10437223" cy="37158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value &lt;0.05, the variable in the column has causality to the variable in the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sum, the covid-19 ratio have causality effect to all exchange rate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4C933-421A-4482-8C51-80A22DE9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9" y="2163871"/>
            <a:ext cx="10578745" cy="2344555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2578AD8-DAE0-434F-AA38-58E438284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28" y="7589729"/>
            <a:ext cx="736508" cy="7619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F299D-CB57-4CBC-B637-B2B96B4F25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12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80CA-A751-45F6-8D0A-C67F38A0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Further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ED8A-C2B1-4481-9EC0-583DE8D9D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success to obtain the predictor variable that influence the exchange rate.</a:t>
            </a:r>
          </a:p>
          <a:p>
            <a:endParaRPr lang="en-US" dirty="0"/>
          </a:p>
          <a:p>
            <a:r>
              <a:rPr lang="en-US" dirty="0"/>
              <a:t>We curry out the feature engineering using criteria of AIC, BIC, R-Squared to obtain the optimal predictor variables.</a:t>
            </a:r>
          </a:p>
          <a:p>
            <a:endParaRPr lang="en-US" dirty="0"/>
          </a:p>
          <a:p>
            <a:r>
              <a:rPr lang="en-US" dirty="0"/>
              <a:t>Next step, we will determine the model structure, and assume that there are three lags of each variable that influence to response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58870-8992-4ADF-A7A7-24C177850A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80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77B0-C294-43DA-AB55-073577AB5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Covid-19 has had an impact in various fields of human life, such as social, education, industry, government, and socio-economy,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economic sector, the exchange rate is an indicator of the economic stability of a country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has a policy to control the exchange rate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is also making efforts to control Covid-19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fact, many countries have not succeeded in dealing with Covid-19.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the exchange rate of a country affected by the addition of positive cases of Covid-19?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9293-03A4-4495-95C8-C2BB88B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BB24-6194-4261-9A55-BD46C0C6C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Prediction of future exchange rates is important in policy 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predict exchange rates using the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Autoregressive-Distributed Lag (</a:t>
            </a:r>
            <a:r>
              <a:rPr lang="en-US" dirty="0"/>
              <a:t>ARDL) and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Long short-term memory (</a:t>
            </a:r>
            <a:r>
              <a:rPr lang="en-US" dirty="0"/>
              <a:t>LSTM) methods?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the time series, the vector autoregressive method is used for forecasting multiple time series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whereas in machine learning, LSTM have characteristics similar to ARDL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083B-00FE-42D0-A4D1-ED1441F64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7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29B0-059C-47D1-90AA-3C566A7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E949-49B3-4F1A-96C9-BA0D0B95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Knowing the effect of the ratio number of daily positive confirmed cases between (other country) to Indonesia on the exchange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Modeling the exchange rate of the rupiah against several countries' currency values ​​that have a similar case to Indonesia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Measures performance of training model both of ARDL and LSTM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Measures performance of test model both of ARDL and LSTM and decided the best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51F6-2D33-40BB-9E58-C9B6F68C69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957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545C-B0F0-41AF-91B7-9495C232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16C2-0178-486E-8201-C29C478CF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Preparing Data </a:t>
            </a:r>
          </a:p>
          <a:p>
            <a:pPr marL="1022350" indent="-514350">
              <a:buFont typeface="Arial" panose="020B0604020202020204" pitchFamily="34" charset="0"/>
              <a:buChar char="•"/>
            </a:pPr>
            <a:r>
              <a:rPr lang="en-US" dirty="0"/>
              <a:t>Getting data, </a:t>
            </a:r>
          </a:p>
          <a:p>
            <a:pPr marL="1022350" indent="-514350">
              <a:buFont typeface="Arial" panose="020B0604020202020204" pitchFamily="34" charset="0"/>
              <a:buChar char="•"/>
            </a:pPr>
            <a:r>
              <a:rPr lang="en-US" dirty="0"/>
              <a:t>Screening data, </a:t>
            </a:r>
          </a:p>
          <a:p>
            <a:pPr marL="1022350" indent="-51435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1022350" indent="-514350">
              <a:buFont typeface="Arial" panose="020B0604020202020204" pitchFamily="34" charset="0"/>
              <a:buChar char="•"/>
            </a:pPr>
            <a:r>
              <a:rPr lang="en-US" dirty="0"/>
              <a:t>Data Transformation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Test Granger causality among series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Feature engineering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model structure of ARDL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Estimate the parameter model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Model Performance using MAPE, RMSE, R-Squared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Determine model structure of LSTM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Formatting the structure of input-output LSTM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Tuning parameter of training model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Conduct the training of some LSTM model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Model performance using MAPE, RMSE, R-Squared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Selecting the best model using testing data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2816-9EC1-449B-94AA-2AF6AD75C3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54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141F-3FE6-4B10-B03A-6A6CB71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7ECB-2C33-4B0F-A241-D57100527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number of daily new cases confirmed positive for Covid-19 in a country,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exchange rate of the IDR against related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Indonesia (Asia - Rupiah)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Malaysia (Asia - Ringgit)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Japan (Asia – Yen)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 (North America – Dollar America)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France (Europe – Euro)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190D4-59C6-438B-ADD6-D9E85D0A99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73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0E0E-FB80-441E-96C2-D32D9E6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Covid-19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E81CC-8263-4A6A-A838-FF26F8FB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8" y="2323071"/>
            <a:ext cx="9841118" cy="586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5688A-39AD-451F-8C27-93FD2736A4D0}"/>
              </a:ext>
            </a:extLst>
          </p:cNvPr>
          <p:cNvSpPr txBox="1"/>
          <p:nvPr/>
        </p:nvSpPr>
        <p:spPr>
          <a:xfrm>
            <a:off x="2239051" y="8244590"/>
            <a:ext cx="7435121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Figure 1. Covid</a:t>
            </a:r>
            <a:r>
              <a:rPr lang="en-US" dirty="0"/>
              <a:t>-19 From 1 March to 18 December 2020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FEDB-DE08-4CDB-B898-F8C01E73C2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0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9A52-894B-4F54-A4AF-60DE1445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Covid-19 Ratio and Exchange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3097-C327-4885-8FB8-2EAFF99D8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833AE-A710-4B0F-9822-E68FCDF1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65" y="1973997"/>
            <a:ext cx="10608869" cy="631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AC183-3A94-410F-8534-391D2A2B8A64}"/>
              </a:ext>
            </a:extLst>
          </p:cNvPr>
          <p:cNvSpPr txBox="1"/>
          <p:nvPr/>
        </p:nvSpPr>
        <p:spPr>
          <a:xfrm>
            <a:off x="1248824" y="8286136"/>
            <a:ext cx="10608868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Figure 2. Covid</a:t>
            </a:r>
            <a:r>
              <a:rPr lang="en-US" dirty="0"/>
              <a:t>-19 Ratio and Exchange Rate From 1 March to 18 December 2020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FEFD-FE07-477A-8522-92E9A870C7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6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55C-3EA9-4240-8142-3326ECB7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Ratio Covid-19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111C-BCBE-45DB-996A-96B213DBD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covid_ratio</a:t>
            </a:r>
            <a:r>
              <a:rPr lang="en-US" dirty="0"/>
              <a:t>(data):</a:t>
            </a:r>
          </a:p>
          <a:p>
            <a:r>
              <a:rPr lang="en-US" dirty="0"/>
              <a:t>    </a:t>
            </a:r>
            <a:r>
              <a:rPr lang="en-US" dirty="0" err="1"/>
              <a:t>n_sample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(data[:,1])</a:t>
            </a:r>
          </a:p>
          <a:p>
            <a:r>
              <a:rPr lang="en-US" dirty="0"/>
              <a:t>    temp = </a:t>
            </a:r>
            <a:r>
              <a:rPr lang="en-US" dirty="0" err="1"/>
              <a:t>np.zeros</a:t>
            </a:r>
            <a:r>
              <a:rPr lang="en-US" dirty="0"/>
              <a:t>((n_sample,4))</a:t>
            </a:r>
          </a:p>
          <a:p>
            <a:r>
              <a:rPr lang="en-US" dirty="0"/>
              <a:t>    for j in range(4):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n_sample</a:t>
            </a:r>
            <a:r>
              <a:rPr lang="en-US" dirty="0"/>
              <a:t>):</a:t>
            </a:r>
          </a:p>
          <a:p>
            <a:r>
              <a:rPr lang="en-US" dirty="0"/>
              <a:t>            if data[i,0]==0:</a:t>
            </a:r>
          </a:p>
          <a:p>
            <a:r>
              <a:rPr lang="en-US" dirty="0"/>
              <a:t>                temp[</a:t>
            </a:r>
            <a:r>
              <a:rPr lang="en-US" dirty="0" err="1"/>
              <a:t>i,j</a:t>
            </a:r>
            <a:r>
              <a:rPr lang="en-US" dirty="0"/>
              <a:t>]=data[i,j+1]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temp[</a:t>
            </a:r>
            <a:r>
              <a:rPr lang="en-US" dirty="0" err="1"/>
              <a:t>i,j</a:t>
            </a:r>
            <a:r>
              <a:rPr lang="en-US" dirty="0"/>
              <a:t>]=data[i,j+1]/data[i,0]</a:t>
            </a:r>
          </a:p>
          <a:p>
            <a:r>
              <a:rPr lang="en-US" dirty="0"/>
              <a:t>    return temp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083C2-8AFA-4EBB-975E-278CC5FA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89" y="6670624"/>
            <a:ext cx="8035894" cy="17601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3825-AECD-4865-A009-90BAB921D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01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631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Introduction</vt:lpstr>
      <vt:lpstr>Introduction</vt:lpstr>
      <vt:lpstr>Goal</vt:lpstr>
      <vt:lpstr>Research Method</vt:lpstr>
      <vt:lpstr>Data Description</vt:lpstr>
      <vt:lpstr>Data Covid-19</vt:lpstr>
      <vt:lpstr>Data Covid-19 Ratio and Exchange Rate</vt:lpstr>
      <vt:lpstr>Data Ratio Covid-19</vt:lpstr>
      <vt:lpstr>Granger Causality Test</vt:lpstr>
      <vt:lpstr>Progress and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modified xsi:type="dcterms:W3CDTF">2020-11-19T16:18:16Z</dcterms:modified>
</cp:coreProperties>
</file>