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Libre Franklin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2TpYxcUJQkx2acJFNvMtrif4E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7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National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800"/>
              <a:buFont typeface="Helvetica Neue Light"/>
              <a:buNone/>
            </a:pPr>
            <a:r>
              <a:rPr lang="en-US" sz="2800" b="0" i="0" u="sng" strike="noStrike" cap="none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https://www.nctu.edu.tw/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sz="5400">
                <a:solidFill>
                  <a:srgbClr val="D30F1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9" descr="logo_h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5090" y="1126307"/>
            <a:ext cx="1161996" cy="1144824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18" name="Google Shape;18;p9" descr="irtg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190" y="1160597"/>
            <a:ext cx="2163721" cy="112280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19" name="Google Shape;19;p9" descr="xmu18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78129" y="1030681"/>
            <a:ext cx="1279968" cy="1230192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20" name="Google Shape;20;p9" descr="影像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5301" y="1121560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21" name="Google Shape;21;p9" descr="BRC_Bildmarke-Blau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4170" y="1123687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  <p:pic>
        <p:nvPicPr>
          <p:cNvPr id="22" name="Google Shape;22;p9" descr="影像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92415" y="1134798"/>
            <a:ext cx="1123621" cy="1123621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Bullets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8"/>
          <p:cNvCxnSpPr/>
          <p:nvPr/>
        </p:nvCxnSpPr>
        <p:spPr>
          <a:xfrm>
            <a:off x="727018" y="9095947"/>
            <a:ext cx="10956243" cy="1"/>
          </a:xfrm>
          <a:prstGeom prst="straightConnector1">
            <a:avLst/>
          </a:prstGeom>
          <a:noFill/>
          <a:ln w="12700" cap="flat" cmpd="sng">
            <a:solidFill>
              <a:srgbClr val="5A5F5E">
                <a:alpha val="15294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8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8"/>
          <p:cNvSpPr txBox="1"/>
          <p:nvPr/>
        </p:nvSpPr>
        <p:spPr>
          <a:xfrm>
            <a:off x="813449" y="9157685"/>
            <a:ext cx="1686078" cy="28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Helvetica Neue Light"/>
              <a:buNone/>
            </a:pPr>
            <a:r>
              <a:rPr lang="en-US" sz="1295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Smart Data Analytics</a:t>
            </a:r>
            <a:endParaRPr sz="129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8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sz="3400" b="0" i="0" u="none" strike="noStrike" cap="non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1" name="Google Shape;11;p8" descr="Bildschirmfoto 2016-12-01 um 12.15.02.png"/>
          <p:cNvPicPr preferRelativeResize="0"/>
          <p:nvPr/>
        </p:nvPicPr>
        <p:blipFill rotWithShape="1">
          <a:blip r:embed="rId4">
            <a:alphaModFix/>
          </a:blip>
          <a:srcRect l="15400" t="5613" r="13849" b="7239"/>
          <a:stretch/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/>
            <a:rect l="l" t="t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2" name="Google Shape;12;p8"/>
          <p:cNvCxnSpPr/>
          <p:nvPr/>
        </p:nvCxnSpPr>
        <p:spPr>
          <a:xfrm>
            <a:off x="772420" y="762478"/>
            <a:ext cx="11070383" cy="1"/>
          </a:xfrm>
          <a:prstGeom prst="straightConnector1">
            <a:avLst/>
          </a:prstGeom>
          <a:noFill/>
          <a:ln w="12700" cap="flat" cmpd="sng">
            <a:solidFill>
              <a:srgbClr val="5A5F5E">
                <a:alpha val="15294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690010" y="3220765"/>
            <a:ext cx="9493158" cy="205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4275"/>
              <a:buFont typeface="Helvetica Neue Light"/>
              <a:buNone/>
            </a:pPr>
            <a:r>
              <a:rPr lang="en-US" sz="4275" dirty="0"/>
              <a:t>Spell checking using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4275"/>
              <a:buFont typeface="Helvetica Neue Light"/>
              <a:buNone/>
            </a:pPr>
            <a:r>
              <a:rPr lang="en-US" sz="4275" dirty="0"/>
              <a:t>Deep Learning Approach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22"/>
              <a:buFont typeface="Helvetica Neue Light"/>
              <a:buNone/>
            </a:pPr>
            <a:r>
              <a:rPr lang="en-US" sz="2422" dirty="0"/>
              <a:t>Project update 19</a:t>
            </a:r>
            <a:r>
              <a:rPr lang="en-US" sz="2422" baseline="30000" dirty="0"/>
              <a:t>th</a:t>
            </a:r>
            <a:r>
              <a:rPr lang="en-US" sz="2422" dirty="0"/>
              <a:t> November 2020</a:t>
            </a:r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11347915" y="416983"/>
            <a:ext cx="201881" cy="29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50" tIns="48750" rIns="48750" bIns="4875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Helvetica Neue Light"/>
              <a:buNone/>
            </a:pPr>
            <a:r>
              <a:rPr lang="en-US" sz="238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0856706 Susan Ku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Helvetica Neue Light"/>
              <a:buNone/>
            </a:pPr>
            <a:r>
              <a:rPr lang="en-US" sz="238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0856156 Huong Vu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What we have completed?</a:t>
            </a:r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171450" indent="-171450" algn="just">
              <a:lnSpc>
                <a:spcPct val="140000"/>
              </a:lnSpc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 sz="2590" dirty="0"/>
              <a:t> Data re-processing : successfully processed for small set of data</a:t>
            </a:r>
            <a:endParaRPr sz="2590" dirty="0"/>
          </a:p>
          <a:p>
            <a:pPr marL="171450" indent="-171450" algn="just">
              <a:lnSpc>
                <a:spcPct val="140000"/>
              </a:lnSpc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 sz="2590" dirty="0"/>
              <a:t> Pseudo code: </a:t>
            </a:r>
            <a:endParaRPr sz="2590" dirty="0"/>
          </a:p>
          <a:p>
            <a:pPr marL="996950" lvl="7" indent="-5349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finalize the model architecture and complete the pseudo code</a:t>
            </a:r>
            <a:endParaRPr sz="2590" dirty="0"/>
          </a:p>
          <a:p>
            <a:pPr marL="996950" lvl="7" indent="-5349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analyze one sample code</a:t>
            </a:r>
            <a:endParaRPr sz="2590" dirty="0"/>
          </a:p>
          <a:p>
            <a:pPr marL="322325" lvl="0" indent="-1445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endParaRPr dirty="0"/>
          </a:p>
          <a:p>
            <a:pPr marL="322325" lvl="0" indent="-1445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Data re-processing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919025" y="2971025"/>
            <a:ext cx="11070300" cy="56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17145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 sz="2590" dirty="0"/>
              <a:t>  Assign a number (indices) to all characters in the alphabet</a:t>
            </a:r>
            <a:endParaRPr sz="2590" dirty="0"/>
          </a:p>
          <a:p>
            <a:pPr marL="17145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 sz="2590" dirty="0"/>
              <a:t>  Each character in a word can be regarded as a vector.</a:t>
            </a:r>
            <a:endParaRPr sz="2590" dirty="0"/>
          </a:p>
          <a:p>
            <a:pPr marL="17145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 sz="2590" dirty="0"/>
              <a:t>  Special tokens used in seq2seq </a:t>
            </a:r>
            <a:endParaRPr sz="2590" dirty="0"/>
          </a:p>
          <a:p>
            <a:pPr marL="996950" lvl="7" indent="-534988" algn="just">
              <a:lnSpc>
                <a:spcPct val="150000"/>
              </a:lnSpc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&lt;start of string&gt;  &amp; &lt;end of string&gt;</a:t>
            </a:r>
            <a:endParaRPr sz="2590" dirty="0"/>
          </a:p>
          <a:p>
            <a:pPr marL="996950" lvl="7" indent="-534988" algn="just">
              <a:lnSpc>
                <a:spcPct val="150000"/>
              </a:lnSpc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 &lt;unknown&gt;</a:t>
            </a:r>
            <a:endParaRPr sz="2590" dirty="0"/>
          </a:p>
          <a:p>
            <a:pPr marL="996950" lvl="7" indent="-534988" algn="just">
              <a:lnSpc>
                <a:spcPct val="150000"/>
              </a:lnSpc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590" dirty="0"/>
              <a:t>&lt;pad&gt;</a:t>
            </a:r>
            <a:endParaRPr sz="2590" dirty="0"/>
          </a:p>
          <a:p>
            <a:pPr marL="17145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 sz="2590" dirty="0"/>
              <a:t>  Convert words into tensor</a:t>
            </a:r>
            <a:endParaRPr sz="2590" dirty="0"/>
          </a:p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90" dirty="0"/>
          </a:p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90" dirty="0"/>
          </a:p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72" dirty="0"/>
              <a:t>Ref: </a:t>
            </a:r>
            <a:r>
              <a:rPr lang="en-US" sz="1572" dirty="0" err="1"/>
              <a:t>PyTorch</a:t>
            </a:r>
            <a:r>
              <a:rPr lang="en-US" sz="1572" dirty="0"/>
              <a:t> Tutorials &gt; NLP From Scratch: Translation with a Sequence to Sequence Network and Attention</a:t>
            </a:r>
            <a:endParaRPr sz="1572" dirty="0"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344" y="1806633"/>
            <a:ext cx="11041016" cy="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Data re-processing</a:t>
            </a:r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909260" y="2163871"/>
            <a:ext cx="10796702" cy="63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400"/>
              <a:buFont typeface="Helvetica Neue Light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6" name="Google Shape;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260" y="1607343"/>
            <a:ext cx="11142752" cy="233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Data re-processing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909260" y="2163871"/>
            <a:ext cx="10796702" cy="63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400"/>
              <a:buFont typeface="Helvetica Neue Light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4" name="Google Shape;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260" y="1569691"/>
            <a:ext cx="9631119" cy="674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4">
            <a:alphaModFix/>
          </a:blip>
          <a:srcRect r="51462"/>
          <a:stretch/>
        </p:blipFill>
        <p:spPr>
          <a:xfrm>
            <a:off x="6612189" y="3082834"/>
            <a:ext cx="6202474" cy="203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Data re-processing</a:t>
            </a:r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909260" y="2163871"/>
            <a:ext cx="10796702" cy="63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400"/>
              <a:buFont typeface="Helvetica Neue Light"/>
              <a:buNone/>
            </a:pPr>
            <a:endParaRPr sz="2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259" y="2163871"/>
            <a:ext cx="10363719" cy="485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sldNum" idx="4294967295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 sz="45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7</a:t>
            </a:fld>
            <a:endParaRPr sz="450"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308" y="2233243"/>
            <a:ext cx="11140293" cy="5371731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4294967295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 sz="45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8</a:t>
            </a:fld>
            <a:endParaRPr sz="450"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</a:pPr>
            <a:r>
              <a:rPr lang="en-US"/>
              <a:t>Encoder</a:t>
            </a:r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211" y="1977299"/>
            <a:ext cx="9621593" cy="362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4294967295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9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</a:pPr>
            <a:r>
              <a:rPr lang="en-US"/>
              <a:t>Decoder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015" y="1938860"/>
            <a:ext cx="9602540" cy="41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Custom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Helvetica Neue Light</vt:lpstr>
      <vt:lpstr>Calibri</vt:lpstr>
      <vt:lpstr>Arial</vt:lpstr>
      <vt:lpstr>Libre Franklin</vt:lpstr>
      <vt:lpstr>Helvetica Neue</vt:lpstr>
      <vt:lpstr>Crop</vt:lpstr>
      <vt:lpstr>PowerPoint Presentation</vt:lpstr>
      <vt:lpstr>What we have completed?</vt:lpstr>
      <vt:lpstr>Data re-processing</vt:lpstr>
      <vt:lpstr>Data re-processing</vt:lpstr>
      <vt:lpstr>Data re-processing</vt:lpstr>
      <vt:lpstr>Data re-processing</vt:lpstr>
      <vt:lpstr>Architecture</vt:lpstr>
      <vt:lpstr>Encoder</vt:lpstr>
      <vt:lpstr>Decoder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Nguyen</dc:creator>
  <cp:lastModifiedBy>Huong Vu</cp:lastModifiedBy>
  <cp:revision>2</cp:revision>
  <dcterms:modified xsi:type="dcterms:W3CDTF">2020-11-26T14:12:42Z</dcterms:modified>
</cp:coreProperties>
</file>