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Libre Frankl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2TpYxcUJQkx2acJFNvMtrif4E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7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Helvetica Neue Light"/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https://www.nctu.edu.tw/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sz="5400">
                <a:solidFill>
                  <a:srgbClr val="D30F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9" descr="logo_h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5090" y="1126307"/>
            <a:ext cx="1161996" cy="1144824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18" name="Google Shape;18;p9" descr="irtg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190" y="1160597"/>
            <a:ext cx="2163721" cy="112280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19" name="Google Shape;19;p9" descr="xmu18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8129" y="1030681"/>
            <a:ext cx="1279968" cy="1230192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0" name="Google Shape;20;p9" descr="影像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5301" y="1121560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1" name="Google Shape;21;p9" descr="BRC_Bildmarke-Blau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4170" y="1123687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2" name="Google Shape;22;p9" descr="影像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2415" y="1134798"/>
            <a:ext cx="1123621" cy="1123621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ullets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727018" y="9095947"/>
            <a:ext cx="1095624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5294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8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8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Helvetica Neue Light"/>
              <a:buNone/>
            </a:pPr>
            <a:r>
              <a:rPr lang="en-US" sz="1295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Smart Data Analytics</a:t>
            </a:r>
            <a:endParaRPr sz="129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1" name="Google Shape;11;p8" descr="Bildschirmfoto 2016-12-01 um 12.15.02.png"/>
          <p:cNvPicPr preferRelativeResize="0"/>
          <p:nvPr/>
        </p:nvPicPr>
        <p:blipFill rotWithShape="1">
          <a:blip r:embed="rId4">
            <a:alphaModFix/>
          </a:blip>
          <a:srcRect l="15400" t="5613" r="13849" b="7239"/>
          <a:stretch/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/>
            <a:rect l="l" t="t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2" name="Google Shape;12;p8"/>
          <p:cNvCxnSpPr/>
          <p:nvPr/>
        </p:nvCxnSpPr>
        <p:spPr>
          <a:xfrm>
            <a:off x="772420" y="762478"/>
            <a:ext cx="1107038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5294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690010" y="3220765"/>
            <a:ext cx="9493158" cy="205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 dirty="0"/>
              <a:t>Spell checking using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 dirty="0"/>
              <a:t>Deep Learning Approach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22"/>
              <a:buFont typeface="Helvetica Neue Light"/>
              <a:buNone/>
            </a:pPr>
            <a:r>
              <a:rPr lang="en-US" sz="2422" dirty="0"/>
              <a:t>Project update 19</a:t>
            </a:r>
            <a:r>
              <a:rPr lang="en-US" sz="2422" baseline="30000" dirty="0"/>
              <a:t>th</a:t>
            </a:r>
            <a:r>
              <a:rPr lang="en-US" sz="2422" dirty="0"/>
              <a:t> November 2020</a:t>
            </a:r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11347915" y="416983"/>
            <a:ext cx="201881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0" tIns="48750" rIns="48750" bIns="4875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lang="en-US" sz="238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0856706 Susan Ku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lang="en-US" sz="238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0856156 Huong Vu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What we have completed?</a:t>
            </a: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171450" indent="-171450" algn="just">
              <a:lnSpc>
                <a:spcPct val="140000"/>
              </a:lnSpc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Data processing : successfully processed for small set of data</a:t>
            </a:r>
            <a:endParaRPr sz="2590" dirty="0"/>
          </a:p>
          <a:p>
            <a:pPr marL="171450" indent="-171450" algn="just">
              <a:lnSpc>
                <a:spcPct val="140000"/>
              </a:lnSpc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Pseudo code: </a:t>
            </a:r>
            <a:endParaRPr sz="2590" dirty="0"/>
          </a:p>
          <a:p>
            <a:pPr marL="996950" lvl="7" indent="-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finalize the model architecture and complete the pseudo code</a:t>
            </a:r>
            <a:endParaRPr sz="2590" dirty="0"/>
          </a:p>
          <a:p>
            <a:pPr marL="996950" lvl="7" indent="-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analyze one sample code</a:t>
            </a:r>
            <a:endParaRPr sz="2590" dirty="0"/>
          </a:p>
          <a:p>
            <a:pPr marL="322325" lvl="0" indent="-1445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/>
          </a:p>
          <a:p>
            <a:pPr marL="322325" lvl="0" indent="-1445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919025" y="2971025"/>
            <a:ext cx="11070300" cy="5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 Assign a number (indices) to all characters in the alphabet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 Each character in a word can be regarded as a vector.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 sz="2590" dirty="0"/>
              <a:t>  Special tokens used in seq2seq 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&lt;start of string&gt;  &amp; &lt;end of string&gt;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 &lt;unknown&gt;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&lt;pad&gt;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 sz="2590" dirty="0"/>
              <a:t>  Convert words into tensor</a:t>
            </a: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72" dirty="0"/>
              <a:t>Ref: </a:t>
            </a:r>
            <a:r>
              <a:rPr lang="en-US" sz="1572" dirty="0" err="1"/>
              <a:t>PyTorch</a:t>
            </a:r>
            <a:r>
              <a:rPr lang="en-US" sz="1572" dirty="0"/>
              <a:t> Tutorials &gt; NLP From Scratch: Translation with a Sequence to Sequence Network and Attention</a:t>
            </a:r>
            <a:endParaRPr sz="1572" dirty="0"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344" y="1806633"/>
            <a:ext cx="11041016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55" name="Google Shape;55;p4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0" y="1607343"/>
            <a:ext cx="11142752" cy="23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63" name="Google Shape;63;p5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0" y="1569691"/>
            <a:ext cx="9631119" cy="674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4">
            <a:alphaModFix/>
          </a:blip>
          <a:srcRect r="51462"/>
          <a:stretch/>
        </p:blipFill>
        <p:spPr>
          <a:xfrm>
            <a:off x="6612189" y="3082834"/>
            <a:ext cx="6202474" cy="203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72" name="Google Shape;72;p6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59" y="2163871"/>
            <a:ext cx="10363719" cy="485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45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fld>
            <a:endParaRPr sz="450"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308" y="2233243"/>
            <a:ext cx="11140293" cy="5371731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45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8</a:t>
            </a:fld>
            <a:endParaRPr sz="450"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Encoder</a:t>
            </a:r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211" y="1977299"/>
            <a:ext cx="9621593" cy="36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9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Decoder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015" y="1938860"/>
            <a:ext cx="9602540" cy="4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Helvetica Neue Light</vt:lpstr>
      <vt:lpstr>Libre Franklin</vt:lpstr>
      <vt:lpstr>Crop</vt:lpstr>
      <vt:lpstr>PowerPoint Presentation</vt:lpstr>
      <vt:lpstr>What we have completed?</vt:lpstr>
      <vt:lpstr>Data processing</vt:lpstr>
      <vt:lpstr>Data processing</vt:lpstr>
      <vt:lpstr>Data processing</vt:lpstr>
      <vt:lpstr>Data processing</vt:lpstr>
      <vt:lpstr>Architecture</vt:lpstr>
      <vt:lpstr>Encoder</vt:lpstr>
      <vt:lpstr>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Nguyen</dc:creator>
  <cp:lastModifiedBy>Huong Vu</cp:lastModifiedBy>
  <cp:revision>4</cp:revision>
  <dcterms:modified xsi:type="dcterms:W3CDTF">2020-11-27T05:25:39Z</dcterms:modified>
</cp:coreProperties>
</file>