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2" r:id="rId5"/>
  </p:sldMasterIdLst>
  <p:notesMasterIdLst>
    <p:notesMasterId r:id="rId8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336" r:id="rId21"/>
    <p:sldId id="271" r:id="rId22"/>
    <p:sldId id="272" r:id="rId23"/>
    <p:sldId id="273" r:id="rId24"/>
    <p:sldId id="274" r:id="rId25"/>
    <p:sldId id="275" r:id="rId26"/>
    <p:sldId id="276" r:id="rId27"/>
    <p:sldId id="277" r:id="rId28"/>
    <p:sldId id="337" r:id="rId29"/>
    <p:sldId id="278" r:id="rId30"/>
    <p:sldId id="279" r:id="rId31"/>
    <p:sldId id="280" r:id="rId32"/>
    <p:sldId id="281" r:id="rId33"/>
    <p:sldId id="282" r:id="rId34"/>
    <p:sldId id="283" r:id="rId35"/>
    <p:sldId id="338" r:id="rId36"/>
    <p:sldId id="284" r:id="rId37"/>
    <p:sldId id="286" r:id="rId38"/>
    <p:sldId id="287" r:id="rId39"/>
    <p:sldId id="339" r:id="rId40"/>
    <p:sldId id="289" r:id="rId41"/>
    <p:sldId id="288"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35" r:id="rId59"/>
    <p:sldId id="306" r:id="rId60"/>
    <p:sldId id="307" r:id="rId61"/>
    <p:sldId id="308" r:id="rId62"/>
    <p:sldId id="309" r:id="rId63"/>
    <p:sldId id="310" r:id="rId64"/>
    <p:sldId id="311" r:id="rId65"/>
    <p:sldId id="312" r:id="rId66"/>
    <p:sldId id="313" r:id="rId67"/>
    <p:sldId id="334"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Lst>
  <p:sldSz cx="12192000" cy="6858000"/>
  <p:notesSz cx="6858000" cy="2524125"/>
  <p:custDataLst>
    <p:tags r:id="rId9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4.00 Test Review &amp; Reteach" id="{094E6830-61ED-4839-9663-D4BC675B1DBD}">
          <p14:sldIdLst>
            <p14:sldId id="256"/>
            <p14:sldId id="257"/>
            <p14:sldId id="258"/>
            <p14:sldId id="259"/>
            <p14:sldId id="260"/>
            <p14:sldId id="261"/>
            <p14:sldId id="262"/>
            <p14:sldId id="263"/>
            <p14:sldId id="264"/>
            <p14:sldId id="265"/>
            <p14:sldId id="266"/>
            <p14:sldId id="267"/>
            <p14:sldId id="268"/>
            <p14:sldId id="269"/>
          </p14:sldIdLst>
        </p14:section>
        <p14:section name="4.01 Array Basics" id="{C97F138E-26AA-4646-8B82-D9771C1B0827}">
          <p14:sldIdLst>
            <p14:sldId id="270"/>
            <p14:sldId id="336"/>
            <p14:sldId id="271"/>
            <p14:sldId id="272"/>
            <p14:sldId id="273"/>
            <p14:sldId id="274"/>
            <p14:sldId id="275"/>
            <p14:sldId id="276"/>
            <p14:sldId id="277"/>
            <p14:sldId id="337"/>
            <p14:sldId id="278"/>
            <p14:sldId id="279"/>
            <p14:sldId id="280"/>
            <p14:sldId id="281"/>
            <p14:sldId id="282"/>
            <p14:sldId id="283"/>
            <p14:sldId id="338"/>
            <p14:sldId id="284"/>
          </p14:sldIdLst>
        </p14:section>
        <p14:section name="4.02 For-Each loop &amp; Arrays Class" id="{CF39CCF8-23E1-4F44-BA83-28B4F10AE8CD}">
          <p14:sldIdLst>
            <p14:sldId id="286"/>
            <p14:sldId id="287"/>
            <p14:sldId id="339"/>
            <p14:sldId id="289"/>
            <p14:sldId id="288"/>
            <p14:sldId id="290"/>
            <p14:sldId id="291"/>
          </p14:sldIdLst>
        </p14:section>
        <p14:section name="4.03 Printing, Searching, and Testing for Equality" id="{ADBCA834-6E57-4894-93A3-8CAF027DB1DA}">
          <p14:sldIdLst>
            <p14:sldId id="292"/>
            <p14:sldId id="293"/>
            <p14:sldId id="294"/>
          </p14:sldIdLst>
        </p14:section>
        <p14:section name="4.04 Reference Semantics" id="{7BF2B5DD-280A-4F19-987B-790367379BB3}">
          <p14:sldIdLst>
            <p14:sldId id="295"/>
            <p14:sldId id="296"/>
            <p14:sldId id="297"/>
            <p14:sldId id="298"/>
          </p14:sldIdLst>
        </p14:section>
        <p14:section name="4.05 Shifting Values &amp; Arrays of Objects" id="{85B340C6-478F-4233-A385-EF5ADF03E79B}">
          <p14:sldIdLst>
            <p14:sldId id="299"/>
            <p14:sldId id="300"/>
            <p14:sldId id="301"/>
            <p14:sldId id="302"/>
            <p14:sldId id="303"/>
            <p14:sldId id="304"/>
            <p14:sldId id="305"/>
            <p14:sldId id="335"/>
            <p14:sldId id="306"/>
          </p14:sldIdLst>
        </p14:section>
        <p14:section name="4.06 Nested Loop Algorithms &amp; Rectangular Arrays" id="{2C16D5D4-CCB7-4FDD-B668-5A8A72CD8E8D}">
          <p14:sldIdLst>
            <p14:sldId id="307"/>
            <p14:sldId id="308"/>
            <p14:sldId id="309"/>
            <p14:sldId id="310"/>
            <p14:sldId id="311"/>
            <p14:sldId id="312"/>
            <p14:sldId id="313"/>
            <p14:sldId id="334"/>
            <p14:sldId id="314"/>
          </p14:sldIdLst>
        </p14:section>
        <p14:section name="4.07 Arraylist" id="{EE72FC46-F5FF-4A54-B986-6E643A2A7720}">
          <p14:sldIdLst>
            <p14:sldId id="315"/>
            <p14:sldId id="316"/>
            <p14:sldId id="317"/>
            <p14:sldId id="318"/>
            <p14:sldId id="319"/>
            <p14:sldId id="320"/>
            <p14:sldId id="321"/>
            <p14:sldId id="322"/>
          </p14:sldIdLst>
        </p14:section>
        <p14:section name="4.08 Finding and Fixing Errors" id="{31FE7AA1-BA7F-4C6B-995A-A6DBFE91507A}">
          <p14:sldIdLst>
            <p14:sldId id="323"/>
            <p14:sldId id="324"/>
            <p14:sldId id="325"/>
            <p14:sldId id="326"/>
          </p14:sldIdLst>
        </p14:section>
        <p14:section name="4.09 Magpie Chatbot" id="{641BCF48-2CB6-4157-8AA0-5922841DBBF9}">
          <p14:sldIdLst>
            <p14:sldId id="327"/>
            <p14:sldId id="328"/>
          </p14:sldIdLst>
        </p14:section>
        <p14:section name="4.10 Review" id="{9CD2AD75-2C41-447F-92B5-3D3BD60A4128}">
          <p14:sldIdLst>
            <p14:sldId id="329"/>
            <p14:sldId id="330"/>
            <p14:sldId id="331"/>
            <p14:sldId id="332"/>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D65B8-68B5-48CE-9CE1-D5E4CB8D422F}" v="18" dt="2020-08-03T19:49:24.600"/>
    <p1510:client id="{E653EDCB-81CB-4142-9816-B559489B481B}" v="544" dt="2020-08-03T20:55:33.714"/>
    <p1510:client id="{F04150EA-E1C8-4EDA-90D4-505C8D19CC4F}" v="513" dt="2020-07-30T19:54:3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68710" autoAdjust="0"/>
  </p:normalViewPr>
  <p:slideViewPr>
    <p:cSldViewPr snapToGrid="0" showGuides="1">
      <p:cViewPr varScale="1">
        <p:scale>
          <a:sx n="78" d="100"/>
          <a:sy n="78" d="100"/>
        </p:scale>
        <p:origin x="19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gs" Target="tags/tag1.xml"/><Relationship Id="rId95" Type="http://schemas.microsoft.com/office/2016/11/relationships/changesInfo" Target="changesInfos/changesInfo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McCullough" userId="S::casey@tealsk12.org::9535b8d8-12d3-4db1-8983-beb528848384" providerId="AD" clId="Web-{FB992F32-EB15-41D9-881A-216A1250925B}"/>
    <pc:docChg chg="modSld">
      <pc:chgData name="Casey McCullough" userId="S::casey@tealsk12.org::9535b8d8-12d3-4db1-8983-beb528848384" providerId="AD" clId="Web-{FB992F32-EB15-41D9-881A-216A1250925B}" dt="2020-07-27T21:07:58.051" v="715" actId="20577"/>
      <pc:docMkLst>
        <pc:docMk/>
      </pc:docMkLst>
      <pc:sldChg chg="modSp">
        <pc:chgData name="Casey McCullough" userId="S::casey@tealsk12.org::9535b8d8-12d3-4db1-8983-beb528848384" providerId="AD" clId="Web-{FB992F32-EB15-41D9-881A-216A1250925B}" dt="2020-07-27T20:34:43.068" v="520" actId="20577"/>
        <pc:sldMkLst>
          <pc:docMk/>
          <pc:sldMk cId="4230593330" sldId="316"/>
        </pc:sldMkLst>
        <pc:spChg chg="mod">
          <ac:chgData name="Casey McCullough" userId="S::casey@tealsk12.org::9535b8d8-12d3-4db1-8983-beb528848384" providerId="AD" clId="Web-{FB992F32-EB15-41D9-881A-216A1250925B}" dt="2020-07-27T20:34:26.192" v="514" actId="20577"/>
          <ac:spMkLst>
            <pc:docMk/>
            <pc:sldMk cId="4230593330" sldId="316"/>
            <ac:spMk id="2" creationId="{00000000-0000-0000-0000-000000000000}"/>
          </ac:spMkLst>
        </pc:spChg>
        <pc:spChg chg="mod">
          <ac:chgData name="Casey McCullough" userId="S::casey@tealsk12.org::9535b8d8-12d3-4db1-8983-beb528848384" providerId="AD" clId="Web-{FB992F32-EB15-41D9-881A-216A1250925B}" dt="2020-07-27T20:34:43.068" v="520" actId="20577"/>
          <ac:spMkLst>
            <pc:docMk/>
            <pc:sldMk cId="4230593330" sldId="316"/>
            <ac:spMk id="3" creationId="{00000000-0000-0000-0000-000000000000}"/>
          </ac:spMkLst>
        </pc:spChg>
      </pc:sldChg>
      <pc:sldChg chg="modSp">
        <pc:chgData name="Casey McCullough" userId="S::casey@tealsk12.org::9535b8d8-12d3-4db1-8983-beb528848384" providerId="AD" clId="Web-{FB992F32-EB15-41D9-881A-216A1250925B}" dt="2020-07-27T20:37:22.401" v="581" actId="20577"/>
        <pc:sldMkLst>
          <pc:docMk/>
          <pc:sldMk cId="308180744" sldId="317"/>
        </pc:sldMkLst>
        <pc:spChg chg="mod">
          <ac:chgData name="Casey McCullough" userId="S::casey@tealsk12.org::9535b8d8-12d3-4db1-8983-beb528848384" providerId="AD" clId="Web-{FB992F32-EB15-41D9-881A-216A1250925B}" dt="2020-07-27T20:37:22.401" v="581" actId="20577"/>
          <ac:spMkLst>
            <pc:docMk/>
            <pc:sldMk cId="308180744" sldId="317"/>
            <ac:spMk id="3" creationId="{00000000-0000-0000-0000-000000000000}"/>
          </ac:spMkLst>
        </pc:spChg>
      </pc:sldChg>
      <pc:sldChg chg="modSp">
        <pc:chgData name="Casey McCullough" userId="S::casey@tealsk12.org::9535b8d8-12d3-4db1-8983-beb528848384" providerId="AD" clId="Web-{FB992F32-EB15-41D9-881A-216A1250925B}" dt="2020-07-27T20:38:08.685" v="622" actId="20577"/>
        <pc:sldMkLst>
          <pc:docMk/>
          <pc:sldMk cId="3593238148" sldId="318"/>
        </pc:sldMkLst>
        <pc:spChg chg="mod">
          <ac:chgData name="Casey McCullough" userId="S::casey@tealsk12.org::9535b8d8-12d3-4db1-8983-beb528848384" providerId="AD" clId="Web-{FB992F32-EB15-41D9-881A-216A1250925B}" dt="2020-07-27T20:38:08.685" v="622" actId="20577"/>
          <ac:spMkLst>
            <pc:docMk/>
            <pc:sldMk cId="3593238148" sldId="318"/>
            <ac:spMk id="2" creationId="{00000000-0000-0000-0000-000000000000}"/>
          </ac:spMkLst>
        </pc:spChg>
      </pc:sldChg>
      <pc:sldChg chg="modSp">
        <pc:chgData name="Casey McCullough" userId="S::casey@tealsk12.org::9535b8d8-12d3-4db1-8983-beb528848384" providerId="AD" clId="Web-{FB992F32-EB15-41D9-881A-216A1250925B}" dt="2020-07-27T20:50:52.582" v="683" actId="20577"/>
        <pc:sldMkLst>
          <pc:docMk/>
          <pc:sldMk cId="1654426926" sldId="319"/>
        </pc:sldMkLst>
        <pc:spChg chg="mod">
          <ac:chgData name="Casey McCullough" userId="S::casey@tealsk12.org::9535b8d8-12d3-4db1-8983-beb528848384" providerId="AD" clId="Web-{FB992F32-EB15-41D9-881A-216A1250925B}" dt="2020-07-27T20:50:52.582" v="683" actId="20577"/>
          <ac:spMkLst>
            <pc:docMk/>
            <pc:sldMk cId="1654426926" sldId="319"/>
            <ac:spMk id="2" creationId="{00000000-0000-0000-0000-000000000000}"/>
          </ac:spMkLst>
        </pc:spChg>
      </pc:sldChg>
      <pc:sldChg chg="modSp">
        <pc:chgData name="Casey McCullough" userId="S::casey@tealsk12.org::9535b8d8-12d3-4db1-8983-beb528848384" providerId="AD" clId="Web-{FB992F32-EB15-41D9-881A-216A1250925B}" dt="2020-07-27T20:27:45.367" v="26" actId="20577"/>
        <pc:sldMkLst>
          <pc:docMk/>
          <pc:sldMk cId="3977815102" sldId="320"/>
        </pc:sldMkLst>
        <pc:spChg chg="mod">
          <ac:chgData name="Casey McCullough" userId="S::casey@tealsk12.org::9535b8d8-12d3-4db1-8983-beb528848384" providerId="AD" clId="Web-{FB992F32-EB15-41D9-881A-216A1250925B}" dt="2020-07-27T20:27:45.367" v="26" actId="20577"/>
          <ac:spMkLst>
            <pc:docMk/>
            <pc:sldMk cId="3977815102" sldId="320"/>
            <ac:spMk id="2" creationId="{00000000-0000-0000-0000-000000000000}"/>
          </ac:spMkLst>
        </pc:spChg>
        <pc:spChg chg="mod">
          <ac:chgData name="Casey McCullough" userId="S::casey@tealsk12.org::9535b8d8-12d3-4db1-8983-beb528848384" providerId="AD" clId="Web-{FB992F32-EB15-41D9-881A-216A1250925B}" dt="2020-07-27T20:27:04.147" v="4" actId="20577"/>
          <ac:spMkLst>
            <pc:docMk/>
            <pc:sldMk cId="3977815102" sldId="320"/>
            <ac:spMk id="3" creationId="{00000000-0000-0000-0000-000000000000}"/>
          </ac:spMkLst>
        </pc:spChg>
      </pc:sldChg>
      <pc:sldChg chg="modSp">
        <pc:chgData name="Casey McCullough" userId="S::casey@tealsk12.org::9535b8d8-12d3-4db1-8983-beb528848384" providerId="AD" clId="Web-{FB992F32-EB15-41D9-881A-216A1250925B}" dt="2020-07-27T21:07:58.051" v="714" actId="20577"/>
        <pc:sldMkLst>
          <pc:docMk/>
          <pc:sldMk cId="2304683034" sldId="322"/>
        </pc:sldMkLst>
        <pc:spChg chg="mod">
          <ac:chgData name="Casey McCullough" userId="S::casey@tealsk12.org::9535b8d8-12d3-4db1-8983-beb528848384" providerId="AD" clId="Web-{FB992F32-EB15-41D9-881A-216A1250925B}" dt="2020-07-27T21:07:58.051" v="714" actId="20577"/>
          <ac:spMkLst>
            <pc:docMk/>
            <pc:sldMk cId="2304683034" sldId="322"/>
            <ac:spMk id="3" creationId="{00000000-0000-0000-0000-000000000000}"/>
          </ac:spMkLst>
        </pc:spChg>
      </pc:sldChg>
    </pc:docChg>
  </pc:docChgLst>
  <pc:docChgLst>
    <pc:chgData name="Andrew" userId="fa642140-3bd0-4b55-83f4-9860f065d0b0" providerId="ADAL" clId="{F04150EA-E1C8-4EDA-90D4-505C8D19CC4F}"/>
    <pc:docChg chg="undo custSel addSld delSld modSld modSection">
      <pc:chgData name="Andrew" userId="fa642140-3bd0-4b55-83f4-9860f065d0b0" providerId="ADAL" clId="{F04150EA-E1C8-4EDA-90D4-505C8D19CC4F}" dt="2020-07-30T19:54:38.336" v="437" actId="1076"/>
      <pc:docMkLst>
        <pc:docMk/>
      </pc:docMkLst>
      <pc:sldChg chg="modSp">
        <pc:chgData name="Andrew" userId="fa642140-3bd0-4b55-83f4-9860f065d0b0" providerId="ADAL" clId="{F04150EA-E1C8-4EDA-90D4-505C8D19CC4F}" dt="2020-07-30T19:52:26.413" v="400" actId="1076"/>
        <pc:sldMkLst>
          <pc:docMk/>
          <pc:sldMk cId="3301793377" sldId="257"/>
        </pc:sldMkLst>
        <pc:picChg chg="mod">
          <ac:chgData name="Andrew" userId="fa642140-3bd0-4b55-83f4-9860f065d0b0" providerId="ADAL" clId="{F04150EA-E1C8-4EDA-90D4-505C8D19CC4F}" dt="2020-07-30T19:52:23.746" v="399" actId="1076"/>
          <ac:picMkLst>
            <pc:docMk/>
            <pc:sldMk cId="3301793377" sldId="257"/>
            <ac:picMk id="4" creationId="{00000000-0000-0000-0000-000000000000}"/>
          </ac:picMkLst>
        </pc:picChg>
        <pc:picChg chg="mod">
          <ac:chgData name="Andrew" userId="fa642140-3bd0-4b55-83f4-9860f065d0b0" providerId="ADAL" clId="{F04150EA-E1C8-4EDA-90D4-505C8D19CC4F}" dt="2020-07-30T19:52:26.413" v="400" actId="1076"/>
          <ac:picMkLst>
            <pc:docMk/>
            <pc:sldMk cId="3301793377" sldId="257"/>
            <ac:picMk id="5" creationId="{00000000-0000-0000-0000-000000000000}"/>
          </ac:picMkLst>
        </pc:picChg>
      </pc:sldChg>
      <pc:sldChg chg="modSp">
        <pc:chgData name="Andrew" userId="fa642140-3bd0-4b55-83f4-9860f065d0b0" providerId="ADAL" clId="{F04150EA-E1C8-4EDA-90D4-505C8D19CC4F}" dt="2020-07-30T19:52:48.767" v="407" actId="14100"/>
        <pc:sldMkLst>
          <pc:docMk/>
          <pc:sldMk cId="2824889902" sldId="258"/>
        </pc:sldMkLst>
        <pc:picChg chg="mod">
          <ac:chgData name="Andrew" userId="fa642140-3bd0-4b55-83f4-9860f065d0b0" providerId="ADAL" clId="{F04150EA-E1C8-4EDA-90D4-505C8D19CC4F}" dt="2020-07-30T19:52:48.767" v="407" actId="14100"/>
          <ac:picMkLst>
            <pc:docMk/>
            <pc:sldMk cId="2824889902" sldId="258"/>
            <ac:picMk id="2" creationId="{00000000-0000-0000-0000-000000000000}"/>
          </ac:picMkLst>
        </pc:picChg>
        <pc:picChg chg="mod">
          <ac:chgData name="Andrew" userId="fa642140-3bd0-4b55-83f4-9860f065d0b0" providerId="ADAL" clId="{F04150EA-E1C8-4EDA-90D4-505C8D19CC4F}" dt="2020-07-30T19:52:31.383" v="402" actId="1076"/>
          <ac:picMkLst>
            <pc:docMk/>
            <pc:sldMk cId="2824889902" sldId="258"/>
            <ac:picMk id="3" creationId="{00000000-0000-0000-0000-000000000000}"/>
          </ac:picMkLst>
        </pc:picChg>
      </pc:sldChg>
      <pc:sldChg chg="modSp">
        <pc:chgData name="Andrew" userId="fa642140-3bd0-4b55-83f4-9860f065d0b0" providerId="ADAL" clId="{F04150EA-E1C8-4EDA-90D4-505C8D19CC4F}" dt="2020-07-30T19:52:43.693" v="406" actId="1076"/>
        <pc:sldMkLst>
          <pc:docMk/>
          <pc:sldMk cId="3659665123" sldId="259"/>
        </pc:sldMkLst>
        <pc:picChg chg="mod">
          <ac:chgData name="Andrew" userId="fa642140-3bd0-4b55-83f4-9860f065d0b0" providerId="ADAL" clId="{F04150EA-E1C8-4EDA-90D4-505C8D19CC4F}" dt="2020-07-30T19:52:43.693" v="406" actId="1076"/>
          <ac:picMkLst>
            <pc:docMk/>
            <pc:sldMk cId="3659665123" sldId="259"/>
            <ac:picMk id="2" creationId="{00000000-0000-0000-0000-000000000000}"/>
          </ac:picMkLst>
        </pc:picChg>
      </pc:sldChg>
      <pc:sldChg chg="modSp">
        <pc:chgData name="Andrew" userId="fa642140-3bd0-4b55-83f4-9860f065d0b0" providerId="ADAL" clId="{F04150EA-E1C8-4EDA-90D4-505C8D19CC4F}" dt="2020-07-30T19:52:57.890" v="409" actId="14100"/>
        <pc:sldMkLst>
          <pc:docMk/>
          <pc:sldMk cId="3887403481" sldId="260"/>
        </pc:sldMkLst>
        <pc:picChg chg="mod">
          <ac:chgData name="Andrew" userId="fa642140-3bd0-4b55-83f4-9860f065d0b0" providerId="ADAL" clId="{F04150EA-E1C8-4EDA-90D4-505C8D19CC4F}" dt="2020-07-30T19:52:57.890" v="409" actId="14100"/>
          <ac:picMkLst>
            <pc:docMk/>
            <pc:sldMk cId="3887403481" sldId="260"/>
            <ac:picMk id="2" creationId="{00000000-0000-0000-0000-000000000000}"/>
          </ac:picMkLst>
        </pc:picChg>
      </pc:sldChg>
      <pc:sldChg chg="modSp">
        <pc:chgData name="Andrew" userId="fa642140-3bd0-4b55-83f4-9860f065d0b0" providerId="ADAL" clId="{F04150EA-E1C8-4EDA-90D4-505C8D19CC4F}" dt="2020-07-30T19:53:05.694" v="411" actId="14100"/>
        <pc:sldMkLst>
          <pc:docMk/>
          <pc:sldMk cId="3927503870" sldId="261"/>
        </pc:sldMkLst>
        <pc:picChg chg="mod">
          <ac:chgData name="Andrew" userId="fa642140-3bd0-4b55-83f4-9860f065d0b0" providerId="ADAL" clId="{F04150EA-E1C8-4EDA-90D4-505C8D19CC4F}" dt="2020-07-30T19:53:05.694" v="411" actId="14100"/>
          <ac:picMkLst>
            <pc:docMk/>
            <pc:sldMk cId="3927503870" sldId="261"/>
            <ac:picMk id="2" creationId="{00000000-0000-0000-0000-000000000000}"/>
          </ac:picMkLst>
        </pc:picChg>
      </pc:sldChg>
      <pc:sldChg chg="modSp">
        <pc:chgData name="Andrew" userId="fa642140-3bd0-4b55-83f4-9860f065d0b0" providerId="ADAL" clId="{F04150EA-E1C8-4EDA-90D4-505C8D19CC4F}" dt="2020-07-30T19:53:20.884" v="414" actId="14100"/>
        <pc:sldMkLst>
          <pc:docMk/>
          <pc:sldMk cId="1381266720" sldId="262"/>
        </pc:sldMkLst>
        <pc:picChg chg="mod">
          <ac:chgData name="Andrew" userId="fa642140-3bd0-4b55-83f4-9860f065d0b0" providerId="ADAL" clId="{F04150EA-E1C8-4EDA-90D4-505C8D19CC4F}" dt="2020-07-30T19:53:15.327" v="412" actId="14100"/>
          <ac:picMkLst>
            <pc:docMk/>
            <pc:sldMk cId="1381266720" sldId="262"/>
            <ac:picMk id="2" creationId="{00000000-0000-0000-0000-000000000000}"/>
          </ac:picMkLst>
        </pc:picChg>
        <pc:picChg chg="mod">
          <ac:chgData name="Andrew" userId="fa642140-3bd0-4b55-83f4-9860f065d0b0" providerId="ADAL" clId="{F04150EA-E1C8-4EDA-90D4-505C8D19CC4F}" dt="2020-07-30T19:53:20.884" v="414" actId="14100"/>
          <ac:picMkLst>
            <pc:docMk/>
            <pc:sldMk cId="1381266720" sldId="262"/>
            <ac:picMk id="3" creationId="{00000000-0000-0000-0000-000000000000}"/>
          </ac:picMkLst>
        </pc:picChg>
      </pc:sldChg>
      <pc:sldChg chg="modSp">
        <pc:chgData name="Andrew" userId="fa642140-3bd0-4b55-83f4-9860f065d0b0" providerId="ADAL" clId="{F04150EA-E1C8-4EDA-90D4-505C8D19CC4F}" dt="2020-07-30T19:53:46.836" v="421" actId="14100"/>
        <pc:sldMkLst>
          <pc:docMk/>
          <pc:sldMk cId="1782354888" sldId="263"/>
        </pc:sldMkLst>
        <pc:picChg chg="mod">
          <ac:chgData name="Andrew" userId="fa642140-3bd0-4b55-83f4-9860f065d0b0" providerId="ADAL" clId="{F04150EA-E1C8-4EDA-90D4-505C8D19CC4F}" dt="2020-07-30T19:53:46.836" v="421" actId="14100"/>
          <ac:picMkLst>
            <pc:docMk/>
            <pc:sldMk cId="1782354888" sldId="263"/>
            <ac:picMk id="2"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3"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4"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5" creationId="{00000000-0000-0000-0000-000000000000}"/>
          </ac:picMkLst>
        </pc:picChg>
      </pc:sldChg>
      <pc:sldChg chg="modSp">
        <pc:chgData name="Andrew" userId="fa642140-3bd0-4b55-83f4-9860f065d0b0" providerId="ADAL" clId="{F04150EA-E1C8-4EDA-90D4-505C8D19CC4F}" dt="2020-07-30T19:53:59.815" v="423" actId="14100"/>
        <pc:sldMkLst>
          <pc:docMk/>
          <pc:sldMk cId="395706556" sldId="264"/>
        </pc:sldMkLst>
        <pc:picChg chg="mod">
          <ac:chgData name="Andrew" userId="fa642140-3bd0-4b55-83f4-9860f065d0b0" providerId="ADAL" clId="{F04150EA-E1C8-4EDA-90D4-505C8D19CC4F}" dt="2020-07-30T19:53:59.815" v="423" actId="14100"/>
          <ac:picMkLst>
            <pc:docMk/>
            <pc:sldMk cId="395706556" sldId="264"/>
            <ac:picMk id="2" creationId="{00000000-0000-0000-0000-000000000000}"/>
          </ac:picMkLst>
        </pc:picChg>
      </pc:sldChg>
      <pc:sldChg chg="modSp">
        <pc:chgData name="Andrew" userId="fa642140-3bd0-4b55-83f4-9860f065d0b0" providerId="ADAL" clId="{F04150EA-E1C8-4EDA-90D4-505C8D19CC4F}" dt="2020-07-30T19:54:08.009" v="427" actId="1076"/>
        <pc:sldMkLst>
          <pc:docMk/>
          <pc:sldMk cId="3465760259" sldId="265"/>
        </pc:sldMkLst>
        <pc:picChg chg="mod">
          <ac:chgData name="Andrew" userId="fa642140-3bd0-4b55-83f4-9860f065d0b0" providerId="ADAL" clId="{F04150EA-E1C8-4EDA-90D4-505C8D19CC4F}" dt="2020-07-30T19:54:08.009" v="427" actId="1076"/>
          <ac:picMkLst>
            <pc:docMk/>
            <pc:sldMk cId="3465760259" sldId="265"/>
            <ac:picMk id="2" creationId="{00000000-0000-0000-0000-000000000000}"/>
          </ac:picMkLst>
        </pc:picChg>
      </pc:sldChg>
      <pc:sldChg chg="modSp">
        <pc:chgData name="Andrew" userId="fa642140-3bd0-4b55-83f4-9860f065d0b0" providerId="ADAL" clId="{F04150EA-E1C8-4EDA-90D4-505C8D19CC4F}" dt="2020-07-30T19:54:21.141" v="431" actId="14100"/>
        <pc:sldMkLst>
          <pc:docMk/>
          <pc:sldMk cId="4159138821" sldId="266"/>
        </pc:sldMkLst>
        <pc:picChg chg="mod">
          <ac:chgData name="Andrew" userId="fa642140-3bd0-4b55-83f4-9860f065d0b0" providerId="ADAL" clId="{F04150EA-E1C8-4EDA-90D4-505C8D19CC4F}" dt="2020-07-30T19:54:11.829" v="428" actId="1076"/>
          <ac:picMkLst>
            <pc:docMk/>
            <pc:sldMk cId="4159138821" sldId="266"/>
            <ac:picMk id="2" creationId="{00000000-0000-0000-0000-000000000000}"/>
          </ac:picMkLst>
        </pc:picChg>
        <pc:picChg chg="mod">
          <ac:chgData name="Andrew" userId="fa642140-3bd0-4b55-83f4-9860f065d0b0" providerId="ADAL" clId="{F04150EA-E1C8-4EDA-90D4-505C8D19CC4F}" dt="2020-07-30T19:54:21.141" v="431" actId="14100"/>
          <ac:picMkLst>
            <pc:docMk/>
            <pc:sldMk cId="4159138821" sldId="266"/>
            <ac:picMk id="4" creationId="{00000000-0000-0000-0000-000000000000}"/>
          </ac:picMkLst>
        </pc:picChg>
      </pc:sldChg>
      <pc:sldChg chg="modSp">
        <pc:chgData name="Andrew" userId="fa642140-3bd0-4b55-83f4-9860f065d0b0" providerId="ADAL" clId="{F04150EA-E1C8-4EDA-90D4-505C8D19CC4F}" dt="2020-07-30T19:54:28.649" v="434" actId="1076"/>
        <pc:sldMkLst>
          <pc:docMk/>
          <pc:sldMk cId="2270176346" sldId="267"/>
        </pc:sldMkLst>
        <pc:picChg chg="mod">
          <ac:chgData name="Andrew" userId="fa642140-3bd0-4b55-83f4-9860f065d0b0" providerId="ADAL" clId="{F04150EA-E1C8-4EDA-90D4-505C8D19CC4F}" dt="2020-07-30T19:54:24.141" v="432" actId="1076"/>
          <ac:picMkLst>
            <pc:docMk/>
            <pc:sldMk cId="2270176346" sldId="267"/>
            <ac:picMk id="2" creationId="{00000000-0000-0000-0000-000000000000}"/>
          </ac:picMkLst>
        </pc:picChg>
        <pc:picChg chg="mod">
          <ac:chgData name="Andrew" userId="fa642140-3bd0-4b55-83f4-9860f065d0b0" providerId="ADAL" clId="{F04150EA-E1C8-4EDA-90D4-505C8D19CC4F}" dt="2020-07-30T19:54:28.649" v="434" actId="1076"/>
          <ac:picMkLst>
            <pc:docMk/>
            <pc:sldMk cId="2270176346" sldId="267"/>
            <ac:picMk id="3" creationId="{00000000-0000-0000-0000-000000000000}"/>
          </ac:picMkLst>
        </pc:picChg>
      </pc:sldChg>
      <pc:sldChg chg="modSp">
        <pc:chgData name="Andrew" userId="fa642140-3bd0-4b55-83f4-9860f065d0b0" providerId="ADAL" clId="{F04150EA-E1C8-4EDA-90D4-505C8D19CC4F}" dt="2020-07-30T19:54:38.336" v="437" actId="1076"/>
        <pc:sldMkLst>
          <pc:docMk/>
          <pc:sldMk cId="2945792662" sldId="268"/>
        </pc:sldMkLst>
        <pc:picChg chg="mod">
          <ac:chgData name="Andrew" userId="fa642140-3bd0-4b55-83f4-9860f065d0b0" providerId="ADAL" clId="{F04150EA-E1C8-4EDA-90D4-505C8D19CC4F}" dt="2020-07-30T19:54:35.677" v="436" actId="14100"/>
          <ac:picMkLst>
            <pc:docMk/>
            <pc:sldMk cId="2945792662" sldId="268"/>
            <ac:picMk id="2" creationId="{00000000-0000-0000-0000-000000000000}"/>
          </ac:picMkLst>
        </pc:picChg>
        <pc:picChg chg="mod">
          <ac:chgData name="Andrew" userId="fa642140-3bd0-4b55-83f4-9860f065d0b0" providerId="ADAL" clId="{F04150EA-E1C8-4EDA-90D4-505C8D19CC4F}" dt="2020-07-30T19:54:38.336" v="437" actId="1076"/>
          <ac:picMkLst>
            <pc:docMk/>
            <pc:sldMk cId="2945792662" sldId="268"/>
            <ac:picMk id="3" creationId="{00000000-0000-0000-0000-000000000000}"/>
          </ac:picMkLst>
        </pc:picChg>
      </pc:sldChg>
      <pc:sldChg chg="modSp">
        <pc:chgData name="Andrew" userId="fa642140-3bd0-4b55-83f4-9860f065d0b0" providerId="ADAL" clId="{F04150EA-E1C8-4EDA-90D4-505C8D19CC4F}" dt="2020-07-30T19:31:32.851" v="0" actId="14100"/>
        <pc:sldMkLst>
          <pc:docMk/>
          <pc:sldMk cId="764496034" sldId="272"/>
        </pc:sldMkLst>
        <pc:spChg chg="mod">
          <ac:chgData name="Andrew" userId="fa642140-3bd0-4b55-83f4-9860f065d0b0" providerId="ADAL" clId="{F04150EA-E1C8-4EDA-90D4-505C8D19CC4F}" dt="2020-07-30T19:31:32.851" v="0" actId="14100"/>
          <ac:spMkLst>
            <pc:docMk/>
            <pc:sldMk cId="764496034" sldId="272"/>
            <ac:spMk id="3" creationId="{00000000-0000-0000-0000-000000000000}"/>
          </ac:spMkLst>
        </pc:spChg>
      </pc:sldChg>
      <pc:sldChg chg="delSp modSp">
        <pc:chgData name="Andrew" userId="fa642140-3bd0-4b55-83f4-9860f065d0b0" providerId="ADAL" clId="{F04150EA-E1C8-4EDA-90D4-505C8D19CC4F}" dt="2020-07-30T19:40:38.866" v="258" actId="207"/>
        <pc:sldMkLst>
          <pc:docMk/>
          <pc:sldMk cId="411702358" sldId="275"/>
        </pc:sldMkLst>
        <pc:spChg chg="mod">
          <ac:chgData name="Andrew" userId="fa642140-3bd0-4b55-83f4-9860f065d0b0" providerId="ADAL" clId="{F04150EA-E1C8-4EDA-90D4-505C8D19CC4F}" dt="2020-07-30T19:38:22.523" v="233" actId="20577"/>
          <ac:spMkLst>
            <pc:docMk/>
            <pc:sldMk cId="411702358" sldId="275"/>
            <ac:spMk id="2" creationId="{00000000-0000-0000-0000-000000000000}"/>
          </ac:spMkLst>
        </pc:spChg>
        <pc:spChg chg="mod">
          <ac:chgData name="Andrew" userId="fa642140-3bd0-4b55-83f4-9860f065d0b0" providerId="ADAL" clId="{F04150EA-E1C8-4EDA-90D4-505C8D19CC4F}" dt="2020-07-30T19:40:38.866" v="258" actId="207"/>
          <ac:spMkLst>
            <pc:docMk/>
            <pc:sldMk cId="411702358" sldId="275"/>
            <ac:spMk id="3" creationId="{00000000-0000-0000-0000-000000000000}"/>
          </ac:spMkLst>
        </pc:spChg>
        <pc:grpChg chg="del">
          <ac:chgData name="Andrew" userId="fa642140-3bd0-4b55-83f4-9860f065d0b0" providerId="ADAL" clId="{F04150EA-E1C8-4EDA-90D4-505C8D19CC4F}" dt="2020-07-30T19:39:02.301" v="239" actId="478"/>
          <ac:grpSpMkLst>
            <pc:docMk/>
            <pc:sldMk cId="411702358" sldId="275"/>
            <ac:grpSpMk id="6" creationId="{00000000-0000-0000-0000-000000000000}"/>
          </ac:grpSpMkLst>
        </pc:grpChg>
        <pc:graphicFrameChg chg="del">
          <ac:chgData name="Andrew" userId="fa642140-3bd0-4b55-83f4-9860f065d0b0" providerId="ADAL" clId="{F04150EA-E1C8-4EDA-90D4-505C8D19CC4F}" dt="2020-07-30T19:39:02.301" v="239" actId="478"/>
          <ac:graphicFrameMkLst>
            <pc:docMk/>
            <pc:sldMk cId="411702358" sldId="275"/>
            <ac:graphicFrameMk id="5" creationId="{00000000-0000-0000-0000-000000000000}"/>
          </ac:graphicFrameMkLst>
        </pc:graphicFrameChg>
      </pc:sldChg>
      <pc:sldChg chg="addSp modSp">
        <pc:chgData name="Andrew" userId="fa642140-3bd0-4b55-83f4-9860f065d0b0" providerId="ADAL" clId="{F04150EA-E1C8-4EDA-90D4-505C8D19CC4F}" dt="2020-07-30T19:47:15.747" v="346" actId="1076"/>
        <pc:sldMkLst>
          <pc:docMk/>
          <pc:sldMk cId="2033169832" sldId="276"/>
        </pc:sldMkLst>
        <pc:spChg chg="mod">
          <ac:chgData name="Andrew" userId="fa642140-3bd0-4b55-83f4-9860f065d0b0" providerId="ADAL" clId="{F04150EA-E1C8-4EDA-90D4-505C8D19CC4F}" dt="2020-07-30T19:43:42.894" v="286" actId="6549"/>
          <ac:spMkLst>
            <pc:docMk/>
            <pc:sldMk cId="2033169832" sldId="276"/>
            <ac:spMk id="3" creationId="{00000000-0000-0000-0000-000000000000}"/>
          </ac:spMkLst>
        </pc:spChg>
        <pc:spChg chg="mod">
          <ac:chgData name="Andrew" userId="fa642140-3bd0-4b55-83f4-9860f065d0b0" providerId="ADAL" clId="{F04150EA-E1C8-4EDA-90D4-505C8D19CC4F}" dt="2020-07-30T19:47:15.747" v="346" actId="1076"/>
          <ac:spMkLst>
            <pc:docMk/>
            <pc:sldMk cId="2033169832" sldId="276"/>
            <ac:spMk id="5" creationId="{00000000-0000-0000-0000-000000000000}"/>
          </ac:spMkLst>
        </pc:spChg>
        <pc:spChg chg="add mod">
          <ac:chgData name="Andrew" userId="fa642140-3bd0-4b55-83f4-9860f065d0b0" providerId="ADAL" clId="{F04150EA-E1C8-4EDA-90D4-505C8D19CC4F}" dt="2020-07-30T19:47:06.793" v="344" actId="1076"/>
          <ac:spMkLst>
            <pc:docMk/>
            <pc:sldMk cId="2033169832" sldId="276"/>
            <ac:spMk id="6" creationId="{3F379BDB-7F36-4EA8-BFD0-2E8B7B4C848F}"/>
          </ac:spMkLst>
        </pc:spChg>
        <pc:graphicFrameChg chg="mod">
          <ac:chgData name="Andrew" userId="fa642140-3bd0-4b55-83f4-9860f065d0b0" providerId="ADAL" clId="{F04150EA-E1C8-4EDA-90D4-505C8D19CC4F}" dt="2020-07-30T19:47:13.116" v="345" actId="1076"/>
          <ac:graphicFrameMkLst>
            <pc:docMk/>
            <pc:sldMk cId="2033169832" sldId="276"/>
            <ac:graphicFrameMk id="4" creationId="{00000000-0000-0000-0000-000000000000}"/>
          </ac:graphicFrameMkLst>
        </pc:graphicFrameChg>
      </pc:sldChg>
      <pc:sldChg chg="addSp delSp modSp delAnim modAnim">
        <pc:chgData name="Andrew" userId="fa642140-3bd0-4b55-83f4-9860f065d0b0" providerId="ADAL" clId="{F04150EA-E1C8-4EDA-90D4-505C8D19CC4F}" dt="2020-07-30T19:48:50.543" v="362" actId="14100"/>
        <pc:sldMkLst>
          <pc:docMk/>
          <pc:sldMk cId="1531928274" sldId="277"/>
        </pc:sldMkLst>
        <pc:spChg chg="mod">
          <ac:chgData name="Andrew" userId="fa642140-3bd0-4b55-83f4-9860f065d0b0" providerId="ADAL" clId="{F04150EA-E1C8-4EDA-90D4-505C8D19CC4F}" dt="2020-07-30T19:46:28.714" v="339" actId="20577"/>
          <ac:spMkLst>
            <pc:docMk/>
            <pc:sldMk cId="1531928274" sldId="277"/>
            <ac:spMk id="2" creationId="{00000000-0000-0000-0000-000000000000}"/>
          </ac:spMkLst>
        </pc:spChg>
        <pc:spChg chg="mod">
          <ac:chgData name="Andrew" userId="fa642140-3bd0-4b55-83f4-9860f065d0b0" providerId="ADAL" clId="{F04150EA-E1C8-4EDA-90D4-505C8D19CC4F}" dt="2020-07-30T19:48:50.543" v="362" actId="14100"/>
          <ac:spMkLst>
            <pc:docMk/>
            <pc:sldMk cId="1531928274" sldId="277"/>
            <ac:spMk id="4" creationId="{00000000-0000-0000-0000-000000000000}"/>
          </ac:spMkLst>
        </pc:spChg>
        <pc:spChg chg="add mod">
          <ac:chgData name="Andrew" userId="fa642140-3bd0-4b55-83f4-9860f065d0b0" providerId="ADAL" clId="{F04150EA-E1C8-4EDA-90D4-505C8D19CC4F}" dt="2020-07-30T19:46:54.398" v="342" actId="13822"/>
          <ac:spMkLst>
            <pc:docMk/>
            <pc:sldMk cId="1531928274" sldId="277"/>
            <ac:spMk id="6" creationId="{0906156D-07BB-45AA-AF17-AB285151C1D2}"/>
          </ac:spMkLst>
        </pc:spChg>
        <pc:graphicFrameChg chg="del mod">
          <ac:chgData name="Andrew" userId="fa642140-3bd0-4b55-83f4-9860f065d0b0" providerId="ADAL" clId="{F04150EA-E1C8-4EDA-90D4-505C8D19CC4F}" dt="2020-07-30T19:46:14.525" v="322" actId="478"/>
          <ac:graphicFrameMkLst>
            <pc:docMk/>
            <pc:sldMk cId="1531928274" sldId="277"/>
            <ac:graphicFrameMk id="5" creationId="{00000000-0000-0000-0000-000000000000}"/>
          </ac:graphicFrameMkLst>
        </pc:graphicFrameChg>
      </pc:sldChg>
      <pc:sldChg chg="modSp">
        <pc:chgData name="Andrew" userId="fa642140-3bd0-4b55-83f4-9860f065d0b0" providerId="ADAL" clId="{F04150EA-E1C8-4EDA-90D4-505C8D19CC4F}" dt="2020-07-30T19:32:44.356" v="13" actId="403"/>
        <pc:sldMkLst>
          <pc:docMk/>
          <pc:sldMk cId="2310703761" sldId="279"/>
        </pc:sldMkLst>
        <pc:spChg chg="mod">
          <ac:chgData name="Andrew" userId="fa642140-3bd0-4b55-83f4-9860f065d0b0" providerId="ADAL" clId="{F04150EA-E1C8-4EDA-90D4-505C8D19CC4F}" dt="2020-07-30T19:32:44.356" v="13" actId="403"/>
          <ac:spMkLst>
            <pc:docMk/>
            <pc:sldMk cId="2310703761" sldId="279"/>
            <ac:spMk id="2" creationId="{00000000-0000-0000-0000-000000000000}"/>
          </ac:spMkLst>
        </pc:spChg>
        <pc:spChg chg="mod">
          <ac:chgData name="Andrew" userId="fa642140-3bd0-4b55-83f4-9860f065d0b0" providerId="ADAL" clId="{F04150EA-E1C8-4EDA-90D4-505C8D19CC4F}" dt="2020-07-30T19:32:15.218" v="3" actId="27636"/>
          <ac:spMkLst>
            <pc:docMk/>
            <pc:sldMk cId="2310703761" sldId="279"/>
            <ac:spMk id="822274" creationId="{00000000-0000-0000-0000-000000000000}"/>
          </ac:spMkLst>
        </pc:spChg>
        <pc:spChg chg="mod">
          <ac:chgData name="Andrew" userId="fa642140-3bd0-4b55-83f4-9860f065d0b0" providerId="ADAL" clId="{F04150EA-E1C8-4EDA-90D4-505C8D19CC4F}" dt="2020-07-30T19:32:24.274" v="9" actId="403"/>
          <ac:spMkLst>
            <pc:docMk/>
            <pc:sldMk cId="2310703761" sldId="279"/>
            <ac:spMk id="822275" creationId="{00000000-0000-0000-0000-000000000000}"/>
          </ac:spMkLst>
        </pc:spChg>
      </pc:sldChg>
      <pc:sldChg chg="modSp">
        <pc:chgData name="Andrew" userId="fa642140-3bd0-4b55-83f4-9860f065d0b0" providerId="ADAL" clId="{F04150EA-E1C8-4EDA-90D4-505C8D19CC4F}" dt="2020-07-30T19:33:28.914" v="31" actId="14100"/>
        <pc:sldMkLst>
          <pc:docMk/>
          <pc:sldMk cId="447294270" sldId="280"/>
        </pc:sldMkLst>
        <pc:spChg chg="mod">
          <ac:chgData name="Andrew" userId="fa642140-3bd0-4b55-83f4-9860f065d0b0" providerId="ADAL" clId="{F04150EA-E1C8-4EDA-90D4-505C8D19CC4F}" dt="2020-07-30T19:32:56.352" v="15" actId="27636"/>
          <ac:spMkLst>
            <pc:docMk/>
            <pc:sldMk cId="447294270" sldId="280"/>
            <ac:spMk id="824322" creationId="{00000000-0000-0000-0000-000000000000}"/>
          </ac:spMkLst>
        </pc:spChg>
        <pc:spChg chg="mod">
          <ac:chgData name="Andrew" userId="fa642140-3bd0-4b55-83f4-9860f065d0b0" providerId="ADAL" clId="{F04150EA-E1C8-4EDA-90D4-505C8D19CC4F}" dt="2020-07-30T19:33:28.914" v="31" actId="14100"/>
          <ac:spMkLst>
            <pc:docMk/>
            <pc:sldMk cId="447294270" sldId="280"/>
            <ac:spMk id="824323" creationId="{00000000-0000-0000-0000-000000000000}"/>
          </ac:spMkLst>
        </pc:spChg>
      </pc:sldChg>
      <pc:sldChg chg="modSp">
        <pc:chgData name="Andrew" userId="fa642140-3bd0-4b55-83f4-9860f065d0b0" providerId="ADAL" clId="{F04150EA-E1C8-4EDA-90D4-505C8D19CC4F}" dt="2020-07-30T19:33:33.889" v="32" actId="14100"/>
        <pc:sldMkLst>
          <pc:docMk/>
          <pc:sldMk cId="3748698373" sldId="281"/>
        </pc:sldMkLst>
        <pc:spChg chg="mod">
          <ac:chgData name="Andrew" userId="fa642140-3bd0-4b55-83f4-9860f065d0b0" providerId="ADAL" clId="{F04150EA-E1C8-4EDA-90D4-505C8D19CC4F}" dt="2020-07-30T19:33:14.856" v="22" actId="27636"/>
          <ac:spMkLst>
            <pc:docMk/>
            <pc:sldMk cId="3748698373" sldId="281"/>
            <ac:spMk id="824322" creationId="{00000000-0000-0000-0000-000000000000}"/>
          </ac:spMkLst>
        </pc:spChg>
        <pc:spChg chg="mod">
          <ac:chgData name="Andrew" userId="fa642140-3bd0-4b55-83f4-9860f065d0b0" providerId="ADAL" clId="{F04150EA-E1C8-4EDA-90D4-505C8D19CC4F}" dt="2020-07-30T19:33:33.889" v="32" actId="14100"/>
          <ac:spMkLst>
            <pc:docMk/>
            <pc:sldMk cId="3748698373" sldId="281"/>
            <ac:spMk id="824323" creationId="{00000000-0000-0000-0000-000000000000}"/>
          </ac:spMkLst>
        </pc:spChg>
      </pc:sldChg>
      <pc:sldChg chg="modSp">
        <pc:chgData name="Andrew" userId="fa642140-3bd0-4b55-83f4-9860f065d0b0" providerId="ADAL" clId="{F04150EA-E1C8-4EDA-90D4-505C8D19CC4F}" dt="2020-07-30T19:33:43.504" v="34" actId="5793"/>
        <pc:sldMkLst>
          <pc:docMk/>
          <pc:sldMk cId="788790358" sldId="282"/>
        </pc:sldMkLst>
        <pc:spChg chg="mod">
          <ac:chgData name="Andrew" userId="fa642140-3bd0-4b55-83f4-9860f065d0b0" providerId="ADAL" clId="{F04150EA-E1C8-4EDA-90D4-505C8D19CC4F}" dt="2020-07-30T19:33:39.377" v="33" actId="27636"/>
          <ac:spMkLst>
            <pc:docMk/>
            <pc:sldMk cId="788790358" sldId="282"/>
            <ac:spMk id="824322" creationId="{00000000-0000-0000-0000-000000000000}"/>
          </ac:spMkLst>
        </pc:spChg>
        <pc:spChg chg="mod">
          <ac:chgData name="Andrew" userId="fa642140-3bd0-4b55-83f4-9860f065d0b0" providerId="ADAL" clId="{F04150EA-E1C8-4EDA-90D4-505C8D19CC4F}" dt="2020-07-30T19:33:43.504" v="34" actId="5793"/>
          <ac:spMkLst>
            <pc:docMk/>
            <pc:sldMk cId="788790358" sldId="282"/>
            <ac:spMk id="824323" creationId="{00000000-0000-0000-0000-000000000000}"/>
          </ac:spMkLst>
        </pc:spChg>
      </pc:sldChg>
      <pc:sldChg chg="modSp">
        <pc:chgData name="Andrew" userId="fa642140-3bd0-4b55-83f4-9860f065d0b0" providerId="ADAL" clId="{F04150EA-E1C8-4EDA-90D4-505C8D19CC4F}" dt="2020-07-30T19:33:48.431" v="35" actId="27636"/>
        <pc:sldMkLst>
          <pc:docMk/>
          <pc:sldMk cId="3874390580" sldId="283"/>
        </pc:sldMkLst>
        <pc:spChg chg="mod">
          <ac:chgData name="Andrew" userId="fa642140-3bd0-4b55-83f4-9860f065d0b0" providerId="ADAL" clId="{F04150EA-E1C8-4EDA-90D4-505C8D19CC4F}" dt="2020-07-30T19:33:48.431" v="35" actId="27636"/>
          <ac:spMkLst>
            <pc:docMk/>
            <pc:sldMk cId="3874390580" sldId="283"/>
            <ac:spMk id="824322" creationId="{00000000-0000-0000-0000-000000000000}"/>
          </ac:spMkLst>
        </pc:spChg>
      </pc:sldChg>
      <pc:sldChg chg="del">
        <pc:chgData name="Andrew" userId="fa642140-3bd0-4b55-83f4-9860f065d0b0" providerId="ADAL" clId="{F04150EA-E1C8-4EDA-90D4-505C8D19CC4F}" dt="2020-07-30T19:50:54.635" v="379" actId="2696"/>
        <pc:sldMkLst>
          <pc:docMk/>
          <pc:sldMk cId="2916430582" sldId="285"/>
        </pc:sldMkLst>
      </pc:sldChg>
      <pc:sldChg chg="addSp delSp modSp add modTransition">
        <pc:chgData name="Andrew" userId="fa642140-3bd0-4b55-83f4-9860f065d0b0" providerId="ADAL" clId="{F04150EA-E1C8-4EDA-90D4-505C8D19CC4F}" dt="2020-07-30T19:37:44.799" v="220" actId="20577"/>
        <pc:sldMkLst>
          <pc:docMk/>
          <pc:sldMk cId="1179388467" sldId="336"/>
        </pc:sldMkLst>
        <pc:spChg chg="del">
          <ac:chgData name="Andrew" userId="fa642140-3bd0-4b55-83f4-9860f065d0b0" providerId="ADAL" clId="{F04150EA-E1C8-4EDA-90D4-505C8D19CC4F}" dt="2020-07-30T19:35:30.787" v="37"/>
          <ac:spMkLst>
            <pc:docMk/>
            <pc:sldMk cId="1179388467" sldId="336"/>
            <ac:spMk id="2" creationId="{C5634235-8D30-4357-B54A-4D4ED3C69537}"/>
          </ac:spMkLst>
        </pc:spChg>
        <pc:spChg chg="del">
          <ac:chgData name="Andrew" userId="fa642140-3bd0-4b55-83f4-9860f065d0b0" providerId="ADAL" clId="{F04150EA-E1C8-4EDA-90D4-505C8D19CC4F}" dt="2020-07-30T19:35:30.787" v="37"/>
          <ac:spMkLst>
            <pc:docMk/>
            <pc:sldMk cId="1179388467" sldId="336"/>
            <ac:spMk id="3" creationId="{3E561910-DB2B-47C5-BBCE-D01A3ACA9945}"/>
          </ac:spMkLst>
        </pc:spChg>
        <pc:spChg chg="add mod">
          <ac:chgData name="Andrew" userId="fa642140-3bd0-4b55-83f4-9860f065d0b0" providerId="ADAL" clId="{F04150EA-E1C8-4EDA-90D4-505C8D19CC4F}" dt="2020-07-30T19:36:02.437" v="83" actId="20577"/>
          <ac:spMkLst>
            <pc:docMk/>
            <pc:sldMk cId="1179388467" sldId="336"/>
            <ac:spMk id="4" creationId="{8109DF77-6617-4266-A5F4-821CAAB358C9}"/>
          </ac:spMkLst>
        </pc:spChg>
        <pc:spChg chg="add mod">
          <ac:chgData name="Andrew" userId="fa642140-3bd0-4b55-83f4-9860f065d0b0" providerId="ADAL" clId="{F04150EA-E1C8-4EDA-90D4-505C8D19CC4F}" dt="2020-07-30T19:37:44.799" v="220" actId="20577"/>
          <ac:spMkLst>
            <pc:docMk/>
            <pc:sldMk cId="1179388467" sldId="336"/>
            <ac:spMk id="5" creationId="{D7B5AED3-93F3-40D8-9C3F-FC51B4FE8C9C}"/>
          </ac:spMkLst>
        </pc:spChg>
      </pc:sldChg>
      <pc:sldChg chg="addSp delSp modSp add">
        <pc:chgData name="Andrew" userId="fa642140-3bd0-4b55-83f4-9860f065d0b0" providerId="ADAL" clId="{F04150EA-E1C8-4EDA-90D4-505C8D19CC4F}" dt="2020-07-30T19:48:54.573" v="363" actId="33524"/>
        <pc:sldMkLst>
          <pc:docMk/>
          <pc:sldMk cId="496621055" sldId="337"/>
        </pc:sldMkLst>
        <pc:spChg chg="mod">
          <ac:chgData name="Andrew" userId="fa642140-3bd0-4b55-83f4-9860f065d0b0" providerId="ADAL" clId="{F04150EA-E1C8-4EDA-90D4-505C8D19CC4F}" dt="2020-07-30T19:48:40.940" v="360"/>
          <ac:spMkLst>
            <pc:docMk/>
            <pc:sldMk cId="496621055" sldId="337"/>
            <ac:spMk id="2" creationId="{8DECDC45-3F6D-437C-A45D-5BEE6745963D}"/>
          </ac:spMkLst>
        </pc:spChg>
        <pc:spChg chg="del">
          <ac:chgData name="Andrew" userId="fa642140-3bd0-4b55-83f4-9860f065d0b0" providerId="ADAL" clId="{F04150EA-E1C8-4EDA-90D4-505C8D19CC4F}" dt="2020-07-30T19:47:56.672" v="348" actId="478"/>
          <ac:spMkLst>
            <pc:docMk/>
            <pc:sldMk cId="496621055" sldId="337"/>
            <ac:spMk id="3" creationId="{DC74FF32-4321-4A1E-85A3-9163150C95E0}"/>
          </ac:spMkLst>
        </pc:spChg>
        <pc:spChg chg="add mod">
          <ac:chgData name="Andrew" userId="fa642140-3bd0-4b55-83f4-9860f065d0b0" providerId="ADAL" clId="{F04150EA-E1C8-4EDA-90D4-505C8D19CC4F}" dt="2020-07-30T19:48:54.573" v="363" actId="33524"/>
          <ac:spMkLst>
            <pc:docMk/>
            <pc:sldMk cId="496621055" sldId="337"/>
            <ac:spMk id="4" creationId="{C90A268B-4DF0-4922-B4BB-A030E6C258FF}"/>
          </ac:spMkLst>
        </pc:spChg>
        <pc:spChg chg="add mod">
          <ac:chgData name="Andrew" userId="fa642140-3bd0-4b55-83f4-9860f065d0b0" providerId="ADAL" clId="{F04150EA-E1C8-4EDA-90D4-505C8D19CC4F}" dt="2020-07-30T19:48:33.965" v="359" actId="14100"/>
          <ac:spMkLst>
            <pc:docMk/>
            <pc:sldMk cId="496621055" sldId="337"/>
            <ac:spMk id="5" creationId="{F52DE44C-3078-48B9-966D-074C55293C8E}"/>
          </ac:spMkLst>
        </pc:spChg>
      </pc:sldChg>
      <pc:sldChg chg="addSp delSp modSp add">
        <pc:chgData name="Andrew" userId="fa642140-3bd0-4b55-83f4-9860f065d0b0" providerId="ADAL" clId="{F04150EA-E1C8-4EDA-90D4-505C8D19CC4F}" dt="2020-07-30T19:51:39.666" v="397" actId="20577"/>
        <pc:sldMkLst>
          <pc:docMk/>
          <pc:sldMk cId="3383177534" sldId="338"/>
        </pc:sldMkLst>
        <pc:spChg chg="del">
          <ac:chgData name="Andrew" userId="fa642140-3bd0-4b55-83f4-9860f065d0b0" providerId="ADAL" clId="{F04150EA-E1C8-4EDA-90D4-505C8D19CC4F}" dt="2020-07-30T19:49:36.274" v="365" actId="478"/>
          <ac:spMkLst>
            <pc:docMk/>
            <pc:sldMk cId="3383177534" sldId="338"/>
            <ac:spMk id="2" creationId="{C3E9274D-8864-4F1E-874B-450DDCA2DF92}"/>
          </ac:spMkLst>
        </pc:spChg>
        <pc:spChg chg="del">
          <ac:chgData name="Andrew" userId="fa642140-3bd0-4b55-83f4-9860f065d0b0" providerId="ADAL" clId="{F04150EA-E1C8-4EDA-90D4-505C8D19CC4F}" dt="2020-07-30T19:49:36.274" v="365" actId="478"/>
          <ac:spMkLst>
            <pc:docMk/>
            <pc:sldMk cId="3383177534" sldId="338"/>
            <ac:spMk id="3" creationId="{4B8F09B5-6DF6-4087-A69E-174E2EA9A7CE}"/>
          </ac:spMkLst>
        </pc:spChg>
        <pc:spChg chg="add">
          <ac:chgData name="Andrew" userId="fa642140-3bd0-4b55-83f4-9860f065d0b0" providerId="ADAL" clId="{F04150EA-E1C8-4EDA-90D4-505C8D19CC4F}" dt="2020-07-30T19:49:37.476" v="366"/>
          <ac:spMkLst>
            <pc:docMk/>
            <pc:sldMk cId="3383177534" sldId="338"/>
            <ac:spMk id="4" creationId="{AC8C58FA-9044-4EA8-A3F8-225E9F737BFB}"/>
          </ac:spMkLst>
        </pc:spChg>
        <pc:spChg chg="add del mod">
          <ac:chgData name="Andrew" userId="fa642140-3bd0-4b55-83f4-9860f065d0b0" providerId="ADAL" clId="{F04150EA-E1C8-4EDA-90D4-505C8D19CC4F}" dt="2020-07-30T19:49:56.065" v="373"/>
          <ac:spMkLst>
            <pc:docMk/>
            <pc:sldMk cId="3383177534" sldId="338"/>
            <ac:spMk id="5" creationId="{C38C6A6E-EB36-465C-91F8-F66A4833CE24}"/>
          </ac:spMkLst>
        </pc:spChg>
        <pc:spChg chg="add mod">
          <ac:chgData name="Andrew" userId="fa642140-3bd0-4b55-83f4-9860f065d0b0" providerId="ADAL" clId="{F04150EA-E1C8-4EDA-90D4-505C8D19CC4F}" dt="2020-07-30T19:49:55.618" v="371" actId="20577"/>
          <ac:spMkLst>
            <pc:docMk/>
            <pc:sldMk cId="3383177534" sldId="338"/>
            <ac:spMk id="6" creationId="{030BFEDD-6F61-468A-B552-121EE4311C6B}"/>
          </ac:spMkLst>
        </pc:spChg>
        <pc:spChg chg="add mod">
          <ac:chgData name="Andrew" userId="fa642140-3bd0-4b55-83f4-9860f065d0b0" providerId="ADAL" clId="{F04150EA-E1C8-4EDA-90D4-505C8D19CC4F}" dt="2020-07-30T19:51:39.666" v="397" actId="20577"/>
          <ac:spMkLst>
            <pc:docMk/>
            <pc:sldMk cId="3383177534" sldId="338"/>
            <ac:spMk id="7" creationId="{3FA1C527-187F-4461-A11C-E707B3D9041A}"/>
          </ac:spMkLst>
        </pc:spChg>
      </pc:sldChg>
      <pc:sldChg chg="addSp delSp add del">
        <pc:chgData name="Andrew" userId="fa642140-3bd0-4b55-83f4-9860f065d0b0" providerId="ADAL" clId="{F04150EA-E1C8-4EDA-90D4-505C8D19CC4F}" dt="2020-07-30T19:50:36.259" v="378" actId="2696"/>
        <pc:sldMkLst>
          <pc:docMk/>
          <pc:sldMk cId="1062076589" sldId="339"/>
        </pc:sldMkLst>
        <pc:spChg chg="del">
          <ac:chgData name="Andrew" userId="fa642140-3bd0-4b55-83f4-9860f065d0b0" providerId="ADAL" clId="{F04150EA-E1C8-4EDA-90D4-505C8D19CC4F}" dt="2020-07-30T19:50:12.131" v="375" actId="478"/>
          <ac:spMkLst>
            <pc:docMk/>
            <pc:sldMk cId="1062076589" sldId="339"/>
            <ac:spMk id="3" creationId="{6F3212AB-A021-4CB6-A649-990C4DB5A8B5}"/>
          </ac:spMkLst>
        </pc:spChg>
        <pc:spChg chg="add">
          <ac:chgData name="Andrew" userId="fa642140-3bd0-4b55-83f4-9860f065d0b0" providerId="ADAL" clId="{F04150EA-E1C8-4EDA-90D4-505C8D19CC4F}" dt="2020-07-30T19:50:13.296" v="376"/>
          <ac:spMkLst>
            <pc:docMk/>
            <pc:sldMk cId="1062076589" sldId="339"/>
            <ac:spMk id="4" creationId="{D797963B-0AFC-43F3-9EC2-F75E687A8556}"/>
          </ac:spMkLst>
        </pc:spChg>
      </pc:sldChg>
    </pc:docChg>
  </pc:docChgLst>
  <pc:docChgLst>
    <pc:chgData name="Tracey Wilson" userId="S::tracey@tealsk12.org::60f874dc-2688-4afa-984d-a2a855f225e4" providerId="AD" clId="Web-{E653EDCB-81CB-4142-9816-B559489B481B}"/>
    <pc:docChg chg="addSld modSld sldOrd modSection">
      <pc:chgData name="Tracey Wilson" userId="S::tracey@tealsk12.org::60f874dc-2688-4afa-984d-a2a855f225e4" providerId="AD" clId="Web-{E653EDCB-81CB-4142-9816-B559489B481B}" dt="2020-08-03T20:55:33.714" v="540" actId="20577"/>
      <pc:docMkLst>
        <pc:docMk/>
      </pc:docMkLst>
      <pc:sldChg chg="addSp modSp">
        <pc:chgData name="Tracey Wilson" userId="S::tracey@tealsk12.org::60f874dc-2688-4afa-984d-a2a855f225e4" providerId="AD" clId="Web-{E653EDCB-81CB-4142-9816-B559489B481B}" dt="2020-08-03T20:55:29.307" v="538" actId="20577"/>
        <pc:sldMkLst>
          <pc:docMk/>
          <pc:sldMk cId="3947820381" sldId="288"/>
        </pc:sldMkLst>
        <pc:spChg chg="add mod">
          <ac:chgData name="Tracey Wilson" userId="S::tracey@tealsk12.org::60f874dc-2688-4afa-984d-a2a855f225e4" providerId="AD" clId="Web-{E653EDCB-81CB-4142-9816-B559489B481B}" dt="2020-08-03T20:55:29.307" v="538" actId="20577"/>
          <ac:spMkLst>
            <pc:docMk/>
            <pc:sldMk cId="3947820381" sldId="288"/>
            <ac:spMk id="4" creationId="{B2EAACBD-3291-4662-AF1F-149034804AAF}"/>
          </ac:spMkLst>
        </pc:spChg>
      </pc:sldChg>
      <pc:sldChg chg="addSp modSp mod ord modClrScheme chgLayout">
        <pc:chgData name="Tracey Wilson" userId="S::tracey@tealsk12.org::60f874dc-2688-4afa-984d-a2a855f225e4" providerId="AD" clId="Web-{E653EDCB-81CB-4142-9816-B559489B481B}" dt="2020-08-03T20:51:55.108" v="319" actId="20577"/>
        <pc:sldMkLst>
          <pc:docMk/>
          <pc:sldMk cId="1979549713" sldId="289"/>
        </pc:sldMkLst>
        <pc:spChg chg="mod ord">
          <ac:chgData name="Tracey Wilson" userId="S::tracey@tealsk12.org::60f874dc-2688-4afa-984d-a2a855f225e4" providerId="AD" clId="Web-{E653EDCB-81CB-4142-9816-B559489B481B}" dt="2020-08-03T20:49:24.897" v="100"/>
          <ac:spMkLst>
            <pc:docMk/>
            <pc:sldMk cId="1979549713" sldId="289"/>
            <ac:spMk id="2" creationId="{00000000-0000-0000-0000-000000000000}"/>
          </ac:spMkLst>
        </pc:spChg>
        <pc:spChg chg="mod ord">
          <ac:chgData name="Tracey Wilson" userId="S::tracey@tealsk12.org::60f874dc-2688-4afa-984d-a2a855f225e4" providerId="AD" clId="Web-{E653EDCB-81CB-4142-9816-B559489B481B}" dt="2020-08-03T20:49:52.070" v="107" actId="14100"/>
          <ac:spMkLst>
            <pc:docMk/>
            <pc:sldMk cId="1979549713" sldId="289"/>
            <ac:spMk id="3" creationId="{00000000-0000-0000-0000-000000000000}"/>
          </ac:spMkLst>
        </pc:spChg>
        <pc:spChg chg="add mod ord">
          <ac:chgData name="Tracey Wilson" userId="S::tracey@tealsk12.org::60f874dc-2688-4afa-984d-a2a855f225e4" providerId="AD" clId="Web-{E653EDCB-81CB-4142-9816-B559489B481B}" dt="2020-08-03T20:51:55.108" v="319" actId="20577"/>
          <ac:spMkLst>
            <pc:docMk/>
            <pc:sldMk cId="1979549713" sldId="289"/>
            <ac:spMk id="4" creationId="{6D945761-E7B0-423B-9CF3-74E29AB56647}"/>
          </ac:spMkLst>
        </pc:spChg>
      </pc:sldChg>
      <pc:sldChg chg="modSp new">
        <pc:chgData name="Tracey Wilson" userId="S::tracey@tealsk12.org::60f874dc-2688-4afa-984d-a2a855f225e4" providerId="AD" clId="Web-{E653EDCB-81CB-4142-9816-B559489B481B}" dt="2020-08-03T20:48:19.143" v="97" actId="20577"/>
        <pc:sldMkLst>
          <pc:docMk/>
          <pc:sldMk cId="4046627488" sldId="339"/>
        </pc:sldMkLst>
        <pc:spChg chg="mod">
          <ac:chgData name="Tracey Wilson" userId="S::tracey@tealsk12.org::60f874dc-2688-4afa-984d-a2a855f225e4" providerId="AD" clId="Web-{E653EDCB-81CB-4142-9816-B559489B481B}" dt="2020-08-03T20:47:48.657" v="25" actId="20577"/>
          <ac:spMkLst>
            <pc:docMk/>
            <pc:sldMk cId="4046627488" sldId="339"/>
            <ac:spMk id="2" creationId="{7FD594F2-B03C-4C71-A595-8B7EFB94F6D6}"/>
          </ac:spMkLst>
        </pc:spChg>
        <pc:spChg chg="mod">
          <ac:chgData name="Tracey Wilson" userId="S::tracey@tealsk12.org::60f874dc-2688-4afa-984d-a2a855f225e4" providerId="AD" clId="Web-{E653EDCB-81CB-4142-9816-B559489B481B}" dt="2020-08-03T20:48:19.143" v="97" actId="20577"/>
          <ac:spMkLst>
            <pc:docMk/>
            <pc:sldMk cId="4046627488" sldId="339"/>
            <ac:spMk id="3" creationId="{46D0B6B0-4E96-44B9-B6E4-E943B5C0DD4D}"/>
          </ac:spMkLst>
        </pc:spChg>
      </pc:sldChg>
    </pc:docChg>
  </pc:docChgLst>
  <pc:docChgLst>
    <pc:chgData name="Casey McCullough" userId="S::casey@tealsk12.org::9535b8d8-12d3-4db1-8983-beb528848384" providerId="AD" clId="Web-{395D65B8-68B5-48CE-9CE1-D5E4CB8D422F}"/>
    <pc:docChg chg="modSld">
      <pc:chgData name="Casey McCullough" userId="S::casey@tealsk12.org::9535b8d8-12d3-4db1-8983-beb528848384" providerId="AD" clId="Web-{395D65B8-68B5-48CE-9CE1-D5E4CB8D422F}" dt="2020-08-03T19:49:24.600" v="17" actId="20577"/>
      <pc:docMkLst>
        <pc:docMk/>
      </pc:docMkLst>
      <pc:sldChg chg="modSp">
        <pc:chgData name="Casey McCullough" userId="S::casey@tealsk12.org::9535b8d8-12d3-4db1-8983-beb528848384" providerId="AD" clId="Web-{395D65B8-68B5-48CE-9CE1-D5E4CB8D422F}" dt="2020-08-03T19:49:24.600" v="16" actId="20577"/>
        <pc:sldMkLst>
          <pc:docMk/>
          <pc:sldMk cId="1037225790" sldId="298"/>
        </pc:sldMkLst>
        <pc:spChg chg="mod">
          <ac:chgData name="Casey McCullough" userId="S::casey@tealsk12.org::9535b8d8-12d3-4db1-8983-beb528848384" providerId="AD" clId="Web-{395D65B8-68B5-48CE-9CE1-D5E4CB8D422F}" dt="2020-08-03T19:49:24.600" v="16" actId="20577"/>
          <ac:spMkLst>
            <pc:docMk/>
            <pc:sldMk cId="1037225790" sldId="298"/>
            <ac:spMk id="3" creationId="{00000000-0000-0000-0000-000000000000}"/>
          </ac:spMkLst>
        </pc:spChg>
      </pc:sldChg>
    </pc:docChg>
  </pc:docChgLst>
  <pc:docChgLst>
    <pc:chgData name="Joey Knapp" userId="de2ef534-2661-4ef3-a305-8ab2cbfd625e" providerId="ADAL" clId="{675AE0BC-FE72-4191-8D88-AAD22154474F}"/>
    <pc:docChg chg="custSel modSld addSection modSection">
      <pc:chgData name="Joey Knapp" userId="de2ef534-2661-4ef3-a305-8ab2cbfd625e" providerId="ADAL" clId="{675AE0BC-FE72-4191-8D88-AAD22154474F}" dt="2020-07-23T23:51:03.508" v="225" actId="255"/>
      <pc:docMkLst>
        <pc:docMk/>
      </pc:docMkLst>
      <pc:sldChg chg="modSp mod">
        <pc:chgData name="Joey Knapp" userId="de2ef534-2661-4ef3-a305-8ab2cbfd625e" providerId="ADAL" clId="{675AE0BC-FE72-4191-8D88-AAD22154474F}" dt="2020-07-20T23:57:10.517" v="11" actId="27636"/>
        <pc:sldMkLst>
          <pc:docMk/>
          <pc:sldMk cId="3342869121" sldId="293"/>
        </pc:sldMkLst>
        <pc:spChg chg="mod">
          <ac:chgData name="Joey Knapp" userId="de2ef534-2661-4ef3-a305-8ab2cbfd625e" providerId="ADAL" clId="{675AE0BC-FE72-4191-8D88-AAD22154474F}" dt="2020-07-20T23:57:10.517" v="11" actId="27636"/>
          <ac:spMkLst>
            <pc:docMk/>
            <pc:sldMk cId="3342869121" sldId="293"/>
            <ac:spMk id="3" creationId="{00000000-0000-0000-0000-000000000000}"/>
          </ac:spMkLst>
        </pc:spChg>
      </pc:sldChg>
      <pc:sldChg chg="modSp mod modNotesTx">
        <pc:chgData name="Joey Knapp" userId="de2ef534-2661-4ef3-a305-8ab2cbfd625e" providerId="ADAL" clId="{675AE0BC-FE72-4191-8D88-AAD22154474F}" dt="2020-07-23T23:50:25.963" v="223" actId="20577"/>
        <pc:sldMkLst>
          <pc:docMk/>
          <pc:sldMk cId="2067391336" sldId="309"/>
        </pc:sldMkLst>
        <pc:graphicFrameChg chg="modGraphic">
          <ac:chgData name="Joey Knapp" userId="de2ef534-2661-4ef3-a305-8ab2cbfd625e" providerId="ADAL" clId="{675AE0BC-FE72-4191-8D88-AAD22154474F}" dt="2020-07-23T23:49:34.414" v="37" actId="255"/>
          <ac:graphicFrameMkLst>
            <pc:docMk/>
            <pc:sldMk cId="2067391336" sldId="309"/>
            <ac:graphicFrameMk id="4" creationId="{00000000-0000-0000-0000-000000000000}"/>
          </ac:graphicFrameMkLst>
        </pc:graphicFrameChg>
      </pc:sldChg>
      <pc:sldChg chg="modSp mod">
        <pc:chgData name="Joey Knapp" userId="de2ef534-2661-4ef3-a305-8ab2cbfd625e" providerId="ADAL" clId="{675AE0BC-FE72-4191-8D88-AAD22154474F}" dt="2020-07-23T23:50:53.423" v="224" actId="255"/>
        <pc:sldMkLst>
          <pc:docMk/>
          <pc:sldMk cId="1403151411" sldId="313"/>
        </pc:sldMkLst>
        <pc:spChg chg="mod">
          <ac:chgData name="Joey Knapp" userId="de2ef534-2661-4ef3-a305-8ab2cbfd625e" providerId="ADAL" clId="{675AE0BC-FE72-4191-8D88-AAD22154474F}" dt="2020-07-23T23:50:53.423" v="224" actId="255"/>
          <ac:spMkLst>
            <pc:docMk/>
            <pc:sldMk cId="1403151411" sldId="313"/>
            <ac:spMk id="3" creationId="{00000000-0000-0000-0000-000000000000}"/>
          </ac:spMkLst>
        </pc:spChg>
      </pc:sldChg>
      <pc:sldChg chg="modSp mod">
        <pc:chgData name="Joey Knapp" userId="de2ef534-2661-4ef3-a305-8ab2cbfd625e" providerId="ADAL" clId="{675AE0BC-FE72-4191-8D88-AAD22154474F}" dt="2020-07-23T23:51:03.508" v="225" actId="255"/>
        <pc:sldMkLst>
          <pc:docMk/>
          <pc:sldMk cId="3221619435" sldId="334"/>
        </pc:sldMkLst>
        <pc:spChg chg="mod">
          <ac:chgData name="Joey Knapp" userId="de2ef534-2661-4ef3-a305-8ab2cbfd625e" providerId="ADAL" clId="{675AE0BC-FE72-4191-8D88-AAD22154474F}" dt="2020-07-23T23:51:03.508" v="225" actId="255"/>
          <ac:spMkLst>
            <pc:docMk/>
            <pc:sldMk cId="3221619435" sldId="334"/>
            <ac:spMk id="3" creationId="{00000000-0000-0000-0000-000000000000}"/>
          </ac:spMkLst>
        </pc:spChg>
      </pc:sldChg>
    </pc:docChg>
  </pc:docChgLst>
  <pc:docChgLst>
    <pc:chgData name="Andrew Spiece" userId="fa642140-3bd0-4b55-83f4-9860f065d0b0" providerId="ADAL" clId="{9D3F3AD0-323A-477F-BC51-7C0E4397DD26}"/>
    <pc:docChg chg="custSel modSld">
      <pc:chgData name="Andrew Spiece" userId="fa642140-3bd0-4b55-83f4-9860f065d0b0" providerId="ADAL" clId="{9D3F3AD0-323A-477F-BC51-7C0E4397DD26}" dt="2020-04-28T22:04:41.906" v="12" actId="27636"/>
      <pc:docMkLst>
        <pc:docMk/>
      </pc:docMkLst>
      <pc:sldChg chg="modTransition">
        <pc:chgData name="Andrew Spiece" userId="fa642140-3bd0-4b55-83f4-9860f065d0b0" providerId="ADAL" clId="{9D3F3AD0-323A-477F-BC51-7C0E4397DD26}" dt="2020-04-28T22:04:40.886" v="0"/>
        <pc:sldMkLst>
          <pc:docMk/>
          <pc:sldMk cId="3301793377" sldId="257"/>
        </pc:sldMkLst>
      </pc:sldChg>
      <pc:sldChg chg="modTransition">
        <pc:chgData name="Andrew Spiece" userId="fa642140-3bd0-4b55-83f4-9860f065d0b0" providerId="ADAL" clId="{9D3F3AD0-323A-477F-BC51-7C0E4397DD26}" dt="2020-04-28T22:04:40.886" v="0"/>
        <pc:sldMkLst>
          <pc:docMk/>
          <pc:sldMk cId="2824889902" sldId="258"/>
        </pc:sldMkLst>
      </pc:sldChg>
      <pc:sldChg chg="modTransition">
        <pc:chgData name="Andrew Spiece" userId="fa642140-3bd0-4b55-83f4-9860f065d0b0" providerId="ADAL" clId="{9D3F3AD0-323A-477F-BC51-7C0E4397DD26}" dt="2020-04-28T22:04:40.886" v="0"/>
        <pc:sldMkLst>
          <pc:docMk/>
          <pc:sldMk cId="3659665123" sldId="259"/>
        </pc:sldMkLst>
      </pc:sldChg>
      <pc:sldChg chg="modTransition">
        <pc:chgData name="Andrew Spiece" userId="fa642140-3bd0-4b55-83f4-9860f065d0b0" providerId="ADAL" clId="{9D3F3AD0-323A-477F-BC51-7C0E4397DD26}" dt="2020-04-28T22:04:40.886" v="0"/>
        <pc:sldMkLst>
          <pc:docMk/>
          <pc:sldMk cId="3887403481" sldId="260"/>
        </pc:sldMkLst>
      </pc:sldChg>
      <pc:sldChg chg="modTransition">
        <pc:chgData name="Andrew Spiece" userId="fa642140-3bd0-4b55-83f4-9860f065d0b0" providerId="ADAL" clId="{9D3F3AD0-323A-477F-BC51-7C0E4397DD26}" dt="2020-04-28T22:04:40.886" v="0"/>
        <pc:sldMkLst>
          <pc:docMk/>
          <pc:sldMk cId="3927503870" sldId="261"/>
        </pc:sldMkLst>
      </pc:sldChg>
      <pc:sldChg chg="modTransition">
        <pc:chgData name="Andrew Spiece" userId="fa642140-3bd0-4b55-83f4-9860f065d0b0" providerId="ADAL" clId="{9D3F3AD0-323A-477F-BC51-7C0E4397DD26}" dt="2020-04-28T22:04:40.886" v="0"/>
        <pc:sldMkLst>
          <pc:docMk/>
          <pc:sldMk cId="1381266720" sldId="262"/>
        </pc:sldMkLst>
      </pc:sldChg>
      <pc:sldChg chg="modTransition">
        <pc:chgData name="Andrew Spiece" userId="fa642140-3bd0-4b55-83f4-9860f065d0b0" providerId="ADAL" clId="{9D3F3AD0-323A-477F-BC51-7C0E4397DD26}" dt="2020-04-28T22:04:40.886" v="0"/>
        <pc:sldMkLst>
          <pc:docMk/>
          <pc:sldMk cId="1782354888" sldId="263"/>
        </pc:sldMkLst>
      </pc:sldChg>
      <pc:sldChg chg="modTransition">
        <pc:chgData name="Andrew Spiece" userId="fa642140-3bd0-4b55-83f4-9860f065d0b0" providerId="ADAL" clId="{9D3F3AD0-323A-477F-BC51-7C0E4397DD26}" dt="2020-04-28T22:04:40.886" v="0"/>
        <pc:sldMkLst>
          <pc:docMk/>
          <pc:sldMk cId="395706556" sldId="264"/>
        </pc:sldMkLst>
      </pc:sldChg>
      <pc:sldChg chg="modTransition">
        <pc:chgData name="Andrew Spiece" userId="fa642140-3bd0-4b55-83f4-9860f065d0b0" providerId="ADAL" clId="{9D3F3AD0-323A-477F-BC51-7C0E4397DD26}" dt="2020-04-28T22:04:40.886" v="0"/>
        <pc:sldMkLst>
          <pc:docMk/>
          <pc:sldMk cId="3465760259" sldId="265"/>
        </pc:sldMkLst>
      </pc:sldChg>
      <pc:sldChg chg="modTransition">
        <pc:chgData name="Andrew Spiece" userId="fa642140-3bd0-4b55-83f4-9860f065d0b0" providerId="ADAL" clId="{9D3F3AD0-323A-477F-BC51-7C0E4397DD26}" dt="2020-04-28T22:04:40.886" v="0"/>
        <pc:sldMkLst>
          <pc:docMk/>
          <pc:sldMk cId="4159138821" sldId="266"/>
        </pc:sldMkLst>
      </pc:sldChg>
      <pc:sldChg chg="modTransition">
        <pc:chgData name="Andrew Spiece" userId="fa642140-3bd0-4b55-83f4-9860f065d0b0" providerId="ADAL" clId="{9D3F3AD0-323A-477F-BC51-7C0E4397DD26}" dt="2020-04-28T22:04:40.886" v="0"/>
        <pc:sldMkLst>
          <pc:docMk/>
          <pc:sldMk cId="2270176346" sldId="267"/>
        </pc:sldMkLst>
      </pc:sldChg>
      <pc:sldChg chg="modTransition">
        <pc:chgData name="Andrew Spiece" userId="fa642140-3bd0-4b55-83f4-9860f065d0b0" providerId="ADAL" clId="{9D3F3AD0-323A-477F-BC51-7C0E4397DD26}" dt="2020-04-28T22:04:40.886" v="0"/>
        <pc:sldMkLst>
          <pc:docMk/>
          <pc:sldMk cId="2945792662" sldId="268"/>
        </pc:sldMkLst>
      </pc:sldChg>
      <pc:sldChg chg="modSp">
        <pc:chgData name="Andrew Spiece" userId="fa642140-3bd0-4b55-83f4-9860f065d0b0" providerId="ADAL" clId="{9D3F3AD0-323A-477F-BC51-7C0E4397DD26}" dt="2020-04-28T22:04:41.532" v="1" actId="27636"/>
        <pc:sldMkLst>
          <pc:docMk/>
          <pc:sldMk cId="3627578084" sldId="273"/>
        </pc:sldMkLst>
        <pc:spChg chg="mod">
          <ac:chgData name="Andrew Spiece" userId="fa642140-3bd0-4b55-83f4-9860f065d0b0" providerId="ADAL" clId="{9D3F3AD0-323A-477F-BC51-7C0E4397DD26}" dt="2020-04-28T22:04:41.532" v="1" actId="27636"/>
          <ac:spMkLst>
            <pc:docMk/>
            <pc:sldMk cId="3627578084" sldId="273"/>
            <ac:spMk id="3" creationId="{00000000-0000-0000-0000-000000000000}"/>
          </ac:spMkLst>
        </pc:spChg>
      </pc:sldChg>
      <pc:sldChg chg="modSp">
        <pc:chgData name="Andrew Spiece" userId="fa642140-3bd0-4b55-83f4-9860f065d0b0" providerId="ADAL" clId="{9D3F3AD0-323A-477F-BC51-7C0E4397DD26}" dt="2020-04-28T22:04:41.547" v="2" actId="27636"/>
        <pc:sldMkLst>
          <pc:docMk/>
          <pc:sldMk cId="3774855476" sldId="274"/>
        </pc:sldMkLst>
        <pc:spChg chg="mod">
          <ac:chgData name="Andrew Spiece" userId="fa642140-3bd0-4b55-83f4-9860f065d0b0" providerId="ADAL" clId="{9D3F3AD0-323A-477F-BC51-7C0E4397DD26}" dt="2020-04-28T22:04:41.547" v="2" actId="27636"/>
          <ac:spMkLst>
            <pc:docMk/>
            <pc:sldMk cId="3774855476" sldId="274"/>
            <ac:spMk id="3" creationId="{00000000-0000-0000-0000-000000000000}"/>
          </ac:spMkLst>
        </pc:spChg>
      </pc:sldChg>
      <pc:sldChg chg="modSp">
        <pc:chgData name="Andrew Spiece" userId="fa642140-3bd0-4b55-83f4-9860f065d0b0" providerId="ADAL" clId="{9D3F3AD0-323A-477F-BC51-7C0E4397DD26}" dt="2020-04-28T22:04:41.617" v="3" actId="27636"/>
        <pc:sldMkLst>
          <pc:docMk/>
          <pc:sldMk cId="2310703761" sldId="279"/>
        </pc:sldMkLst>
        <pc:spChg chg="mod">
          <ac:chgData name="Andrew Spiece" userId="fa642140-3bd0-4b55-83f4-9860f065d0b0" providerId="ADAL" clId="{9D3F3AD0-323A-477F-BC51-7C0E4397DD26}" dt="2020-04-28T22:04:41.617" v="3" actId="27636"/>
          <ac:spMkLst>
            <pc:docMk/>
            <pc:sldMk cId="2310703761" sldId="279"/>
            <ac:spMk id="822275" creationId="{00000000-0000-0000-0000-000000000000}"/>
          </ac:spMkLst>
        </pc:spChg>
      </pc:sldChg>
      <pc:sldChg chg="modSp">
        <pc:chgData name="Andrew Spiece" userId="fa642140-3bd0-4b55-83f4-9860f065d0b0" providerId="ADAL" clId="{9D3F3AD0-323A-477F-BC51-7C0E4397DD26}" dt="2020-04-28T22:04:41.671" v="4" actId="27636"/>
        <pc:sldMkLst>
          <pc:docMk/>
          <pc:sldMk cId="3342869121" sldId="293"/>
        </pc:sldMkLst>
        <pc:spChg chg="mod">
          <ac:chgData name="Andrew Spiece" userId="fa642140-3bd0-4b55-83f4-9860f065d0b0" providerId="ADAL" clId="{9D3F3AD0-323A-477F-BC51-7C0E4397DD26}" dt="2020-04-28T22:04:41.671" v="4" actId="27636"/>
          <ac:spMkLst>
            <pc:docMk/>
            <pc:sldMk cId="3342869121" sldId="293"/>
            <ac:spMk id="3" creationId="{00000000-0000-0000-0000-000000000000}"/>
          </ac:spMkLst>
        </pc:spChg>
      </pc:sldChg>
      <pc:sldChg chg="modSp">
        <pc:chgData name="Andrew Spiece" userId="fa642140-3bd0-4b55-83f4-9860f065d0b0" providerId="ADAL" clId="{9D3F3AD0-323A-477F-BC51-7C0E4397DD26}" dt="2020-04-28T22:04:41.701" v="5" actId="27636"/>
        <pc:sldMkLst>
          <pc:docMk/>
          <pc:sldMk cId="1036201241" sldId="302"/>
        </pc:sldMkLst>
        <pc:spChg chg="mod">
          <ac:chgData name="Andrew Spiece" userId="fa642140-3bd0-4b55-83f4-9860f065d0b0" providerId="ADAL" clId="{9D3F3AD0-323A-477F-BC51-7C0E4397DD26}" dt="2020-04-28T22:04:41.701" v="5" actId="27636"/>
          <ac:spMkLst>
            <pc:docMk/>
            <pc:sldMk cId="1036201241" sldId="302"/>
            <ac:spMk id="3" creationId="{00000000-0000-0000-0000-000000000000}"/>
          </ac:spMkLst>
        </pc:spChg>
      </pc:sldChg>
      <pc:sldChg chg="modSp">
        <pc:chgData name="Andrew Spiece" userId="fa642140-3bd0-4b55-83f4-9860f065d0b0" providerId="ADAL" clId="{9D3F3AD0-323A-477F-BC51-7C0E4397DD26}" dt="2020-04-28T22:04:41.741" v="6" actId="27636"/>
        <pc:sldMkLst>
          <pc:docMk/>
          <pc:sldMk cId="1432606208" sldId="303"/>
        </pc:sldMkLst>
        <pc:spChg chg="mod">
          <ac:chgData name="Andrew Spiece" userId="fa642140-3bd0-4b55-83f4-9860f065d0b0" providerId="ADAL" clId="{9D3F3AD0-323A-477F-BC51-7C0E4397DD26}" dt="2020-04-28T22:04:41.741" v="6" actId="27636"/>
          <ac:spMkLst>
            <pc:docMk/>
            <pc:sldMk cId="1432606208" sldId="303"/>
            <ac:spMk id="3" creationId="{00000000-0000-0000-0000-000000000000}"/>
          </ac:spMkLst>
        </pc:spChg>
      </pc:sldChg>
      <pc:sldChg chg="modSp">
        <pc:chgData name="Andrew Spiece" userId="fa642140-3bd0-4b55-83f4-9860f065d0b0" providerId="ADAL" clId="{9D3F3AD0-323A-477F-BC51-7C0E4397DD26}" dt="2020-04-28T22:04:41.786" v="7" actId="27636"/>
        <pc:sldMkLst>
          <pc:docMk/>
          <pc:sldMk cId="1403151411" sldId="313"/>
        </pc:sldMkLst>
        <pc:spChg chg="mod">
          <ac:chgData name="Andrew Spiece" userId="fa642140-3bd0-4b55-83f4-9860f065d0b0" providerId="ADAL" clId="{9D3F3AD0-323A-477F-BC51-7C0E4397DD26}" dt="2020-04-28T22:04:41.786" v="7" actId="27636"/>
          <ac:spMkLst>
            <pc:docMk/>
            <pc:sldMk cId="1403151411" sldId="313"/>
            <ac:spMk id="3" creationId="{00000000-0000-0000-0000-000000000000}"/>
          </ac:spMkLst>
        </pc:spChg>
      </pc:sldChg>
      <pc:sldChg chg="modSp">
        <pc:chgData name="Andrew Spiece" userId="fa642140-3bd0-4b55-83f4-9860f065d0b0" providerId="ADAL" clId="{9D3F3AD0-323A-477F-BC51-7C0E4397DD26}" dt="2020-04-28T22:04:41.825" v="9" actId="27636"/>
        <pc:sldMkLst>
          <pc:docMk/>
          <pc:sldMk cId="4230593330" sldId="316"/>
        </pc:sldMkLst>
        <pc:spChg chg="mod">
          <ac:chgData name="Andrew Spiece" userId="fa642140-3bd0-4b55-83f4-9860f065d0b0" providerId="ADAL" clId="{9D3F3AD0-323A-477F-BC51-7C0E4397DD26}" dt="2020-04-28T22:04:41.825" v="9" actId="27636"/>
          <ac:spMkLst>
            <pc:docMk/>
            <pc:sldMk cId="4230593330" sldId="316"/>
            <ac:spMk id="3" creationId="{00000000-0000-0000-0000-000000000000}"/>
          </ac:spMkLst>
        </pc:spChg>
      </pc:sldChg>
      <pc:sldChg chg="modSp">
        <pc:chgData name="Andrew Spiece" userId="fa642140-3bd0-4b55-83f4-9860f065d0b0" providerId="ADAL" clId="{9D3F3AD0-323A-477F-BC51-7C0E4397DD26}" dt="2020-04-28T22:04:41.853" v="10" actId="27636"/>
        <pc:sldMkLst>
          <pc:docMk/>
          <pc:sldMk cId="308180744" sldId="317"/>
        </pc:sldMkLst>
        <pc:spChg chg="mod">
          <ac:chgData name="Andrew Spiece" userId="fa642140-3bd0-4b55-83f4-9860f065d0b0" providerId="ADAL" clId="{9D3F3AD0-323A-477F-BC51-7C0E4397DD26}" dt="2020-04-28T22:04:41.853" v="10" actId="27636"/>
          <ac:spMkLst>
            <pc:docMk/>
            <pc:sldMk cId="308180744" sldId="317"/>
            <ac:spMk id="3" creationId="{00000000-0000-0000-0000-000000000000}"/>
          </ac:spMkLst>
        </pc:spChg>
      </pc:sldChg>
      <pc:sldChg chg="modSp">
        <pc:chgData name="Andrew Spiece" userId="fa642140-3bd0-4b55-83f4-9860f065d0b0" providerId="ADAL" clId="{9D3F3AD0-323A-477F-BC51-7C0E4397DD26}" dt="2020-04-28T22:04:41.886" v="11" actId="27636"/>
        <pc:sldMkLst>
          <pc:docMk/>
          <pc:sldMk cId="1654426926" sldId="319"/>
        </pc:sldMkLst>
        <pc:spChg chg="mod">
          <ac:chgData name="Andrew Spiece" userId="fa642140-3bd0-4b55-83f4-9860f065d0b0" providerId="ADAL" clId="{9D3F3AD0-323A-477F-BC51-7C0E4397DD26}" dt="2020-04-28T22:04:41.886" v="11" actId="27636"/>
          <ac:spMkLst>
            <pc:docMk/>
            <pc:sldMk cId="1654426926" sldId="319"/>
            <ac:spMk id="3" creationId="{00000000-0000-0000-0000-000000000000}"/>
          </ac:spMkLst>
        </pc:spChg>
      </pc:sldChg>
      <pc:sldChg chg="modSp">
        <pc:chgData name="Andrew Spiece" userId="fa642140-3bd0-4b55-83f4-9860f065d0b0" providerId="ADAL" clId="{9D3F3AD0-323A-477F-BC51-7C0E4397DD26}" dt="2020-04-28T22:04:41.906" v="12" actId="27636"/>
        <pc:sldMkLst>
          <pc:docMk/>
          <pc:sldMk cId="3977815102" sldId="320"/>
        </pc:sldMkLst>
        <pc:spChg chg="mod">
          <ac:chgData name="Andrew Spiece" userId="fa642140-3bd0-4b55-83f4-9860f065d0b0" providerId="ADAL" clId="{9D3F3AD0-323A-477F-BC51-7C0E4397DD26}" dt="2020-04-28T22:04:41.906" v="12" actId="27636"/>
          <ac:spMkLst>
            <pc:docMk/>
            <pc:sldMk cId="3977815102" sldId="320"/>
            <ac:spMk id="3" creationId="{00000000-0000-0000-0000-000000000000}"/>
          </ac:spMkLst>
        </pc:spChg>
      </pc:sldChg>
      <pc:sldChg chg="modSp">
        <pc:chgData name="Andrew Spiece" userId="fa642140-3bd0-4b55-83f4-9860f065d0b0" providerId="ADAL" clId="{9D3F3AD0-323A-477F-BC51-7C0E4397DD26}" dt="2020-04-28T22:04:41.817" v="8" actId="27636"/>
        <pc:sldMkLst>
          <pc:docMk/>
          <pc:sldMk cId="3221619435" sldId="334"/>
        </pc:sldMkLst>
        <pc:spChg chg="mod">
          <ac:chgData name="Andrew Spiece" userId="fa642140-3bd0-4b55-83f4-9860f065d0b0" providerId="ADAL" clId="{9D3F3AD0-323A-477F-BC51-7C0E4397DD26}" dt="2020-04-28T22:04:41.817" v="8" actId="27636"/>
          <ac:spMkLst>
            <pc:docMk/>
            <pc:sldMk cId="3221619435" sldId="334"/>
            <ac:spMk id="3" creationId="{00000000-0000-0000-0000-000000000000}"/>
          </ac:spMkLst>
        </pc:spChg>
      </pc:sldChg>
    </pc:docChg>
  </pc:docChgLst>
  <pc:docChgLst>
    <pc:chgData name="Kenney Chan" userId="5a28d3e1-f9b7-4594-b528-eac228e996fc" providerId="ADAL" clId="{87C095AB-8B0F-4865-A947-B4FE3C7F0587}"/>
    <pc:docChg chg="undo custSel addSld modSld sldOrd modSection">
      <pc:chgData name="Kenney Chan" userId="5a28d3e1-f9b7-4594-b528-eac228e996fc" providerId="ADAL" clId="{87C095AB-8B0F-4865-A947-B4FE3C7F0587}" dt="2020-07-21T16:53:09.929" v="34"/>
      <pc:docMkLst>
        <pc:docMk/>
      </pc:docMkLst>
      <pc:sldChg chg="modSp mod">
        <pc:chgData name="Kenney Chan" userId="5a28d3e1-f9b7-4594-b528-eac228e996fc" providerId="ADAL" clId="{87C095AB-8B0F-4865-A947-B4FE3C7F0587}" dt="2020-07-21T16:48:21.261" v="14" actId="20577"/>
        <pc:sldMkLst>
          <pc:docMk/>
          <pc:sldMk cId="1065542427" sldId="300"/>
        </pc:sldMkLst>
        <pc:spChg chg="mod">
          <ac:chgData name="Kenney Chan" userId="5a28d3e1-f9b7-4594-b528-eac228e996fc" providerId="ADAL" clId="{87C095AB-8B0F-4865-A947-B4FE3C7F0587}" dt="2020-07-21T16:48:21.261" v="14" actId="20577"/>
          <ac:spMkLst>
            <pc:docMk/>
            <pc:sldMk cId="1065542427" sldId="300"/>
            <ac:spMk id="3" creationId="{00000000-0000-0000-0000-000000000000}"/>
          </ac:spMkLst>
        </pc:spChg>
      </pc:sldChg>
      <pc:sldChg chg="modSp mod">
        <pc:chgData name="Kenney Chan" userId="5a28d3e1-f9b7-4594-b528-eac228e996fc" providerId="ADAL" clId="{87C095AB-8B0F-4865-A947-B4FE3C7F0587}" dt="2020-07-21T16:48:06.801" v="12" actId="255"/>
        <pc:sldMkLst>
          <pc:docMk/>
          <pc:sldMk cId="1193784022" sldId="301"/>
        </pc:sldMkLst>
        <pc:spChg chg="mod">
          <ac:chgData name="Kenney Chan" userId="5a28d3e1-f9b7-4594-b528-eac228e996fc" providerId="ADAL" clId="{87C095AB-8B0F-4865-A947-B4FE3C7F0587}" dt="2020-07-21T16:48:06.801" v="12" actId="255"/>
          <ac:spMkLst>
            <pc:docMk/>
            <pc:sldMk cId="1193784022" sldId="301"/>
            <ac:spMk id="3" creationId="{00000000-0000-0000-0000-000000000000}"/>
          </ac:spMkLst>
        </pc:spChg>
      </pc:sldChg>
      <pc:sldChg chg="modSp mod">
        <pc:chgData name="Kenney Chan" userId="5a28d3e1-f9b7-4594-b528-eac228e996fc" providerId="ADAL" clId="{87C095AB-8B0F-4865-A947-B4FE3C7F0587}" dt="2020-07-21T16:47:57.130" v="11" actId="255"/>
        <pc:sldMkLst>
          <pc:docMk/>
          <pc:sldMk cId="1036201241" sldId="302"/>
        </pc:sldMkLst>
        <pc:spChg chg="mod">
          <ac:chgData name="Kenney Chan" userId="5a28d3e1-f9b7-4594-b528-eac228e996fc" providerId="ADAL" clId="{87C095AB-8B0F-4865-A947-B4FE3C7F0587}" dt="2020-07-21T16:47:57.130" v="11" actId="255"/>
          <ac:spMkLst>
            <pc:docMk/>
            <pc:sldMk cId="1036201241" sldId="302"/>
            <ac:spMk id="3" creationId="{00000000-0000-0000-0000-000000000000}"/>
          </ac:spMkLst>
        </pc:spChg>
      </pc:sldChg>
      <pc:sldChg chg="modSp mod">
        <pc:chgData name="Kenney Chan" userId="5a28d3e1-f9b7-4594-b528-eac228e996fc" providerId="ADAL" clId="{87C095AB-8B0F-4865-A947-B4FE3C7F0587}" dt="2020-07-21T16:47:49.739" v="10" actId="255"/>
        <pc:sldMkLst>
          <pc:docMk/>
          <pc:sldMk cId="1432606208" sldId="303"/>
        </pc:sldMkLst>
        <pc:spChg chg="mod">
          <ac:chgData name="Kenney Chan" userId="5a28d3e1-f9b7-4594-b528-eac228e996fc" providerId="ADAL" clId="{87C095AB-8B0F-4865-A947-B4FE3C7F0587}" dt="2020-07-21T16:47:49.739" v="10" actId="255"/>
          <ac:spMkLst>
            <pc:docMk/>
            <pc:sldMk cId="1432606208" sldId="303"/>
            <ac:spMk id="3" creationId="{00000000-0000-0000-0000-000000000000}"/>
          </ac:spMkLst>
        </pc:spChg>
      </pc:sldChg>
      <pc:sldChg chg="modSp mod">
        <pc:chgData name="Kenney Chan" userId="5a28d3e1-f9b7-4594-b528-eac228e996fc" providerId="ADAL" clId="{87C095AB-8B0F-4865-A947-B4FE3C7F0587}" dt="2020-07-21T16:47:15.623" v="0" actId="14100"/>
        <pc:sldMkLst>
          <pc:docMk/>
          <pc:sldMk cId="663352216" sldId="304"/>
        </pc:sldMkLst>
        <pc:spChg chg="mod">
          <ac:chgData name="Kenney Chan" userId="5a28d3e1-f9b7-4594-b528-eac228e996fc" providerId="ADAL" clId="{87C095AB-8B0F-4865-A947-B4FE3C7F0587}" dt="2020-07-21T16:47:15.623" v="0" actId="14100"/>
          <ac:spMkLst>
            <pc:docMk/>
            <pc:sldMk cId="663352216" sldId="304"/>
            <ac:spMk id="3" creationId="{00000000-0000-0000-0000-000000000000}"/>
          </ac:spMkLst>
        </pc:spChg>
      </pc:sldChg>
      <pc:sldChg chg="modSp new mod ord">
        <pc:chgData name="Kenney Chan" userId="5a28d3e1-f9b7-4594-b528-eac228e996fc" providerId="ADAL" clId="{87C095AB-8B0F-4865-A947-B4FE3C7F0587}" dt="2020-07-21T16:53:09.929" v="34"/>
        <pc:sldMkLst>
          <pc:docMk/>
          <pc:sldMk cId="3281695769" sldId="335"/>
        </pc:sldMkLst>
        <pc:spChg chg="mod">
          <ac:chgData name="Kenney Chan" userId="5a28d3e1-f9b7-4594-b528-eac228e996fc" providerId="ADAL" clId="{87C095AB-8B0F-4865-A947-B4FE3C7F0587}" dt="2020-07-21T16:52:59.653" v="32" actId="20577"/>
          <ac:spMkLst>
            <pc:docMk/>
            <pc:sldMk cId="3281695769" sldId="335"/>
            <ac:spMk id="2" creationId="{BDE62164-35A6-4392-9905-C687873DB530}"/>
          </ac:spMkLst>
        </pc:spChg>
        <pc:spChg chg="mod">
          <ac:chgData name="Kenney Chan" userId="5a28d3e1-f9b7-4594-b528-eac228e996fc" providerId="ADAL" clId="{87C095AB-8B0F-4865-A947-B4FE3C7F0587}" dt="2020-07-21T16:52:45.172" v="20" actId="20577"/>
          <ac:spMkLst>
            <pc:docMk/>
            <pc:sldMk cId="3281695769" sldId="335"/>
            <ac:spMk id="3" creationId="{8600FBFD-6BEB-4EE0-87A8-C2AD57C2FA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2D755-E836-4051-AB66-2F6109A7111F}"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DF5D0-C7A8-4BCA-9DD2-4CE2E72450A9}" type="slidenum">
              <a:rPr lang="en-US" smtClean="0"/>
              <a:t>‹#›</a:t>
            </a:fld>
            <a:endParaRPr lang="en-US"/>
          </a:p>
        </p:txBody>
      </p:sp>
    </p:spTree>
    <p:extLst>
      <p:ext uri="{BB962C8B-B14F-4D97-AF65-F5344CB8AC3E}">
        <p14:creationId xmlns:p14="http://schemas.microsoft.com/office/powerpoint/2010/main" val="371874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56933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64</a:t>
            </a:fld>
            <a:endParaRPr lang="en-US"/>
          </a:p>
        </p:txBody>
      </p:sp>
    </p:spTree>
    <p:extLst>
      <p:ext uri="{BB962C8B-B14F-4D97-AF65-F5344CB8AC3E}">
        <p14:creationId xmlns:p14="http://schemas.microsoft.com/office/powerpoint/2010/main" val="38536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The following line </a:t>
            </a:r>
            <a:r>
              <a:rPr lang="en-US" sz="1200">
                <a:latin typeface="Courier New" panose="02070309020205020404" pitchFamily="49" charset="0"/>
                <a:cs typeface="Courier New" panose="02070309020205020404" pitchFamily="49" charset="0"/>
              </a:rPr>
              <a:t>of code constructs </a:t>
            </a:r>
            <a:r>
              <a:rPr lang="en-US" sz="1200" dirty="0">
                <a:latin typeface="Courier New" panose="02070309020205020404" pitchFamily="49" charset="0"/>
                <a:cs typeface="Courier New" panose="02070309020205020404" pitchFamily="49" charset="0"/>
              </a:rPr>
              <a:t>an </a:t>
            </a:r>
            <a:r>
              <a:rPr lang="en-US" sz="1200">
                <a:latin typeface="Courier New" panose="02070309020205020404" pitchFamily="49" charset="0"/>
                <a:cs typeface="Courier New" panose="02070309020205020404" pitchFamily="49" charset="0"/>
              </a:rPr>
              <a:t>empty list:</a:t>
            </a: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r>
              <a:rPr lang="en-US" sz="1200" dirty="0" err="1">
                <a:latin typeface="Courier New" panose="02070309020205020404" pitchFamily="49" charset="0"/>
                <a:cs typeface="Courier New" panose="02070309020205020404" pitchFamily="49" charset="0"/>
              </a:rPr>
              <a:t>spongebob</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spongebob.size</a:t>
            </a:r>
            <a:r>
              <a:rPr lang="en-US" sz="1200" dirty="0">
                <a:latin typeface="Courier New" panose="02070309020205020404" pitchFamily="49" charset="0"/>
                <a:cs typeface="Courier New" panose="02070309020205020404" pitchFamily="49" charset="0"/>
              </a:rPr>
              <a:t>() returns 0</a:t>
            </a:r>
          </a:p>
          <a:p>
            <a:endParaRPr lang="en-US" dirty="0"/>
          </a:p>
        </p:txBody>
      </p:sp>
      <p:sp>
        <p:nvSpPr>
          <p:cNvPr id="4" name="Slide Number Placeholder 3"/>
          <p:cNvSpPr>
            <a:spLocks noGrp="1"/>
          </p:cNvSpPr>
          <p:nvPr>
            <p:ph type="sldNum" sz="quarter" idx="5"/>
          </p:nvPr>
        </p:nvSpPr>
        <p:spPr/>
        <p:txBody>
          <a:bodyPr/>
          <a:lstStyle/>
          <a:p>
            <a:fld id="{1D7DF5D0-C7A8-4BCA-9DD2-4CE2E72450A9}" type="slidenum">
              <a:rPr lang="en-US" smtClean="0"/>
              <a:t>65</a:t>
            </a:fld>
            <a:endParaRPr lang="en-US"/>
          </a:p>
        </p:txBody>
      </p:sp>
    </p:spTree>
    <p:extLst>
      <p:ext uri="{BB962C8B-B14F-4D97-AF65-F5344CB8AC3E}">
        <p14:creationId xmlns:p14="http://schemas.microsoft.com/office/powerpoint/2010/main" val="46519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72</a:t>
            </a:fld>
            <a:endParaRPr lang="en-US"/>
          </a:p>
        </p:txBody>
      </p:sp>
    </p:spTree>
    <p:extLst>
      <p:ext uri="{BB962C8B-B14F-4D97-AF65-F5344CB8AC3E}">
        <p14:creationId xmlns:p14="http://schemas.microsoft.com/office/powerpoint/2010/main" val="157848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76</a:t>
            </a:fld>
            <a:endParaRPr lang="en-US"/>
          </a:p>
        </p:txBody>
      </p:sp>
    </p:spTree>
    <p:extLst>
      <p:ext uri="{BB962C8B-B14F-4D97-AF65-F5344CB8AC3E}">
        <p14:creationId xmlns:p14="http://schemas.microsoft.com/office/powerpoint/2010/main" val="3413661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78</a:t>
            </a:fld>
            <a:endParaRPr lang="en-US"/>
          </a:p>
        </p:txBody>
      </p:sp>
    </p:spTree>
    <p:extLst>
      <p:ext uri="{BB962C8B-B14F-4D97-AF65-F5344CB8AC3E}">
        <p14:creationId xmlns:p14="http://schemas.microsoft.com/office/powerpoint/2010/main" val="342550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15</a:t>
            </a:fld>
            <a:endParaRPr lang="en-US"/>
          </a:p>
        </p:txBody>
      </p:sp>
    </p:spTree>
    <p:extLst>
      <p:ext uri="{BB962C8B-B14F-4D97-AF65-F5344CB8AC3E}">
        <p14:creationId xmlns:p14="http://schemas.microsoft.com/office/powerpoint/2010/main" val="114860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class what they notice about the last number and compare it to the length. Should also touch on how length can be any integer expression.</a:t>
            </a:r>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58735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33</a:t>
            </a:fld>
            <a:endParaRPr lang="en-US"/>
          </a:p>
        </p:txBody>
      </p:sp>
    </p:spTree>
    <p:extLst>
      <p:ext uri="{BB962C8B-B14F-4D97-AF65-F5344CB8AC3E}">
        <p14:creationId xmlns:p14="http://schemas.microsoft.com/office/powerpoint/2010/main" val="94185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39</a:t>
            </a:fld>
            <a:endParaRPr lang="en-US"/>
          </a:p>
        </p:txBody>
      </p:sp>
    </p:spTree>
    <p:extLst>
      <p:ext uri="{BB962C8B-B14F-4D97-AF65-F5344CB8AC3E}">
        <p14:creationId xmlns:p14="http://schemas.microsoft.com/office/powerpoint/2010/main" val="119759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42</a:t>
            </a:fld>
            <a:endParaRPr lang="en-US"/>
          </a:p>
        </p:txBody>
      </p:sp>
    </p:spTree>
    <p:extLst>
      <p:ext uri="{BB962C8B-B14F-4D97-AF65-F5344CB8AC3E}">
        <p14:creationId xmlns:p14="http://schemas.microsoft.com/office/powerpoint/2010/main" val="228354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46</a:t>
            </a:fld>
            <a:endParaRPr lang="en-US"/>
          </a:p>
        </p:txBody>
      </p:sp>
    </p:spTree>
    <p:extLst>
      <p:ext uri="{BB962C8B-B14F-4D97-AF65-F5344CB8AC3E}">
        <p14:creationId xmlns:p14="http://schemas.microsoft.com/office/powerpoint/2010/main" val="115662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55</a:t>
            </a:fld>
            <a:endParaRPr lang="en-US"/>
          </a:p>
        </p:txBody>
      </p:sp>
    </p:spTree>
    <p:extLst>
      <p:ext uri="{BB962C8B-B14F-4D97-AF65-F5344CB8AC3E}">
        <p14:creationId xmlns:p14="http://schemas.microsoft.com/office/powerpoint/2010/main" val="332093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inversion is any instance of a smaller number following a larger number in the array.</a:t>
            </a:r>
          </a:p>
        </p:txBody>
      </p:sp>
      <p:sp>
        <p:nvSpPr>
          <p:cNvPr id="4" name="Slide Number Placeholder 3"/>
          <p:cNvSpPr>
            <a:spLocks noGrp="1"/>
          </p:cNvSpPr>
          <p:nvPr>
            <p:ph type="sldNum" sz="quarter" idx="5"/>
          </p:nvPr>
        </p:nvSpPr>
        <p:spPr/>
        <p:txBody>
          <a:bodyPr/>
          <a:lstStyle/>
          <a:p>
            <a:fld id="{1D7DF5D0-C7A8-4BCA-9DD2-4CE2E72450A9}" type="slidenum">
              <a:rPr lang="en-US" smtClean="0"/>
              <a:t>57</a:t>
            </a:fld>
            <a:endParaRPr lang="en-US"/>
          </a:p>
        </p:txBody>
      </p:sp>
    </p:spTree>
    <p:extLst>
      <p:ext uri="{BB962C8B-B14F-4D97-AF65-F5344CB8AC3E}">
        <p14:creationId xmlns:p14="http://schemas.microsoft.com/office/powerpoint/2010/main" val="4085923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372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867530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1421542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8971387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44001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5931223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84285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5473338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13472997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511282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6039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73203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1123514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729288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592383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086442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8614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857503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8711906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690659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42466366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2651251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09718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20535979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8870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6656134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5572643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2020111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502583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2597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65015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2371060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4072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331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064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75282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6368312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5604363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1383042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9548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91548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31845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827346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67452470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84821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0EB186-EB06-4AD4-B0FF-B396B68ED702}"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524755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EB186-EB06-4AD4-B0FF-B396B68ED702}"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2795925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98771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0128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35857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3858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7939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0933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9128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930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58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072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050457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801017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6758903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11303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4606075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33833870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9264343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34053707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379943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5994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15749063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6766399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41969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27132468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9228766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0708304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500295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472984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2557932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31058022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53881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6447360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37703682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8501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8797790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8214940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3669671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19296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82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5628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2383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17664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995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98649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8891872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4633101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1048744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4110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6204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7162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7979338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865254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7819970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0.xml"/><Relationship Id="rId1" Type="http://schemas.openxmlformats.org/officeDocument/2006/relationships/tags" Target="../tags/tag1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0.xml"/><Relationship Id="rId1" Type="http://schemas.openxmlformats.org/officeDocument/2006/relationships/tags" Target="../tags/tag1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3.xm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ags" Target="../tags/tag4.xml"/><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0.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51.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1.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0.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0.xml"/><Relationship Id="rId1" Type="http://schemas.openxmlformats.org/officeDocument/2006/relationships/tags" Target="../tags/tag8.xml"/><Relationship Id="rId4" Type="http://schemas.openxmlformats.org/officeDocument/2006/relationships/image" Target="../media/image28.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0.xml"/><Relationship Id="rId1" Type="http://schemas.openxmlformats.org/officeDocument/2006/relationships/tags" Target="../tags/tag7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0.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0.xml"/><Relationship Id="rId1" Type="http://schemas.openxmlformats.org/officeDocument/2006/relationships/tags" Target="../tags/tag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a:t>[ 4.00 </a:t>
            </a:r>
            <a:r>
              <a:rPr lang="en-US" dirty="0"/>
              <a:t>] [ Today’s Date ] [ Instructor Name ]</a:t>
            </a:r>
          </a:p>
        </p:txBody>
      </p:sp>
    </p:spTree>
    <p:custDataLst>
      <p:tags r:id="rId1"/>
    </p:custDataLst>
    <p:extLst>
      <p:ext uri="{BB962C8B-B14F-4D97-AF65-F5344CB8AC3E}">
        <p14:creationId xmlns:p14="http://schemas.microsoft.com/office/powerpoint/2010/main" val="13646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01" y="333632"/>
            <a:ext cx="11547997" cy="4151870"/>
          </a:xfrm>
          <a:prstGeom prst="rect">
            <a:avLst/>
          </a:prstGeom>
        </p:spPr>
      </p:pic>
    </p:spTree>
    <p:custDataLst>
      <p:tags r:id="rId1"/>
    </p:custDataLst>
    <p:extLst>
      <p:ext uri="{BB962C8B-B14F-4D97-AF65-F5344CB8AC3E}">
        <p14:creationId xmlns:p14="http://schemas.microsoft.com/office/powerpoint/2010/main" val="34657602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71" y="151942"/>
            <a:ext cx="6077798" cy="32770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69" y="822714"/>
            <a:ext cx="5773527" cy="4119989"/>
          </a:xfrm>
          <a:prstGeom prst="rect">
            <a:avLst/>
          </a:prstGeom>
        </p:spPr>
      </p:pic>
    </p:spTree>
    <p:custDataLst>
      <p:tags r:id="rId1"/>
    </p:custDataLst>
    <p:extLst>
      <p:ext uri="{BB962C8B-B14F-4D97-AF65-F5344CB8AC3E}">
        <p14:creationId xmlns:p14="http://schemas.microsoft.com/office/powerpoint/2010/main" val="41591388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76" y="128804"/>
            <a:ext cx="5925377" cy="42773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785" y="2266522"/>
            <a:ext cx="5833739" cy="3850072"/>
          </a:xfrm>
          <a:prstGeom prst="rect">
            <a:avLst/>
          </a:prstGeom>
        </p:spPr>
      </p:pic>
    </p:spTree>
    <p:custDataLst>
      <p:tags r:id="rId1"/>
    </p:custDataLst>
    <p:extLst>
      <p:ext uri="{BB962C8B-B14F-4D97-AF65-F5344CB8AC3E}">
        <p14:creationId xmlns:p14="http://schemas.microsoft.com/office/powerpoint/2010/main" val="22701763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3" y="160136"/>
            <a:ext cx="6283165" cy="61047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124" y="593124"/>
            <a:ext cx="5932876" cy="1867546"/>
          </a:xfrm>
          <a:prstGeom prst="rect">
            <a:avLst/>
          </a:prstGeom>
        </p:spPr>
      </p:pic>
    </p:spTree>
    <p:custDataLst>
      <p:tags r:id="rId1"/>
    </p:custDataLst>
    <p:extLst>
      <p:ext uri="{BB962C8B-B14F-4D97-AF65-F5344CB8AC3E}">
        <p14:creationId xmlns:p14="http://schemas.microsoft.com/office/powerpoint/2010/main" val="29457926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6.1 </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custDataLst>
      <p:tags r:id="rId1"/>
    </p:custDataLst>
    <p:extLst>
      <p:ext uri="{BB962C8B-B14F-4D97-AF65-F5344CB8AC3E}">
        <p14:creationId xmlns:p14="http://schemas.microsoft.com/office/powerpoint/2010/main" val="401396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Basics</a:t>
            </a:r>
          </a:p>
        </p:txBody>
      </p:sp>
      <p:sp>
        <p:nvSpPr>
          <p:cNvPr id="3" name="Subtitle 2"/>
          <p:cNvSpPr>
            <a:spLocks noGrp="1"/>
          </p:cNvSpPr>
          <p:nvPr>
            <p:ph type="subTitle" idx="1"/>
          </p:nvPr>
        </p:nvSpPr>
        <p:spPr/>
        <p:txBody>
          <a:bodyPr/>
          <a:lstStyle/>
          <a:p>
            <a:r>
              <a:rPr lang="en-US" dirty="0"/>
              <a:t>[ 4.01 ] [ Today’s Date ] [ Instructor Name ]</a:t>
            </a:r>
          </a:p>
        </p:txBody>
      </p:sp>
    </p:spTree>
    <p:custDataLst>
      <p:tags r:id="rId1"/>
    </p:custDataLst>
    <p:extLst>
      <p:ext uri="{BB962C8B-B14F-4D97-AF65-F5344CB8AC3E}">
        <p14:creationId xmlns:p14="http://schemas.microsoft.com/office/powerpoint/2010/main" val="11677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9DF77-6617-4266-A5F4-821CAAB358C9}"/>
              </a:ext>
            </a:extLst>
          </p:cNvPr>
          <p:cNvSpPr>
            <a:spLocks noGrp="1"/>
          </p:cNvSpPr>
          <p:nvPr>
            <p:ph type="title"/>
          </p:nvPr>
        </p:nvSpPr>
        <p:spPr/>
        <p:txBody>
          <a:bodyPr/>
          <a:lstStyle/>
          <a:p>
            <a:r>
              <a:rPr lang="en-US" dirty="0"/>
              <a:t>Students Will Be Able To…</a:t>
            </a:r>
          </a:p>
        </p:txBody>
      </p:sp>
      <p:sp>
        <p:nvSpPr>
          <p:cNvPr id="5" name="Text Placeholder 4">
            <a:extLst>
              <a:ext uri="{FF2B5EF4-FFF2-40B4-BE49-F238E27FC236}">
                <a16:creationId xmlns:a16="http://schemas.microsoft.com/office/drawing/2014/main" id="{D7B5AED3-93F3-40D8-9C3F-FC51B4FE8C9C}"/>
              </a:ext>
            </a:extLst>
          </p:cNvPr>
          <p:cNvSpPr>
            <a:spLocks noGrp="1"/>
          </p:cNvSpPr>
          <p:nvPr>
            <p:ph type="body" sz="quarter" idx="10"/>
          </p:nvPr>
        </p:nvSpPr>
        <p:spPr>
          <a:xfrm>
            <a:off x="586390" y="1434370"/>
            <a:ext cx="11018520" cy="2499146"/>
          </a:xfrm>
        </p:spPr>
        <p:txBody>
          <a:bodyPr/>
          <a:lstStyle/>
          <a:p>
            <a:r>
              <a:rPr lang="en-US" dirty="0"/>
              <a:t>Understand the arrays basics: </a:t>
            </a:r>
          </a:p>
          <a:p>
            <a:pPr marL="457200" indent="-457200">
              <a:buFont typeface="Arial" panose="020B0604020202020204" pitchFamily="34" charset="0"/>
              <a:buChar char="•"/>
            </a:pPr>
            <a:r>
              <a:rPr lang="en-US" dirty="0"/>
              <a:t>Define Array</a:t>
            </a:r>
          </a:p>
          <a:p>
            <a:pPr marL="457200" indent="-457200">
              <a:buFont typeface="Arial" panose="020B0604020202020204" pitchFamily="34" charset="0"/>
              <a:buChar char="•"/>
            </a:pPr>
            <a:r>
              <a:rPr lang="en-US" dirty="0"/>
              <a:t>Create an Array</a:t>
            </a:r>
          </a:p>
          <a:p>
            <a:pPr marL="457200" indent="-457200">
              <a:buFont typeface="Arial" panose="020B0604020202020204" pitchFamily="34" charset="0"/>
              <a:buChar char="•"/>
            </a:pPr>
            <a:r>
              <a:rPr lang="en-US" dirty="0"/>
              <a:t>Initialize an Array</a:t>
            </a:r>
          </a:p>
          <a:p>
            <a:pPr marL="457200" indent="-457200">
              <a:buFont typeface="Arial" panose="020B0604020202020204" pitchFamily="34" charset="0"/>
              <a:buChar char="•"/>
            </a:pPr>
            <a:r>
              <a:rPr lang="en-US" dirty="0"/>
              <a:t>Iterate over the elements in an Array</a:t>
            </a:r>
          </a:p>
        </p:txBody>
      </p:sp>
    </p:spTree>
    <p:custDataLst>
      <p:tags r:id="rId1"/>
    </p:custDataLst>
    <p:extLst>
      <p:ext uri="{BB962C8B-B14F-4D97-AF65-F5344CB8AC3E}">
        <p14:creationId xmlns:p14="http://schemas.microsoft.com/office/powerpoint/2010/main" val="11793884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1855788"/>
            <a:ext cx="10515600" cy="461534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Tree>
    <p:custDataLst>
      <p:tags r:id="rId1"/>
    </p:custDataLst>
    <p:extLst>
      <p:ext uri="{BB962C8B-B14F-4D97-AF65-F5344CB8AC3E}">
        <p14:creationId xmlns:p14="http://schemas.microsoft.com/office/powerpoint/2010/main" val="328385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2026508"/>
            <a:ext cx="10515600" cy="444462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
        <p:nvSpPr>
          <p:cNvPr id="5" name="Rectangle 4"/>
          <p:cNvSpPr/>
          <p:nvPr/>
        </p:nvSpPr>
        <p:spPr>
          <a:xfrm>
            <a:off x="838200" y="5781822"/>
            <a:ext cx="5257800" cy="520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449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177"/>
            <a:ext cx="10515600" cy="5487645"/>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endParaRPr lang="en-US" sz="3000" dirty="0">
              <a:cs typeface="Courier New" panose="02070309020205020404" pitchFamily="49" charset="0"/>
            </a:endParaRP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62757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20" y="279610"/>
            <a:ext cx="6705745" cy="41434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6875"/>
            <a:ext cx="5551700" cy="2944248"/>
          </a:xfrm>
          <a:prstGeom prst="rect">
            <a:avLst/>
          </a:prstGeom>
        </p:spPr>
      </p:pic>
    </p:spTree>
    <p:custDataLst>
      <p:tags r:id="rId1"/>
    </p:custDataLst>
    <p:extLst>
      <p:ext uri="{BB962C8B-B14F-4D97-AF65-F5344CB8AC3E}">
        <p14:creationId xmlns:p14="http://schemas.microsoft.com/office/powerpoint/2010/main" val="33017933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753686"/>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r>
              <a:rPr lang="en-US" sz="3000" dirty="0">
                <a:solidFill>
                  <a:srgbClr val="FF0000"/>
                </a:solidFill>
                <a:cs typeface="Courier New" panose="02070309020205020404" pitchFamily="49" charset="0"/>
              </a:rPr>
              <a:t>You would need to store the temperature for every day.</a:t>
            </a: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77485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Array</a:t>
            </a:r>
          </a:p>
        </p:txBody>
      </p:sp>
      <p:sp>
        <p:nvSpPr>
          <p:cNvPr id="3" name="Content Placeholder 2"/>
          <p:cNvSpPr>
            <a:spLocks noGrp="1"/>
          </p:cNvSpPr>
          <p:nvPr>
            <p:ph idx="1"/>
          </p:nvPr>
        </p:nvSpPr>
        <p:spPr>
          <a:xfrm>
            <a:off x="584200" y="1435503"/>
            <a:ext cx="11018520" cy="4395049"/>
          </a:xfrm>
        </p:spPr>
        <p:txBody>
          <a:bodyPr/>
          <a:lstStyle/>
          <a:p>
            <a:pPr marL="0" indent="0">
              <a:buNone/>
            </a:pPr>
            <a:r>
              <a:rPr lang="en-US" b="1" dirty="0"/>
              <a:t>Array: An </a:t>
            </a:r>
            <a:r>
              <a:rPr lang="en-US" b="1" dirty="0">
                <a:solidFill>
                  <a:schemeClr val="accent1"/>
                </a:solidFill>
              </a:rPr>
              <a:t>array</a:t>
            </a:r>
            <a:r>
              <a:rPr lang="en-US" b="1" dirty="0"/>
              <a:t> is a fixed-size list of items of a particular type.</a:t>
            </a:r>
          </a:p>
          <a:p>
            <a:r>
              <a:rPr lang="en-US" dirty="0"/>
              <a:t>It is </a:t>
            </a:r>
            <a:r>
              <a:rPr lang="en-US" dirty="0">
                <a:solidFill>
                  <a:schemeClr val="accent1"/>
                </a:solidFill>
              </a:rPr>
              <a:t>zero-indexed</a:t>
            </a:r>
            <a:r>
              <a:rPr lang="en-US" dirty="0"/>
              <a:t>, just like a String.</a:t>
            </a:r>
          </a:p>
          <a:p>
            <a:r>
              <a:rPr lang="en-US" dirty="0"/>
              <a:t>It is an object, not a primitive type, so it has to be constructed before it can be used:</a:t>
            </a:r>
          </a:p>
          <a:p>
            <a:pPr marL="0" indent="0">
              <a:buNone/>
            </a:pPr>
            <a:endParaRPr lang="en-US" b="1" dirty="0">
              <a:solidFill>
                <a:srgbClr val="FFC000"/>
              </a:solidFill>
              <a:latin typeface="Consolas" pitchFamily="49" charset="0"/>
              <a:cs typeface="Consolas" pitchFamily="49" charset="0"/>
            </a:endParaRPr>
          </a:p>
          <a:p>
            <a:pPr marL="0" indent="0">
              <a:buNone/>
            </a:pPr>
            <a:r>
              <a:rPr lang="en-US" b="1" dirty="0">
                <a:solidFill>
                  <a:schemeClr val="bg1">
                    <a:lumMod val="50000"/>
                  </a:schemeClr>
                </a:solidFill>
                <a:latin typeface="Consolas" pitchFamily="49" charset="0"/>
                <a:cs typeface="Consolas" pitchFamily="49" charset="0"/>
              </a:rPr>
              <a:t>int[] </a:t>
            </a:r>
            <a:r>
              <a:rPr lang="en-US" b="1" dirty="0" err="1">
                <a:solidFill>
                  <a:schemeClr val="bg1">
                    <a:lumMod val="50000"/>
                  </a:schemeClr>
                </a:solidFill>
                <a:latin typeface="Consolas" pitchFamily="49" charset="0"/>
                <a:cs typeface="Consolas" pitchFamily="49" charset="0"/>
              </a:rPr>
              <a:t>myArray</a:t>
            </a:r>
            <a:r>
              <a:rPr lang="en-US" b="1" dirty="0">
                <a:solidFill>
                  <a:schemeClr val="bg1">
                    <a:lumMod val="50000"/>
                  </a:schemeClr>
                </a:solidFill>
                <a:latin typeface="Consolas" pitchFamily="49" charset="0"/>
                <a:cs typeface="Consolas" pitchFamily="49" charset="0"/>
              </a:rPr>
              <a:t> = </a:t>
            </a:r>
            <a:r>
              <a:rPr lang="en-US" b="1" dirty="0">
                <a:solidFill>
                  <a:srgbClr val="0070C0"/>
                </a:solidFill>
                <a:latin typeface="Consolas" pitchFamily="49" charset="0"/>
                <a:cs typeface="Consolas" pitchFamily="49" charset="0"/>
              </a:rPr>
              <a:t>new</a:t>
            </a:r>
            <a:r>
              <a:rPr lang="en-US" b="1" dirty="0">
                <a:solidFill>
                  <a:schemeClr val="bg1">
                    <a:lumMod val="50000"/>
                  </a:schemeClr>
                </a:solidFill>
                <a:latin typeface="Consolas" pitchFamily="49" charset="0"/>
                <a:cs typeface="Consolas" pitchFamily="49" charset="0"/>
              </a:rPr>
              <a:t> int[20];</a:t>
            </a:r>
          </a:p>
          <a:p>
            <a:endParaRPr lang="en-US" b="1" dirty="0">
              <a:solidFill>
                <a:schemeClr val="bg1">
                  <a:lumMod val="50000"/>
                </a:schemeClr>
              </a:solidFill>
              <a:latin typeface="Consolas" pitchFamily="49" charset="0"/>
              <a:cs typeface="Consolas" pitchFamily="49" charset="0"/>
            </a:endParaRPr>
          </a:p>
          <a:p>
            <a:r>
              <a:rPr lang="en-US" dirty="0"/>
              <a:t>When a new array is constructed, all of the items are automatically initialized to zero (or a zero-equivalent value, like </a:t>
            </a:r>
            <a:r>
              <a:rPr lang="en-US" dirty="0">
                <a:solidFill>
                  <a:schemeClr val="accent1"/>
                </a:solidFill>
                <a:latin typeface="Consolas" pitchFamily="49" charset="0"/>
                <a:cs typeface="Consolas" pitchFamily="49" charset="0"/>
              </a:rPr>
              <a:t>false</a:t>
            </a:r>
            <a:r>
              <a:rPr lang="en-US" dirty="0">
                <a:solidFill>
                  <a:schemeClr val="accent3"/>
                </a:solidFill>
              </a:rPr>
              <a:t> </a:t>
            </a:r>
            <a:r>
              <a:rPr lang="en-US" dirty="0"/>
              <a:t>or </a:t>
            </a:r>
            <a:r>
              <a:rPr lang="en-US" dirty="0">
                <a:solidFill>
                  <a:schemeClr val="accent1"/>
                </a:solidFill>
                <a:latin typeface="Consolas" pitchFamily="49" charset="0"/>
                <a:cs typeface="Consolas" pitchFamily="49" charset="0"/>
              </a:rPr>
              <a:t>null</a:t>
            </a:r>
            <a:r>
              <a:rPr lang="en-US" dirty="0"/>
              <a:t>).</a:t>
            </a:r>
          </a:p>
        </p:txBody>
      </p:sp>
    </p:spTree>
    <p:custDataLst>
      <p:tags r:id="rId1"/>
    </p:custDataLst>
    <p:extLst>
      <p:ext uri="{BB962C8B-B14F-4D97-AF65-F5344CB8AC3E}">
        <p14:creationId xmlns:p14="http://schemas.microsoft.com/office/powerpoint/2010/main" val="41170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a:xfrm>
            <a:off x="584200" y="1435503"/>
            <a:ext cx="11018520" cy="4481227"/>
          </a:xfrm>
        </p:spPr>
        <p:txBody>
          <a:bodyPr/>
          <a:lstStyle/>
          <a:p>
            <a:pPr marL="0" indent="0">
              <a:buNone/>
            </a:pPr>
            <a:r>
              <a:rPr lang="en-US" dirty="0"/>
              <a:t>&lt;element type&gt;[ ]  &lt;name&gt; = new &lt;element type&gt;[&lt;length&gt;]</a:t>
            </a:r>
          </a:p>
          <a:p>
            <a:pPr marL="0" indent="0">
              <a:buNone/>
            </a:pPr>
            <a:r>
              <a:rPr lang="en-US" dirty="0">
                <a:latin typeface="Courier New" panose="02070309020205020404" pitchFamily="49" charset="0"/>
                <a:cs typeface="Courier New" panose="02070309020205020404" pitchFamily="49" charset="0"/>
              </a:rPr>
              <a:t>Example: </a:t>
            </a:r>
            <a:r>
              <a:rPr lang="en-US" b="1" dirty="0">
                <a:solidFill>
                  <a:schemeClr val="accent1"/>
                </a:solidFill>
                <a:latin typeface="Consolas" pitchFamily="49" charset="0"/>
                <a:cs typeface="Consolas" pitchFamily="49" charset="0"/>
              </a:rPr>
              <a:t>int[] </a:t>
            </a:r>
            <a:r>
              <a:rPr lang="en-US" b="1" dirty="0" err="1">
                <a:solidFill>
                  <a:schemeClr val="accent1"/>
                </a:solidFill>
                <a:latin typeface="Consolas" pitchFamily="49" charset="0"/>
                <a:cs typeface="Consolas" pitchFamily="49" charset="0"/>
              </a:rPr>
              <a:t>myArray</a:t>
            </a:r>
            <a:r>
              <a:rPr lang="en-US" b="1" dirty="0">
                <a:solidFill>
                  <a:schemeClr val="accent1"/>
                </a:solidFill>
                <a:latin typeface="Consolas" pitchFamily="49" charset="0"/>
                <a:cs typeface="Consolas" pitchFamily="49" charset="0"/>
              </a:rPr>
              <a:t> = new int[10];</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In addition to using new, you can provide an array initializer much like initializing a String to a string literal:</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4" name="Group 4"/>
          <p:cNvGraphicFramePr>
            <a:graphicFrameLocks noGrp="1"/>
          </p:cNvGraphicFramePr>
          <p:nvPr>
            <p:extLst>
              <p:ext uri="{D42A27DB-BD31-4B8C-83A1-F6EECF244321}">
                <p14:modId xmlns:p14="http://schemas.microsoft.com/office/powerpoint/2010/main" val="374369402"/>
              </p:ext>
            </p:extLst>
          </p:nvPr>
        </p:nvGraphicFramePr>
        <p:xfrm>
          <a:off x="2145626" y="2662032"/>
          <a:ext cx="6263006"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00368">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dirty="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4"/>
          <p:cNvSpPr/>
          <p:nvPr/>
        </p:nvSpPr>
        <p:spPr>
          <a:xfrm>
            <a:off x="7920977" y="2662032"/>
            <a:ext cx="492472" cy="45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F379BDB-7F36-4EA8-BFD0-2E8B7B4C848F}"/>
              </a:ext>
            </a:extLst>
          </p:cNvPr>
          <p:cNvSpPr txBox="1"/>
          <p:nvPr/>
        </p:nvSpPr>
        <p:spPr>
          <a:xfrm>
            <a:off x="2110223" y="4842435"/>
            <a:ext cx="6943997" cy="1908215"/>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accent2">
                    <a:lumMod val="75000"/>
                  </a:schemeClr>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accent2">
                    <a:lumMod val="75000"/>
                  </a:schemeClr>
                </a:solidFill>
                <a:latin typeface="Consolas" pitchFamily="49" charset="0"/>
                <a:cs typeface="Consolas" pitchFamily="49" charset="0"/>
              </a:rPr>
              <a:t>int</a:t>
            </a:r>
            <a:r>
              <a:rPr lang="en-US" sz="2000" dirty="0">
                <a:solidFill>
                  <a:schemeClr val="accent2">
                    <a:lumMod val="75000"/>
                  </a:schemeClr>
                </a:solidFill>
                <a:latin typeface="Consolas" pitchFamily="49" charset="0"/>
                <a:cs typeface="Consolas" pitchFamily="49" charset="0"/>
              </a:rPr>
              <a:t>[]</a:t>
            </a:r>
            <a:r>
              <a:rPr lang="en-US" sz="2000" b="1" dirty="0">
                <a:solidFill>
                  <a:schemeClr val="accent2">
                    <a:lumMod val="75000"/>
                  </a:schemeClr>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has 6 elements, just like doing:</a:t>
            </a:r>
          </a:p>
          <a:p>
            <a:r>
              <a:rPr lang="en-US" sz="2000" dirty="0">
                <a:solidFill>
                  <a:schemeClr val="tx1"/>
                </a:solidFill>
                <a:latin typeface="Consolas" pitchFamily="49" charset="0"/>
                <a:cs typeface="Consolas" pitchFamily="49" charset="0"/>
              </a:rPr>
              <a:t>//   new </a:t>
            </a:r>
            <a:r>
              <a:rPr lang="en-US" sz="2000"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[6]</a:t>
            </a:r>
          </a:p>
        </p:txBody>
      </p:sp>
    </p:spTree>
    <p:custDataLst>
      <p:tags r:id="rId1"/>
    </p:custDataLst>
    <p:extLst>
      <p:ext uri="{BB962C8B-B14F-4D97-AF65-F5344CB8AC3E}">
        <p14:creationId xmlns:p14="http://schemas.microsoft.com/office/powerpoint/2010/main" val="203316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Usage</a:t>
            </a:r>
          </a:p>
        </p:txBody>
      </p:sp>
      <p:sp>
        <p:nvSpPr>
          <p:cNvPr id="4" name="Rectangle 3"/>
          <p:cNvSpPr>
            <a:spLocks noGrp="1" noChangeArrowheads="1"/>
          </p:cNvSpPr>
          <p:nvPr>
            <p:ph idx="1"/>
          </p:nvPr>
        </p:nvSpPr>
        <p:spPr>
          <a:xfrm>
            <a:off x="838199" y="1285103"/>
            <a:ext cx="10515600" cy="3110415"/>
          </a:xfrm>
        </p:spPr>
        <p:txBody>
          <a:bodyPr/>
          <a:lstStyle/>
          <a:p>
            <a:pPr marL="411163" indent="-246063">
              <a:lnSpc>
                <a:spcPct val="90000"/>
              </a:lnSpc>
              <a:buNone/>
              <a:tabLst>
                <a:tab pos="4572000" algn="l"/>
              </a:tabLst>
            </a:pPr>
            <a:r>
              <a:rPr lang="en-US" dirty="0"/>
              <a:t>Since an array has a fixed size, Java provides a way to find out its length.  This is almost the same as getting the length of a String, with one important difference.</a:t>
            </a:r>
          </a:p>
          <a:p>
            <a:pPr marL="639763" lvl="1" indent="-246063">
              <a:lnSpc>
                <a:spcPct val="80000"/>
              </a:lnSpc>
              <a:buFont typeface="Wingdings" panose="05000000000000000000" pitchFamily="2" charset="2"/>
              <a:buNone/>
              <a:tabLst>
                <a:tab pos="4572000" algn="l"/>
              </a:tabLst>
            </a:pPr>
            <a:endParaRPr lang="en-US" b="1" dirty="0">
              <a:latin typeface="Courier New" panose="02070309020205020404" pitchFamily="49" charset="0"/>
            </a:endParaRPr>
          </a:p>
          <a:p>
            <a:pPr marL="411163" indent="-246063">
              <a:lnSpc>
                <a:spcPct val="80000"/>
              </a:lnSpc>
              <a:buNone/>
              <a:tabLst>
                <a:tab pos="4572000" algn="l"/>
              </a:tabLst>
            </a:pPr>
            <a:r>
              <a:rPr lang="en-US" dirty="0"/>
              <a:t>What’s the difference?</a:t>
            </a:r>
          </a:p>
          <a:p>
            <a:pPr marL="622300" indent="-457200">
              <a:lnSpc>
                <a:spcPct val="80000"/>
              </a:lnSpc>
              <a:tabLst>
                <a:tab pos="4572000" algn="l"/>
              </a:tabLst>
            </a:pPr>
            <a:r>
              <a:rPr lang="en-US" dirty="0"/>
              <a:t>You don’t put parentheses after the “.length” when getting the length of an array:</a:t>
            </a:r>
          </a:p>
        </p:txBody>
      </p:sp>
      <p:sp>
        <p:nvSpPr>
          <p:cNvPr id="6" name="TextBox 5">
            <a:extLst>
              <a:ext uri="{FF2B5EF4-FFF2-40B4-BE49-F238E27FC236}">
                <a16:creationId xmlns:a16="http://schemas.microsoft.com/office/drawing/2014/main" id="{0906156D-07BB-45AA-AF17-AB285151C1D2}"/>
              </a:ext>
            </a:extLst>
          </p:cNvPr>
          <p:cNvSpPr txBox="1"/>
          <p:nvPr/>
        </p:nvSpPr>
        <p:spPr>
          <a:xfrm>
            <a:off x="2575607" y="4645868"/>
            <a:ext cx="7315200"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strLen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myString.length</a:t>
            </a:r>
            <a:r>
              <a:rPr lang="en-US" sz="2000" dirty="0">
                <a:solidFill>
                  <a:schemeClr val="tx1"/>
                </a:solidFill>
                <a:latin typeface="Consolas" pitchFamily="49" charset="0"/>
                <a:cs typeface="Consolas" pitchFamily="49" charset="0"/>
              </a:rPr>
              <a:t>(); // evaluates to 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arrLen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myArray.length</a:t>
            </a:r>
            <a:r>
              <a:rPr lang="en-US" sz="2000" dirty="0">
                <a:solidFill>
                  <a:schemeClr val="tx1"/>
                </a:solidFill>
                <a:latin typeface="Consolas" pitchFamily="49" charset="0"/>
                <a:cs typeface="Consolas" pitchFamily="49" charset="0"/>
              </a:rPr>
              <a:t>;    // evaluates to 6</a:t>
            </a:r>
          </a:p>
        </p:txBody>
      </p:sp>
    </p:spTree>
    <p:custDataLst>
      <p:tags r:id="rId1"/>
    </p:custDataLst>
    <p:extLst>
      <p:ext uri="{BB962C8B-B14F-4D97-AF65-F5344CB8AC3E}">
        <p14:creationId xmlns:p14="http://schemas.microsoft.com/office/powerpoint/2010/main" val="15319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DC45-3F6D-437C-A45D-5BEE6745963D}"/>
              </a:ext>
            </a:extLst>
          </p:cNvPr>
          <p:cNvSpPr>
            <a:spLocks noGrp="1"/>
          </p:cNvSpPr>
          <p:nvPr>
            <p:ph type="title"/>
          </p:nvPr>
        </p:nvSpPr>
        <p:spPr/>
        <p:txBody>
          <a:bodyPr/>
          <a:lstStyle/>
          <a:p>
            <a:r>
              <a:rPr lang="en-US" dirty="0"/>
              <a:t>Array Usage</a:t>
            </a:r>
          </a:p>
        </p:txBody>
      </p:sp>
      <p:sp>
        <p:nvSpPr>
          <p:cNvPr id="4" name="Content Placeholder 2">
            <a:extLst>
              <a:ext uri="{FF2B5EF4-FFF2-40B4-BE49-F238E27FC236}">
                <a16:creationId xmlns:a16="http://schemas.microsoft.com/office/drawing/2014/main" id="{C90A268B-4DF0-4922-B4BB-A030E6C258FF}"/>
              </a:ext>
            </a:extLst>
          </p:cNvPr>
          <p:cNvSpPr>
            <a:spLocks noGrp="1"/>
          </p:cNvSpPr>
          <p:nvPr>
            <p:ph idx="1"/>
          </p:nvPr>
        </p:nvSpPr>
        <p:spPr>
          <a:xfrm>
            <a:off x="838200" y="1248033"/>
            <a:ext cx="10515600" cy="2843855"/>
          </a:xfrm>
          <a:prstGeom prst="rect">
            <a:avLst/>
          </a:prstGeom>
        </p:spPr>
        <p:txBody>
          <a:bodyPr/>
          <a:lstStyle/>
          <a:p>
            <a:pPr marL="0" indent="0">
              <a:buNone/>
            </a:pPr>
            <a:r>
              <a:rPr lang="en-US" dirty="0"/>
              <a:t>To reference a specific element in the array, provide the index (</a:t>
            </a:r>
            <a:r>
              <a:rPr lang="en-US" i="1" dirty="0"/>
              <a:t>remember it’s zero-based!</a:t>
            </a:r>
            <a:r>
              <a:rPr lang="en-US" dirty="0"/>
              <a:t>) in </a:t>
            </a:r>
            <a:r>
              <a:rPr lang="en-US" b="1" dirty="0">
                <a:solidFill>
                  <a:schemeClr val="accent5"/>
                </a:solidFill>
              </a:rPr>
              <a:t>square brackets</a:t>
            </a:r>
            <a:r>
              <a:rPr lang="en-US" dirty="0">
                <a:solidFill>
                  <a:schemeClr val="accent5"/>
                </a:solidFill>
              </a:rPr>
              <a:t> </a:t>
            </a:r>
            <a:r>
              <a:rPr lang="en-US" dirty="0"/>
              <a:t>after the array variable.</a:t>
            </a:r>
          </a:p>
          <a:p>
            <a:pPr marL="0" indent="0">
              <a:buNone/>
            </a:pPr>
            <a:r>
              <a:rPr lang="en-US" dirty="0"/>
              <a:t>This is like </a:t>
            </a:r>
            <a:r>
              <a:rPr lang="en-US" dirty="0" err="1"/>
              <a:t>charAt</a:t>
            </a:r>
            <a:r>
              <a:rPr lang="en-US" dirty="0"/>
              <a:t>() on a String:</a:t>
            </a:r>
          </a:p>
          <a:p>
            <a:pPr marL="0" indent="0">
              <a:buNone/>
            </a:pPr>
            <a:endParaRPr lang="en-US" dirty="0"/>
          </a:p>
          <a:p>
            <a:pPr marL="0" indent="0">
              <a:buNone/>
            </a:pPr>
            <a:endParaRPr lang="en-US" b="1" dirty="0"/>
          </a:p>
        </p:txBody>
      </p:sp>
      <p:sp>
        <p:nvSpPr>
          <p:cNvPr id="5" name="TextBox 4">
            <a:extLst>
              <a:ext uri="{FF2B5EF4-FFF2-40B4-BE49-F238E27FC236}">
                <a16:creationId xmlns:a16="http://schemas.microsoft.com/office/drawing/2014/main" id="{F52DE44C-3078-48B9-966D-074C55293C8E}"/>
              </a:ext>
            </a:extLst>
          </p:cNvPr>
          <p:cNvSpPr txBox="1"/>
          <p:nvPr/>
        </p:nvSpPr>
        <p:spPr>
          <a:xfrm>
            <a:off x="2360141" y="3886200"/>
            <a:ext cx="6936259"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sv-SE" sz="2000" b="1" dirty="0">
                <a:solidFill>
                  <a:schemeClr val="tx1"/>
                </a:solidFill>
                <a:latin typeface="Consolas"/>
              </a:rPr>
              <a:t>char </a:t>
            </a:r>
            <a:r>
              <a:rPr lang="sv-SE" sz="2000" dirty="0">
                <a:solidFill>
                  <a:schemeClr val="tx1"/>
                </a:solidFill>
                <a:latin typeface="Consolas"/>
              </a:rPr>
              <a:t>c = myString.charAt(1); // c gets 'e'</a:t>
            </a:r>
          </a:p>
          <a:p>
            <a:r>
              <a:rPr lang="en-US" sz="2000" b="1" dirty="0" err="1">
                <a:solidFill>
                  <a:schemeClr val="tx1"/>
                </a:solidFill>
                <a:latin typeface="Consolas"/>
              </a:rPr>
              <a:t>int</a:t>
            </a:r>
            <a:r>
              <a:rPr lang="en-US" sz="2000" b="1" dirty="0">
                <a:solidFill>
                  <a:schemeClr val="tx1"/>
                </a:solidFill>
                <a:latin typeface="Consolas"/>
              </a:rPr>
              <a:t> </a:t>
            </a:r>
            <a:r>
              <a:rPr lang="en-US" sz="2000" dirty="0">
                <a:solidFill>
                  <a:schemeClr val="tx1"/>
                </a:solidFill>
                <a:latin typeface="Consolas"/>
              </a:rPr>
              <a:t>n = </a:t>
            </a:r>
            <a:r>
              <a:rPr lang="en-US" sz="2000" dirty="0" err="1">
                <a:solidFill>
                  <a:schemeClr val="tx1"/>
                </a:solidFill>
                <a:latin typeface="Consolas"/>
              </a:rPr>
              <a:t>myArray</a:t>
            </a:r>
            <a:r>
              <a:rPr lang="en-US" sz="2000" dirty="0">
                <a:solidFill>
                  <a:schemeClr val="tx1"/>
                </a:solidFill>
                <a:latin typeface="Consolas"/>
              </a:rPr>
              <a:t>[1];          // n gets 42</a:t>
            </a:r>
          </a:p>
        </p:txBody>
      </p:sp>
    </p:spTree>
    <p:custDataLst>
      <p:tags r:id="rId1"/>
    </p:custDataLst>
    <p:extLst>
      <p:ext uri="{BB962C8B-B14F-4D97-AF65-F5344CB8AC3E}">
        <p14:creationId xmlns:p14="http://schemas.microsoft.com/office/powerpoint/2010/main" val="49662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other types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double[] results = new double [5];</a:t>
            </a:r>
          </a:p>
          <a:p>
            <a:pPr marL="0" indent="0">
              <a:buNone/>
            </a:pPr>
            <a:r>
              <a:rPr lang="en-US" dirty="0">
                <a:latin typeface="Courier New" panose="02070309020205020404" pitchFamily="49" charset="0"/>
                <a:cs typeface="Courier New" panose="02070309020205020404" pitchFamily="49" charset="0"/>
              </a:rPr>
              <a:t>results[2] = 3.4;</a:t>
            </a:r>
          </a:p>
          <a:p>
            <a:pPr marL="0" indent="0">
              <a:buNone/>
            </a:pPr>
            <a:r>
              <a:rPr lang="en-US" dirty="0">
                <a:latin typeface="Courier New" panose="02070309020205020404" pitchFamily="49" charset="0"/>
                <a:cs typeface="Courier New" panose="02070309020205020404" pitchFamily="49" charset="0"/>
              </a:rPr>
              <a:t>results[4] = -0.5;</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tests = new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[6];</a:t>
            </a:r>
          </a:p>
          <a:p>
            <a:pPr marL="0" indent="0">
              <a:buNone/>
            </a:pPr>
            <a:r>
              <a:rPr lang="en-US" dirty="0">
                <a:latin typeface="Courier New" panose="02070309020205020404" pitchFamily="49" charset="0"/>
                <a:cs typeface="Courier New" panose="02070309020205020404" pitchFamily="49" charset="0"/>
              </a:rPr>
              <a:t>tests[3] = true;</a:t>
            </a:r>
          </a:p>
        </p:txBody>
      </p:sp>
      <p:graphicFrame>
        <p:nvGraphicFramePr>
          <p:cNvPr id="4" name="Group 74"/>
          <p:cNvGraphicFramePr>
            <a:graphicFrameLocks noGrp="1"/>
          </p:cNvGraphicFramePr>
          <p:nvPr>
            <p:extLst>
              <p:ext uri="{D42A27DB-BD31-4B8C-83A1-F6EECF244321}">
                <p14:modId xmlns:p14="http://schemas.microsoft.com/office/powerpoint/2010/main" val="113400143"/>
              </p:ext>
            </p:extLst>
          </p:nvPr>
        </p:nvGraphicFramePr>
        <p:xfrm>
          <a:off x="5813425" y="2976412"/>
          <a:ext cx="4073525" cy="812800"/>
        </p:xfrm>
        <a:graphic>
          <a:graphicData uri="http://schemas.openxmlformats.org/drawingml/2006/table">
            <a:tbl>
              <a:tblPr/>
              <a:tblGrid>
                <a:gridCol w="874713">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tblGrid>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39"/>
          <p:cNvGraphicFramePr>
            <a:graphicFrameLocks noGrp="1"/>
          </p:cNvGraphicFramePr>
          <p:nvPr>
            <p:extLst>
              <p:ext uri="{D42A27DB-BD31-4B8C-83A1-F6EECF244321}">
                <p14:modId xmlns:p14="http://schemas.microsoft.com/office/powerpoint/2010/main" val="1132638475"/>
              </p:ext>
            </p:extLst>
          </p:nvPr>
        </p:nvGraphicFramePr>
        <p:xfrm>
          <a:off x="5813425" y="4939999"/>
          <a:ext cx="5540375" cy="793115"/>
        </p:xfrm>
        <a:graphic>
          <a:graphicData uri="http://schemas.openxmlformats.org/drawingml/2006/table">
            <a:tbl>
              <a:tblPr/>
              <a:tblGrid>
                <a:gridCol w="874713">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776287">
                  <a:extLst>
                    <a:ext uri="{9D8B030D-6E8A-4147-A177-3AD203B41FA5}">
                      <a16:colId xmlns:a16="http://schemas.microsoft.com/office/drawing/2014/main" val="20004"/>
                    </a:ext>
                  </a:extLst>
                </a:gridCol>
                <a:gridCol w="777875">
                  <a:extLst>
                    <a:ext uri="{9D8B030D-6E8A-4147-A177-3AD203B41FA5}">
                      <a16:colId xmlns:a16="http://schemas.microsoft.com/office/drawing/2014/main" val="20005"/>
                    </a:ext>
                  </a:extLst>
                </a:gridCol>
                <a:gridCol w="777875">
                  <a:extLst>
                    <a:ext uri="{9D8B030D-6E8A-4147-A177-3AD203B41FA5}">
                      <a16:colId xmlns:a16="http://schemas.microsoft.com/office/drawing/2014/main" val="20006"/>
                    </a:ext>
                  </a:extLst>
                </a:gridCol>
              </a:tblGrid>
              <a:tr h="3810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40718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vert="horz" lIns="0" tIns="45720" rIns="0" bIns="0" rtlCol="0" anchor="b">
            <a:normAutofit fontScale="90000"/>
          </a:bodyPr>
          <a:lstStyle/>
          <a:p>
            <a:r>
              <a:rPr lang="en-US" dirty="0"/>
              <a:t>Out-of-bounds</a:t>
            </a:r>
          </a:p>
        </p:txBody>
      </p:sp>
      <p:sp>
        <p:nvSpPr>
          <p:cNvPr id="822275" name="Rectangle 3"/>
          <p:cNvSpPr>
            <a:spLocks noGrp="1" noChangeArrowheads="1"/>
          </p:cNvSpPr>
          <p:nvPr>
            <p:ph type="body" sz="quarter" idx="10"/>
          </p:nvPr>
        </p:nvSpPr>
        <p:spPr/>
        <p:txBody>
          <a:bodyPr>
            <a:noAutofit/>
          </a:bodyPr>
          <a:lstStyle/>
          <a:p>
            <a:pPr marL="273050" indent="-273050"/>
            <a:r>
              <a:rPr lang="en-US" dirty="0"/>
              <a:t>Legal indexes: between </a:t>
            </a:r>
            <a:r>
              <a:rPr lang="en-US" b="1" dirty="0"/>
              <a:t>0</a:t>
            </a:r>
            <a:r>
              <a:rPr lang="en-US" dirty="0"/>
              <a:t> and the </a:t>
            </a:r>
            <a:r>
              <a:rPr lang="en-US" b="1" dirty="0"/>
              <a:t>array's length - 1</a:t>
            </a:r>
            <a:r>
              <a:rPr lang="en-US" dirty="0"/>
              <a:t>.</a:t>
            </a:r>
          </a:p>
          <a:p>
            <a:pPr marL="639763" lvl="1" indent="-246063"/>
            <a:endParaRPr lang="en-US" sz="900" dirty="0"/>
          </a:p>
          <a:p>
            <a:pPr marL="273050" indent="-273050"/>
            <a:r>
              <a:rPr lang="en-US" dirty="0"/>
              <a:t>Example:</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int</a:t>
            </a:r>
            <a:r>
              <a:rPr lang="en-US" sz="2400" dirty="0">
                <a:latin typeface="Courier New" panose="02070309020205020404" pitchFamily="49" charset="0"/>
              </a:rPr>
              <a:t>[] data = new </a:t>
            </a:r>
            <a:r>
              <a:rPr lang="en-US" sz="2400" dirty="0" err="1">
                <a:latin typeface="Courier New" panose="02070309020205020404" pitchFamily="49" charset="0"/>
              </a:rPr>
              <a:t>int</a:t>
            </a:r>
            <a:r>
              <a:rPr lang="en-US" sz="2400" dirty="0">
                <a:latin typeface="Courier New" panose="02070309020205020404" pitchFamily="49" charset="0"/>
              </a:rPr>
              <a:t>[10];</a:t>
            </a: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(data[0]);</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(data[9]);</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(data[10]);</a:t>
            </a:r>
          </a:p>
        </p:txBody>
      </p:sp>
      <p:graphicFrame>
        <p:nvGraphicFramePr>
          <p:cNvPr id="1829892" name="Group 4"/>
          <p:cNvGraphicFramePr>
            <a:graphicFrameLocks noGrp="1"/>
          </p:cNvGraphicFramePr>
          <p:nvPr/>
        </p:nvGraphicFramePr>
        <p:xfrm>
          <a:off x="2286001" y="3429000"/>
          <a:ext cx="6416675"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TextBox 1"/>
          <p:cNvSpPr txBox="1"/>
          <p:nvPr/>
        </p:nvSpPr>
        <p:spPr>
          <a:xfrm>
            <a:off x="7463482" y="5075604"/>
            <a:ext cx="2028119" cy="1569660"/>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Okay</a:t>
            </a:r>
          </a:p>
          <a:p>
            <a:r>
              <a:rPr lang="en-US" sz="2400" dirty="0">
                <a:latin typeface="Courier New" panose="02070309020205020404" pitchFamily="49" charset="0"/>
                <a:cs typeface="Courier New" panose="02070309020205020404" pitchFamily="49" charset="0"/>
              </a:rPr>
              <a:t>Okay</a:t>
            </a:r>
          </a:p>
          <a:p>
            <a:r>
              <a:rPr lang="en-US" sz="2400" dirty="0">
                <a:solidFill>
                  <a:srgbClr val="FF0000"/>
                </a:solidFill>
                <a:latin typeface="Courier New" panose="02070309020205020404" pitchFamily="49" charset="0"/>
                <a:cs typeface="Courier New" panose="02070309020205020404" pitchFamily="49" charset="0"/>
              </a:rPr>
              <a:t>Exception!</a:t>
            </a:r>
          </a:p>
          <a:p>
            <a:r>
              <a:rPr lang="en-US" sz="2400" dirty="0">
                <a:solidFill>
                  <a:srgbClr val="FF0000"/>
                </a:solidFill>
                <a:latin typeface="Courier New" panose="02070309020205020404" pitchFamily="49" charset="0"/>
                <a:cs typeface="Courier New" panose="02070309020205020404" pitchFamily="49" charset="0"/>
              </a:rPr>
              <a:t>Exception!</a:t>
            </a:r>
          </a:p>
        </p:txBody>
      </p:sp>
    </p:spTree>
    <p:custDataLst>
      <p:tags r:id="rId1"/>
    </p:custDataLst>
    <p:extLst>
      <p:ext uri="{BB962C8B-B14F-4D97-AF65-F5344CB8AC3E}">
        <p14:creationId xmlns:p14="http://schemas.microsoft.com/office/powerpoint/2010/main" val="2310703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2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227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227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227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2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Scanners</a:t>
            </a:r>
            <a:endParaRPr lang="en-US" dirty="0"/>
          </a:p>
        </p:txBody>
      </p:sp>
      <p:sp>
        <p:nvSpPr>
          <p:cNvPr id="824323" name="Rectangle 3"/>
          <p:cNvSpPr>
            <a:spLocks noGrp="1" noChangeArrowheads="1"/>
          </p:cNvSpPr>
          <p:nvPr>
            <p:ph type="body" sz="quarter" idx="10"/>
          </p:nvPr>
        </p:nvSpPr>
        <p:spPr>
          <a:xfrm>
            <a:off x="586390" y="1434369"/>
            <a:ext cx="11018520" cy="4768723"/>
          </a:xfrm>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Scanner input = new Scanner(System.in);</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8</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input.nextInt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729427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 (Typical pattern)</a:t>
            </a:r>
          </a:p>
        </p:txBody>
      </p:sp>
      <p:sp>
        <p:nvSpPr>
          <p:cNvPr id="824323" name="Rectangle 3"/>
          <p:cNvSpPr>
            <a:spLocks noGrp="1" noChangeArrowheads="1"/>
          </p:cNvSpPr>
          <p:nvPr>
            <p:ph type="body" sz="quarter" idx="10"/>
          </p:nvPr>
        </p:nvSpPr>
        <p:spPr>
          <a:xfrm>
            <a:off x="586390" y="1434369"/>
            <a:ext cx="11018520" cy="4966431"/>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 0</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&lt; 8</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r>
              <a:rPr lang="en-US" sz="2400" dirty="0"/>
              <a:t>For loop </a:t>
            </a:r>
            <a:r>
              <a:rPr lang="en-US" sz="2400" b="1" dirty="0"/>
              <a:t>starts at 0</a:t>
            </a:r>
          </a:p>
          <a:p>
            <a:r>
              <a:rPr lang="en-US" sz="2400" dirty="0"/>
              <a:t>Condition is “</a:t>
            </a:r>
            <a:r>
              <a:rPr lang="en-US" sz="2400" b="1" dirty="0"/>
              <a:t>&lt; array length</a:t>
            </a:r>
            <a:r>
              <a:rPr lang="en-US" sz="2400" dirty="0"/>
              <a:t>”</a:t>
            </a:r>
          </a:p>
          <a:p>
            <a:endParaRPr lang="en-US"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486983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8;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t>What does the array look like after this?</a:t>
            </a: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887903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22" y="710669"/>
            <a:ext cx="7689471" cy="35894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05" y="2644677"/>
            <a:ext cx="6685881" cy="3502654"/>
          </a:xfrm>
          <a:prstGeom prst="rect">
            <a:avLst/>
          </a:prstGeom>
        </p:spPr>
      </p:pic>
    </p:spTree>
    <p:custDataLst>
      <p:tags r:id="rId1"/>
    </p:custDataLst>
    <p:extLst>
      <p:ext uri="{BB962C8B-B14F-4D97-AF65-F5344CB8AC3E}">
        <p14:creationId xmlns:p14="http://schemas.microsoft.com/office/powerpoint/2010/main" val="28248899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type="body"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8;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graphicFrame>
        <p:nvGraphicFramePr>
          <p:cNvPr id="5" name="Group 4"/>
          <p:cNvGraphicFramePr>
            <a:graphicFrameLocks noGrp="1"/>
          </p:cNvGraphicFramePr>
          <p:nvPr/>
        </p:nvGraphicFramePr>
        <p:xfrm>
          <a:off x="3048000" y="4648200"/>
          <a:ext cx="5308600"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743905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8C58FA-9044-4EA8-A3F8-225E9F737BFB}"/>
              </a:ext>
            </a:extLst>
          </p:cNvPr>
          <p:cNvSpPr>
            <a:spLocks noGrp="1"/>
          </p:cNvSpPr>
          <p:nvPr>
            <p:ph type="title"/>
          </p:nvPr>
        </p:nvSpPr>
        <p:spPr/>
        <p:txBody>
          <a:bodyPr/>
          <a:lstStyle/>
          <a:p>
            <a:r>
              <a:rPr lang="en-US" dirty="0">
                <a:sym typeface="Wingdings" panose="05000000000000000000" pitchFamily="2" charset="2"/>
              </a:rPr>
              <a:t> </a:t>
            </a:r>
            <a:r>
              <a:rPr lang="en-US" dirty="0"/>
              <a:t>Activity</a:t>
            </a:r>
          </a:p>
        </p:txBody>
      </p:sp>
      <p:sp>
        <p:nvSpPr>
          <p:cNvPr id="6" name="Text Placeholder 5">
            <a:extLst>
              <a:ext uri="{FF2B5EF4-FFF2-40B4-BE49-F238E27FC236}">
                <a16:creationId xmlns:a16="http://schemas.microsoft.com/office/drawing/2014/main" id="{030BFEDD-6F61-468A-B552-121EE4311C6B}"/>
              </a:ext>
            </a:extLst>
          </p:cNvPr>
          <p:cNvSpPr>
            <a:spLocks noGrp="1"/>
          </p:cNvSpPr>
          <p:nvPr>
            <p:ph type="body" sz="quarter" idx="10"/>
          </p:nvPr>
        </p:nvSpPr>
        <p:spPr>
          <a:xfrm>
            <a:off x="586390" y="1434370"/>
            <a:ext cx="11018520" cy="2757678"/>
          </a:xfrm>
        </p:spPr>
        <p:txBody>
          <a:bodyPr/>
          <a:lstStyle/>
          <a:p>
            <a:r>
              <a:rPr lang="en-US" u="sng" dirty="0"/>
              <a:t>Self-check 4</a:t>
            </a:r>
          </a:p>
          <a:p>
            <a:r>
              <a:rPr lang="en-US" dirty="0"/>
              <a:t>Write code that stores all odd numbers between -6 and 38 into an array using a loop. Make the array’s size exactly large enough to store the numbers.</a:t>
            </a:r>
          </a:p>
          <a:p>
            <a:r>
              <a:rPr lang="en-US" dirty="0"/>
              <a:t>Then, try generalizing your code so that it will work for any minimum and maximum values not just -6 and 38.</a:t>
            </a:r>
          </a:p>
        </p:txBody>
      </p:sp>
      <p:sp>
        <p:nvSpPr>
          <p:cNvPr id="7" name="TextBox 6">
            <a:extLst>
              <a:ext uri="{FF2B5EF4-FFF2-40B4-BE49-F238E27FC236}">
                <a16:creationId xmlns:a16="http://schemas.microsoft.com/office/drawing/2014/main" id="{3FA1C527-187F-4461-A11C-E707B3D9041A}"/>
              </a:ext>
            </a:extLst>
          </p:cNvPr>
          <p:cNvSpPr txBox="1"/>
          <p:nvPr/>
        </p:nvSpPr>
        <p:spPr>
          <a:xfrm>
            <a:off x="5827564" y="4831140"/>
            <a:ext cx="5777346"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u="sng" dirty="0">
                <a:solidFill>
                  <a:schemeClr val="tx1"/>
                </a:solidFill>
              </a:rPr>
              <a:t>Assignment</a:t>
            </a:r>
          </a:p>
          <a:p>
            <a:r>
              <a:rPr lang="en-US" sz="2400" dirty="0">
                <a:solidFill>
                  <a:schemeClr val="tx1"/>
                </a:solidFill>
              </a:rPr>
              <a:t>Read chapter 7, section 7.1</a:t>
            </a:r>
          </a:p>
          <a:p>
            <a:pPr marL="285750" indent="-285750">
              <a:buFont typeface="Arial" panose="020B0604020202020204" pitchFamily="34" charset="0"/>
              <a:buChar char="•"/>
            </a:pPr>
            <a:r>
              <a:rPr lang="en-US" sz="2400" dirty="0">
                <a:solidFill>
                  <a:schemeClr val="tx1"/>
                </a:solidFill>
              </a:rPr>
              <a:t>Finish classroom activity.</a:t>
            </a:r>
          </a:p>
          <a:p>
            <a:pPr marL="285750" indent="-285750">
              <a:buFont typeface="Arial" panose="020B0604020202020204" pitchFamily="34" charset="0"/>
              <a:buChar char="•"/>
            </a:pPr>
            <a:r>
              <a:rPr lang="en-US" sz="2400" dirty="0">
                <a:solidFill>
                  <a:schemeClr val="tx1"/>
                </a:solidFill>
              </a:rPr>
              <a:t>Self-check: 4, 5, 6 (page 505)</a:t>
            </a:r>
          </a:p>
        </p:txBody>
      </p:sp>
    </p:spTree>
    <p:custDataLst>
      <p:tags r:id="rId1"/>
    </p:custDataLst>
    <p:extLst>
      <p:ext uri="{BB962C8B-B14F-4D97-AF65-F5344CB8AC3E}">
        <p14:creationId xmlns:p14="http://schemas.microsoft.com/office/powerpoint/2010/main" val="33831775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109913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For-Each Loop &amp; Arrays Class</a:t>
            </a:r>
          </a:p>
        </p:txBody>
      </p:sp>
      <p:sp>
        <p:nvSpPr>
          <p:cNvPr id="3" name="Subtitle 2"/>
          <p:cNvSpPr>
            <a:spLocks noGrp="1"/>
          </p:cNvSpPr>
          <p:nvPr>
            <p:ph type="subTitle" idx="1"/>
          </p:nvPr>
        </p:nvSpPr>
        <p:spPr/>
        <p:txBody>
          <a:bodyPr/>
          <a:lstStyle/>
          <a:p>
            <a:r>
              <a:rPr lang="en-US" dirty="0"/>
              <a:t>[ 4.02 ] [ Today’s Date ] [ Instructor Name ]</a:t>
            </a:r>
          </a:p>
        </p:txBody>
      </p:sp>
    </p:spTree>
    <p:custDataLst>
      <p:tags r:id="rId1"/>
    </p:custDataLst>
    <p:extLst>
      <p:ext uri="{BB962C8B-B14F-4D97-AF65-F5344CB8AC3E}">
        <p14:creationId xmlns:p14="http://schemas.microsoft.com/office/powerpoint/2010/main" val="320821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fallTemperature.length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 {</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15576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94F2-B03C-4C71-A595-8B7EFB94F6D6}"/>
              </a:ext>
            </a:extLst>
          </p:cNvPr>
          <p:cNvSpPr>
            <a:spLocks noGrp="1"/>
          </p:cNvSpPr>
          <p:nvPr>
            <p:ph type="title"/>
          </p:nvPr>
        </p:nvSpPr>
        <p:spPr/>
        <p:txBody>
          <a:bodyPr/>
          <a:lstStyle/>
          <a:p>
            <a:r>
              <a:rPr lang="en-US">
                <a:cs typeface="Segoe UI"/>
              </a:rPr>
              <a:t>For-each Loop</a:t>
            </a:r>
            <a:endParaRPr lang="en-US"/>
          </a:p>
        </p:txBody>
      </p:sp>
      <p:sp>
        <p:nvSpPr>
          <p:cNvPr id="3" name="Content Placeholder 2">
            <a:extLst>
              <a:ext uri="{FF2B5EF4-FFF2-40B4-BE49-F238E27FC236}">
                <a16:creationId xmlns:a16="http://schemas.microsoft.com/office/drawing/2014/main" id="{46D0B6B0-4E96-44B9-B6E4-E943B5C0DD4D}"/>
              </a:ext>
            </a:extLst>
          </p:cNvPr>
          <p:cNvSpPr>
            <a:spLocks noGrp="1"/>
          </p:cNvSpPr>
          <p:nvPr>
            <p:ph idx="1"/>
          </p:nvPr>
        </p:nvSpPr>
        <p:spPr>
          <a:xfrm>
            <a:off x="584200" y="1435503"/>
            <a:ext cx="11018520" cy="1809726"/>
          </a:xfrm>
        </p:spPr>
        <p:txBody>
          <a:bodyPr vert="horz" wrap="square" lIns="0" tIns="0" rIns="0" bIns="0" rtlCol="0" anchor="t">
            <a:spAutoFit/>
          </a:bodyPr>
          <a:lstStyle/>
          <a:p>
            <a:r>
              <a:rPr lang="en-US" dirty="0">
                <a:ea typeface="+mn-lt"/>
                <a:cs typeface="+mn-lt"/>
              </a:rPr>
              <a:t>If you want to access each element in the array without changing the values (to summarize or count them), you can access them using a for-each loop</a:t>
            </a:r>
          </a:p>
          <a:p>
            <a:endParaRPr lang="en-US" dirty="0"/>
          </a:p>
        </p:txBody>
      </p:sp>
    </p:spTree>
    <p:extLst>
      <p:ext uri="{BB962C8B-B14F-4D97-AF65-F5344CB8AC3E}">
        <p14:creationId xmlns:p14="http://schemas.microsoft.com/office/powerpoint/2010/main" val="404662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access with a for-each loop:</a:t>
            </a:r>
          </a:p>
        </p:txBody>
      </p:sp>
      <p:sp>
        <p:nvSpPr>
          <p:cNvPr id="3" name="Content Placeholder 2"/>
          <p:cNvSpPr>
            <a:spLocks noGrp="1"/>
          </p:cNvSpPr>
          <p:nvPr>
            <p:ph sz="quarter" idx="12"/>
          </p:nvPr>
        </p:nvSpPr>
        <p:spPr>
          <a:xfrm>
            <a:off x="584200" y="1435100"/>
            <a:ext cx="6031271" cy="2930033"/>
          </a:xfrm>
        </p:spPr>
        <p:txBody>
          <a:bodyPr vert="horz" wrap="square" lIns="0" tIns="0" rIns="0" bIns="0" rtlCol="0" anchor="t">
            <a:spAutoFit/>
          </a:bodyPr>
          <a:lstStyle/>
          <a:p>
            <a:pPr marL="0" indent="0">
              <a:buNone/>
            </a:pPr>
            <a:r>
              <a:rPr lang="en-US" dirty="0">
                <a:latin typeface="Courier New"/>
                <a:cs typeface="Courier New"/>
              </a:rPr>
              <a:t>for (&lt;type&gt; &lt;name&gt; :&lt;array&gt;) {</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6D945761-E7B0-423B-9CF3-74E29AB56647}"/>
              </a:ext>
            </a:extLst>
          </p:cNvPr>
          <p:cNvSpPr>
            <a:spLocks noGrp="1"/>
          </p:cNvSpPr>
          <p:nvPr>
            <p:ph sz="quarter" idx="13"/>
          </p:nvPr>
        </p:nvSpPr>
        <p:spPr>
          <a:xfrm>
            <a:off x="7266707" y="1435100"/>
            <a:ext cx="4342681" cy="3619452"/>
          </a:xfrm>
        </p:spPr>
        <p:txBody>
          <a:bodyPr vert="horz" wrap="square" lIns="0" tIns="0" rIns="0" bIns="0" rtlCol="0" anchor="t">
            <a:spAutoFit/>
          </a:bodyPr>
          <a:lstStyle/>
          <a:p>
            <a:r>
              <a:rPr lang="en-US" dirty="0">
                <a:cs typeface="Segoe UI"/>
              </a:rPr>
              <a:t>&lt;type&gt; is the type of data in the array</a:t>
            </a:r>
          </a:p>
          <a:p>
            <a:r>
              <a:rPr lang="en-US" dirty="0">
                <a:cs typeface="Segoe UI"/>
              </a:rPr>
              <a:t>&lt;name&gt; is the temp name of the items in the array</a:t>
            </a:r>
          </a:p>
          <a:p>
            <a:r>
              <a:rPr lang="en-US" dirty="0">
                <a:cs typeface="Segoe UI"/>
              </a:rPr>
              <a:t>&lt;array&gt; Name of the array you are looping through</a:t>
            </a:r>
            <a:endParaRPr lang="en-US" dirty="0"/>
          </a:p>
        </p:txBody>
      </p:sp>
    </p:spTree>
    <p:custDataLst>
      <p:tags r:id="rId1"/>
    </p:custDataLst>
    <p:extLst>
      <p:ext uri="{BB962C8B-B14F-4D97-AF65-F5344CB8AC3E}">
        <p14:creationId xmlns:p14="http://schemas.microsoft.com/office/powerpoint/2010/main" val="19795497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For-each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B2EAACBD-3291-4662-AF1F-149034804AAF}"/>
              </a:ext>
            </a:extLst>
          </p:cNvPr>
          <p:cNvSpPr txBox="1"/>
          <p:nvPr/>
        </p:nvSpPr>
        <p:spPr>
          <a:xfrm>
            <a:off x="583720" y="1345721"/>
            <a:ext cx="932803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rPr>
              <a:t>So to check for how many temperatures were above 32 degrees a For-each loop </a:t>
            </a:r>
            <a:r>
              <a:rPr lang="en-US" sz="2000">
                <a:gradFill>
                  <a:gsLst>
                    <a:gs pos="2917">
                      <a:schemeClr val="tx1"/>
                    </a:gs>
                    <a:gs pos="30000">
                      <a:schemeClr val="tx1"/>
                    </a:gs>
                  </a:gsLst>
                  <a:lin ang="5400000" scaled="0"/>
                </a:gradFill>
              </a:rPr>
              <a:t>would be a good fit</a:t>
            </a:r>
            <a:endParaRPr lang="en-US" sz="2000">
              <a:gradFill>
                <a:gsLst>
                  <a:gs pos="2917">
                    <a:schemeClr val="tx1"/>
                  </a:gs>
                  <a:gs pos="30000">
                    <a:schemeClr val="tx1"/>
                  </a:gs>
                </a:gsLst>
                <a:lin ang="5400000" scaled="0"/>
              </a:gradFill>
              <a:cs typeface="Segoe UI"/>
            </a:endParaRPr>
          </a:p>
        </p:txBody>
      </p:sp>
    </p:spTree>
    <p:custDataLst>
      <p:tags r:id="rId1"/>
    </p:custDataLst>
    <p:extLst>
      <p:ext uri="{BB962C8B-B14F-4D97-AF65-F5344CB8AC3E}">
        <p14:creationId xmlns:p14="http://schemas.microsoft.com/office/powerpoint/2010/main" val="3947820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376718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7.2 up to “Reversing an Array”</a:t>
            </a:r>
          </a:p>
          <a:p>
            <a:pPr marL="0" indent="0">
              <a:buNone/>
            </a:pPr>
            <a:endParaRPr lang="en-US" dirty="0"/>
          </a:p>
          <a:p>
            <a:pPr marL="0" indent="0">
              <a:buNone/>
            </a:pPr>
            <a:r>
              <a:rPr lang="en-US" dirty="0"/>
              <a:t>Complete self-check questions #12 – 14 </a:t>
            </a:r>
          </a:p>
        </p:txBody>
      </p:sp>
    </p:spTree>
    <p:custDataLst>
      <p:tags r:id="rId1"/>
    </p:custDataLst>
    <p:extLst>
      <p:ext uri="{BB962C8B-B14F-4D97-AF65-F5344CB8AC3E}">
        <p14:creationId xmlns:p14="http://schemas.microsoft.com/office/powerpoint/2010/main" val="295761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55" y="505093"/>
            <a:ext cx="9765933" cy="6093416"/>
          </a:xfrm>
          <a:prstGeom prst="rect">
            <a:avLst/>
          </a:prstGeom>
        </p:spPr>
      </p:pic>
    </p:spTree>
    <p:custDataLst>
      <p:tags r:id="rId1"/>
    </p:custDataLst>
    <p:extLst>
      <p:ext uri="{BB962C8B-B14F-4D97-AF65-F5344CB8AC3E}">
        <p14:creationId xmlns:p14="http://schemas.microsoft.com/office/powerpoint/2010/main" val="36596651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8125"/>
            <a:ext cx="9144000" cy="2387600"/>
          </a:xfrm>
        </p:spPr>
        <p:txBody>
          <a:bodyPr/>
          <a:lstStyle/>
          <a:p>
            <a:r>
              <a:rPr lang="en-US" dirty="0"/>
              <a:t>Printing, Searching, and Testing for Equality</a:t>
            </a:r>
          </a:p>
        </p:txBody>
      </p:sp>
      <p:sp>
        <p:nvSpPr>
          <p:cNvPr id="3" name="Subtitle 2"/>
          <p:cNvSpPr>
            <a:spLocks noGrp="1"/>
          </p:cNvSpPr>
          <p:nvPr>
            <p:ph type="subTitle" idx="1"/>
          </p:nvPr>
        </p:nvSpPr>
        <p:spPr>
          <a:xfrm>
            <a:off x="1524000" y="3967800"/>
            <a:ext cx="9144000" cy="1655762"/>
          </a:xfrm>
        </p:spPr>
        <p:txBody>
          <a:bodyPr/>
          <a:lstStyle/>
          <a:p>
            <a:r>
              <a:rPr lang="en-US" dirty="0"/>
              <a:t>[ 4.03 ] [ Today’s Date ] [ Instructor Name ]</a:t>
            </a:r>
          </a:p>
        </p:txBody>
      </p:sp>
    </p:spTree>
    <p:custDataLst>
      <p:tags r:id="rId1"/>
    </p:custDataLst>
    <p:extLst>
      <p:ext uri="{BB962C8B-B14F-4D97-AF65-F5344CB8AC3E}">
        <p14:creationId xmlns:p14="http://schemas.microsoft.com/office/powerpoint/2010/main" val="283513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 Lessons:</a:t>
            </a:r>
          </a:p>
        </p:txBody>
      </p:sp>
      <p:sp>
        <p:nvSpPr>
          <p:cNvPr id="3" name="Content Placeholder 2"/>
          <p:cNvSpPr>
            <a:spLocks noGrp="1"/>
          </p:cNvSpPr>
          <p:nvPr>
            <p:ph idx="1"/>
          </p:nvPr>
        </p:nvSpPr>
        <p:spPr>
          <a:xfrm>
            <a:off x="584200" y="1435503"/>
            <a:ext cx="11018520" cy="4476566"/>
          </a:xfrm>
        </p:spPr>
        <p:txBody>
          <a:bodyPr>
            <a:normAutofit/>
          </a:bodyPr>
          <a:lstStyle/>
          <a:p>
            <a:pPr marL="0" indent="0" algn="ctr">
              <a:buNone/>
            </a:pPr>
            <a:endParaRPr lang="en-US" sz="3200" dirty="0"/>
          </a:p>
          <a:p>
            <a:pPr marL="0" indent="0" algn="ctr">
              <a:buNone/>
            </a:pPr>
            <a:r>
              <a:rPr lang="en-US" sz="3200" dirty="0"/>
              <a:t>Printing an Array </a:t>
            </a:r>
          </a:p>
          <a:p>
            <a:pPr marL="0" indent="0" algn="ctr">
              <a:buNone/>
            </a:pPr>
            <a:r>
              <a:rPr lang="en-US" sz="3200" dirty="0"/>
              <a:t>Searching &amp; Replacing</a:t>
            </a:r>
          </a:p>
          <a:p>
            <a:pPr marL="0" indent="0" algn="ctr">
              <a:buNone/>
            </a:pPr>
            <a:r>
              <a:rPr lang="en-US" sz="3200" dirty="0"/>
              <a:t>Testing for Equality </a:t>
            </a:r>
          </a:p>
          <a:p>
            <a:pPr marL="0" indent="0" algn="ctr">
              <a:buNone/>
            </a:pPr>
            <a:r>
              <a:rPr lang="en-US" sz="3200" dirty="0"/>
              <a:t>Reversing an Array</a:t>
            </a:r>
          </a:p>
          <a:p>
            <a:pPr marL="0" indent="0" algn="ctr">
              <a:buNone/>
            </a:pPr>
            <a:r>
              <a:rPr lang="en-US" sz="3200" dirty="0"/>
              <a:t>String Transversal Algorithms</a:t>
            </a:r>
          </a:p>
          <a:p>
            <a:pPr marL="0" indent="0" algn="ctr">
              <a:buNone/>
            </a:pPr>
            <a:endParaRPr lang="en-US" sz="3200" dirty="0"/>
          </a:p>
        </p:txBody>
      </p:sp>
    </p:spTree>
    <p:custDataLst>
      <p:tags r:id="rId1"/>
    </p:custDataLst>
    <p:extLst>
      <p:ext uri="{BB962C8B-B14F-4D97-AF65-F5344CB8AC3E}">
        <p14:creationId xmlns:p14="http://schemas.microsoft.com/office/powerpoint/2010/main" val="3342869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Day 1: Complete self-check questions #15 – 17 and exercise 3</a:t>
            </a:r>
          </a:p>
          <a:p>
            <a:pPr marL="0" indent="0">
              <a:buNone/>
            </a:pPr>
            <a:endParaRPr lang="en-US" dirty="0"/>
          </a:p>
          <a:p>
            <a:pPr marL="0" indent="0">
              <a:buNone/>
            </a:pPr>
            <a:r>
              <a:rPr lang="en-US" dirty="0"/>
              <a:t>Day 2: Read HW 7.3 and complete self-check questions #19 – 21 </a:t>
            </a:r>
          </a:p>
        </p:txBody>
      </p:sp>
    </p:spTree>
    <p:custDataLst>
      <p:tags r:id="rId1"/>
    </p:custDataLst>
    <p:extLst>
      <p:ext uri="{BB962C8B-B14F-4D97-AF65-F5344CB8AC3E}">
        <p14:creationId xmlns:p14="http://schemas.microsoft.com/office/powerpoint/2010/main" val="3270955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Semantics</a:t>
            </a:r>
          </a:p>
        </p:txBody>
      </p:sp>
      <p:sp>
        <p:nvSpPr>
          <p:cNvPr id="3" name="Subtitle 2"/>
          <p:cNvSpPr>
            <a:spLocks noGrp="1"/>
          </p:cNvSpPr>
          <p:nvPr>
            <p:ph type="subTitle" idx="1"/>
          </p:nvPr>
        </p:nvSpPr>
        <p:spPr/>
        <p:txBody>
          <a:bodyPr/>
          <a:lstStyle/>
          <a:p>
            <a:r>
              <a:rPr lang="en-US" dirty="0"/>
              <a:t>[ 4.04 ] [ Today’s Date ] [ Instructor Name ]</a:t>
            </a:r>
          </a:p>
        </p:txBody>
      </p:sp>
    </p:spTree>
    <p:custDataLst>
      <p:tags r:id="rId1"/>
    </p:custDataLst>
    <p:extLst>
      <p:ext uri="{BB962C8B-B14F-4D97-AF65-F5344CB8AC3E}">
        <p14:creationId xmlns:p14="http://schemas.microsoft.com/office/powerpoint/2010/main" val="86675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228209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Review</a:t>
            </a:r>
          </a:p>
        </p:txBody>
      </p:sp>
    </p:spTree>
    <p:custDataLst>
      <p:tags r:id="rId1"/>
    </p:custDataLst>
    <p:extLst>
      <p:ext uri="{BB962C8B-B14F-4D97-AF65-F5344CB8AC3E}">
        <p14:creationId xmlns:p14="http://schemas.microsoft.com/office/powerpoint/2010/main" val="147711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dirty="0">
                <a:cs typeface="Segoe UI"/>
              </a:rPr>
              <a:t>Read BJP 7.3--7.4 (up to “Command-Line Arguments”)</a:t>
            </a:r>
          </a:p>
          <a:p>
            <a:pPr marL="0" indent="0">
              <a:buNone/>
            </a:pPr>
            <a:endParaRPr lang="en-US" dirty="0"/>
          </a:p>
          <a:p>
            <a:pPr marL="0" indent="0">
              <a:buNone/>
            </a:pPr>
            <a:r>
              <a:rPr lang="en-US" dirty="0"/>
              <a:t>Complete chapter 7 exercises #9 and 10</a:t>
            </a:r>
          </a:p>
        </p:txBody>
      </p:sp>
    </p:spTree>
    <p:custDataLst>
      <p:tags r:id="rId1"/>
    </p:custDataLst>
    <p:extLst>
      <p:ext uri="{BB962C8B-B14F-4D97-AF65-F5344CB8AC3E}">
        <p14:creationId xmlns:p14="http://schemas.microsoft.com/office/powerpoint/2010/main" val="1037225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Shifting Values &amp; Arrays of Objects</a:t>
            </a:r>
          </a:p>
        </p:txBody>
      </p:sp>
      <p:sp>
        <p:nvSpPr>
          <p:cNvPr id="3" name="Subtitle 2"/>
          <p:cNvSpPr>
            <a:spLocks noGrp="1"/>
          </p:cNvSpPr>
          <p:nvPr>
            <p:ph type="subTitle" idx="1"/>
          </p:nvPr>
        </p:nvSpPr>
        <p:spPr/>
        <p:txBody>
          <a:bodyPr/>
          <a:lstStyle/>
          <a:p>
            <a:r>
              <a:rPr lang="en-US" dirty="0"/>
              <a:t>[ 4.05 ] [ Today’s Date ] [ Instructor Name ]</a:t>
            </a:r>
          </a:p>
        </p:txBody>
      </p:sp>
    </p:spTree>
    <p:custDataLst>
      <p:tags r:id="rId1"/>
    </p:custDataLst>
    <p:extLst>
      <p:ext uri="{BB962C8B-B14F-4D97-AF65-F5344CB8AC3E}">
        <p14:creationId xmlns:p14="http://schemas.microsoft.com/office/powerpoint/2010/main" val="342717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metroCardRides</a:t>
            </a:r>
            <a:endParaRPr lang="en-US" dirty="0"/>
          </a:p>
        </p:txBody>
      </p:sp>
      <p:sp>
        <p:nvSpPr>
          <p:cNvPr id="3" name="Content Placeholder 2"/>
          <p:cNvSpPr>
            <a:spLocks noGrp="1"/>
          </p:cNvSpPr>
          <p:nvPr>
            <p:ph idx="1"/>
          </p:nvPr>
        </p:nvSpPr>
        <p:spPr>
          <a:xfrm>
            <a:off x="584200" y="1435503"/>
            <a:ext cx="11018520" cy="2462213"/>
          </a:xfrm>
        </p:spPr>
        <p:txBody>
          <a:bodyPr/>
          <a:lstStyle/>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int[]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 = {5, 4, 3, 2, 1};</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would you reorganize this array (within your code) so that the 5 moves from the first element to the last element? </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*You cannot reinitialize the array.</a:t>
            </a:r>
          </a:p>
        </p:txBody>
      </p:sp>
    </p:spTree>
    <p:custDataLst>
      <p:tags r:id="rId1"/>
    </p:custDataLst>
    <p:extLst>
      <p:ext uri="{BB962C8B-B14F-4D97-AF65-F5344CB8AC3E}">
        <p14:creationId xmlns:p14="http://schemas.microsoft.com/office/powerpoint/2010/main" val="1065542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the first value in the array.</a:t>
            </a:r>
          </a:p>
        </p:txBody>
      </p:sp>
      <p:sp>
        <p:nvSpPr>
          <p:cNvPr id="3" name="Content Placeholder 2"/>
          <p:cNvSpPr>
            <a:spLocks noGrp="1"/>
          </p:cNvSpPr>
          <p:nvPr>
            <p:ph idx="1"/>
          </p:nvPr>
        </p:nvSpPr>
        <p:spPr>
          <a:xfrm>
            <a:off x="838199" y="2057399"/>
            <a:ext cx="10641037" cy="1785104"/>
          </a:xfrm>
        </p:spPr>
        <p:txBody>
          <a:bodyPr/>
          <a:lstStyle/>
          <a:p>
            <a:pPr marL="0" indent="0">
              <a:buNone/>
            </a:pPr>
            <a:r>
              <a:rPr lang="en-US" sz="2000">
                <a:latin typeface="Courier New" panose="02070309020205020404" pitchFamily="49" charset="0"/>
                <a:cs typeface="Courier New" panose="02070309020205020404" pitchFamily="49" charset="0"/>
              </a:rPr>
              <a:t>int first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[0];</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do we assign each value in the array to the next value in the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Try using a for loop to cycle through!</a:t>
            </a:r>
          </a:p>
        </p:txBody>
      </p:sp>
    </p:spTree>
    <p:custDataLst>
      <p:tags r:id="rId1"/>
    </p:custDataLst>
    <p:extLst>
      <p:ext uri="{BB962C8B-B14F-4D97-AF65-F5344CB8AC3E}">
        <p14:creationId xmlns:p14="http://schemas.microsoft.com/office/powerpoint/2010/main" val="119378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746" y="22218"/>
            <a:ext cx="9675340" cy="6790272"/>
          </a:xfrm>
          <a:prstGeom prst="rect">
            <a:avLst/>
          </a:prstGeom>
        </p:spPr>
      </p:pic>
    </p:spTree>
    <p:custDataLst>
      <p:tags r:id="rId1"/>
    </p:custDataLst>
    <p:extLst>
      <p:ext uri="{BB962C8B-B14F-4D97-AF65-F5344CB8AC3E}">
        <p14:creationId xmlns:p14="http://schemas.microsoft.com/office/powerpoint/2010/main" val="388740348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 through the array:</a:t>
            </a:r>
          </a:p>
        </p:txBody>
      </p:sp>
      <p:sp>
        <p:nvSpPr>
          <p:cNvPr id="3" name="Content Placeholder 2"/>
          <p:cNvSpPr>
            <a:spLocks noGrp="1"/>
          </p:cNvSpPr>
          <p:nvPr>
            <p:ph idx="1"/>
          </p:nvPr>
        </p:nvSpPr>
        <p:spPr/>
        <p:txBody>
          <a:bodyPr>
            <a:noAutofit/>
          </a:bodyPr>
          <a:lstStyle/>
          <a:p>
            <a:pPr marL="0" indent="0">
              <a:buNone/>
            </a:pPr>
            <a:r>
              <a:rPr lang="en-US" sz="2000">
                <a:latin typeface="Courier New" panose="02070309020205020404" pitchFamily="49" charset="0"/>
                <a:cs typeface="Courier New" panose="02070309020205020404" pitchFamily="49" charset="0"/>
              </a:rPr>
              <a:t>for (int j = 0; j &lt; </a:t>
            </a:r>
            <a:r>
              <a:rPr lang="en-US" sz="2000" err="1">
                <a:latin typeface="Courier New" panose="02070309020205020404" pitchFamily="49" charset="0"/>
                <a:cs typeface="Courier New" panose="02070309020205020404" pitchFamily="49" charset="0"/>
              </a:rPr>
              <a:t>metroCardRides.length</a:t>
            </a:r>
            <a:r>
              <a:rPr lang="en-US" sz="2000">
                <a:latin typeface="Courier New" panose="02070309020205020404" pitchFamily="49" charset="0"/>
                <a:cs typeface="Courier New" panose="02070309020205020404" pitchFamily="49" charset="0"/>
              </a:rPr>
              <a:t> – 1; </a:t>
            </a:r>
            <a:r>
              <a:rPr lang="en-US" sz="2000" err="1">
                <a:latin typeface="Courier New" panose="02070309020205020404" pitchFamily="49" charset="0"/>
                <a:cs typeface="Courier New" panose="02070309020205020404" pitchFamily="49" charset="0"/>
              </a:rPr>
              <a:t>j++</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+ 1];</a:t>
            </a:r>
          </a:p>
          <a:p>
            <a:pPr marL="0" indent="0">
              <a:buNone/>
            </a:pPr>
            <a:r>
              <a:rPr lang="en-US" sz="2000">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What additional code do we need to add to finish our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Our array is currently:                           </a:t>
            </a:r>
          </a:p>
        </p:txBody>
      </p:sp>
      <p:graphicFrame>
        <p:nvGraphicFramePr>
          <p:cNvPr id="5" name="Table 4"/>
          <p:cNvGraphicFramePr>
            <a:graphicFrameLocks noGrp="1"/>
          </p:cNvGraphicFramePr>
          <p:nvPr>
            <p:extLst>
              <p:ext uri="{D42A27DB-BD31-4B8C-83A1-F6EECF244321}">
                <p14:modId xmlns:p14="http://schemas.microsoft.com/office/powerpoint/2010/main" val="2333300065"/>
              </p:ext>
            </p:extLst>
          </p:nvPr>
        </p:nvGraphicFramePr>
        <p:xfrm>
          <a:off x="4991681" y="4924717"/>
          <a:ext cx="1871005" cy="370840"/>
        </p:xfrm>
        <a:graphic>
          <a:graphicData uri="http://schemas.openxmlformats.org/drawingml/2006/table">
            <a:tbl>
              <a:tblPr firstRow="1" bandRow="1">
                <a:tableStyleId>{69CF1AB2-1976-4502-BF36-3FF5EA218861}</a:tableStyleId>
              </a:tblPr>
              <a:tblGrid>
                <a:gridCol w="374201">
                  <a:extLst>
                    <a:ext uri="{9D8B030D-6E8A-4147-A177-3AD203B41FA5}">
                      <a16:colId xmlns:a16="http://schemas.microsoft.com/office/drawing/2014/main" val="525618418"/>
                    </a:ext>
                  </a:extLst>
                </a:gridCol>
                <a:gridCol w="374201">
                  <a:extLst>
                    <a:ext uri="{9D8B030D-6E8A-4147-A177-3AD203B41FA5}">
                      <a16:colId xmlns:a16="http://schemas.microsoft.com/office/drawing/2014/main" val="913539633"/>
                    </a:ext>
                  </a:extLst>
                </a:gridCol>
                <a:gridCol w="374201">
                  <a:extLst>
                    <a:ext uri="{9D8B030D-6E8A-4147-A177-3AD203B41FA5}">
                      <a16:colId xmlns:a16="http://schemas.microsoft.com/office/drawing/2014/main" val="3137055450"/>
                    </a:ext>
                  </a:extLst>
                </a:gridCol>
                <a:gridCol w="374201">
                  <a:extLst>
                    <a:ext uri="{9D8B030D-6E8A-4147-A177-3AD203B41FA5}">
                      <a16:colId xmlns:a16="http://schemas.microsoft.com/office/drawing/2014/main" val="3178062266"/>
                    </a:ext>
                  </a:extLst>
                </a:gridCol>
                <a:gridCol w="374201">
                  <a:extLst>
                    <a:ext uri="{9D8B030D-6E8A-4147-A177-3AD203B41FA5}">
                      <a16:colId xmlns:a16="http://schemas.microsoft.com/office/drawing/2014/main" val="4023514860"/>
                    </a:ext>
                  </a:extLst>
                </a:gridCol>
              </a:tblGrid>
              <a:tr h="370840">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73199497"/>
                  </a:ext>
                </a:extLst>
              </a:tr>
            </a:tbl>
          </a:graphicData>
        </a:graphic>
      </p:graphicFrame>
    </p:spTree>
    <p:custDataLst>
      <p:tags r:id="rId1"/>
    </p:custDataLst>
    <p:extLst>
      <p:ext uri="{BB962C8B-B14F-4D97-AF65-F5344CB8AC3E}">
        <p14:creationId xmlns:p14="http://schemas.microsoft.com/office/powerpoint/2010/main" val="103620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job:</a:t>
            </a:r>
          </a:p>
        </p:txBody>
      </p:sp>
      <p:sp>
        <p:nvSpPr>
          <p:cNvPr id="3" name="Content Placeholder 2"/>
          <p:cNvSpPr>
            <a:spLocks noGrp="1"/>
          </p:cNvSpPr>
          <p:nvPr>
            <p:ph idx="1"/>
          </p:nvPr>
        </p:nvSpPr>
        <p:spPr>
          <a:xfrm>
            <a:off x="584200" y="1435503"/>
            <a:ext cx="11018520" cy="2319751"/>
          </a:xfrm>
        </p:spPr>
        <p:txBody>
          <a:bodyPr>
            <a:normAutofit fontScale="25000" lnSpcReduction="20000"/>
          </a:bodyPr>
          <a:lstStyle/>
          <a:p>
            <a:pPr marL="0" indent="0">
              <a:buNone/>
            </a:pPr>
            <a:r>
              <a:rPr lang="en-US" sz="8000">
                <a:latin typeface="Courier New" panose="02070309020205020404" pitchFamily="49" charset="0"/>
                <a:cs typeface="Courier New" panose="02070309020205020404" pitchFamily="49" charset="0"/>
              </a:rPr>
              <a:t>public static void </a:t>
            </a:r>
            <a:r>
              <a:rPr lang="en-US" sz="8000" err="1">
                <a:latin typeface="Courier New" panose="02070309020205020404" pitchFamily="49" charset="0"/>
                <a:cs typeface="Courier New" panose="02070309020205020404" pitchFamily="49" charset="0"/>
              </a:rPr>
              <a:t>firstToLast</a:t>
            </a:r>
            <a:r>
              <a:rPr lang="en-US" sz="8000">
                <a:latin typeface="Courier New" panose="02070309020205020404" pitchFamily="49" charset="0"/>
                <a:cs typeface="Courier New" panose="02070309020205020404" pitchFamily="49" charset="0"/>
              </a:rPr>
              <a:t>(int[]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int first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[0];</a:t>
            </a:r>
          </a:p>
          <a:p>
            <a:pPr marL="0" indent="0">
              <a:buNone/>
            </a:pPr>
            <a:r>
              <a:rPr lang="en-US" sz="8000">
                <a:latin typeface="Courier New" panose="02070309020205020404" pitchFamily="49" charset="0"/>
                <a:cs typeface="Courier New" panose="02070309020205020404" pitchFamily="49" charset="0"/>
              </a:rPr>
              <a:t>	for (int j = 0; j &lt; </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a:t>
            </a:r>
            <a:r>
              <a:rPr lang="en-US" sz="8000" err="1">
                <a:latin typeface="Courier New" panose="02070309020205020404" pitchFamily="49" charset="0"/>
                <a:cs typeface="Courier New" panose="02070309020205020404" pitchFamily="49" charset="0"/>
              </a:rPr>
              <a:t>j++</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+ 1];</a:t>
            </a:r>
          </a:p>
          <a:p>
            <a:pPr marL="0" indent="0">
              <a:buNone/>
            </a:pP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 first;</a:t>
            </a:r>
          </a:p>
          <a:p>
            <a:pPr marL="0" indent="0">
              <a:buNone/>
            </a:pPr>
            <a:r>
              <a:rPr lang="en-US" sz="800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8000">
                <a:cs typeface="Courier New" panose="02070309020205020404" pitchFamily="49" charset="0"/>
              </a:rPr>
              <a:t>How can we do the opposite? Move the last element to the front?</a:t>
            </a:r>
          </a:p>
        </p:txBody>
      </p:sp>
    </p:spTree>
    <p:custDataLst>
      <p:tags r:id="rId1"/>
    </p:custDataLst>
    <p:extLst>
      <p:ext uri="{BB962C8B-B14F-4D97-AF65-F5344CB8AC3E}">
        <p14:creationId xmlns:p14="http://schemas.microsoft.com/office/powerpoint/2010/main" val="1432606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opposite:</a:t>
            </a:r>
          </a:p>
        </p:txBody>
      </p:sp>
      <p:sp>
        <p:nvSpPr>
          <p:cNvPr id="3" name="Content Placeholder 2"/>
          <p:cNvSpPr>
            <a:spLocks noGrp="1"/>
          </p:cNvSpPr>
          <p:nvPr>
            <p:ph idx="1"/>
          </p:nvPr>
        </p:nvSpPr>
        <p:spPr>
          <a:xfrm>
            <a:off x="584200" y="1435503"/>
            <a:ext cx="11018520" cy="285241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static void </a:t>
            </a:r>
            <a:r>
              <a:rPr lang="en-US" sz="2000" dirty="0" err="1">
                <a:latin typeface="Courier New" panose="02070309020205020404" pitchFamily="49" charset="0"/>
                <a:cs typeface="Courier New" panose="02070309020205020404" pitchFamily="49" charset="0"/>
              </a:rPr>
              <a:t>firstToLastRight</a:t>
            </a:r>
            <a:r>
              <a:rPr lang="en-US" sz="2000" dirty="0">
                <a:latin typeface="Courier New" panose="02070309020205020404" pitchFamily="49" charset="0"/>
                <a:cs typeface="Courier New" panose="02070309020205020404" pitchFamily="49" charset="0"/>
              </a:rPr>
              <a:t>(</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last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a:t>
            </a:r>
          </a:p>
          <a:p>
            <a:pPr marL="0" indent="0">
              <a:buNone/>
            </a:pPr>
            <a:r>
              <a:rPr lang="en-US" sz="2000" dirty="0">
                <a:latin typeface="Courier New" panose="02070309020205020404" pitchFamily="49" charset="0"/>
                <a:cs typeface="Courier New" panose="02070309020205020404" pitchFamily="49" charset="0"/>
              </a:rPr>
              <a:t>	for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j = </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 j &gt;= 1;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1];</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[0] = last;</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63352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5927"/>
            <a:ext cx="9144000" cy="2387600"/>
          </a:xfrm>
        </p:spPr>
        <p:txBody>
          <a:bodyPr/>
          <a:lstStyle/>
          <a:p>
            <a:r>
              <a:rPr lang="en-US" dirty="0"/>
              <a:t>Practice</a:t>
            </a:r>
          </a:p>
        </p:txBody>
      </p:sp>
    </p:spTree>
    <p:custDataLst>
      <p:tags r:id="rId1"/>
    </p:custDataLst>
    <p:extLst>
      <p:ext uri="{BB962C8B-B14F-4D97-AF65-F5344CB8AC3E}">
        <p14:creationId xmlns:p14="http://schemas.microsoft.com/office/powerpoint/2010/main" val="340517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2164-35A6-4392-9905-C687873DB530}"/>
              </a:ext>
            </a:extLst>
          </p:cNvPr>
          <p:cNvSpPr>
            <a:spLocks noGrp="1"/>
          </p:cNvSpPr>
          <p:nvPr>
            <p:ph type="title"/>
          </p:nvPr>
        </p:nvSpPr>
        <p:spPr/>
        <p:txBody>
          <a:bodyPr/>
          <a:lstStyle/>
          <a:p>
            <a:r>
              <a:rPr lang="en-US"/>
              <a:t>Self-Check</a:t>
            </a:r>
          </a:p>
        </p:txBody>
      </p:sp>
      <p:sp>
        <p:nvSpPr>
          <p:cNvPr id="3" name="Content Placeholder 2">
            <a:extLst>
              <a:ext uri="{FF2B5EF4-FFF2-40B4-BE49-F238E27FC236}">
                <a16:creationId xmlns:a16="http://schemas.microsoft.com/office/drawing/2014/main" id="{8600FBFD-6BEB-4EE0-87A8-C2AD57C2FAA6}"/>
              </a:ext>
            </a:extLst>
          </p:cNvPr>
          <p:cNvSpPr>
            <a:spLocks noGrp="1"/>
          </p:cNvSpPr>
          <p:nvPr>
            <p:ph idx="1"/>
          </p:nvPr>
        </p:nvSpPr>
        <p:spPr>
          <a:xfrm>
            <a:off x="584200" y="1435503"/>
            <a:ext cx="11018520" cy="2499146"/>
          </a:xfrm>
        </p:spPr>
        <p:txBody>
          <a:bodyPr/>
          <a:lstStyle/>
          <a:p>
            <a:r>
              <a:rPr lang="en-US"/>
              <a:t>a. Self-Check 7.22: arrayCodeTracing3 </a:t>
            </a:r>
          </a:p>
          <a:p>
            <a:r>
              <a:rPr lang="en-US"/>
              <a:t>b. Self-Check 7.23: arrayCodeTracing4 </a:t>
            </a:r>
          </a:p>
          <a:p>
            <a:r>
              <a:rPr lang="en-US"/>
              <a:t>c. Self-Check 7.25: arrayMystery2 </a:t>
            </a:r>
          </a:p>
          <a:p>
            <a:r>
              <a:rPr lang="en-US"/>
              <a:t>d. Self-Check 7.26: arrayMystery3 </a:t>
            </a:r>
          </a:p>
          <a:p>
            <a:r>
              <a:rPr lang="en-US"/>
              <a:t>e. Self-Check 7.30: </a:t>
            </a:r>
            <a:r>
              <a:rPr lang="en-US" err="1"/>
              <a:t>isPalindrome</a:t>
            </a:r>
            <a:endParaRPr lang="en-US"/>
          </a:p>
        </p:txBody>
      </p:sp>
    </p:spTree>
    <p:extLst>
      <p:ext uri="{BB962C8B-B14F-4D97-AF65-F5344CB8AC3E}">
        <p14:creationId xmlns:p14="http://schemas.microsoft.com/office/powerpoint/2010/main" val="3281695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7.4 “Nested Arrays” and HW 7.5 “Rectangle Two-Dimensional Arrays</a:t>
            </a:r>
          </a:p>
          <a:p>
            <a:pPr marL="0" indent="0">
              <a:buNone/>
            </a:pPr>
            <a:endParaRPr lang="en-US" dirty="0"/>
          </a:p>
          <a:p>
            <a:pPr marL="0" indent="0">
              <a:buNone/>
            </a:pPr>
            <a:r>
              <a:rPr lang="en-US" dirty="0"/>
              <a:t>Complete chapter 7 self-check questions #27 – 29 and exercise #4.</a:t>
            </a:r>
          </a:p>
        </p:txBody>
      </p:sp>
    </p:spTree>
    <p:custDataLst>
      <p:tags r:id="rId1"/>
    </p:custDataLst>
    <p:extLst>
      <p:ext uri="{BB962C8B-B14F-4D97-AF65-F5344CB8AC3E}">
        <p14:creationId xmlns:p14="http://schemas.microsoft.com/office/powerpoint/2010/main" val="3917156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Nested Loop Algorithms &amp; Rectangular Arrays</a:t>
            </a:r>
          </a:p>
        </p:txBody>
      </p:sp>
      <p:sp>
        <p:nvSpPr>
          <p:cNvPr id="3" name="Subtitle 2"/>
          <p:cNvSpPr>
            <a:spLocks noGrp="1"/>
          </p:cNvSpPr>
          <p:nvPr>
            <p:ph type="subTitle" idx="1"/>
          </p:nvPr>
        </p:nvSpPr>
        <p:spPr/>
        <p:txBody>
          <a:bodyPr/>
          <a:lstStyle/>
          <a:p>
            <a:r>
              <a:rPr lang="en-US"/>
              <a:t>[ 4.06 </a:t>
            </a:r>
            <a:r>
              <a:rPr lang="en-US" dirty="0"/>
              <a:t>] [ Today’s Date ] [ Instructor Name ]</a:t>
            </a:r>
          </a:p>
        </p:txBody>
      </p:sp>
    </p:spTree>
    <p:custDataLst>
      <p:tags r:id="rId1"/>
    </p:custDataLst>
    <p:extLst>
      <p:ext uri="{BB962C8B-B14F-4D97-AF65-F5344CB8AC3E}">
        <p14:creationId xmlns:p14="http://schemas.microsoft.com/office/powerpoint/2010/main" val="332193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Two-dimensional arrays:</a:t>
            </a:r>
          </a:p>
        </p:txBody>
      </p:sp>
      <p:graphicFrame>
        <p:nvGraphicFramePr>
          <p:cNvPr id="4" name="Table 3"/>
          <p:cNvGraphicFramePr>
            <a:graphicFrameLocks noGrp="1"/>
          </p:cNvGraphicFramePr>
          <p:nvPr/>
        </p:nvGraphicFramePr>
        <p:xfrm>
          <a:off x="2590218" y="240557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ham</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graphicFrame>
        <p:nvGraphicFramePr>
          <p:cNvPr id="5" name="Table 4"/>
          <p:cNvGraphicFramePr>
            <a:graphicFrameLocks noGrp="1"/>
          </p:cNvGraphicFramePr>
          <p:nvPr/>
        </p:nvGraphicFramePr>
        <p:xfrm>
          <a:off x="2590214" y="3774756"/>
          <a:ext cx="7011576" cy="2308290"/>
        </p:xfrm>
        <a:graphic>
          <a:graphicData uri="http://schemas.openxmlformats.org/drawingml/2006/table">
            <a:tbl>
              <a:tblPr firstRow="1" firstCol="1" bandRow="1">
                <a:tableStyleId>{BC89EF96-8CEA-46FF-86C4-4CE0E7609802}</a:tableStyleId>
              </a:tblPr>
              <a:tblGrid>
                <a:gridCol w="1752894">
                  <a:extLst>
                    <a:ext uri="{9D8B030D-6E8A-4147-A177-3AD203B41FA5}">
                      <a16:colId xmlns:a16="http://schemas.microsoft.com/office/drawing/2014/main" val="1688395938"/>
                    </a:ext>
                  </a:extLst>
                </a:gridCol>
                <a:gridCol w="1752894">
                  <a:extLst>
                    <a:ext uri="{9D8B030D-6E8A-4147-A177-3AD203B41FA5}">
                      <a16:colId xmlns:a16="http://schemas.microsoft.com/office/drawing/2014/main" val="2329305293"/>
                    </a:ext>
                  </a:extLst>
                </a:gridCol>
                <a:gridCol w="1752894">
                  <a:extLst>
                    <a:ext uri="{9D8B030D-6E8A-4147-A177-3AD203B41FA5}">
                      <a16:colId xmlns:a16="http://schemas.microsoft.com/office/drawing/2014/main" val="1081363008"/>
                    </a:ext>
                  </a:extLst>
                </a:gridCol>
                <a:gridCol w="1752894">
                  <a:extLst>
                    <a:ext uri="{9D8B030D-6E8A-4147-A177-3AD203B41FA5}">
                      <a16:colId xmlns:a16="http://schemas.microsoft.com/office/drawing/2014/main" val="1358038762"/>
                    </a:ext>
                  </a:extLst>
                </a:gridCol>
              </a:tblGrid>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654365227"/>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chicken</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985285674"/>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roast beef</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772258139"/>
                  </a:ext>
                </a:extLst>
              </a:tr>
            </a:tbl>
          </a:graphicData>
        </a:graphic>
      </p:graphicFrame>
    </p:spTree>
    <p:custDataLst>
      <p:tags r:id="rId1"/>
    </p:custDataLst>
    <p:extLst>
      <p:ext uri="{BB962C8B-B14F-4D97-AF65-F5344CB8AC3E}">
        <p14:creationId xmlns:p14="http://schemas.microsoft.com/office/powerpoint/2010/main" val="2303240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Write a loop that outputs all inversions:</a:t>
            </a:r>
          </a:p>
        </p:txBody>
      </p:sp>
      <p:graphicFrame>
        <p:nvGraphicFramePr>
          <p:cNvPr id="4" name="Table 3"/>
          <p:cNvGraphicFramePr>
            <a:graphicFrameLocks noGrp="1"/>
          </p:cNvGraphicFramePr>
          <p:nvPr>
            <p:extLst>
              <p:ext uri="{D42A27DB-BD31-4B8C-83A1-F6EECF244321}">
                <p14:modId xmlns:p14="http://schemas.microsoft.com/office/powerpoint/2010/main" val="1887402742"/>
              </p:ext>
            </p:extLst>
          </p:nvPr>
        </p:nvGraphicFramePr>
        <p:xfrm>
          <a:off x="2590214" y="270099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4</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3</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2</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1</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sp>
        <p:nvSpPr>
          <p:cNvPr id="5" name="TextBox 4"/>
          <p:cNvSpPr txBox="1"/>
          <p:nvPr/>
        </p:nvSpPr>
        <p:spPr>
          <a:xfrm>
            <a:off x="2590214" y="3712888"/>
            <a:ext cx="4660891" cy="523220"/>
          </a:xfrm>
          <a:prstGeom prst="rect">
            <a:avLst/>
          </a:prstGeom>
          <a:noFill/>
        </p:spPr>
        <p:txBody>
          <a:bodyPr wrap="none" rtlCol="0">
            <a:spAutoFit/>
          </a:bodyPr>
          <a:lstStyle/>
          <a:p>
            <a:r>
              <a:rPr lang="en-US" sz="2800" dirty="0"/>
              <a:t>E.g. (4, 3), (4, 2), (4, 1), (3, 2) …</a:t>
            </a:r>
          </a:p>
        </p:txBody>
      </p:sp>
    </p:spTree>
    <p:custDataLst>
      <p:tags r:id="rId1"/>
    </p:custDataLst>
    <p:extLst>
      <p:ext uri="{BB962C8B-B14F-4D97-AF65-F5344CB8AC3E}">
        <p14:creationId xmlns:p14="http://schemas.microsoft.com/office/powerpoint/2010/main" val="206739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code:</a:t>
            </a:r>
          </a:p>
        </p:txBody>
      </p:sp>
      <p:sp>
        <p:nvSpPr>
          <p:cNvPr id="3" name="Content Placeholder 2"/>
          <p:cNvSpPr>
            <a:spLocks noGrp="1"/>
          </p:cNvSpPr>
          <p:nvPr>
            <p:ph idx="1"/>
          </p:nvPr>
        </p:nvSpPr>
        <p:spPr>
          <a:xfrm>
            <a:off x="838200" y="1969478"/>
            <a:ext cx="10515600" cy="4713922"/>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(data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data[j])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 data[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 data[j] +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dirty="0"/>
          </a:p>
        </p:txBody>
      </p:sp>
    </p:spTree>
    <p:custDataLst>
      <p:tags r:id="rId1"/>
    </p:custDataLst>
    <p:extLst>
      <p:ext uri="{BB962C8B-B14F-4D97-AF65-F5344CB8AC3E}">
        <p14:creationId xmlns:p14="http://schemas.microsoft.com/office/powerpoint/2010/main" val="360062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639" y="-1"/>
            <a:ext cx="9287312" cy="6801311"/>
          </a:xfrm>
          <a:prstGeom prst="rect">
            <a:avLst/>
          </a:prstGeom>
        </p:spPr>
      </p:pic>
    </p:spTree>
    <p:custDataLst>
      <p:tags r:id="rId1"/>
    </p:custDataLst>
    <p:extLst>
      <p:ext uri="{BB962C8B-B14F-4D97-AF65-F5344CB8AC3E}">
        <p14:creationId xmlns:p14="http://schemas.microsoft.com/office/powerpoint/2010/main" val="39275038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data representation:</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534" y="1076080"/>
            <a:ext cx="2184349" cy="5100882"/>
          </a:xfrm>
          <a:prstGeom prst="rect">
            <a:avLst/>
          </a:prstGeom>
        </p:spPr>
      </p:pic>
    </p:spTree>
    <p:custDataLst>
      <p:tags r:id="rId1"/>
    </p:custDataLst>
    <p:extLst>
      <p:ext uri="{BB962C8B-B14F-4D97-AF65-F5344CB8AC3E}">
        <p14:creationId xmlns:p14="http://schemas.microsoft.com/office/powerpoint/2010/main" val="3688844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double array: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173" y="2115519"/>
            <a:ext cx="8490740" cy="4006310"/>
          </a:xfrm>
          <a:prstGeom prst="rect">
            <a:avLst/>
          </a:prstGeom>
        </p:spPr>
      </p:pic>
    </p:spTree>
    <p:custDataLst>
      <p:tags r:id="rId1"/>
    </p:custDataLst>
    <p:extLst>
      <p:ext uri="{BB962C8B-B14F-4D97-AF65-F5344CB8AC3E}">
        <p14:creationId xmlns:p14="http://schemas.microsoft.com/office/powerpoint/2010/main" val="1755401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double arrays: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Simple 4x4 multiplication table</a:t>
            </a:r>
          </a:p>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multiplicationTable</a:t>
            </a:r>
            <a:r>
              <a:rPr lang="en-US" dirty="0">
                <a:latin typeface="Courier New" panose="02070309020205020404" pitchFamily="49" charset="0"/>
                <a:cs typeface="Courier New" panose="02070309020205020404" pitchFamily="49" charset="0"/>
              </a:rPr>
              <a:t> = { </a:t>
            </a:r>
          </a:p>
          <a:p>
            <a:pPr marL="0" indent="0">
              <a:buNone/>
            </a:pPr>
            <a:r>
              <a:rPr lang="en-US" dirty="0">
                <a:latin typeface="Courier New" panose="02070309020205020404" pitchFamily="49" charset="0"/>
                <a:cs typeface="Courier New" panose="02070309020205020404" pitchFamily="49" charset="0"/>
              </a:rPr>
              <a:t>	{1,2,3,4}, </a:t>
            </a:r>
          </a:p>
          <a:p>
            <a:pPr marL="0" indent="0">
              <a:buNone/>
            </a:pPr>
            <a:r>
              <a:rPr lang="en-US" dirty="0">
                <a:latin typeface="Courier New" panose="02070309020205020404" pitchFamily="49" charset="0"/>
                <a:cs typeface="Courier New" panose="02070309020205020404" pitchFamily="49" charset="0"/>
              </a:rPr>
              <a:t>	{2,4,6,8},</a:t>
            </a:r>
          </a:p>
          <a:p>
            <a:pPr marL="0" indent="0">
              <a:buNone/>
            </a:pPr>
            <a:r>
              <a:rPr lang="en-US" dirty="0">
                <a:latin typeface="Courier New" panose="02070309020205020404" pitchFamily="49" charset="0"/>
                <a:cs typeface="Courier New" panose="02070309020205020404" pitchFamily="49" charset="0"/>
              </a:rPr>
              <a:t>	{3,6,9,12},</a:t>
            </a:r>
          </a:p>
          <a:p>
            <a:pPr marL="0" indent="0">
              <a:buNone/>
            </a:pPr>
            <a:r>
              <a:rPr lang="en-US" dirty="0">
                <a:latin typeface="Courier New" panose="02070309020205020404" pitchFamily="49" charset="0"/>
                <a:cs typeface="Courier New" panose="02070309020205020404" pitchFamily="49" charset="0"/>
              </a:rPr>
              <a:t>	{4,8,12,16}</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03151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double arrays as parameters: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public static void print(double[][] grid)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grid.length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0; j &lt; 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].length; </a:t>
            </a:r>
            <a:r>
              <a:rPr lang="en-US"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221619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10.1 up to “Adding to and Removing from an </a:t>
            </a:r>
            <a:r>
              <a:rPr lang="en-US" dirty="0" err="1"/>
              <a:t>ArrayList</a:t>
            </a:r>
            <a:r>
              <a:rPr lang="en-US" dirty="0"/>
              <a:t>.”</a:t>
            </a:r>
          </a:p>
          <a:p>
            <a:pPr marL="0" indent="0">
              <a:buNone/>
            </a:pPr>
            <a:endParaRPr lang="en-US" dirty="0"/>
          </a:p>
          <a:p>
            <a:pPr marL="0" indent="0">
              <a:buNone/>
            </a:pPr>
            <a:r>
              <a:rPr lang="en-US" dirty="0"/>
              <a:t>Complete chapter 10 self-check problems #1 – 6. </a:t>
            </a:r>
          </a:p>
        </p:txBody>
      </p:sp>
    </p:spTree>
    <p:custDataLst>
      <p:tags r:id="rId1"/>
    </p:custDataLst>
    <p:extLst>
      <p:ext uri="{BB962C8B-B14F-4D97-AF65-F5344CB8AC3E}">
        <p14:creationId xmlns:p14="http://schemas.microsoft.com/office/powerpoint/2010/main" val="27524844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ArrayList</a:t>
            </a:r>
            <a:endParaRPr lang="en-US" dirty="0"/>
          </a:p>
        </p:txBody>
      </p:sp>
      <p:sp>
        <p:nvSpPr>
          <p:cNvPr id="3" name="Subtitle 2"/>
          <p:cNvSpPr>
            <a:spLocks noGrp="1"/>
          </p:cNvSpPr>
          <p:nvPr>
            <p:ph type="subTitle" idx="1"/>
          </p:nvPr>
        </p:nvSpPr>
        <p:spPr/>
        <p:txBody>
          <a:bodyPr/>
          <a:lstStyle/>
          <a:p>
            <a:r>
              <a:rPr lang="en-US" dirty="0"/>
              <a:t>[ 4.07 ] [ Today’s Date ] [ Instructor Name ]</a:t>
            </a:r>
          </a:p>
        </p:txBody>
      </p:sp>
    </p:spTree>
    <p:custDataLst>
      <p:tags r:id="rId1"/>
    </p:custDataLst>
    <p:extLst>
      <p:ext uri="{BB962C8B-B14F-4D97-AF65-F5344CB8AC3E}">
        <p14:creationId xmlns:p14="http://schemas.microsoft.com/office/powerpoint/2010/main" val="231332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Instantiating (Creating) an </a:t>
            </a:r>
            <a:r>
              <a:rPr lang="en-US" err="1">
                <a:cs typeface="Segoe UI"/>
              </a:rPr>
              <a:t>ArrayList</a:t>
            </a:r>
            <a:endParaRPr lang="en-US">
              <a:cs typeface="Segoe UI"/>
            </a:endParaRPr>
          </a:p>
        </p:txBody>
      </p:sp>
      <p:sp>
        <p:nvSpPr>
          <p:cNvPr id="3" name="Content Placeholder 2"/>
          <p:cNvSpPr>
            <a:spLocks noGrp="1"/>
          </p:cNvSpPr>
          <p:nvPr>
            <p:ph idx="1"/>
          </p:nvPr>
        </p:nvSpPr>
        <p:spPr>
          <a:xfrm>
            <a:off x="584200" y="1435503"/>
            <a:ext cx="11018520" cy="4538829"/>
          </a:xfrm>
        </p:spPr>
        <p:txBody>
          <a:bodyPr vert="horz" wrap="square" lIns="0" tIns="0" rIns="0" bIns="0" rtlCol="0" anchor="t">
            <a:normAutofit/>
          </a:bodyPr>
          <a:lstStyle/>
          <a:p>
            <a:pPr marL="0" indent="0">
              <a:buNone/>
            </a:pPr>
            <a:endParaRPr lang="en-US" sz="2000" dirty="0"/>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reference can point to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create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point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to this new (empty)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a:t>
            </a:r>
            <a:r>
              <a:rPr lang="en-US" sz="2000" dirty="0">
                <a:latin typeface="Courier New"/>
                <a:cs typeface="Courier New"/>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solidFill>
                <a:srgbClr val="000000"/>
              </a:solidFill>
              <a:latin typeface="Courier New"/>
              <a:cs typeface="Courier New"/>
            </a:endParaRPr>
          </a:p>
          <a:p>
            <a:pPr marL="0" indent="0">
              <a:buNone/>
            </a:pPr>
            <a:r>
              <a:rPr lang="en-US" sz="2000" dirty="0">
                <a:solidFill>
                  <a:srgbClr val="00B050"/>
                </a:solidFill>
                <a:latin typeface="Courier New"/>
                <a:cs typeface="Courier New"/>
              </a:rPr>
              <a:t>// Or do everything in a single step . . .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230593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ArrayList</a:t>
            </a:r>
            <a:endParaRPr lang="en-US" dirty="0"/>
          </a:p>
        </p:txBody>
      </p:sp>
      <p:sp>
        <p:nvSpPr>
          <p:cNvPr id="3" name="Content Placeholder 2"/>
          <p:cNvSpPr>
            <a:spLocks noGrp="1"/>
          </p:cNvSpPr>
          <p:nvPr>
            <p:ph idx="1"/>
          </p:nvPr>
        </p:nvSpPr>
        <p:spPr>
          <a:xfrm>
            <a:off x="584200" y="1435503"/>
            <a:ext cx="11018520" cy="3055469"/>
          </a:xfrm>
        </p:spPr>
        <p:txBody>
          <a:bodyPr vert="horz" wrap="square" lIns="0" tIns="0" rIns="0" bIns="0" rtlCol="0" anchor="t">
            <a:normAutofit fontScale="92500" lnSpcReduction="20000"/>
          </a:bodyPr>
          <a:lstStyle/>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(“Patrick Star”);</a:t>
            </a:r>
          </a:p>
          <a:p>
            <a:pPr marL="0" indent="0">
              <a:buNone/>
            </a:pPr>
            <a:r>
              <a:rPr lang="en-US" sz="2400" dirty="0" err="1">
                <a:latin typeface="Courier New"/>
                <a:cs typeface="Courier New"/>
              </a:rPr>
              <a:t>spongebob.add</a:t>
            </a:r>
            <a:r>
              <a:rPr lang="en-US" sz="2400" dirty="0">
                <a:latin typeface="Courier New"/>
                <a:cs typeface="Courier New"/>
              </a:rPr>
              <a:t>(“Squidward Tentacles”);</a:t>
            </a:r>
          </a:p>
          <a:p>
            <a:pPr marL="0" indent="0">
              <a:buNone/>
            </a:pPr>
            <a:r>
              <a:rPr lang="en-US" sz="2400" dirty="0" err="1">
                <a:latin typeface="Courier New"/>
                <a:cs typeface="Courier New"/>
              </a:rPr>
              <a:t>spongebob.add</a:t>
            </a:r>
            <a:r>
              <a:rPr lang="en-US" sz="2400" dirty="0">
                <a:latin typeface="Courier New"/>
                <a:cs typeface="Courier New"/>
              </a:rPr>
              <a:t>(“Mr. Krabs”);</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(“Pikachu”);</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(“Sandy Cheeks”);</a:t>
            </a:r>
          </a:p>
          <a:p>
            <a:pPr marL="0" indent="0">
              <a:buNone/>
            </a:pPr>
            <a:endParaRPr lang="en-US" sz="2400" dirty="0">
              <a:latin typeface="Segoe UI"/>
              <a:cs typeface="Courier New" panose="02070309020205020404" pitchFamily="49" charset="0"/>
            </a:endParaRPr>
          </a:p>
          <a:p>
            <a:pPr marL="0" indent="0">
              <a:buNone/>
            </a:pPr>
            <a:r>
              <a:rPr lang="en-US" sz="2400" dirty="0">
                <a:latin typeface="Segoe UI"/>
                <a:cs typeface="Courier New"/>
              </a:rPr>
              <a:t>Predict the output for</a:t>
            </a:r>
          </a:p>
          <a:p>
            <a:pPr marL="0" indent="0">
              <a:buNone/>
            </a:pPr>
            <a:endParaRPr lang="en-US" sz="2400" dirty="0">
              <a:latin typeface="Courier New"/>
              <a:cs typeface="Courier New"/>
            </a:endParaRPr>
          </a:p>
          <a:p>
            <a:pPr marL="0" indent="0">
              <a:buNone/>
            </a:pPr>
            <a:r>
              <a:rPr lang="en-US" sz="2400" dirty="0" err="1">
                <a:latin typeface="Courier New"/>
                <a:cs typeface="Courier New"/>
              </a:rPr>
              <a:t>System.out.println</a:t>
            </a:r>
            <a:r>
              <a:rPr lang="en-US" sz="2400" dirty="0">
                <a:latin typeface="Courier New"/>
                <a:cs typeface="Courier New"/>
              </a:rPr>
              <a:t>("Cast of </a:t>
            </a:r>
            <a:r>
              <a:rPr lang="en-US" sz="2400" dirty="0" err="1">
                <a:latin typeface="Courier New"/>
                <a:cs typeface="Courier New"/>
              </a:rPr>
              <a:t>Spongebob</a:t>
            </a:r>
            <a:r>
              <a:rPr lang="en-US" sz="2400" dirty="0">
                <a:latin typeface="Courier New"/>
                <a:cs typeface="Courier New"/>
              </a:rPr>
              <a:t> includes: " + </a:t>
            </a:r>
            <a:r>
              <a:rPr lang="en-US" sz="2400" dirty="0" err="1">
                <a:latin typeface="Courier New"/>
                <a:cs typeface="Courier New"/>
              </a:rPr>
              <a:t>spongebob</a:t>
            </a:r>
            <a:r>
              <a:rPr lang="en-US" sz="2400" dirty="0">
                <a:latin typeface="Courier New"/>
                <a:cs typeface="Courier New"/>
              </a:rPr>
              <a:t>);</a:t>
            </a:r>
          </a:p>
        </p:txBody>
      </p:sp>
    </p:spTree>
    <p:custDataLst>
      <p:tags r:id="rId1"/>
    </p:custDataLst>
    <p:extLst>
      <p:ext uri="{BB962C8B-B14F-4D97-AF65-F5344CB8AC3E}">
        <p14:creationId xmlns:p14="http://schemas.microsoft.com/office/powerpoint/2010/main" val="308180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remove() and add()</a:t>
            </a:r>
            <a:endParaRPr lang="en-US"/>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spongebob.remove</a:t>
            </a:r>
            <a:r>
              <a:rPr lang="en-US" sz="2400" dirty="0">
                <a:latin typeface="Courier New" panose="02070309020205020404" pitchFamily="49" charset="0"/>
                <a:cs typeface="Courier New" panose="02070309020205020404" pitchFamily="49" charset="0"/>
              </a:rPr>
              <a:t>(3); //Pikachu is stored at index 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(3, “Plankton”); </a:t>
            </a:r>
          </a:p>
          <a:p>
            <a:pPr marL="0" indent="0">
              <a:buNone/>
            </a:pPr>
            <a:endParaRPr lang="en-US" sz="2400">
              <a:latin typeface="Courier New" panose="02070309020205020404" pitchFamily="49" charset="0"/>
              <a:cs typeface="Courier New" panose="02070309020205020404" pitchFamily="49" charset="0"/>
            </a:endParaRPr>
          </a:p>
          <a:p>
            <a:pPr marL="0" indent="0">
              <a:buNone/>
            </a:pPr>
            <a:endParaRPr lang="en-US" sz="240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93238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set() and clear()</a:t>
            </a:r>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spongebob.size</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spongebob.set</a:t>
            </a:r>
            <a:r>
              <a:rPr lang="en-US" sz="2400" dirty="0">
                <a:latin typeface="Courier New" panose="02070309020205020404" pitchFamily="49" charset="0"/>
                <a:cs typeface="Courier New" panose="02070309020205020404" pitchFamily="49" charset="0"/>
              </a:rPr>
              <a:t>(3, “Plankton”);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spongebob.clear</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65442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8" y="98854"/>
            <a:ext cx="6991441" cy="56783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502" y="3188043"/>
            <a:ext cx="5025398" cy="2589197"/>
          </a:xfrm>
          <a:prstGeom prst="rect">
            <a:avLst/>
          </a:prstGeom>
        </p:spPr>
      </p:pic>
    </p:spTree>
    <p:custDataLst>
      <p:tags r:id="rId1"/>
    </p:custDataLst>
    <p:extLst>
      <p:ext uri="{BB962C8B-B14F-4D97-AF65-F5344CB8AC3E}">
        <p14:creationId xmlns:p14="http://schemas.microsoft.com/office/powerpoint/2010/main" val="138126672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Iterating Through an ArrayList</a:t>
            </a:r>
            <a:endParaRPr lang="en-US"/>
          </a:p>
        </p:txBody>
      </p:sp>
      <p:sp>
        <p:nvSpPr>
          <p:cNvPr id="3" name="Content Placeholder 2"/>
          <p:cNvSpPr>
            <a:spLocks noGrp="1"/>
          </p:cNvSpPr>
          <p:nvPr>
            <p:ph idx="1"/>
          </p:nvPr>
        </p:nvSpPr>
        <p:spPr/>
        <p:txBody>
          <a:bodyPr vert="horz" wrap="square" lIns="0" tIns="0" rIns="0" bIns="0" rtlCol="0" anchor="t">
            <a:normAutofit fontScale="70000" lnSpcReduction="20000"/>
          </a:bodyPr>
          <a:lstStyle/>
          <a:p>
            <a:pPr marL="0" indent="0">
              <a:buNone/>
            </a:pPr>
            <a:r>
              <a:rPr lang="en-US" sz="2400" dirty="0">
                <a:latin typeface="Courier New"/>
                <a:cs typeface="Courier New"/>
              </a:rPr>
              <a:t>int sum = 0;</a:t>
            </a:r>
          </a:p>
          <a:p>
            <a:pPr marL="0" indent="0">
              <a:buNone/>
            </a:pPr>
            <a:r>
              <a:rPr lang="en-US" sz="2400" dirty="0">
                <a:latin typeface="Courier New"/>
                <a:cs typeface="Courier New"/>
              </a:rPr>
              <a:t>for(int = 0; </a:t>
            </a:r>
            <a:r>
              <a:rPr lang="en-US" sz="2400" dirty="0" err="1">
                <a:latin typeface="Courier New"/>
                <a:cs typeface="Courier New"/>
              </a:rPr>
              <a:t>i</a:t>
            </a:r>
            <a:r>
              <a:rPr lang="en-US" sz="2400" dirty="0">
                <a:latin typeface="Courier New"/>
                <a:cs typeface="Courier New"/>
              </a:rPr>
              <a:t> &lt; </a:t>
            </a:r>
            <a:r>
              <a:rPr lang="en-US" sz="2400" dirty="0" err="1">
                <a:latin typeface="Courier New"/>
                <a:cs typeface="Courier New"/>
              </a:rPr>
              <a:t>spongebob.size</a:t>
            </a:r>
            <a:r>
              <a:rPr lang="en-US" sz="2400" dirty="0">
                <a:latin typeface="Courier New"/>
                <a:cs typeface="Courier New"/>
              </a:rPr>
              <a:t>(); </a:t>
            </a:r>
            <a:r>
              <a:rPr lang="en-US" sz="2400" dirty="0" err="1">
                <a:latin typeface="Courier New"/>
                <a:cs typeface="Courier New"/>
              </a:rPr>
              <a:t>i</a:t>
            </a:r>
            <a:r>
              <a:rPr lang="en-US" sz="2400" dirty="0">
                <a:latin typeface="Courier New"/>
                <a:cs typeface="Courier New"/>
              </a:rPr>
              <a:t>++;) {</a:t>
            </a:r>
          </a:p>
          <a:p>
            <a:pPr marL="0" indent="0">
              <a:buNone/>
            </a:pPr>
            <a:r>
              <a:rPr lang="en-US" sz="2400" dirty="0">
                <a:latin typeface="Courier New" panose="02070309020205020404" pitchFamily="49" charset="0"/>
                <a:cs typeface="Courier New" panose="02070309020205020404" pitchFamily="49" charset="0"/>
              </a:rPr>
              <a:t>	String s = </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s.length</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err="1">
                <a:latin typeface="Courier New"/>
                <a:cs typeface="Courier New"/>
              </a:rPr>
              <a:t>System.out.println</a:t>
            </a:r>
            <a:r>
              <a:rPr lang="en-US" sz="2400" dirty="0">
                <a:latin typeface="Courier New"/>
                <a:cs typeface="Courier New"/>
              </a:rPr>
              <a:t>("Total of lengths = " + sum);</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977815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417787"/>
            <a:ext cx="9144000" cy="2387600"/>
          </a:xfrm>
        </p:spPr>
        <p:txBody>
          <a:bodyPr/>
          <a:lstStyle/>
          <a:p>
            <a:r>
              <a:rPr lang="en-US" dirty="0" err="1"/>
              <a:t>Grudgeball</a:t>
            </a:r>
            <a:endParaRPr lang="en-US" dirty="0"/>
          </a:p>
        </p:txBody>
      </p:sp>
    </p:spTree>
    <p:custDataLst>
      <p:tags r:id="rId1"/>
    </p:custDataLst>
    <p:extLst>
      <p:ext uri="{BB962C8B-B14F-4D97-AF65-F5344CB8AC3E}">
        <p14:creationId xmlns:p14="http://schemas.microsoft.com/office/powerpoint/2010/main" val="66448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dirty="0">
                <a:cs typeface="Segoe UI"/>
              </a:rPr>
              <a:t>Outline Chapter 7 and 10.1 “</a:t>
            </a:r>
            <a:r>
              <a:rPr lang="en-US" dirty="0" err="1">
                <a:cs typeface="Segoe UI"/>
              </a:rPr>
              <a:t>ArrayList</a:t>
            </a:r>
            <a:r>
              <a:rPr lang="en-US" dirty="0">
                <a:cs typeface="Segoe UI"/>
              </a:rPr>
              <a:t>”</a:t>
            </a:r>
          </a:p>
          <a:p>
            <a:pPr marL="0" indent="0">
              <a:buNone/>
            </a:pPr>
            <a:endParaRPr lang="en-US" dirty="0"/>
          </a:p>
          <a:p>
            <a:pPr marL="0" indent="0">
              <a:buNone/>
            </a:pPr>
            <a:r>
              <a:rPr lang="en-US" dirty="0">
                <a:cs typeface="Segoe UI"/>
              </a:rPr>
              <a:t>Complete 10.1 self-check questions #3 – 6 and exercise 3</a:t>
            </a:r>
          </a:p>
        </p:txBody>
      </p:sp>
    </p:spTree>
    <p:custDataLst>
      <p:tags r:id="rId1"/>
    </p:custDataLst>
    <p:extLst>
      <p:ext uri="{BB962C8B-B14F-4D97-AF65-F5344CB8AC3E}">
        <p14:creationId xmlns:p14="http://schemas.microsoft.com/office/powerpoint/2010/main" val="230468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[ 4.08 ] [ Today’s Date ] [ Instructor Name ]</a:t>
            </a:r>
          </a:p>
        </p:txBody>
      </p:sp>
    </p:spTree>
    <p:custDataLst>
      <p:tags r:id="rId1"/>
    </p:custDataLst>
    <p:extLst>
      <p:ext uri="{BB962C8B-B14F-4D97-AF65-F5344CB8AC3E}">
        <p14:creationId xmlns:p14="http://schemas.microsoft.com/office/powerpoint/2010/main" val="3767087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7 and 10.1 assignments.</a:t>
            </a:r>
          </a:p>
          <a:p>
            <a:endParaRPr lang="en-US" dirty="0"/>
          </a:p>
          <a:p>
            <a:pPr marL="0" indent="0">
              <a:buNone/>
            </a:pPr>
            <a:r>
              <a:rPr lang="en-US" dirty="0"/>
              <a:t>Study for the test by:</a:t>
            </a:r>
          </a:p>
          <a:p>
            <a:pPr lvl="1"/>
            <a:r>
              <a:rPr lang="en-US" dirty="0"/>
              <a:t>Reviewing all of the blue, self-check pages at the end of Chapter 7 and 10.1.</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custDataLst>
      <p:tags r:id="rId1"/>
    </p:custDataLst>
    <p:extLst>
      <p:ext uri="{BB962C8B-B14F-4D97-AF65-F5344CB8AC3E}">
        <p14:creationId xmlns:p14="http://schemas.microsoft.com/office/powerpoint/2010/main" val="2500065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custDataLst>
      <p:tags r:id="rId1"/>
    </p:custDataLst>
    <p:extLst>
      <p:ext uri="{BB962C8B-B14F-4D97-AF65-F5344CB8AC3E}">
        <p14:creationId xmlns:p14="http://schemas.microsoft.com/office/powerpoint/2010/main" val="1523991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chapters 7 and 10.1 for the Unit Test.</a:t>
            </a:r>
          </a:p>
          <a:p>
            <a:endParaRPr lang="en-US" dirty="0"/>
          </a:p>
          <a:p>
            <a:r>
              <a:rPr lang="en-US" dirty="0"/>
              <a:t>Submit 5 questions you have for review tomorrow.</a:t>
            </a:r>
          </a:p>
        </p:txBody>
      </p:sp>
    </p:spTree>
    <p:custDataLst>
      <p:tags r:id="rId1"/>
    </p:custDataLst>
    <p:extLst>
      <p:ext uri="{BB962C8B-B14F-4D97-AF65-F5344CB8AC3E}">
        <p14:creationId xmlns:p14="http://schemas.microsoft.com/office/powerpoint/2010/main" val="4024042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Magpie </a:t>
            </a:r>
            <a:r>
              <a:rPr lang="en-US" dirty="0" err="1"/>
              <a:t>Chatbot</a:t>
            </a:r>
            <a:endParaRPr lang="en-US" dirty="0"/>
          </a:p>
        </p:txBody>
      </p:sp>
      <p:sp>
        <p:nvSpPr>
          <p:cNvPr id="3" name="Subtitle 2"/>
          <p:cNvSpPr>
            <a:spLocks noGrp="1"/>
          </p:cNvSpPr>
          <p:nvPr>
            <p:ph type="subTitle" idx="1"/>
          </p:nvPr>
        </p:nvSpPr>
        <p:spPr/>
        <p:txBody>
          <a:bodyPr/>
          <a:lstStyle/>
          <a:p>
            <a:r>
              <a:rPr lang="en-US" dirty="0"/>
              <a:t>[ 4.09 ] [ Today’s Date ] [ Instructor Name ]</a:t>
            </a:r>
          </a:p>
        </p:txBody>
      </p:sp>
    </p:spTree>
    <p:custDataLst>
      <p:tags r:id="rId1"/>
    </p:custDataLst>
    <p:extLst>
      <p:ext uri="{BB962C8B-B14F-4D97-AF65-F5344CB8AC3E}">
        <p14:creationId xmlns:p14="http://schemas.microsoft.com/office/powerpoint/2010/main" val="781799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a:t>
            </a:r>
            <a:r>
              <a:rPr lang="en-US" dirty="0" err="1"/>
              <a:t>Powerpoint</a:t>
            </a:r>
            <a:endParaRPr lang="en-US" dirty="0"/>
          </a:p>
        </p:txBody>
      </p:sp>
      <p:sp>
        <p:nvSpPr>
          <p:cNvPr id="3" name="Content Placeholder 2"/>
          <p:cNvSpPr>
            <a:spLocks noGrp="1"/>
          </p:cNvSpPr>
          <p:nvPr>
            <p:ph idx="1"/>
          </p:nvPr>
        </p:nvSpPr>
        <p:spPr/>
        <p:txBody>
          <a:bodyPr/>
          <a:lstStyle/>
          <a:p>
            <a:pPr marL="0" indent="0">
              <a:buNone/>
            </a:pPr>
            <a:r>
              <a:rPr lang="en-US" dirty="0"/>
              <a:t>If necessary, make your own slides to cover topic students struggle with during the Magpie </a:t>
            </a:r>
            <a:r>
              <a:rPr lang="en-US" dirty="0" err="1"/>
              <a:t>Chatbot</a:t>
            </a:r>
            <a:r>
              <a:rPr lang="en-US" dirty="0"/>
              <a:t> lab.</a:t>
            </a:r>
          </a:p>
        </p:txBody>
      </p:sp>
    </p:spTree>
    <p:custDataLst>
      <p:tags r:id="rId1"/>
    </p:custDataLst>
    <p:extLst>
      <p:ext uri="{BB962C8B-B14F-4D97-AF65-F5344CB8AC3E}">
        <p14:creationId xmlns:p14="http://schemas.microsoft.com/office/powerpoint/2010/main" val="4082605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a:t>
            </a:r>
          </a:p>
        </p:txBody>
      </p:sp>
      <p:sp>
        <p:nvSpPr>
          <p:cNvPr id="3" name="Subtitle 2"/>
          <p:cNvSpPr>
            <a:spLocks noGrp="1"/>
          </p:cNvSpPr>
          <p:nvPr>
            <p:ph type="subTitle" idx="1"/>
          </p:nvPr>
        </p:nvSpPr>
        <p:spPr/>
        <p:txBody>
          <a:bodyPr/>
          <a:lstStyle/>
          <a:p>
            <a:r>
              <a:rPr lang="en-US" dirty="0"/>
              <a:t>[ 4.10 ] [ Today’s Date ] [ Instructor Name ]</a:t>
            </a:r>
          </a:p>
        </p:txBody>
      </p:sp>
    </p:spTree>
    <p:custDataLst>
      <p:tags r:id="rId1"/>
    </p:custDataLst>
    <p:extLst>
      <p:ext uri="{BB962C8B-B14F-4D97-AF65-F5344CB8AC3E}">
        <p14:creationId xmlns:p14="http://schemas.microsoft.com/office/powerpoint/2010/main" val="123284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1" y="475982"/>
            <a:ext cx="6518591" cy="36264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297" y="1150566"/>
            <a:ext cx="5530038" cy="19837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590" y="2995696"/>
            <a:ext cx="5181227" cy="168221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614" y="4775073"/>
            <a:ext cx="4693384" cy="1328951"/>
          </a:xfrm>
          <a:prstGeom prst="rect">
            <a:avLst/>
          </a:prstGeom>
        </p:spPr>
      </p:pic>
    </p:spTree>
    <p:custDataLst>
      <p:tags r:id="rId1"/>
    </p:custDataLst>
    <p:extLst>
      <p:ext uri="{BB962C8B-B14F-4D97-AF65-F5344CB8AC3E}">
        <p14:creationId xmlns:p14="http://schemas.microsoft.com/office/powerpoint/2010/main" val="178235488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custDataLst>
      <p:tags r:id="rId1"/>
    </p:custDataLst>
    <p:extLst>
      <p:ext uri="{BB962C8B-B14F-4D97-AF65-F5344CB8AC3E}">
        <p14:creationId xmlns:p14="http://schemas.microsoft.com/office/powerpoint/2010/main" val="3360691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Worksheet</a:t>
            </a:r>
          </a:p>
        </p:txBody>
      </p:sp>
    </p:spTree>
    <p:custDataLst>
      <p:tags r:id="rId1"/>
    </p:custDataLst>
    <p:extLst>
      <p:ext uri="{BB962C8B-B14F-4D97-AF65-F5344CB8AC3E}">
        <p14:creationId xmlns:p14="http://schemas.microsoft.com/office/powerpoint/2010/main" val="3804837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338438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custDataLst>
      <p:tags r:id="rId1"/>
    </p:custDataLst>
    <p:extLst>
      <p:ext uri="{BB962C8B-B14F-4D97-AF65-F5344CB8AC3E}">
        <p14:creationId xmlns:p14="http://schemas.microsoft.com/office/powerpoint/2010/main" val="338351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865" y="123568"/>
            <a:ext cx="8068451" cy="6648620"/>
          </a:xfrm>
          <a:prstGeom prst="rect">
            <a:avLst/>
          </a:prstGeom>
        </p:spPr>
      </p:pic>
    </p:spTree>
    <p:custDataLst>
      <p:tags r:id="rId1"/>
    </p:custDataLst>
    <p:extLst>
      <p:ext uri="{BB962C8B-B14F-4D97-AF65-F5344CB8AC3E}">
        <p14:creationId xmlns:p14="http://schemas.microsoft.com/office/powerpoint/2010/main" val="3957065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7v4KGHwC"/>
  <p:tag name="ARTICULATE_PROJECT_OPEN" val="0"/>
  <p:tag name="ARTICULATE_SLIDE_COUNT" val="8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2B52AF-4582-4171-AB8C-C86018ED53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98649-fe57-4b08-9fd4-31fc752880e3"/>
    <ds:schemaRef ds:uri="6f430b7c-f2e9-4385-9cb2-4dd06cc23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C66F77-93BD-41FC-BCD6-478E52446E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214D5E7-D1A3-4AD8-9DF2-B5EBCFE58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4392</TotalTime>
  <Words>2899</Words>
  <Application>Microsoft Office PowerPoint</Application>
  <PresentationFormat>Widescreen</PresentationFormat>
  <Paragraphs>536</Paragraphs>
  <Slides>83</Slides>
  <Notes>14</Notes>
  <HiddenSlides>0</HiddenSlides>
  <MMClips>0</MMClips>
  <ScaleCrop>false</ScaleCrop>
  <HeadingPairs>
    <vt:vector size="4" baseType="variant">
      <vt:variant>
        <vt:lpstr>Theme</vt:lpstr>
      </vt:variant>
      <vt:variant>
        <vt:i4>2</vt:i4>
      </vt:variant>
      <vt:variant>
        <vt:lpstr>Slide Titles</vt:lpstr>
      </vt:variant>
      <vt:variant>
        <vt:i4>83</vt:i4>
      </vt:variant>
    </vt:vector>
  </HeadingPairs>
  <TitlesOfParts>
    <vt:vector size="85" baseType="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Array Basics</vt:lpstr>
      <vt:lpstr>Students Will Be Able To…</vt:lpstr>
      <vt:lpstr>How would you write the following program:</vt:lpstr>
      <vt:lpstr>How would you write the following program:</vt:lpstr>
      <vt:lpstr>PowerPoint Presentation</vt:lpstr>
      <vt:lpstr>PowerPoint Presentation</vt:lpstr>
      <vt:lpstr>Define Array</vt:lpstr>
      <vt:lpstr>Array Declaration</vt:lpstr>
      <vt:lpstr>Array Usage</vt:lpstr>
      <vt:lpstr>Array Usage</vt:lpstr>
      <vt:lpstr>Arrays of other types</vt:lpstr>
      <vt:lpstr>Out-of-bounds</vt:lpstr>
      <vt:lpstr>Arrays and Scanners</vt:lpstr>
      <vt:lpstr>Arrays and for loops (Typical pattern)</vt:lpstr>
      <vt:lpstr>Arrays and for loops</vt:lpstr>
      <vt:lpstr>Arrays and for loops</vt:lpstr>
      <vt:lpstr> Activity</vt:lpstr>
      <vt:lpstr>Worksheet</vt:lpstr>
      <vt:lpstr>For-Each Loop &amp; Arrays Class</vt:lpstr>
      <vt:lpstr>Traditional loop:</vt:lpstr>
      <vt:lpstr>For-each Loop</vt:lpstr>
      <vt:lpstr>Easy access with a for-each loop:</vt:lpstr>
      <vt:lpstr>For-each loop</vt:lpstr>
      <vt:lpstr>Worksheet</vt:lpstr>
      <vt:lpstr>Homework</vt:lpstr>
      <vt:lpstr>Printing, Searching, and Testing for Equality</vt:lpstr>
      <vt:lpstr>Mini Lessons:</vt:lpstr>
      <vt:lpstr>Homework</vt:lpstr>
      <vt:lpstr>Reference Semantics</vt:lpstr>
      <vt:lpstr>Worksheet</vt:lpstr>
      <vt:lpstr>Review</vt:lpstr>
      <vt:lpstr>Homework</vt:lpstr>
      <vt:lpstr>Shifting Values &amp; Arrays of Objects</vt:lpstr>
      <vt:lpstr>metroCardRides</vt:lpstr>
      <vt:lpstr>Store the first value in the array.</vt:lpstr>
      <vt:lpstr>Cycle through the array:</vt:lpstr>
      <vt:lpstr>Good job:</vt:lpstr>
      <vt:lpstr>The opposite:</vt:lpstr>
      <vt:lpstr>Practice</vt:lpstr>
      <vt:lpstr>Self-Check</vt:lpstr>
      <vt:lpstr>Homework</vt:lpstr>
      <vt:lpstr>Nested Loop Algorithms &amp; Rectangular Arrays</vt:lpstr>
      <vt:lpstr>Two-dimensional arrays:</vt:lpstr>
      <vt:lpstr>Write a loop that outputs all inversions:</vt:lpstr>
      <vt:lpstr>Final code:</vt:lpstr>
      <vt:lpstr>Array data representation:</vt:lpstr>
      <vt:lpstr>Constructing a double array:</vt:lpstr>
      <vt:lpstr>Initializing double arrays:</vt:lpstr>
      <vt:lpstr>Passing double arrays as parameters:</vt:lpstr>
      <vt:lpstr>Homework</vt:lpstr>
      <vt:lpstr>ArrayList</vt:lpstr>
      <vt:lpstr>Instantiating (Creating) an ArrayList</vt:lpstr>
      <vt:lpstr>The ArrayList</vt:lpstr>
      <vt:lpstr>ArrayList methods: remove() and add()</vt:lpstr>
      <vt:lpstr>ArrayList methods: set() and clear()</vt:lpstr>
      <vt:lpstr>Iterating Through an ArrayList</vt:lpstr>
      <vt:lpstr>Grudgeball</vt:lpstr>
      <vt:lpstr>Homework</vt:lpstr>
      <vt:lpstr>Finding and Fixing Errors</vt:lpstr>
      <vt:lpstr>Today’s plan:</vt:lpstr>
      <vt:lpstr>Homework Regrade/Resubmit</vt:lpstr>
      <vt:lpstr>Homework</vt:lpstr>
      <vt:lpstr>Magpie Chatbot</vt:lpstr>
      <vt:lpstr>Empty Powerpoint</vt:lpstr>
      <vt:lpstr>Review</vt:lpstr>
      <vt:lpstr>What’s on the test?</vt:lpstr>
      <vt:lpstr>Worksheet</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Andrew Spiece</cp:lastModifiedBy>
  <cp:revision>187</cp:revision>
  <dcterms:created xsi:type="dcterms:W3CDTF">2016-08-17T20:24:48Z</dcterms:created>
  <dcterms:modified xsi:type="dcterms:W3CDTF">2020-08-03T20:55:35Z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2019-11-19T17:20:54.0418311Z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1ad72259-bf8b-48af-9828-7b9cd6809f93</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rticulateGUID">
    <vt:lpwstr>5404DDBB-BAD6-4E7D-BD78-D8815676780B</vt:lpwstr>
  </property>
  <property fmtid="{D5CDD505-2E9C-101B-9397-08002B2CF9AE}" pid="13" name="ArticulatePath">
    <vt:lpwstr>https://teals.sharepoint.com/sites/TEALSProjects/Shared Documents/AP CS A Working Group/Slide Decks/Unit4</vt:lpwstr>
  </property>
</Properties>
</file>