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450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1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129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39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1505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0834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720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33583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02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15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83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50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271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080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222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041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996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5293F8-6E71-47EF-BE8B-DB590B600FF1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21BEB2-F9D8-4D7A-AE67-8A8DD662701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184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21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18116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Calisto MT</vt:lpstr>
      <vt:lpstr>Trebuchet MS</vt:lpstr>
      <vt:lpstr>Wingdings 2</vt:lpstr>
      <vt:lpstr>Pizarra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araya murcia</dc:creator>
  <cp:lastModifiedBy>michael araya murcia</cp:lastModifiedBy>
  <cp:revision>1</cp:revision>
  <dcterms:created xsi:type="dcterms:W3CDTF">2018-12-18T00:28:36Z</dcterms:created>
  <dcterms:modified xsi:type="dcterms:W3CDTF">2018-12-18T00:29:49Z</dcterms:modified>
</cp:coreProperties>
</file>