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43-DA29-44C3-B6FF-5406063A5C60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13E0-14B5-410A-8A7A-5CE989CB89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8926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43-DA29-44C3-B6FF-5406063A5C60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13E0-14B5-410A-8A7A-5CE989CB89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4148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43-DA29-44C3-B6FF-5406063A5C60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13E0-14B5-410A-8A7A-5CE989CB89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2965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43-DA29-44C3-B6FF-5406063A5C60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13E0-14B5-410A-8A7A-5CE989CB89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07687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43-DA29-44C3-B6FF-5406063A5C60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13E0-14B5-410A-8A7A-5CE989CB89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69378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43-DA29-44C3-B6FF-5406063A5C60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13E0-14B5-410A-8A7A-5CE989CB89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84156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43-DA29-44C3-B6FF-5406063A5C60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13E0-14B5-410A-8A7A-5CE989CB89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76436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43-DA29-44C3-B6FF-5406063A5C60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13E0-14B5-410A-8A7A-5CE989CB89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53455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43-DA29-44C3-B6FF-5406063A5C60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13E0-14B5-410A-8A7A-5CE989CB89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7340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43-DA29-44C3-B6FF-5406063A5C60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DED13E0-14B5-410A-8A7A-5CE989CB89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9846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43-DA29-44C3-B6FF-5406063A5C60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13E0-14B5-410A-8A7A-5CE989CB89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33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43-DA29-44C3-B6FF-5406063A5C60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13E0-14B5-410A-8A7A-5CE989CB89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6560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43-DA29-44C3-B6FF-5406063A5C60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13E0-14B5-410A-8A7A-5CE989CB89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4441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43-DA29-44C3-B6FF-5406063A5C60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13E0-14B5-410A-8A7A-5CE989CB89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411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43-DA29-44C3-B6FF-5406063A5C60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13E0-14B5-410A-8A7A-5CE989CB89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8401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43-DA29-44C3-B6FF-5406063A5C60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13E0-14B5-410A-8A7A-5CE989CB89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72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43-DA29-44C3-B6FF-5406063A5C60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13E0-14B5-410A-8A7A-5CE989CB89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7976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006243-DA29-44C3-B6FF-5406063A5C60}" type="datetimeFigureOut">
              <a:rPr lang="es-CR" smtClean="0"/>
              <a:t>17/12/2018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ED13E0-14B5-410A-8A7A-5CE989CB896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5387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0661" y="694268"/>
            <a:ext cx="10721339" cy="2616199"/>
          </a:xfrm>
        </p:spPr>
        <p:txBody>
          <a:bodyPr/>
          <a:lstStyle/>
          <a:p>
            <a:r>
              <a:rPr lang="es-CR" dirty="0" smtClean="0"/>
              <a:t>Capítulo 1: Exploración de la red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4403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57401" y="251460"/>
            <a:ext cx="10134600" cy="2396067"/>
          </a:xfrm>
        </p:spPr>
        <p:txBody>
          <a:bodyPr/>
          <a:lstStyle/>
          <a:p>
            <a:pPr algn="l"/>
            <a:r>
              <a:rPr lang="es-CR" dirty="0" smtClean="0"/>
              <a:t>Capítulo 10: Capa de aplicación.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1644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57401" y="251460"/>
            <a:ext cx="10134600" cy="2396067"/>
          </a:xfrm>
        </p:spPr>
        <p:txBody>
          <a:bodyPr/>
          <a:lstStyle/>
          <a:p>
            <a:pPr algn="l"/>
            <a:r>
              <a:rPr lang="es-CR" smtClean="0"/>
              <a:t>Capítulo 11: Es una red.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9755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7739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0661" y="694268"/>
            <a:ext cx="10721339" cy="2616199"/>
          </a:xfrm>
        </p:spPr>
        <p:txBody>
          <a:bodyPr/>
          <a:lstStyle/>
          <a:p>
            <a:r>
              <a:rPr lang="es-CR" dirty="0" smtClean="0"/>
              <a:t>Capítulo 2: Configuración de un sistema operativo de red.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8170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57400" y="251460"/>
            <a:ext cx="13075919" cy="2396067"/>
          </a:xfrm>
        </p:spPr>
        <p:txBody>
          <a:bodyPr/>
          <a:lstStyle/>
          <a:p>
            <a:pPr algn="l"/>
            <a:r>
              <a:rPr lang="es-CR" dirty="0" smtClean="0"/>
              <a:t>Capítulo 3: Protocolos y  </a:t>
            </a:r>
            <a:br>
              <a:rPr lang="es-CR" dirty="0" smtClean="0"/>
            </a:br>
            <a:r>
              <a:rPr lang="es-CR" dirty="0" smtClean="0"/>
              <a:t>comunicaciones de red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6172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57400" y="251460"/>
            <a:ext cx="13075919" cy="2396067"/>
          </a:xfrm>
        </p:spPr>
        <p:txBody>
          <a:bodyPr/>
          <a:lstStyle/>
          <a:p>
            <a:pPr algn="l"/>
            <a:r>
              <a:rPr lang="es-CR" dirty="0" smtClean="0"/>
              <a:t>Capítulo 4: Acceso a la red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1522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57400" y="251460"/>
            <a:ext cx="13075919" cy="2396067"/>
          </a:xfrm>
        </p:spPr>
        <p:txBody>
          <a:bodyPr/>
          <a:lstStyle/>
          <a:p>
            <a:pPr algn="l"/>
            <a:r>
              <a:rPr lang="es-CR" dirty="0" smtClean="0"/>
              <a:t>Capítulo 5: Ethernet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0444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57400" y="251460"/>
            <a:ext cx="13075919" cy="2396067"/>
          </a:xfrm>
        </p:spPr>
        <p:txBody>
          <a:bodyPr/>
          <a:lstStyle/>
          <a:p>
            <a:pPr algn="l"/>
            <a:r>
              <a:rPr lang="es-CR" dirty="0" smtClean="0"/>
              <a:t>Capítulo 6: Capa de red.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7869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57400" y="251460"/>
            <a:ext cx="13075919" cy="2396067"/>
          </a:xfrm>
        </p:spPr>
        <p:txBody>
          <a:bodyPr/>
          <a:lstStyle/>
          <a:p>
            <a:pPr algn="l"/>
            <a:r>
              <a:rPr lang="es-CR" dirty="0" smtClean="0"/>
              <a:t>Capítulo 7: Capa de Transporte.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5332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57401" y="251460"/>
            <a:ext cx="10134600" cy="2396067"/>
          </a:xfrm>
        </p:spPr>
        <p:txBody>
          <a:bodyPr/>
          <a:lstStyle/>
          <a:p>
            <a:pPr algn="l"/>
            <a:r>
              <a:rPr lang="es-CR" dirty="0" smtClean="0"/>
              <a:t>Capítulo 8: Asignación de direcciones.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5720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57401" y="251460"/>
            <a:ext cx="10134600" cy="2396067"/>
          </a:xfrm>
        </p:spPr>
        <p:txBody>
          <a:bodyPr/>
          <a:lstStyle/>
          <a:p>
            <a:pPr algn="l"/>
            <a:r>
              <a:rPr lang="es-CR" dirty="0" smtClean="0"/>
              <a:t>Capítulo 9: División de redes IP en subredes.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09938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</TotalTime>
  <Words>79</Words>
  <Application>Microsoft Office PowerPoint</Application>
  <PresentationFormat>Panorámica</PresentationFormat>
  <Paragraphs>11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Capítulo 1: Exploración de la red</vt:lpstr>
      <vt:lpstr>Capítulo 2: Configuración de un sistema operativo de red.</vt:lpstr>
      <vt:lpstr>Capítulo 3: Protocolos y   comunicaciones de red</vt:lpstr>
      <vt:lpstr>Capítulo 4: Acceso a la red</vt:lpstr>
      <vt:lpstr>Capítulo 5: Ethernet</vt:lpstr>
      <vt:lpstr>Capítulo 6: Capa de red.</vt:lpstr>
      <vt:lpstr>Capítulo 7: Capa de Transporte.</vt:lpstr>
      <vt:lpstr>Capítulo 8: Asignación de direcciones.</vt:lpstr>
      <vt:lpstr>Capítulo 9: División de redes IP en subredes.</vt:lpstr>
      <vt:lpstr>Capítulo 10: Capa de aplicación.</vt:lpstr>
      <vt:lpstr>Capítulo 11: Es una red.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1: Exploración de la red</dc:title>
  <dc:creator>michael araya murcia</dc:creator>
  <cp:lastModifiedBy>michael araya murcia</cp:lastModifiedBy>
  <cp:revision>1</cp:revision>
  <dcterms:created xsi:type="dcterms:W3CDTF">2018-12-18T00:17:45Z</dcterms:created>
  <dcterms:modified xsi:type="dcterms:W3CDTF">2018-12-18T00:27:54Z</dcterms:modified>
</cp:coreProperties>
</file>