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>
        <p:scale>
          <a:sx n="60" d="100"/>
          <a:sy n="60" d="100"/>
        </p:scale>
        <p:origin x="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659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787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47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760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9785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491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678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260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808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21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743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74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62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50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27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746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545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E32288-B65F-4F26-B268-9B324FC4C53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6512FD-6B3F-4224-9D24-5B54412B1B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86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 smtClean="0"/>
              <a:t>Electronica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287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347" y="689811"/>
            <a:ext cx="11149263" cy="990821"/>
          </a:xfrm>
        </p:spPr>
        <p:txBody>
          <a:bodyPr/>
          <a:lstStyle/>
          <a:p>
            <a:r>
              <a:rPr lang="es-CR" dirty="0"/>
              <a:t>1. Distinguir las características y el funcionamiento de los sistemas de protección eléctrica y las fuentes de poder.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Sistemas </a:t>
            </a:r>
            <a:r>
              <a:rPr lang="es-CR" dirty="0"/>
              <a:t>de protección </a:t>
            </a:r>
            <a:r>
              <a:rPr lang="es-CR" dirty="0" smtClean="0"/>
              <a:t>eléctrica: Concepto , Características , Funcionamiento , Tipos , Aplicaciones.</a:t>
            </a:r>
          </a:p>
          <a:p>
            <a:r>
              <a:rPr lang="es-CR" dirty="0" smtClean="0"/>
              <a:t>UPS</a:t>
            </a:r>
            <a:r>
              <a:rPr lang="es-CR" dirty="0"/>
              <a:t>: </a:t>
            </a:r>
            <a:r>
              <a:rPr lang="es-CR" dirty="0" smtClean="0"/>
              <a:t>Concepto , Características , Funcionamiento.</a:t>
            </a:r>
          </a:p>
          <a:p>
            <a:r>
              <a:rPr lang="es-CR" dirty="0" smtClean="0"/>
              <a:t>Supresores </a:t>
            </a:r>
            <a:r>
              <a:rPr lang="es-CR" dirty="0"/>
              <a:t>de picos de </a:t>
            </a:r>
            <a:r>
              <a:rPr lang="es-CR" dirty="0" smtClean="0"/>
              <a:t>voltaje: Concepto , Características , Funcionamiento.</a:t>
            </a:r>
          </a:p>
          <a:p>
            <a:r>
              <a:rPr lang="es-CR" dirty="0" smtClean="0"/>
              <a:t>Acondicionadores </a:t>
            </a:r>
            <a:r>
              <a:rPr lang="es-CR" dirty="0"/>
              <a:t>de </a:t>
            </a:r>
            <a:r>
              <a:rPr lang="es-CR" dirty="0" smtClean="0"/>
              <a:t>línea: Concepto , Características , Funcionamiento.</a:t>
            </a:r>
          </a:p>
          <a:p>
            <a:r>
              <a:rPr lang="es-CR" dirty="0" smtClean="0"/>
              <a:t>Reguladores </a:t>
            </a:r>
            <a:r>
              <a:rPr lang="es-CR" dirty="0"/>
              <a:t>de voltaje: </a:t>
            </a:r>
            <a:r>
              <a:rPr lang="es-CR" dirty="0" smtClean="0"/>
              <a:t>Concepto , Características , Funcionamiento.  </a:t>
            </a:r>
          </a:p>
          <a:p>
            <a:r>
              <a:rPr lang="es-CR" dirty="0" smtClean="0"/>
              <a:t>Fuentes </a:t>
            </a:r>
            <a:r>
              <a:rPr lang="es-CR" dirty="0"/>
              <a:t>de poder: </a:t>
            </a:r>
            <a:r>
              <a:rPr lang="es-CR" dirty="0" smtClean="0"/>
              <a:t>Concepto , Características , Funcionamiento 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7415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264" y="845331"/>
            <a:ext cx="11133220" cy="706964"/>
          </a:xfrm>
        </p:spPr>
        <p:txBody>
          <a:bodyPr/>
          <a:lstStyle/>
          <a:p>
            <a:r>
              <a:rPr lang="es-CR" dirty="0"/>
              <a:t>2. Utilizar los principios de la electricidad y la electrónica en la instalación de fuentes de poder y sistemas de protección eléctrica.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Sistemas </a:t>
            </a:r>
            <a:r>
              <a:rPr lang="es-CR" dirty="0"/>
              <a:t>de protección eléctrica : </a:t>
            </a:r>
            <a:r>
              <a:rPr lang="es-CR" dirty="0" smtClean="0"/>
              <a:t>UPS , Supresores </a:t>
            </a:r>
            <a:r>
              <a:rPr lang="es-CR" dirty="0"/>
              <a:t>de picos de </a:t>
            </a:r>
            <a:r>
              <a:rPr lang="es-CR" dirty="0" smtClean="0"/>
              <a:t>voltaje , Acondicionadores </a:t>
            </a:r>
            <a:r>
              <a:rPr lang="es-CR" dirty="0"/>
              <a:t>de </a:t>
            </a:r>
            <a:r>
              <a:rPr lang="es-CR" dirty="0" smtClean="0"/>
              <a:t>línea , Reguladores </a:t>
            </a:r>
            <a:r>
              <a:rPr lang="es-CR" dirty="0"/>
              <a:t>de voltaje</a:t>
            </a:r>
            <a:r>
              <a:rPr lang="es-CR" dirty="0" smtClean="0"/>
              <a:t>.</a:t>
            </a:r>
          </a:p>
          <a:p>
            <a:r>
              <a:rPr lang="es-CR" dirty="0" smtClean="0"/>
              <a:t>Fuentes </a:t>
            </a:r>
            <a:r>
              <a:rPr lang="es-CR" dirty="0"/>
              <a:t>de poder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Condiciones </a:t>
            </a:r>
            <a:r>
              <a:rPr lang="es-CR" dirty="0"/>
              <a:t>para su instalación: </a:t>
            </a:r>
            <a:r>
              <a:rPr lang="es-CR" dirty="0" smtClean="0"/>
              <a:t>Normas </a:t>
            </a:r>
            <a:r>
              <a:rPr lang="es-CR" dirty="0"/>
              <a:t>de </a:t>
            </a:r>
            <a:r>
              <a:rPr lang="es-CR" dirty="0" smtClean="0"/>
              <a:t>seguridad , </a:t>
            </a:r>
            <a:r>
              <a:rPr lang="es-CR" smtClean="0"/>
              <a:t>Sistema eléctrico , Requerimientos </a:t>
            </a:r>
            <a:r>
              <a:rPr lang="es-CR" dirty="0"/>
              <a:t>técnicos. </a:t>
            </a:r>
          </a:p>
        </p:txBody>
      </p:sp>
    </p:spTree>
    <p:extLst>
      <p:ext uri="{BB962C8B-B14F-4D97-AF65-F5344CB8AC3E}">
        <p14:creationId xmlns:p14="http://schemas.microsoft.com/office/powerpoint/2010/main" val="18397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780" y="973668"/>
            <a:ext cx="9852660" cy="706964"/>
          </a:xfrm>
        </p:spPr>
        <p:txBody>
          <a:bodyPr/>
          <a:lstStyle/>
          <a:p>
            <a:r>
              <a:rPr lang="es-CR" dirty="0"/>
              <a:t>1. Reconocer los principios básicos de la electricidad aplicados al trabajo con equipo de cómputo.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Electricidad:</a:t>
            </a:r>
          </a:p>
          <a:p>
            <a:r>
              <a:rPr lang="es-CR" dirty="0" smtClean="0"/>
              <a:t>Energía – trabajo , Concepto </a:t>
            </a:r>
            <a:r>
              <a:rPr lang="es-CR" dirty="0"/>
              <a:t>de </a:t>
            </a:r>
            <a:r>
              <a:rPr lang="es-CR" dirty="0" smtClean="0"/>
              <a:t>electricidad , Formas </a:t>
            </a:r>
            <a:r>
              <a:rPr lang="es-CR" dirty="0"/>
              <a:t>de producir </a:t>
            </a:r>
            <a:r>
              <a:rPr lang="es-CR" dirty="0" smtClean="0"/>
              <a:t>electricidad , Carga eléctrica , Corriente eléctrica , Magnitudes </a:t>
            </a:r>
            <a:r>
              <a:rPr lang="es-CR" dirty="0"/>
              <a:t>eléctricas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Electricidad </a:t>
            </a:r>
            <a:r>
              <a:rPr lang="es-CR" dirty="0"/>
              <a:t>estática</a:t>
            </a:r>
            <a:r>
              <a:rPr lang="es-CR" dirty="0" smtClean="0"/>
              <a:t>:</a:t>
            </a:r>
          </a:p>
          <a:p>
            <a:pPr marL="0" indent="0">
              <a:buNone/>
            </a:pPr>
            <a:r>
              <a:rPr lang="es-CR" dirty="0" smtClean="0"/>
              <a:t>	Concepto , Descarga eléctrica , Medida </a:t>
            </a:r>
            <a:r>
              <a:rPr lang="es-CR" dirty="0"/>
              <a:t>de las cargas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Fuentes </a:t>
            </a:r>
            <a:r>
              <a:rPr lang="es-CR" dirty="0"/>
              <a:t>de electricidad</a:t>
            </a:r>
            <a:r>
              <a:rPr lang="es-CR" dirty="0" smtClean="0"/>
              <a:t>:</a:t>
            </a:r>
          </a:p>
          <a:p>
            <a:r>
              <a:rPr lang="es-CR" dirty="0" smtClean="0"/>
              <a:t>Pilas ,  Baterías , Acumuladores , Transformadores</a:t>
            </a:r>
            <a:r>
              <a:rPr lang="es-C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17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780" y="457200"/>
            <a:ext cx="9852660" cy="1508760"/>
          </a:xfrm>
        </p:spPr>
        <p:txBody>
          <a:bodyPr/>
          <a:lstStyle/>
          <a:p>
            <a:r>
              <a:rPr lang="es-CR" dirty="0"/>
              <a:t>2. Aplicar los principios fundamentales que rigen la construcción de circuitos eléctricos básicos.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Circuitos </a:t>
            </a:r>
            <a:r>
              <a:rPr lang="es-CR" dirty="0"/>
              <a:t>eléctricos</a:t>
            </a:r>
            <a:r>
              <a:rPr lang="es-CR" dirty="0" smtClean="0"/>
              <a:t>: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Concepto , Características , Estructura , Ley </a:t>
            </a:r>
            <a:r>
              <a:rPr lang="es-CR" dirty="0"/>
              <a:t>de </a:t>
            </a:r>
            <a:r>
              <a:rPr lang="es-CR" dirty="0" smtClean="0"/>
              <a:t>OHM , Efecto </a:t>
            </a:r>
            <a:r>
              <a:rPr lang="es-CR" dirty="0"/>
              <a:t>de la </a:t>
            </a:r>
            <a:r>
              <a:rPr lang="es-CR" dirty="0" smtClean="0"/>
              <a:t>	temperatura , Tipos </a:t>
            </a:r>
            <a:r>
              <a:rPr lang="es-CR" dirty="0"/>
              <a:t>de circuitos </a:t>
            </a:r>
            <a:r>
              <a:rPr lang="es-CR" dirty="0" smtClean="0"/>
              <a:t>eléctricos , Serie , Paralelo , Mixto </a:t>
            </a:r>
            <a:r>
              <a:rPr lang="es-CR" dirty="0"/>
              <a:t> </a:t>
            </a:r>
            <a:r>
              <a:rPr lang="es-CR" dirty="0" smtClean="0"/>
              <a:t>	Sobrecarga , Cortocircuito. </a:t>
            </a:r>
          </a:p>
          <a:p>
            <a:r>
              <a:rPr lang="es-CR" dirty="0" smtClean="0"/>
              <a:t>Resistencia </a:t>
            </a:r>
            <a:r>
              <a:rPr lang="es-CR" dirty="0"/>
              <a:t>eléctrica: </a:t>
            </a:r>
            <a:r>
              <a:rPr lang="es-CR" dirty="0" smtClean="0"/>
              <a:t>Concepto , Conducción </a:t>
            </a:r>
            <a:r>
              <a:rPr lang="es-CR" dirty="0"/>
              <a:t>de la corriente en diferentes </a:t>
            </a:r>
            <a:r>
              <a:rPr lang="es-CR" dirty="0" smtClean="0"/>
              <a:t>materiales , Variación </a:t>
            </a:r>
            <a:r>
              <a:rPr lang="es-CR" dirty="0"/>
              <a:t>de la resistencia por diferentes </a:t>
            </a:r>
            <a:r>
              <a:rPr lang="es-CR" dirty="0" smtClean="0"/>
              <a:t>factores</a:t>
            </a:r>
            <a:r>
              <a:rPr lang="es-CR" dirty="0"/>
              <a:t> </a:t>
            </a:r>
            <a:r>
              <a:rPr lang="es-CR" dirty="0" smtClean="0"/>
              <a:t>,  </a:t>
            </a:r>
            <a:r>
              <a:rPr lang="es-CR" dirty="0"/>
              <a:t>Conexiones de resistencias </a:t>
            </a:r>
            <a:r>
              <a:rPr lang="es-CR" dirty="0" smtClean="0"/>
              <a:t>eléctricas , Medida </a:t>
            </a:r>
            <a:r>
              <a:rPr lang="es-CR" dirty="0"/>
              <a:t>de resistencias eléctricas. </a:t>
            </a:r>
          </a:p>
        </p:txBody>
      </p:sp>
    </p:spTree>
    <p:extLst>
      <p:ext uri="{BB962C8B-B14F-4D97-AF65-F5344CB8AC3E}">
        <p14:creationId xmlns:p14="http://schemas.microsoft.com/office/powerpoint/2010/main" val="19077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780" y="502920"/>
            <a:ext cx="9898380" cy="1177712"/>
          </a:xfrm>
        </p:spPr>
        <p:txBody>
          <a:bodyPr/>
          <a:lstStyle/>
          <a:p>
            <a:r>
              <a:rPr lang="es-CR" dirty="0"/>
              <a:t>3. Identificar los elementos básicos para la protección de circuitos eléctricos.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Conductores</a:t>
            </a:r>
            <a:r>
              <a:rPr lang="es-CR" dirty="0"/>
              <a:t>, semiconductores y aislantes: </a:t>
            </a:r>
            <a:r>
              <a:rPr lang="es-CR" dirty="0" smtClean="0"/>
              <a:t>Concepto , Características ,  Funcionamiento , Aplicaciones.</a:t>
            </a:r>
          </a:p>
          <a:p>
            <a:r>
              <a:rPr lang="es-CR" dirty="0" smtClean="0"/>
              <a:t>Protectores </a:t>
            </a:r>
            <a:r>
              <a:rPr lang="es-CR" dirty="0"/>
              <a:t>de circuitos: </a:t>
            </a:r>
            <a:r>
              <a:rPr lang="es-CR" dirty="0" smtClean="0"/>
              <a:t>Fusibles , Disyuntores , Pararrayos , Descargadores.</a:t>
            </a:r>
          </a:p>
          <a:p>
            <a:r>
              <a:rPr lang="es-CR" dirty="0" smtClean="0"/>
              <a:t>Materiales </a:t>
            </a:r>
            <a:r>
              <a:rPr lang="es-CR" dirty="0"/>
              <a:t>eléctricos: </a:t>
            </a:r>
            <a:r>
              <a:rPr lang="es-CR" dirty="0" smtClean="0"/>
              <a:t>Tubos </a:t>
            </a:r>
            <a:r>
              <a:rPr lang="es-CR" dirty="0"/>
              <a:t>de </a:t>
            </a:r>
            <a:r>
              <a:rPr lang="es-CR" dirty="0" smtClean="0"/>
              <a:t>protección , Cajas </a:t>
            </a:r>
            <a:r>
              <a:rPr lang="es-CR" dirty="0"/>
              <a:t>de empalme y </a:t>
            </a:r>
            <a:r>
              <a:rPr lang="es-CR" dirty="0" smtClean="0"/>
              <a:t>derivación , Interruptores , Conmutadores , Timbres </a:t>
            </a:r>
            <a:r>
              <a:rPr lang="es-CR" dirty="0"/>
              <a:t>y </a:t>
            </a:r>
            <a:r>
              <a:rPr lang="es-CR" dirty="0" smtClean="0"/>
              <a:t>zumbadores , Bases </a:t>
            </a:r>
            <a:r>
              <a:rPr lang="es-CR" dirty="0"/>
              <a:t>y clavijas de enchufe. </a:t>
            </a:r>
          </a:p>
        </p:txBody>
      </p:sp>
    </p:spTree>
    <p:extLst>
      <p:ext uri="{BB962C8B-B14F-4D97-AF65-F5344CB8AC3E}">
        <p14:creationId xmlns:p14="http://schemas.microsoft.com/office/powerpoint/2010/main" val="12434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5780"/>
            <a:ext cx="9875520" cy="1257300"/>
          </a:xfrm>
        </p:spPr>
        <p:txBody>
          <a:bodyPr/>
          <a:lstStyle/>
          <a:p>
            <a:r>
              <a:rPr lang="es-CR" dirty="0"/>
              <a:t>4. Utilizar diferentes herramientas e instrumentos para el trabajo con electricidad.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Herramientas</a:t>
            </a:r>
            <a:r>
              <a:rPr lang="es-CR" dirty="0"/>
              <a:t>: </a:t>
            </a:r>
            <a:r>
              <a:rPr lang="es-CR" dirty="0" smtClean="0"/>
              <a:t>Desatornilladores , Alicates , Peladoras </a:t>
            </a:r>
            <a:r>
              <a:rPr lang="es-CR" dirty="0"/>
              <a:t>de </a:t>
            </a:r>
            <a:r>
              <a:rPr lang="es-CR" dirty="0" smtClean="0"/>
              <a:t>cable , Cuchillas , Otros.</a:t>
            </a:r>
          </a:p>
          <a:p>
            <a:r>
              <a:rPr lang="es-CR" dirty="0" smtClean="0"/>
              <a:t>Materiales: Cables , Cinta aislante , Uniones , Otros.</a:t>
            </a:r>
          </a:p>
          <a:p>
            <a:r>
              <a:rPr lang="es-CR" dirty="0" smtClean="0"/>
              <a:t>Protección </a:t>
            </a:r>
            <a:r>
              <a:rPr lang="es-CR" dirty="0"/>
              <a:t>contra los peligros de la corriente </a:t>
            </a:r>
            <a:r>
              <a:rPr lang="es-CR" dirty="0" smtClean="0"/>
              <a:t>eléctrica.</a:t>
            </a:r>
          </a:p>
          <a:p>
            <a:r>
              <a:rPr lang="es-CR" dirty="0" smtClean="0"/>
              <a:t>Peligros </a:t>
            </a:r>
            <a:r>
              <a:rPr lang="es-CR" dirty="0"/>
              <a:t>de la corriente eléctrica: </a:t>
            </a:r>
            <a:r>
              <a:rPr lang="es-CR" dirty="0" smtClean="0"/>
              <a:t>Efectos </a:t>
            </a:r>
            <a:r>
              <a:rPr lang="es-CR" dirty="0"/>
              <a:t>sobre el cuerpo </a:t>
            </a:r>
            <a:r>
              <a:rPr lang="es-CR" dirty="0" smtClean="0"/>
              <a:t>humano ,  </a:t>
            </a:r>
            <a:r>
              <a:rPr lang="es-CR" dirty="0"/>
              <a:t>Medidas de </a:t>
            </a:r>
            <a:r>
              <a:rPr lang="es-CR" dirty="0" smtClean="0"/>
              <a:t>seguridad , Equipos </a:t>
            </a:r>
            <a:r>
              <a:rPr lang="es-CR" dirty="0"/>
              <a:t>de </a:t>
            </a:r>
            <a:r>
              <a:rPr lang="es-CR" dirty="0" smtClean="0"/>
              <a:t>protección , Comportamiento </a:t>
            </a:r>
            <a:r>
              <a:rPr lang="es-CR" dirty="0"/>
              <a:t>en caso de accidentes eléctricos. </a:t>
            </a:r>
          </a:p>
        </p:txBody>
      </p:sp>
    </p:spTree>
    <p:extLst>
      <p:ext uri="{BB962C8B-B14F-4D97-AF65-F5344CB8AC3E}">
        <p14:creationId xmlns:p14="http://schemas.microsoft.com/office/powerpoint/2010/main" val="116159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8442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5780"/>
            <a:ext cx="9852660" cy="1154852"/>
          </a:xfrm>
        </p:spPr>
        <p:txBody>
          <a:bodyPr/>
          <a:lstStyle/>
          <a:p>
            <a:r>
              <a:rPr lang="es-CR" dirty="0"/>
              <a:t>1. Distinguir los conceptos y principios básicos de la electrónica.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329180"/>
            <a:ext cx="12192000" cy="4528820"/>
          </a:xfrm>
        </p:spPr>
        <p:txBody>
          <a:bodyPr>
            <a:normAutofit/>
          </a:bodyPr>
          <a:lstStyle/>
          <a:p>
            <a:r>
              <a:rPr lang="es-CR" dirty="0" smtClean="0"/>
              <a:t>Electrónica</a:t>
            </a:r>
            <a:r>
              <a:rPr lang="es-CR" dirty="0"/>
              <a:t>: </a:t>
            </a:r>
            <a:r>
              <a:rPr lang="es-CR" dirty="0" smtClean="0"/>
              <a:t>Concepto , Aplicaciones.</a:t>
            </a:r>
          </a:p>
          <a:p>
            <a:r>
              <a:rPr lang="es-CR" dirty="0" smtClean="0"/>
              <a:t>Componentes </a:t>
            </a:r>
            <a:r>
              <a:rPr lang="es-CR" dirty="0"/>
              <a:t>electrónicos: </a:t>
            </a:r>
            <a:r>
              <a:rPr lang="es-CR" dirty="0" smtClean="0"/>
              <a:t>Concepto , Características , Funcionamiento.</a:t>
            </a:r>
          </a:p>
          <a:p>
            <a:r>
              <a:rPr lang="es-CR" dirty="0" smtClean="0"/>
              <a:t>Tipos</a:t>
            </a:r>
            <a:r>
              <a:rPr lang="es-CR" dirty="0"/>
              <a:t>: </a:t>
            </a:r>
            <a:r>
              <a:rPr lang="es-CR" dirty="0" smtClean="0"/>
              <a:t>Resistencias </a:t>
            </a:r>
            <a:r>
              <a:rPr lang="es-CR" dirty="0"/>
              <a:t>o </a:t>
            </a:r>
            <a:r>
              <a:rPr lang="es-CR" dirty="0" smtClean="0"/>
              <a:t>resistores , Condensadores , Inductancia , Generadores eléctricos , Diodos , Transistores , Circuitos integrados , </a:t>
            </a:r>
            <a:r>
              <a:rPr lang="es-CR" dirty="0" err="1" smtClean="0"/>
              <a:t>Switch</a:t>
            </a:r>
            <a:r>
              <a:rPr lang="es-CR" dirty="0" smtClean="0"/>
              <a:t> </a:t>
            </a:r>
            <a:r>
              <a:rPr lang="es-CR" dirty="0"/>
              <a:t>o </a:t>
            </a:r>
            <a:r>
              <a:rPr lang="es-CR" dirty="0" smtClean="0"/>
              <a:t>interruptores , Lámparas , Baterías </a:t>
            </a:r>
            <a:r>
              <a:rPr lang="es-CR" dirty="0"/>
              <a:t>o </a:t>
            </a:r>
            <a:r>
              <a:rPr lang="es-CR" dirty="0" smtClean="0"/>
              <a:t>pilas , Accesorios </a:t>
            </a:r>
            <a:r>
              <a:rPr lang="es-CR" dirty="0"/>
              <a:t>de empalme (</a:t>
            </a:r>
            <a:r>
              <a:rPr lang="es-CR" dirty="0" smtClean="0"/>
              <a:t>conectores) , Condensadores.</a:t>
            </a:r>
          </a:p>
          <a:p>
            <a:r>
              <a:rPr lang="es-CR" dirty="0" smtClean="0"/>
              <a:t>Tipos </a:t>
            </a:r>
            <a:r>
              <a:rPr lang="es-CR" dirty="0"/>
              <a:t>de condensadores led o diodo emisor de luz</a:t>
            </a:r>
            <a:r>
              <a:rPr lang="es-CR" dirty="0" smtClean="0"/>
              <a:t>.</a:t>
            </a:r>
          </a:p>
          <a:p>
            <a:r>
              <a:rPr lang="es-CR" dirty="0" smtClean="0"/>
              <a:t>Tipos </a:t>
            </a:r>
            <a:r>
              <a:rPr lang="es-CR" dirty="0"/>
              <a:t>de transistores. </a:t>
            </a:r>
            <a:r>
              <a:rPr lang="es-CR" dirty="0" smtClean="0"/>
              <a:t>Transistores </a:t>
            </a:r>
            <a:r>
              <a:rPr lang="es-CR" dirty="0"/>
              <a:t>de potencia y de propósito general</a:t>
            </a:r>
            <a:r>
              <a:rPr lang="es-CR" dirty="0" smtClean="0"/>
              <a:t>.</a:t>
            </a:r>
          </a:p>
          <a:p>
            <a:r>
              <a:rPr lang="es-CR" dirty="0" smtClean="0"/>
              <a:t>Identificación </a:t>
            </a:r>
            <a:r>
              <a:rPr lang="es-CR" dirty="0"/>
              <a:t>de terminales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Transformadores. , El </a:t>
            </a:r>
            <a:r>
              <a:rPr lang="es-CR" dirty="0"/>
              <a:t>transformador en la fuente de </a:t>
            </a:r>
            <a:r>
              <a:rPr lang="es-CR" dirty="0" smtClean="0"/>
              <a:t>poder , Reductor </a:t>
            </a:r>
            <a:r>
              <a:rPr lang="es-CR" dirty="0"/>
              <a:t>de </a:t>
            </a:r>
            <a:r>
              <a:rPr lang="es-CR" dirty="0" smtClean="0"/>
              <a:t>voltaje , Regulación </a:t>
            </a:r>
            <a:r>
              <a:rPr lang="es-CR" dirty="0"/>
              <a:t>de voltaje. </a:t>
            </a:r>
            <a:endParaRPr lang="es-CR" dirty="0" smtClean="0"/>
          </a:p>
          <a:p>
            <a:r>
              <a:rPr lang="es-CR" dirty="0" smtClean="0"/>
              <a:t>Circuitos </a:t>
            </a:r>
            <a:r>
              <a:rPr lang="es-CR" dirty="0"/>
              <a:t>integrados: </a:t>
            </a:r>
            <a:r>
              <a:rPr lang="es-CR" dirty="0" smtClean="0"/>
              <a:t>Concepto , Características , Funcionamiento , Teoría </a:t>
            </a:r>
            <a:r>
              <a:rPr lang="es-CR" dirty="0"/>
              <a:t>de </a:t>
            </a:r>
            <a:r>
              <a:rPr lang="es-CR" dirty="0" smtClean="0"/>
              <a:t>circuitos.</a:t>
            </a:r>
          </a:p>
          <a:p>
            <a:r>
              <a:rPr lang="es-CR" dirty="0" smtClean="0"/>
              <a:t>Leyes: Ley </a:t>
            </a:r>
            <a:r>
              <a:rPr lang="es-CR" dirty="0"/>
              <a:t>de </a:t>
            </a:r>
            <a:r>
              <a:rPr lang="es-CR" dirty="0" smtClean="0"/>
              <a:t>Ampere , Ley </a:t>
            </a:r>
            <a:r>
              <a:rPr lang="es-CR" dirty="0"/>
              <a:t>de </a:t>
            </a:r>
            <a:r>
              <a:rPr lang="es-CR" dirty="0" smtClean="0"/>
              <a:t>Watt , Leyes </a:t>
            </a:r>
            <a:r>
              <a:rPr lang="es-CR" dirty="0"/>
              <a:t>de </a:t>
            </a:r>
            <a:r>
              <a:rPr lang="es-CR" dirty="0" smtClean="0"/>
              <a:t>Kirchhoff. , Teorema </a:t>
            </a:r>
            <a:r>
              <a:rPr lang="es-CR" dirty="0"/>
              <a:t>de </a:t>
            </a:r>
            <a:r>
              <a:rPr lang="es-CR" dirty="0" err="1"/>
              <a:t>Thevin</a:t>
            </a:r>
            <a:r>
              <a:rPr lang="es-CR" dirty="0"/>
              <a:t>, Norton, </a:t>
            </a:r>
            <a:r>
              <a:rPr lang="es-CR" dirty="0" err="1"/>
              <a:t>Millman</a:t>
            </a:r>
            <a:r>
              <a:rPr lang="es-CR" dirty="0" smtClean="0"/>
              <a:t>.</a:t>
            </a:r>
          </a:p>
          <a:p>
            <a:r>
              <a:rPr lang="es-CR" dirty="0" smtClean="0"/>
              <a:t>Circuitos </a:t>
            </a:r>
            <a:r>
              <a:rPr lang="es-CR" dirty="0"/>
              <a:t>de corriente alterna: </a:t>
            </a:r>
            <a:r>
              <a:rPr lang="es-CR" dirty="0" smtClean="0"/>
              <a:t>Concepto , Características . </a:t>
            </a:r>
            <a:r>
              <a:rPr lang="es-CR" dirty="0"/>
              <a:t>Funcionamiento </a:t>
            </a:r>
          </a:p>
        </p:txBody>
      </p:sp>
    </p:spTree>
    <p:extLst>
      <p:ext uri="{BB962C8B-B14F-4D97-AF65-F5344CB8AC3E}">
        <p14:creationId xmlns:p14="http://schemas.microsoft.com/office/powerpoint/2010/main" val="22409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752" y="342900"/>
            <a:ext cx="11108587" cy="1577340"/>
          </a:xfrm>
        </p:spPr>
        <p:txBody>
          <a:bodyPr/>
          <a:lstStyle/>
          <a:p>
            <a:r>
              <a:rPr lang="es-CR" dirty="0"/>
              <a:t>2. Distinguir las características y funcionamiento de los diferentes componentes electrónicos que conforman el equipo de cómputo.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Componentes </a:t>
            </a:r>
            <a:r>
              <a:rPr lang="es-CR" dirty="0"/>
              <a:t>de las computadoras: </a:t>
            </a:r>
            <a:r>
              <a:rPr lang="es-CR" dirty="0" smtClean="0"/>
              <a:t>Monitor , CPU , Tarjeta madre , Procesador , Chipsets , Sockets , Disipadores </a:t>
            </a:r>
            <a:r>
              <a:rPr lang="es-CR" dirty="0"/>
              <a:t>de </a:t>
            </a:r>
            <a:r>
              <a:rPr lang="es-CR" dirty="0" smtClean="0"/>
              <a:t>calor , Ventiladores , Tarjetas </a:t>
            </a:r>
            <a:r>
              <a:rPr lang="es-CR" dirty="0"/>
              <a:t>de video y </a:t>
            </a:r>
            <a:r>
              <a:rPr lang="es-CR" dirty="0" smtClean="0"/>
              <a:t>sonido , Fajas </a:t>
            </a:r>
            <a:r>
              <a:rPr lang="es-CR" dirty="0"/>
              <a:t>o </a:t>
            </a:r>
            <a:r>
              <a:rPr lang="es-CR" dirty="0" smtClean="0"/>
              <a:t>cables , Dispositivos </a:t>
            </a:r>
            <a:r>
              <a:rPr lang="es-CR" dirty="0"/>
              <a:t>de </a:t>
            </a:r>
            <a:r>
              <a:rPr lang="es-CR" dirty="0" smtClean="0"/>
              <a:t>almacenamiento , Teclado , Mouse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Componentes </a:t>
            </a:r>
            <a:r>
              <a:rPr lang="es-CR" dirty="0"/>
              <a:t>electrónicos: </a:t>
            </a:r>
            <a:r>
              <a:rPr lang="es-CR" dirty="0" smtClean="0"/>
              <a:t>Circuitos , Resistencias , Condensadores , Diodos , Transistores , </a:t>
            </a:r>
            <a:r>
              <a:rPr lang="es-CR" dirty="0" err="1" smtClean="0"/>
              <a:t>Switch</a:t>
            </a:r>
            <a:r>
              <a:rPr lang="es-CR" dirty="0" smtClean="0"/>
              <a:t> </a:t>
            </a:r>
            <a:r>
              <a:rPr lang="es-CR" dirty="0"/>
              <a:t>o </a:t>
            </a:r>
            <a:r>
              <a:rPr lang="es-CR" dirty="0" smtClean="0"/>
              <a:t>interruptores , Baterías </a:t>
            </a:r>
            <a:r>
              <a:rPr lang="es-CR" dirty="0"/>
              <a:t>o </a:t>
            </a:r>
            <a:r>
              <a:rPr lang="es-CR" dirty="0" smtClean="0"/>
              <a:t>pilas , Led </a:t>
            </a:r>
            <a:r>
              <a:rPr lang="es-CR" dirty="0"/>
              <a:t>o diodo emisor de </a:t>
            </a:r>
            <a:r>
              <a:rPr lang="es-CR" dirty="0" smtClean="0"/>
              <a:t>luz , </a:t>
            </a:r>
            <a:r>
              <a:rPr lang="es-CR" dirty="0" err="1" smtClean="0"/>
              <a:t>Jumpers</a:t>
            </a:r>
            <a:r>
              <a:rPr lang="es-C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825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1427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601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Sala de reuniones Ion</vt:lpstr>
      <vt:lpstr>Electronica</vt:lpstr>
      <vt:lpstr>1. Reconocer los principios básicos de la electricidad aplicados al trabajo con equipo de cómputo. </vt:lpstr>
      <vt:lpstr>2. Aplicar los principios fundamentales que rigen la construcción de circuitos eléctricos básicos. </vt:lpstr>
      <vt:lpstr>3. Identificar los elementos básicos para la protección de circuitos eléctricos. </vt:lpstr>
      <vt:lpstr>4. Utilizar diferentes herramientas e instrumentos para el trabajo con electricidad. </vt:lpstr>
      <vt:lpstr>Presentación de PowerPoint</vt:lpstr>
      <vt:lpstr>1. Distinguir los conceptos y principios básicos de la electrónica. </vt:lpstr>
      <vt:lpstr>2. Distinguir las características y funcionamiento de los diferentes componentes electrónicos que conforman el equipo de cómputo. </vt:lpstr>
      <vt:lpstr>Presentación de PowerPoint</vt:lpstr>
      <vt:lpstr>1. Distinguir las características y el funcionamiento de los sistemas de protección eléctrica y las fuentes de poder. </vt:lpstr>
      <vt:lpstr>2. Utilizar los principios de la electricidad y la electrónica en la instalación de fuentes de poder y sistemas de protección eléctrica.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Electronica</dc:title>
  <dc:creator>michael araya murcia</dc:creator>
  <cp:lastModifiedBy>michael araya murcia</cp:lastModifiedBy>
  <cp:revision>5</cp:revision>
  <dcterms:created xsi:type="dcterms:W3CDTF">2019-01-08T23:07:50Z</dcterms:created>
  <dcterms:modified xsi:type="dcterms:W3CDTF">2019-01-08T23:43:26Z</dcterms:modified>
</cp:coreProperties>
</file>