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2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96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2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449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668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569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36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41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04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19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66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63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78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631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6400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91807A-0151-4F3D-8E7A-6F29DF2ABCAF}" type="datetimeFigureOut">
              <a:rPr lang="es-CR" smtClean="0"/>
              <a:t>18/12/2018</a:t>
            </a:fld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FB0220-0E97-4575-8E3D-B0E3680A2CC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1150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Capitulo 1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Introducción a Linux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2696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1.1 Introducción – Software Libre y Open Source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363" y="1417638"/>
            <a:ext cx="10554574" cy="3636511"/>
          </a:xfrm>
        </p:spPr>
        <p:txBody>
          <a:bodyPr/>
          <a:lstStyle/>
          <a:p>
            <a:r>
              <a:rPr lang="es-CR" sz="2800" dirty="0" smtClean="0"/>
              <a:t>En este capítulo vamos a explorar la evolución del Linux.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01" y="3525800"/>
            <a:ext cx="5434566" cy="31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1.1 Introducción – Software Libre y Open Source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FFC000"/>
                </a:solidFill>
              </a:rPr>
              <a:t>Linux es de Código Abierto: </a:t>
            </a:r>
            <a:r>
              <a:rPr lang="es-CR" dirty="0" smtClean="0"/>
              <a:t>El código que impulsa a Linux no es propiedad de una empresa. En cambio, lo desarrolla la comunidad que lo usa.</a:t>
            </a:r>
          </a:p>
          <a:p>
            <a:r>
              <a:rPr lang="es-CR" dirty="0" smtClean="0">
                <a:solidFill>
                  <a:srgbClr val="FFC000"/>
                </a:solidFill>
              </a:rPr>
              <a:t>Esto es bueno porque </a:t>
            </a:r>
            <a:r>
              <a:rPr lang="es-CR" dirty="0" smtClean="0"/>
              <a:t>libera a los usuarios de los costos de licencia y permite modificar el código según las necesidades.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7768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1.1 Introducción – Software Libre y Open Source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222287"/>
            <a:ext cx="12036056" cy="4476225"/>
          </a:xfrm>
        </p:spPr>
        <p:txBody>
          <a:bodyPr/>
          <a:lstStyle/>
          <a:p>
            <a:r>
              <a:rPr lang="es-CR" sz="2800" dirty="0" smtClean="0">
                <a:solidFill>
                  <a:schemeClr val="accent4">
                    <a:lumMod val="75000"/>
                  </a:schemeClr>
                </a:solidFill>
              </a:rPr>
              <a:t>El código abierto ofrece, entre otras consideraciones:</a:t>
            </a:r>
          </a:p>
          <a:p>
            <a:pPr marL="0" indent="0">
              <a:buNone/>
            </a:pPr>
            <a:endParaRPr lang="es-C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CR" sz="2400" dirty="0" smtClean="0">
                <a:solidFill>
                  <a:srgbClr val="FFFF00"/>
                </a:solidFill>
              </a:rPr>
              <a:t>Acceso al código fuente: </a:t>
            </a:r>
            <a:r>
              <a:rPr lang="es-CR" sz="2400" dirty="0" smtClean="0"/>
              <a:t>ya sea para corregirlo adaptarlo.</a:t>
            </a:r>
          </a:p>
          <a:p>
            <a:pPr lvl="1"/>
            <a:r>
              <a:rPr lang="es-CR" sz="2400" dirty="0" smtClean="0">
                <a:solidFill>
                  <a:srgbClr val="FFFF00"/>
                </a:solidFill>
              </a:rPr>
              <a:t>Gratuidad: </a:t>
            </a:r>
            <a:r>
              <a:rPr lang="es-CR" sz="2400" dirty="0" smtClean="0"/>
              <a:t>El software se obtiene libremente.</a:t>
            </a:r>
          </a:p>
          <a:p>
            <a:pPr lvl="1"/>
            <a:r>
              <a:rPr lang="es-CR" sz="2400" dirty="0" smtClean="0">
                <a:solidFill>
                  <a:srgbClr val="FFFF00"/>
                </a:solidFill>
              </a:rPr>
              <a:t>Evitar monopolios de software: </a:t>
            </a:r>
            <a:r>
              <a:rPr lang="es-CR" sz="2400" dirty="0" smtClean="0"/>
              <a:t>Se debe de tener mas de una opción para obtenerlo.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1638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1.1 Introducción – Software Libre y Open Source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222287"/>
            <a:ext cx="12036056" cy="4476225"/>
          </a:xfrm>
        </p:spPr>
        <p:txBody>
          <a:bodyPr/>
          <a:lstStyle/>
          <a:p>
            <a:r>
              <a:rPr lang="es-CR" sz="2800" dirty="0" smtClean="0">
                <a:solidFill>
                  <a:schemeClr val="accent4">
                    <a:lumMod val="75000"/>
                  </a:schemeClr>
                </a:solidFill>
              </a:rPr>
              <a:t>Un resumen de la definición sería:</a:t>
            </a:r>
          </a:p>
          <a:p>
            <a:pPr marL="0" indent="0">
              <a:buNone/>
            </a:pPr>
            <a:endParaRPr lang="es-C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CR" sz="2400" dirty="0" smtClean="0">
                <a:solidFill>
                  <a:srgbClr val="FFFF00"/>
                </a:solidFill>
              </a:rPr>
              <a:t>Se puede copiar </a:t>
            </a:r>
            <a:r>
              <a:rPr lang="es-CR" sz="2400" dirty="0">
                <a:solidFill>
                  <a:srgbClr val="FFFF00"/>
                </a:solidFill>
              </a:rPr>
              <a:t>e</a:t>
            </a:r>
            <a:r>
              <a:rPr lang="es-CR" sz="2400" dirty="0" smtClean="0">
                <a:solidFill>
                  <a:srgbClr val="FFFF00"/>
                </a:solidFill>
              </a:rPr>
              <a:t>l programa.</a:t>
            </a:r>
          </a:p>
          <a:p>
            <a:pPr lvl="1"/>
            <a:r>
              <a:rPr lang="es-CR" sz="2400" dirty="0" smtClean="0">
                <a:solidFill>
                  <a:srgbClr val="FFFF00"/>
                </a:solidFill>
              </a:rPr>
              <a:t>No está permitido ocultar el código.</a:t>
            </a:r>
          </a:p>
          <a:p>
            <a:pPr lvl="1"/>
            <a:r>
              <a:rPr lang="es-CR" sz="2400" dirty="0" smtClean="0">
                <a:solidFill>
                  <a:srgbClr val="FFFF00"/>
                </a:solidFill>
              </a:rPr>
              <a:t>Permite reutilizar el </a:t>
            </a:r>
            <a:r>
              <a:rPr lang="es-CR" sz="2400" smtClean="0">
                <a:solidFill>
                  <a:srgbClr val="FFFF00"/>
                </a:solidFill>
              </a:rPr>
              <a:t>código original.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785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84</TotalTime>
  <Words>170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Capitulo 1</vt:lpstr>
      <vt:lpstr>1.1 Introducción – Software Libre y Open Source</vt:lpstr>
      <vt:lpstr>1.1 Introducción – Software Libre y Open Source</vt:lpstr>
      <vt:lpstr>1.1 Introducción – Software Libre y Open Source</vt:lpstr>
      <vt:lpstr>1.1 Introducción – Software Libre y Open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araya murcia</dc:creator>
  <cp:lastModifiedBy>michael araya murcia</cp:lastModifiedBy>
  <cp:revision>5</cp:revision>
  <dcterms:created xsi:type="dcterms:W3CDTF">2018-12-17T23:14:46Z</dcterms:created>
  <dcterms:modified xsi:type="dcterms:W3CDTF">2018-12-19T02:47:49Z</dcterms:modified>
</cp:coreProperties>
</file>