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343" autoAdjust="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118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509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04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786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864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343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97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48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116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771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15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82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205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82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35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49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4F96-94B8-4E48-AEE6-6F7B5CE0FA99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6DC4-C605-4F87-82E9-42AC67FBD41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266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Sistemas Operativos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32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1. Caracterizar los diferentes sistemas operativos a partir de su funcionamiento y especificaciones técnicas.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Sistemas </a:t>
            </a:r>
            <a:r>
              <a:rPr lang="es-CR" dirty="0"/>
              <a:t>operativos</a:t>
            </a:r>
            <a:r>
              <a:rPr lang="es-CR" dirty="0" smtClean="0"/>
              <a:t>: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Concepto , Evolución , Características , Tipos , Administradores , Llamadas </a:t>
            </a:r>
            <a:r>
              <a:rPr lang="es-CR" dirty="0"/>
              <a:t>al </a:t>
            </a:r>
            <a:r>
              <a:rPr lang="es-CR" dirty="0" smtClean="0"/>
              <a:t>sistema , Estructura , Intérprete </a:t>
            </a:r>
            <a:r>
              <a:rPr lang="es-CR" dirty="0"/>
              <a:t>de comandos.</a:t>
            </a:r>
          </a:p>
        </p:txBody>
      </p:sp>
    </p:spTree>
    <p:extLst>
      <p:ext uri="{BB962C8B-B14F-4D97-AF65-F5344CB8AC3E}">
        <p14:creationId xmlns:p14="http://schemas.microsoft.com/office/powerpoint/2010/main" val="16873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" y="764373"/>
            <a:ext cx="1123188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2. Explicar el método de administración del procesador, de los procesos y la memoria realizados por el sistema operativo.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Administración </a:t>
            </a:r>
            <a:r>
              <a:rPr lang="es-CR" dirty="0"/>
              <a:t>de la memoria</a:t>
            </a:r>
            <a:r>
              <a:rPr lang="es-CR" dirty="0" smtClean="0"/>
              <a:t>: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Conceptos , Particiones , Asignación </a:t>
            </a:r>
            <a:r>
              <a:rPr lang="es-CR" dirty="0"/>
              <a:t>de </a:t>
            </a:r>
            <a:r>
              <a:rPr lang="es-CR" dirty="0" smtClean="0"/>
              <a:t>memoria , Memoria </a:t>
            </a:r>
            <a:r>
              <a:rPr lang="es-CR" dirty="0"/>
              <a:t>virtual</a:t>
            </a:r>
            <a:r>
              <a:rPr lang="es-CR" dirty="0" smtClean="0"/>
              <a:t>.</a:t>
            </a:r>
          </a:p>
          <a:p>
            <a:r>
              <a:rPr lang="es-CR" dirty="0" smtClean="0"/>
              <a:t>Administrador </a:t>
            </a:r>
            <a:r>
              <a:rPr lang="es-CR" dirty="0"/>
              <a:t>del procesador</a:t>
            </a:r>
            <a:r>
              <a:rPr lang="es-CR" dirty="0" smtClean="0"/>
              <a:t>.</a:t>
            </a:r>
          </a:p>
          <a:p>
            <a:r>
              <a:rPr lang="es-CR" dirty="0" smtClean="0"/>
              <a:t>Planificación </a:t>
            </a:r>
            <a:r>
              <a:rPr lang="es-CR" dirty="0"/>
              <a:t>y control de procesos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Algoritmos </a:t>
            </a:r>
            <a:r>
              <a:rPr lang="es-CR" dirty="0"/>
              <a:t>de planificación de procesos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Administrador </a:t>
            </a:r>
            <a:r>
              <a:rPr lang="es-CR" dirty="0"/>
              <a:t>de procesos. </a:t>
            </a:r>
          </a:p>
        </p:txBody>
      </p:sp>
    </p:spTree>
    <p:extLst>
      <p:ext uri="{BB962C8B-B14F-4D97-AF65-F5344CB8AC3E}">
        <p14:creationId xmlns:p14="http://schemas.microsoft.com/office/powerpoint/2010/main" val="42280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3. Utilizar las funciones del sistema operativo para la administración de dispositivos y archivos.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Administrador </a:t>
            </a:r>
            <a:r>
              <a:rPr lang="es-CR" dirty="0"/>
              <a:t>de </a:t>
            </a:r>
            <a:r>
              <a:rPr lang="es-CR" dirty="0" smtClean="0"/>
              <a:t>dispositivos:</a:t>
            </a:r>
          </a:p>
          <a:p>
            <a:pPr lvl="1"/>
            <a:r>
              <a:rPr lang="es-CR" dirty="0" smtClean="0"/>
              <a:t>Dispositivos </a:t>
            </a:r>
            <a:r>
              <a:rPr lang="es-CR" dirty="0"/>
              <a:t>del </a:t>
            </a:r>
            <a:r>
              <a:rPr lang="es-CR" dirty="0" smtClean="0"/>
              <a:t>sistema.</a:t>
            </a:r>
          </a:p>
          <a:p>
            <a:pPr lvl="1"/>
            <a:r>
              <a:rPr lang="es-CR" dirty="0" smtClean="0"/>
              <a:t>Dispositivos </a:t>
            </a:r>
            <a:r>
              <a:rPr lang="es-CR" dirty="0"/>
              <a:t>de almacenamiento de acceso </a:t>
            </a:r>
            <a:r>
              <a:rPr lang="es-CR" dirty="0" smtClean="0"/>
              <a:t>directo.</a:t>
            </a:r>
          </a:p>
          <a:p>
            <a:pPr lvl="1"/>
            <a:r>
              <a:rPr lang="es-CR" dirty="0" smtClean="0"/>
              <a:t>Componentes </a:t>
            </a:r>
            <a:r>
              <a:rPr lang="es-CR" dirty="0"/>
              <a:t>del subsistema de </a:t>
            </a:r>
            <a:r>
              <a:rPr lang="es-CR" dirty="0" smtClean="0"/>
              <a:t>E/S.</a:t>
            </a:r>
          </a:p>
          <a:p>
            <a:pPr lvl="1"/>
            <a:r>
              <a:rPr lang="es-CR" dirty="0" smtClean="0"/>
              <a:t>Comunicación </a:t>
            </a:r>
            <a:r>
              <a:rPr lang="es-CR" dirty="0"/>
              <a:t>entre </a:t>
            </a:r>
            <a:r>
              <a:rPr lang="es-CR" dirty="0" smtClean="0"/>
              <a:t>dispositivos.</a:t>
            </a:r>
          </a:p>
          <a:p>
            <a:pPr lvl="1"/>
            <a:r>
              <a:rPr lang="es-CR" dirty="0" smtClean="0"/>
              <a:t>Administración </a:t>
            </a:r>
            <a:r>
              <a:rPr lang="es-CR" dirty="0"/>
              <a:t>de solicitudes de E/S</a:t>
            </a:r>
            <a:r>
              <a:rPr lang="es-CR" dirty="0" smtClean="0"/>
              <a:t>.</a:t>
            </a:r>
          </a:p>
          <a:p>
            <a:r>
              <a:rPr lang="es-CR" dirty="0" smtClean="0"/>
              <a:t>Administrador </a:t>
            </a:r>
            <a:r>
              <a:rPr lang="es-CR" dirty="0"/>
              <a:t>de archivos: </a:t>
            </a:r>
            <a:r>
              <a:rPr lang="es-CR" dirty="0" smtClean="0"/>
              <a:t>Funciones , Interacción.</a:t>
            </a:r>
          </a:p>
          <a:p>
            <a:r>
              <a:rPr lang="es-CR" dirty="0" smtClean="0"/>
              <a:t>Organización </a:t>
            </a:r>
            <a:r>
              <a:rPr lang="es-CR" dirty="0"/>
              <a:t>de archivos: </a:t>
            </a:r>
            <a:r>
              <a:rPr lang="es-CR" dirty="0" smtClean="0"/>
              <a:t>Formato </a:t>
            </a:r>
            <a:r>
              <a:rPr lang="es-CR" dirty="0"/>
              <a:t>de </a:t>
            </a:r>
            <a:r>
              <a:rPr lang="es-CR" dirty="0" smtClean="0"/>
              <a:t>registro , Organización física , Asignación </a:t>
            </a:r>
            <a:r>
              <a:rPr lang="es-CR" dirty="0"/>
              <a:t>de almacenamiento </a:t>
            </a:r>
            <a:r>
              <a:rPr lang="es-CR" dirty="0" smtClean="0"/>
              <a:t>físico , Compresión </a:t>
            </a:r>
            <a:r>
              <a:rPr lang="es-CR" dirty="0"/>
              <a:t>de </a:t>
            </a:r>
            <a:r>
              <a:rPr lang="es-CR" dirty="0" smtClean="0"/>
              <a:t>datos , Métodos </a:t>
            </a:r>
            <a:r>
              <a:rPr lang="es-CR" dirty="0"/>
              <a:t>de </a:t>
            </a:r>
            <a:r>
              <a:rPr lang="es-CR" dirty="0" smtClean="0"/>
              <a:t>acceso , Niveles </a:t>
            </a:r>
            <a:r>
              <a:rPr lang="es-CR" dirty="0"/>
              <a:t>en un sistema de administración de archivos. </a:t>
            </a:r>
          </a:p>
        </p:txBody>
      </p:sp>
    </p:spTree>
    <p:extLst>
      <p:ext uri="{BB962C8B-B14F-4D97-AF65-F5344CB8AC3E}">
        <p14:creationId xmlns:p14="http://schemas.microsoft.com/office/powerpoint/2010/main" val="399355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4. Distinguir las características del administrador de funciones de red y del sistema utilizado por el sistema operativo.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663440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Administrador </a:t>
            </a:r>
            <a:r>
              <a:rPr lang="es-CR" dirty="0"/>
              <a:t>de funciones de red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Comparación </a:t>
            </a:r>
            <a:r>
              <a:rPr lang="es-CR" dirty="0"/>
              <a:t>entre sistemas operativos de red y distribuidos. </a:t>
            </a:r>
            <a:endParaRPr lang="es-CR" dirty="0" smtClean="0"/>
          </a:p>
          <a:p>
            <a:r>
              <a:rPr lang="es-CR" dirty="0" smtClean="0"/>
              <a:t>Administrador </a:t>
            </a:r>
            <a:r>
              <a:rPr lang="es-CR" dirty="0"/>
              <a:t>de</a:t>
            </a:r>
            <a:r>
              <a:rPr lang="es-CR" dirty="0" smtClean="0"/>
              <a:t>:</a:t>
            </a:r>
          </a:p>
          <a:p>
            <a:pPr lvl="1"/>
            <a:r>
              <a:rPr lang="es-CR" dirty="0" smtClean="0"/>
              <a:t> memoria</a:t>
            </a:r>
          </a:p>
          <a:p>
            <a:pPr lvl="1"/>
            <a:r>
              <a:rPr lang="es-CR" dirty="0" smtClean="0"/>
              <a:t> procesos</a:t>
            </a:r>
          </a:p>
          <a:p>
            <a:pPr lvl="1"/>
            <a:r>
              <a:rPr lang="es-CR" dirty="0" smtClean="0"/>
              <a:t> dispositivos</a:t>
            </a:r>
          </a:p>
          <a:p>
            <a:pPr lvl="1"/>
            <a:r>
              <a:rPr lang="es-CR" dirty="0" smtClean="0"/>
              <a:t> archivos</a:t>
            </a:r>
          </a:p>
          <a:p>
            <a:pPr lvl="1"/>
            <a:r>
              <a:rPr lang="es-CR" dirty="0" smtClean="0"/>
              <a:t> </a:t>
            </a:r>
            <a:r>
              <a:rPr lang="es-CR" dirty="0"/>
              <a:t>la </a:t>
            </a:r>
            <a:r>
              <a:rPr lang="es-CR" dirty="0" smtClean="0"/>
              <a:t>red.</a:t>
            </a:r>
          </a:p>
          <a:p>
            <a:r>
              <a:rPr lang="es-CR" dirty="0" smtClean="0"/>
              <a:t>Desarrollo </a:t>
            </a:r>
            <a:r>
              <a:rPr lang="es-CR" dirty="0"/>
              <a:t>NOS: </a:t>
            </a:r>
            <a:r>
              <a:rPr lang="es-CR" dirty="0" smtClean="0"/>
              <a:t>Características , Funciones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Administrador </a:t>
            </a:r>
            <a:r>
              <a:rPr lang="es-CR" dirty="0"/>
              <a:t>del sistema</a:t>
            </a:r>
            <a:r>
              <a:rPr lang="es-CR" dirty="0" smtClean="0"/>
              <a:t>.</a:t>
            </a:r>
          </a:p>
          <a:p>
            <a:r>
              <a:rPr lang="es-CR" dirty="0" smtClean="0"/>
              <a:t>Evaluación </a:t>
            </a:r>
            <a:r>
              <a:rPr lang="es-CR" dirty="0"/>
              <a:t>de un sistema operativo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Componentes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Seguridad</a:t>
            </a:r>
            <a:r>
              <a:rPr lang="es-CR" dirty="0"/>
              <a:t>: </a:t>
            </a:r>
            <a:r>
              <a:rPr lang="es-CR" dirty="0" smtClean="0"/>
              <a:t>Niveles </a:t>
            </a:r>
            <a:r>
              <a:rPr lang="es-CR" dirty="0"/>
              <a:t>de </a:t>
            </a:r>
            <a:r>
              <a:rPr lang="es-CR" dirty="0" smtClean="0"/>
              <a:t>protección , Sistemas </a:t>
            </a:r>
            <a:r>
              <a:rPr lang="es-CR" dirty="0"/>
              <a:t>de </a:t>
            </a:r>
            <a:r>
              <a:rPr lang="es-CR" dirty="0" smtClean="0"/>
              <a:t>administración , Asaltos </a:t>
            </a:r>
            <a:r>
              <a:rPr lang="es-CR" dirty="0"/>
              <a:t>del </a:t>
            </a:r>
            <a:r>
              <a:rPr lang="es-CR" dirty="0" smtClean="0"/>
              <a:t>sistema , Asaltos </a:t>
            </a:r>
            <a:r>
              <a:rPr lang="es-CR" dirty="0"/>
              <a:t>a la red e Internet</a:t>
            </a:r>
            <a:r>
              <a:rPr lang="es-CR" dirty="0" smtClean="0"/>
              <a:t>.</a:t>
            </a:r>
          </a:p>
          <a:p>
            <a:r>
              <a:rPr lang="es-CR" dirty="0" smtClean="0"/>
              <a:t>Medición </a:t>
            </a:r>
            <a:r>
              <a:rPr lang="es-CR" dirty="0"/>
              <a:t>del rendimiento:  Herramientas  Monitoreo. </a:t>
            </a:r>
          </a:p>
        </p:txBody>
      </p:sp>
    </p:spTree>
    <p:extLst>
      <p:ext uri="{BB962C8B-B14F-4D97-AF65-F5344CB8AC3E}">
        <p14:creationId xmlns:p14="http://schemas.microsoft.com/office/powerpoint/2010/main" val="17479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5. Distinguir las características de los principales sistemas operativos utilizados en la actualidad.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024125"/>
          </a:xfrm>
        </p:spPr>
        <p:txBody>
          <a:bodyPr/>
          <a:lstStyle/>
          <a:p>
            <a:r>
              <a:rPr lang="es-CR" dirty="0" smtClean="0"/>
              <a:t>Historia </a:t>
            </a:r>
            <a:r>
              <a:rPr lang="es-CR" dirty="0"/>
              <a:t>de los SO. </a:t>
            </a:r>
            <a:endParaRPr lang="es-CR" dirty="0" smtClean="0"/>
          </a:p>
          <a:p>
            <a:r>
              <a:rPr lang="es-CR" dirty="0" smtClean="0"/>
              <a:t>Características.</a:t>
            </a:r>
          </a:p>
          <a:p>
            <a:r>
              <a:rPr lang="es-CR" dirty="0" smtClean="0"/>
              <a:t>Metas </a:t>
            </a:r>
            <a:r>
              <a:rPr lang="es-CR" dirty="0"/>
              <a:t>de diseño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Principales </a:t>
            </a:r>
            <a:r>
              <a:rPr lang="es-CR" dirty="0"/>
              <a:t>SO en el mercado: </a:t>
            </a:r>
            <a:r>
              <a:rPr lang="es-CR" dirty="0" smtClean="0"/>
              <a:t>Licenciados , Open </a:t>
            </a:r>
            <a:r>
              <a:rPr lang="es-CR" dirty="0" err="1"/>
              <a:t>Source</a:t>
            </a:r>
            <a:r>
              <a:rPr lang="es-CR" dirty="0" smtClean="0"/>
              <a:t>.</a:t>
            </a:r>
          </a:p>
          <a:p>
            <a:r>
              <a:rPr lang="es-CR" dirty="0" smtClean="0"/>
              <a:t>Requerimientos </a:t>
            </a:r>
            <a:r>
              <a:rPr lang="es-CR" dirty="0"/>
              <a:t>técnicos o de plataforma</a:t>
            </a:r>
            <a:r>
              <a:rPr lang="es-CR" dirty="0" smtClean="0"/>
              <a:t>.</a:t>
            </a:r>
          </a:p>
          <a:p>
            <a:r>
              <a:rPr lang="es-CR" dirty="0" smtClean="0"/>
              <a:t>Interfaz </a:t>
            </a:r>
            <a:r>
              <a:rPr lang="es-CR" dirty="0"/>
              <a:t>de usuario: </a:t>
            </a:r>
            <a:r>
              <a:rPr lang="es-CR" dirty="0" smtClean="0"/>
              <a:t>Ambientes gráficos , Ambientes </a:t>
            </a:r>
            <a:r>
              <a:rPr lang="es-CR" dirty="0"/>
              <a:t>de texto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Procesos </a:t>
            </a:r>
            <a:r>
              <a:rPr lang="es-CR" dirty="0"/>
              <a:t>para la administración de: </a:t>
            </a:r>
            <a:r>
              <a:rPr lang="es-CR" dirty="0" smtClean="0"/>
              <a:t>Memoria , Procesador , Dispositivos , Archivos</a:t>
            </a:r>
            <a:r>
              <a:rPr lang="es-C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147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2295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1. Analizar las medidas de seguridad e higiene necesarias para el trabajo con equipo de cómputo y herramientas manuales.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Riesgos </a:t>
            </a:r>
            <a:r>
              <a:rPr lang="es-CR" dirty="0"/>
              <a:t>eléctricos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Fuentes </a:t>
            </a:r>
            <a:r>
              <a:rPr lang="es-CR" dirty="0"/>
              <a:t>de riesgo</a:t>
            </a:r>
            <a:r>
              <a:rPr lang="es-CR" dirty="0" smtClean="0"/>
              <a:t>.</a:t>
            </a:r>
          </a:p>
          <a:p>
            <a:r>
              <a:rPr lang="es-CR" dirty="0" smtClean="0"/>
              <a:t>Medidas </a:t>
            </a:r>
            <a:r>
              <a:rPr lang="es-CR" dirty="0"/>
              <a:t>de seguridad</a:t>
            </a:r>
            <a:r>
              <a:rPr lang="es-CR" dirty="0" smtClean="0"/>
              <a:t>.</a:t>
            </a:r>
          </a:p>
          <a:p>
            <a:r>
              <a:rPr lang="es-CR" dirty="0" smtClean="0"/>
              <a:t>Herramientas </a:t>
            </a:r>
            <a:r>
              <a:rPr lang="es-CR" dirty="0"/>
              <a:t>manuales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Normas </a:t>
            </a:r>
            <a:r>
              <a:rPr lang="es-CR" dirty="0"/>
              <a:t>para la manipulación de herramientas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Cuidado </a:t>
            </a:r>
            <a:r>
              <a:rPr lang="es-CR" dirty="0"/>
              <a:t>y almacenamiento de las herramientas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Normas </a:t>
            </a:r>
            <a:r>
              <a:rPr lang="es-CR" dirty="0"/>
              <a:t>de conducta en el laboratorio</a:t>
            </a:r>
            <a:r>
              <a:rPr lang="es-CR" dirty="0" smtClean="0"/>
              <a:t>.</a:t>
            </a:r>
          </a:p>
          <a:p>
            <a:r>
              <a:rPr lang="es-CR" dirty="0" smtClean="0"/>
              <a:t>Acciones </a:t>
            </a:r>
            <a:r>
              <a:rPr lang="es-CR" dirty="0"/>
              <a:t>en caso de accidente. </a:t>
            </a:r>
          </a:p>
        </p:txBody>
      </p:sp>
    </p:spTree>
    <p:extLst>
      <p:ext uri="{BB962C8B-B14F-4D97-AF65-F5344CB8AC3E}">
        <p14:creationId xmlns:p14="http://schemas.microsoft.com/office/powerpoint/2010/main" val="169454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8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s-CR" dirty="0"/>
              <a:t>2. Instalar diferentes sistemas operativos y software específico en diferentes tipos de servidor.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45920"/>
            <a:ext cx="12192000" cy="5212079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Sistemas </a:t>
            </a:r>
            <a:r>
              <a:rPr lang="es-CR" dirty="0"/>
              <a:t>operativos: </a:t>
            </a:r>
            <a:endParaRPr lang="es-CR" dirty="0" smtClean="0"/>
          </a:p>
          <a:p>
            <a:pPr lvl="1"/>
            <a:r>
              <a:rPr lang="es-CR" dirty="0" smtClean="0"/>
              <a:t>Normas </a:t>
            </a:r>
            <a:r>
              <a:rPr lang="es-CR" dirty="0"/>
              <a:t>de seguridad para la </a:t>
            </a:r>
            <a:r>
              <a:rPr lang="es-CR" dirty="0" smtClean="0"/>
              <a:t>instalación.</a:t>
            </a:r>
          </a:p>
          <a:p>
            <a:pPr lvl="1"/>
            <a:r>
              <a:rPr lang="es-CR" dirty="0" smtClean="0"/>
              <a:t>Requerimientos técnicos.</a:t>
            </a:r>
          </a:p>
          <a:p>
            <a:pPr lvl="1"/>
            <a:r>
              <a:rPr lang="es-CR" dirty="0" smtClean="0"/>
              <a:t>Requerimientos </a:t>
            </a:r>
            <a:r>
              <a:rPr lang="es-CR" dirty="0"/>
              <a:t>de </a:t>
            </a:r>
            <a:r>
              <a:rPr lang="es-CR" dirty="0" smtClean="0"/>
              <a:t>plataforma.</a:t>
            </a:r>
          </a:p>
          <a:p>
            <a:pPr lvl="1"/>
            <a:r>
              <a:rPr lang="es-CR" dirty="0" smtClean="0"/>
              <a:t>Instalación </a:t>
            </a:r>
            <a:r>
              <a:rPr lang="es-CR" dirty="0"/>
              <a:t>del </a:t>
            </a:r>
            <a:r>
              <a:rPr lang="es-CR" dirty="0" smtClean="0"/>
              <a:t>sistema.</a:t>
            </a:r>
          </a:p>
          <a:p>
            <a:pPr lvl="1"/>
            <a:r>
              <a:rPr lang="es-CR" dirty="0" smtClean="0"/>
              <a:t>Configuración </a:t>
            </a:r>
            <a:r>
              <a:rPr lang="es-CR" dirty="0"/>
              <a:t>de componentes </a:t>
            </a:r>
            <a:r>
              <a:rPr lang="es-CR" dirty="0" smtClean="0"/>
              <a:t>internos.</a:t>
            </a:r>
          </a:p>
          <a:p>
            <a:pPr lvl="1"/>
            <a:r>
              <a:rPr lang="es-CR" dirty="0" smtClean="0"/>
              <a:t>Configuración </a:t>
            </a:r>
            <a:r>
              <a:rPr lang="es-CR" dirty="0"/>
              <a:t>de dispositivos </a:t>
            </a:r>
            <a:r>
              <a:rPr lang="es-CR" dirty="0" smtClean="0"/>
              <a:t>periféricos.</a:t>
            </a:r>
          </a:p>
          <a:p>
            <a:pPr lvl="1"/>
            <a:r>
              <a:rPr lang="es-CR" dirty="0" smtClean="0"/>
              <a:t>Creación </a:t>
            </a:r>
            <a:r>
              <a:rPr lang="es-CR" dirty="0"/>
              <a:t>de cuentas de </a:t>
            </a:r>
            <a:r>
              <a:rPr lang="es-CR" dirty="0" smtClean="0"/>
              <a:t>usuario.</a:t>
            </a:r>
          </a:p>
          <a:p>
            <a:pPr lvl="1"/>
            <a:r>
              <a:rPr lang="es-CR" dirty="0" smtClean="0"/>
              <a:t>Definición </a:t>
            </a:r>
            <a:r>
              <a:rPr lang="es-CR" dirty="0"/>
              <a:t>de derechos y </a:t>
            </a:r>
            <a:r>
              <a:rPr lang="es-CR" dirty="0" smtClean="0"/>
              <a:t>prioridades.</a:t>
            </a:r>
          </a:p>
          <a:p>
            <a:pPr lvl="1"/>
            <a:r>
              <a:rPr lang="es-CR" dirty="0" smtClean="0"/>
              <a:t>Establecimiento </a:t>
            </a:r>
            <a:r>
              <a:rPr lang="es-CR" dirty="0"/>
              <a:t>de colas de impresión. </a:t>
            </a:r>
            <a:endParaRPr lang="es-CR" dirty="0" smtClean="0"/>
          </a:p>
          <a:p>
            <a:pPr lvl="1"/>
            <a:r>
              <a:rPr lang="es-CR" dirty="0" smtClean="0"/>
              <a:t>Servicios </a:t>
            </a:r>
            <a:r>
              <a:rPr lang="es-CR" dirty="0"/>
              <a:t>de Internet y correo electrónico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Compartir </a:t>
            </a:r>
            <a:r>
              <a:rPr lang="es-CR" dirty="0"/>
              <a:t>información y otros recursos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Configuración </a:t>
            </a:r>
            <a:r>
              <a:rPr lang="es-CR" dirty="0"/>
              <a:t>de acceso en las terminales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Software </a:t>
            </a:r>
            <a:r>
              <a:rPr lang="es-CR" dirty="0"/>
              <a:t>específico: </a:t>
            </a:r>
            <a:endParaRPr lang="es-CR" dirty="0" smtClean="0"/>
          </a:p>
          <a:p>
            <a:pPr lvl="1"/>
            <a:r>
              <a:rPr lang="es-CR" dirty="0" smtClean="0"/>
              <a:t>Normas </a:t>
            </a:r>
            <a:r>
              <a:rPr lang="es-CR" dirty="0"/>
              <a:t>de seguridad para la </a:t>
            </a:r>
            <a:r>
              <a:rPr lang="es-CR" dirty="0" smtClean="0"/>
              <a:t>instalación.</a:t>
            </a:r>
          </a:p>
          <a:p>
            <a:pPr lvl="1"/>
            <a:r>
              <a:rPr lang="es-CR" dirty="0" smtClean="0"/>
              <a:t>Requerimientos técnicos.</a:t>
            </a:r>
          </a:p>
          <a:p>
            <a:pPr lvl="1"/>
            <a:r>
              <a:rPr lang="es-CR" dirty="0" smtClean="0"/>
              <a:t>Requerimientos </a:t>
            </a:r>
            <a:r>
              <a:rPr lang="es-CR" dirty="0"/>
              <a:t>de </a:t>
            </a:r>
            <a:r>
              <a:rPr lang="es-CR" dirty="0" smtClean="0"/>
              <a:t>plataforma.</a:t>
            </a:r>
          </a:p>
          <a:p>
            <a:pPr lvl="1"/>
            <a:r>
              <a:rPr lang="es-CR" dirty="0" smtClean="0"/>
              <a:t>Instalación </a:t>
            </a:r>
            <a:r>
              <a:rPr lang="es-CR" dirty="0"/>
              <a:t>del </a:t>
            </a:r>
            <a:r>
              <a:rPr lang="es-CR" dirty="0" smtClean="0"/>
              <a:t>software.</a:t>
            </a:r>
          </a:p>
          <a:p>
            <a:pPr lvl="1"/>
            <a:r>
              <a:rPr lang="es-CR" dirty="0" smtClean="0"/>
              <a:t>Opciones </a:t>
            </a:r>
            <a:r>
              <a:rPr lang="es-CR" dirty="0"/>
              <a:t>para compartir recursos e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352468011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33</TotalTime>
  <Words>478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Estela de condensación</vt:lpstr>
      <vt:lpstr>Sistemas Operativos</vt:lpstr>
      <vt:lpstr>1. Caracterizar los diferentes sistemas operativos a partir de su funcionamiento y especificaciones técnicas. </vt:lpstr>
      <vt:lpstr>2. Explicar el método de administración del procesador, de los procesos y la memoria realizados por el sistema operativo. </vt:lpstr>
      <vt:lpstr>3. Utilizar las funciones del sistema operativo para la administración de dispositivos y archivos. </vt:lpstr>
      <vt:lpstr>4. Distinguir las características del administrador de funciones de red y del sistema utilizado por el sistema operativo. </vt:lpstr>
      <vt:lpstr>5. Distinguir las características de los principales sistemas operativos utilizados en la actualidad. </vt:lpstr>
      <vt:lpstr>Presentación de PowerPoint</vt:lpstr>
      <vt:lpstr>1. Analizar las medidas de seguridad e higiene necesarias para el trabajo con equipo de cómputo y herramientas manuales. </vt:lpstr>
      <vt:lpstr>2. Instalar diferentes sistemas operativos y software específico en diferentes tipos de servidor.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michael araya murcia</dc:creator>
  <cp:lastModifiedBy>michael araya murcia</cp:lastModifiedBy>
  <cp:revision>3</cp:revision>
  <dcterms:created xsi:type="dcterms:W3CDTF">2019-01-08T23:44:32Z</dcterms:created>
  <dcterms:modified xsi:type="dcterms:W3CDTF">2019-01-09T00:17:38Z</dcterms:modified>
</cp:coreProperties>
</file>