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5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Einsatz von Mac-Rechnern im Unternehmen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Abschlussprojekt – Machine Learning &amp; Dashboard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 Projekt zeigt, wie Machine Learning und Dashboards datenbasierte Entscheidungen im IT-Bereich unterstützen können.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Problemstellung</a:t>
            </a:r>
          </a:p>
          <a:p>
            <a:r>
              <a:t>2. Zielsetzung</a:t>
            </a:r>
          </a:p>
          <a:p>
            <a:r>
              <a:t>3. Methodik</a:t>
            </a:r>
          </a:p>
          <a:p>
            <a:r>
              <a:t>4. Machine Learning Modell</a:t>
            </a:r>
          </a:p>
          <a:p>
            <a:r>
              <a:t>5. Dashboard mit Streamlit</a:t>
            </a:r>
          </a:p>
          <a:p>
            <a:r>
              <a:t>6. Empfehlungen</a:t>
            </a:r>
          </a:p>
          <a:p>
            <a:r>
              <a:t>7. Fazit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Problemstellung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Viele Unternehmen stehen vor der Entscheidung, ob sie Mac-Rechner für bestimmte Mitarbeitergruppen einsetzen sollten.</a:t>
            </a:r>
          </a:p>
          <a:p>
            <a:endParaRPr/>
          </a:p>
          <a:p>
            <a:r>
              <a:t>Es fehlen jedoch datenbasierte Empfehlungen.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Zielsetzung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Entwicklung eines ML-Modells zur Vorhersage der Eignung von Mac-Rechnern.</a:t>
            </a:r>
          </a:p>
          <a:p>
            <a:r>
              <a:t>• Aufbau eines Dashboards mit Streamlit zur interaktiven Nutzung.</a:t>
            </a:r>
          </a:p>
          <a:p>
            <a:r>
              <a:t>• Unterstützung von IT-Entscheidungen.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Datensammlung und -aufbereitung</a:t>
            </a:r>
          </a:p>
          <a:p>
            <a:r>
              <a:t>2. Training eines Klassifikationsmodells</a:t>
            </a:r>
          </a:p>
          <a:p>
            <a:r>
              <a:t>3. Integration in ein Streamlit-Dashboard</a:t>
            </a:r>
          </a:p>
          <a:p>
            <a:r>
              <a:t>4. Test und Validierung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Modell: Random Forest Classifier</a:t>
            </a:r>
          </a:p>
          <a:p>
            <a:r>
              <a:t>• Input: Mitarbeiter-Merkmale (z.B. Abteilung, Office-Apps, Rechenleistung)</a:t>
            </a:r>
          </a:p>
          <a:p>
            <a:r>
              <a:t>• Output: Wahrscheinlichkeit für Mac-Empfehlung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Systemarchitektur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286000"/>
            <a:ext cx="1828800" cy="1097280"/>
          </a:xfrm>
          <a:prstGeom prst="rect">
            <a:avLst/>
          </a:prstGeom>
          <a:solidFill>
            <a:srgbClr val="4F81B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Mitarbeiterdaten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286000"/>
            <a:ext cx="1828800" cy="1097280"/>
          </a:xfrm>
          <a:prstGeom prst="rect">
            <a:avLst/>
          </a:prstGeom>
          <a:solidFill>
            <a:srgbClr val="C0504D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Streamlit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2286000"/>
            <a:ext cx="1828800" cy="1097280"/>
          </a:xfrm>
          <a:prstGeom prst="rect">
            <a:avLst/>
          </a:prstGeom>
          <a:solidFill>
            <a:srgbClr val="9BBB5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ML Modell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2286000"/>
            <a:ext cx="1828800" cy="1097280"/>
          </a:xfrm>
          <a:prstGeom prst="rect">
            <a:avLst/>
          </a:prstGeom>
          <a:solidFill>
            <a:srgbClr val="8064A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Empfehlung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286000" y="283464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572000" y="283464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6858000" y="283464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Entwickelt mit Streamlit</a:t>
            </a:r>
          </a:p>
          <a:p>
            <a:r>
              <a:t>• Ermöglicht interaktive Eingabe von Mitarbeiterdaten</a:t>
            </a:r>
          </a:p>
          <a:p>
            <a:r>
              <a:t>• Zeigt Wahrscheinlichkeiten und Empfehlungen 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Empfehlungen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Einsatz von Mac-Rechnern für kreative Berufe</a:t>
            </a:r>
          </a:p>
          <a:p>
            <a:r>
              <a:t>• Windows-PCs für Office-lastige Tätigkeiten</a:t>
            </a:r>
          </a:p>
          <a:p>
            <a:r>
              <a:t>• Hybride Strategie möglich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Macintosh PowerPoint</Application>
  <PresentationFormat>Bildschirmpräsentation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Einsatz von Mac-Rechnern im Unternehmen</vt:lpstr>
      <vt:lpstr>Agenda</vt:lpstr>
      <vt:lpstr>Problemstellung</vt:lpstr>
      <vt:lpstr>Zielsetzung</vt:lpstr>
      <vt:lpstr>Methodik</vt:lpstr>
      <vt:lpstr>Machine Learning Modell</vt:lpstr>
      <vt:lpstr>Systemarchitektur</vt:lpstr>
      <vt:lpstr>Dashboard</vt:lpstr>
      <vt:lpstr>Empfehlungen</vt:lpstr>
      <vt:lpstr>Fazit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Blarr</cp:lastModifiedBy>
  <cp:revision>1</cp:revision>
  <dcterms:created xsi:type="dcterms:W3CDTF">2013-01-27T09:14:16Z</dcterms:created>
  <dcterms:modified xsi:type="dcterms:W3CDTF">2025-08-13T20:28:46Z</dcterms:modified>
  <cp:category/>
</cp:coreProperties>
</file>