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D1636-0932-C08F-8EB7-DD9554AE5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714497-B434-033A-E48D-D6BA59D3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09AB7-06A1-6E7F-1C13-5E4E6BFF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00C9E1-89BB-844A-F4B0-81B915E2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DC154-6909-4BD6-ECBE-9BE13E84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63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6FA42-74A5-99CF-2986-20E1CAD5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8FED38-2F66-35BA-8DF3-AD6E2AE4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B1ACC-664C-82A5-C3FF-78E95459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C7A71-9B28-AFC0-E1E1-5C505C36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11ADD-FA16-D139-BA71-55394EB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46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44CDE0-01E6-9FF6-13AD-D59D1C2F5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E25F26-D15D-3964-5365-0313C79C8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73BC9-3F60-F541-8C44-6FBC8EF2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305A8-3634-F28B-0A4D-19D7F70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68030F-4DAD-8EB4-3D7C-0753FD0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3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E705B-06B9-7066-13FF-0CE145F3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099988-9704-DA43-ACE8-404A86A2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4CC83A-0923-595F-18E2-668684F2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772162-949D-E309-39BB-A204EF54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E9730-0816-5D76-EBB1-5166A32A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5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176CA-EACD-7A5D-01FB-9AC9FF3E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82ADE2-4DC2-CD29-7AA9-9EED3BD0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20047-3DF7-AE6A-CB47-674E8FC1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8F08B-6ECE-15EB-818C-3689F8D9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FA7B0-1B70-DDA5-BA28-2D42BE9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7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B777E-BD6C-0770-DFB1-FAA315CC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C0263-A82B-4DE8-4600-94E0362AF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D45013-F259-C55E-0646-38A89FF2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76D8F6-34B2-A729-9446-96B42AC3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87261E-2FBF-498C-AA35-3257A04A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8DF2A-4709-0C85-0B74-B983381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14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17F6E-0543-1A56-13A1-928E5481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F24628-B37A-2343-4100-8C0CF3D8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5375B1-5CC9-3D0F-4430-C80CABA9F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BC2EFC-C831-B127-49B5-1C0FF611E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59379D-E5E8-E232-2176-96A00A714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BB332F-10BF-005F-4D27-2D4D10EB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ADFEE7-F99B-E80C-710A-B9E13558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3A020D-B8A5-5D7B-3F22-B2202EBB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8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2EB59-8B4F-15DD-0037-2C5C1514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779892-890F-3DA8-7B72-DFD11026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5FC66-DB97-0E17-05BD-48F40CD0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02B64-45A9-6ECB-065D-28B493A0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95633D-18C7-5542-F181-4EFCAD65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2837A8-8257-783D-7878-7EAC911E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3D8BFD-88DA-C356-6A62-CC3D3812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5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FCBAF-BF9C-2A64-D7D7-88F1D099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7993D-21FE-DA12-99D0-0341C680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BFFCC-172C-BE87-857E-6AB954C9F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1AA256-F449-864F-92AF-10F5C659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B04F9-5B2F-6885-2D22-636BBDF5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B02BB-905B-BA75-DBAB-B3120CD1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4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04730-3844-67F3-F512-A2608C98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45A7EF-D444-D677-3B5A-6EB310B1F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2ABF4C-158B-31A0-C2AA-904F5D89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59E62-B947-A9F2-7E85-5C855391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E6FA4D-3A9B-CEB6-091E-F60221FD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3B64EB-0447-A2B1-983C-391FD2D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76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489F29-9648-17A6-539E-1DFB321E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3BC2C3-4EF6-C84B-F3B4-157993AA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43A5F-2AD8-4FCF-CAF0-24426FB54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08137-116F-452A-B67D-5625C039EDA3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98DC71-28D7-CB49-6E68-DB0AEB47E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A779F-AC33-53D6-E08F-1F5A8641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508DA-0F94-4998-ADA3-9366DE9F5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0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BDE19AC-1061-4316-6614-820FE6A93139}"/>
              </a:ext>
            </a:extLst>
          </p:cNvPr>
          <p:cNvSpPr/>
          <p:nvPr/>
        </p:nvSpPr>
        <p:spPr>
          <a:xfrm>
            <a:off x="1446886" y="1225439"/>
            <a:ext cx="3157870" cy="31578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03C9FDA-277E-D61D-A1B6-2EAD8BDAD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5361"/>
              </p:ext>
            </p:extLst>
          </p:nvPr>
        </p:nvGraphicFramePr>
        <p:xfrm>
          <a:off x="1446887" y="1225438"/>
          <a:ext cx="3157870" cy="3157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574">
                  <a:extLst>
                    <a:ext uri="{9D8B030D-6E8A-4147-A177-3AD203B41FA5}">
                      <a16:colId xmlns:a16="http://schemas.microsoft.com/office/drawing/2014/main" val="4243847136"/>
                    </a:ext>
                  </a:extLst>
                </a:gridCol>
                <a:gridCol w="631574">
                  <a:extLst>
                    <a:ext uri="{9D8B030D-6E8A-4147-A177-3AD203B41FA5}">
                      <a16:colId xmlns:a16="http://schemas.microsoft.com/office/drawing/2014/main" val="730987479"/>
                    </a:ext>
                  </a:extLst>
                </a:gridCol>
                <a:gridCol w="631574">
                  <a:extLst>
                    <a:ext uri="{9D8B030D-6E8A-4147-A177-3AD203B41FA5}">
                      <a16:colId xmlns:a16="http://schemas.microsoft.com/office/drawing/2014/main" val="2579064476"/>
                    </a:ext>
                  </a:extLst>
                </a:gridCol>
                <a:gridCol w="631574">
                  <a:extLst>
                    <a:ext uri="{9D8B030D-6E8A-4147-A177-3AD203B41FA5}">
                      <a16:colId xmlns:a16="http://schemas.microsoft.com/office/drawing/2014/main" val="2418198056"/>
                    </a:ext>
                  </a:extLst>
                </a:gridCol>
                <a:gridCol w="631574">
                  <a:extLst>
                    <a:ext uri="{9D8B030D-6E8A-4147-A177-3AD203B41FA5}">
                      <a16:colId xmlns:a16="http://schemas.microsoft.com/office/drawing/2014/main" val="2184666572"/>
                    </a:ext>
                  </a:extLst>
                </a:gridCol>
              </a:tblGrid>
              <a:tr h="631574"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α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66703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β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86815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ε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29764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r>
                        <a:rPr lang="el-GR" sz="2400" dirty="0"/>
                        <a:t>γ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τ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72164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δ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67225"/>
                  </a:ext>
                </a:extLst>
              </a:tr>
            </a:tbl>
          </a:graphicData>
        </a:graphic>
      </p:graphicFrame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0057AC7-0AC3-D271-ADE4-CFB6147C239D}"/>
              </a:ext>
            </a:extLst>
          </p:cNvPr>
          <p:cNvGrpSpPr/>
          <p:nvPr/>
        </p:nvGrpSpPr>
        <p:grpSpPr>
          <a:xfrm>
            <a:off x="914569" y="764889"/>
            <a:ext cx="3690187" cy="3506373"/>
            <a:chOff x="988139" y="996110"/>
            <a:chExt cx="3690187" cy="350637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0ED5341-9E72-382F-DAD1-4D71E6DBED25}"/>
                </a:ext>
              </a:extLst>
            </p:cNvPr>
            <p:cNvSpPr txBox="1"/>
            <p:nvPr/>
          </p:nvSpPr>
          <p:spPr>
            <a:xfrm>
              <a:off x="1520456" y="999460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T0</a:t>
              </a:r>
              <a:endParaRPr lang="de-DE" sz="2400" baseline="-25000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2DD5138-B122-AADE-8568-17AE335E42B3}"/>
                </a:ext>
              </a:extLst>
            </p:cNvPr>
            <p:cNvSpPr txBox="1"/>
            <p:nvPr/>
          </p:nvSpPr>
          <p:spPr>
            <a:xfrm>
              <a:off x="2147777" y="997227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T1</a:t>
              </a:r>
              <a:endParaRPr lang="de-DE" sz="2400" baseline="-250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0EDEB13-24CF-D27E-7FC5-4B530B9CCB11}"/>
                </a:ext>
              </a:extLst>
            </p:cNvPr>
            <p:cNvSpPr txBox="1"/>
            <p:nvPr/>
          </p:nvSpPr>
          <p:spPr>
            <a:xfrm>
              <a:off x="2776256" y="998343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T2</a:t>
              </a:r>
              <a:endParaRPr lang="de-DE" sz="2400" baseline="-250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5E1E36-0ABE-7656-493B-73CDE32D60B5}"/>
                </a:ext>
              </a:extLst>
            </p:cNvPr>
            <p:cNvSpPr txBox="1"/>
            <p:nvPr/>
          </p:nvSpPr>
          <p:spPr>
            <a:xfrm>
              <a:off x="3403577" y="996110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A</a:t>
              </a:r>
              <a:endParaRPr lang="de-DE" sz="2400" baseline="-250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FCE0593-9B27-F0A1-2A28-49EBA77643EB}"/>
                </a:ext>
              </a:extLst>
            </p:cNvPr>
            <p:cNvSpPr txBox="1"/>
            <p:nvPr/>
          </p:nvSpPr>
          <p:spPr>
            <a:xfrm>
              <a:off x="4051005" y="996110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</a:t>
              </a:r>
              <a:endParaRPr lang="de-DE" sz="2400" baseline="-250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20BA2EC-A734-1761-364F-48D97B459978}"/>
                </a:ext>
              </a:extLst>
            </p:cNvPr>
            <p:cNvSpPr txBox="1"/>
            <p:nvPr/>
          </p:nvSpPr>
          <p:spPr>
            <a:xfrm>
              <a:off x="988140" y="1546222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T0</a:t>
              </a:r>
              <a:endParaRPr lang="de-DE" sz="2400" baseline="-250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6F92594-95FA-A834-5554-326BDB45886F}"/>
                </a:ext>
              </a:extLst>
            </p:cNvPr>
            <p:cNvSpPr txBox="1"/>
            <p:nvPr/>
          </p:nvSpPr>
          <p:spPr>
            <a:xfrm>
              <a:off x="988140" y="2142032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T1</a:t>
              </a:r>
              <a:endParaRPr lang="de-DE" sz="2400" baseline="-250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B01E33A-DEDD-B9C3-216C-7E5A17C784FA}"/>
                </a:ext>
              </a:extLst>
            </p:cNvPr>
            <p:cNvSpPr txBox="1"/>
            <p:nvPr/>
          </p:nvSpPr>
          <p:spPr>
            <a:xfrm>
              <a:off x="988140" y="2781354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T2</a:t>
              </a:r>
              <a:endParaRPr lang="de-DE" sz="2400" baseline="-250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B63709F-73A5-A33B-4A6D-DC5CD5FB0719}"/>
                </a:ext>
              </a:extLst>
            </p:cNvPr>
            <p:cNvSpPr txBox="1"/>
            <p:nvPr/>
          </p:nvSpPr>
          <p:spPr>
            <a:xfrm>
              <a:off x="988140" y="3467108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A</a:t>
              </a:r>
              <a:endParaRPr lang="de-DE" sz="2400" baseline="-250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94384A2-E308-0674-B8A0-349A83BF2357}"/>
                </a:ext>
              </a:extLst>
            </p:cNvPr>
            <p:cNvSpPr txBox="1"/>
            <p:nvPr/>
          </p:nvSpPr>
          <p:spPr>
            <a:xfrm>
              <a:off x="988139" y="4040818"/>
              <a:ext cx="62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</a:t>
              </a:r>
              <a:endParaRPr lang="de-DE" sz="2400" baseline="-25000" dirty="0"/>
            </a:p>
          </p:txBody>
        </p:sp>
      </p:grp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BC5816C8-4582-1C04-68A5-D5328E83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56519"/>
              </p:ext>
            </p:extLst>
          </p:nvPr>
        </p:nvGraphicFramePr>
        <p:xfrm>
          <a:off x="6251197" y="1225438"/>
          <a:ext cx="5055400" cy="5052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925">
                  <a:extLst>
                    <a:ext uri="{9D8B030D-6E8A-4147-A177-3AD203B41FA5}">
                      <a16:colId xmlns:a16="http://schemas.microsoft.com/office/drawing/2014/main" val="4243847136"/>
                    </a:ext>
                  </a:extLst>
                </a:gridCol>
                <a:gridCol w="631925">
                  <a:extLst>
                    <a:ext uri="{9D8B030D-6E8A-4147-A177-3AD203B41FA5}">
                      <a16:colId xmlns:a16="http://schemas.microsoft.com/office/drawing/2014/main" val="730987479"/>
                    </a:ext>
                  </a:extLst>
                </a:gridCol>
                <a:gridCol w="631925">
                  <a:extLst>
                    <a:ext uri="{9D8B030D-6E8A-4147-A177-3AD203B41FA5}">
                      <a16:colId xmlns:a16="http://schemas.microsoft.com/office/drawing/2014/main" val="2579064476"/>
                    </a:ext>
                  </a:extLst>
                </a:gridCol>
                <a:gridCol w="631925">
                  <a:extLst>
                    <a:ext uri="{9D8B030D-6E8A-4147-A177-3AD203B41FA5}">
                      <a16:colId xmlns:a16="http://schemas.microsoft.com/office/drawing/2014/main" val="2418198056"/>
                    </a:ext>
                  </a:extLst>
                </a:gridCol>
                <a:gridCol w="631925">
                  <a:extLst>
                    <a:ext uri="{9D8B030D-6E8A-4147-A177-3AD203B41FA5}">
                      <a16:colId xmlns:a16="http://schemas.microsoft.com/office/drawing/2014/main" val="2184666572"/>
                    </a:ext>
                  </a:extLst>
                </a:gridCol>
                <a:gridCol w="631925">
                  <a:extLst>
                    <a:ext uri="{9D8B030D-6E8A-4147-A177-3AD203B41FA5}">
                      <a16:colId xmlns:a16="http://schemas.microsoft.com/office/drawing/2014/main" val="3113923079"/>
                    </a:ext>
                  </a:extLst>
                </a:gridCol>
                <a:gridCol w="631925">
                  <a:extLst>
                    <a:ext uri="{9D8B030D-6E8A-4147-A177-3AD203B41FA5}">
                      <a16:colId xmlns:a16="http://schemas.microsoft.com/office/drawing/2014/main" val="3947334126"/>
                    </a:ext>
                  </a:extLst>
                </a:gridCol>
                <a:gridCol w="631925">
                  <a:extLst>
                    <a:ext uri="{9D8B030D-6E8A-4147-A177-3AD203B41FA5}">
                      <a16:colId xmlns:a16="http://schemas.microsoft.com/office/drawing/2014/main" val="990975154"/>
                    </a:ext>
                  </a:extLst>
                </a:gridCol>
              </a:tblGrid>
              <a:tr h="631574"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kumimoji="0" lang="de-DE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66703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β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86815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ε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ε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29764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γ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τ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72164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γ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τ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69595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γ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τ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65582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δ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δ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δ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76276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δ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δ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δ</a:t>
                      </a:r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67225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388357B-5D3E-3E4A-FC32-86AB7FD4272A}"/>
              </a:ext>
            </a:extLst>
          </p:cNvPr>
          <p:cNvSpPr txBox="1"/>
          <p:nvPr/>
        </p:nvSpPr>
        <p:spPr>
          <a:xfrm>
            <a:off x="6257959" y="768239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T0</a:t>
            </a:r>
            <a:endParaRPr lang="de-DE" sz="2400" baseline="-25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348CD0-4E1A-06AB-A681-A8C85BA73981}"/>
              </a:ext>
            </a:extLst>
          </p:cNvPr>
          <p:cNvSpPr txBox="1"/>
          <p:nvPr/>
        </p:nvSpPr>
        <p:spPr>
          <a:xfrm>
            <a:off x="6885280" y="766006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T1</a:t>
            </a:r>
            <a:endParaRPr lang="de-DE" sz="2400" baseline="-25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BF8C70-0B86-C910-A8C2-8461593378FB}"/>
              </a:ext>
            </a:extLst>
          </p:cNvPr>
          <p:cNvSpPr txBox="1"/>
          <p:nvPr/>
        </p:nvSpPr>
        <p:spPr>
          <a:xfrm>
            <a:off x="7513759" y="767122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T2</a:t>
            </a:r>
            <a:endParaRPr lang="de-DE" sz="2400" baseline="-25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B1DFCE2-3FCC-0B0B-CBF3-C8CE9811A676}"/>
              </a:ext>
            </a:extLst>
          </p:cNvPr>
          <p:cNvSpPr txBox="1"/>
          <p:nvPr/>
        </p:nvSpPr>
        <p:spPr>
          <a:xfrm>
            <a:off x="10041459" y="771811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</a:t>
            </a:r>
            <a:r>
              <a:rPr lang="de-DE" sz="2400" baseline="-25000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C8408C3-0C72-29D1-47A8-3A5DDFB58F5F}"/>
              </a:ext>
            </a:extLst>
          </p:cNvPr>
          <p:cNvSpPr txBox="1"/>
          <p:nvPr/>
        </p:nvSpPr>
        <p:spPr>
          <a:xfrm>
            <a:off x="5725643" y="1315001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T0</a:t>
            </a:r>
            <a:endParaRPr lang="de-DE" sz="2400" baseline="-25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AC39803-8168-D810-BE57-C8BCA339CE48}"/>
              </a:ext>
            </a:extLst>
          </p:cNvPr>
          <p:cNvSpPr txBox="1"/>
          <p:nvPr/>
        </p:nvSpPr>
        <p:spPr>
          <a:xfrm>
            <a:off x="5725643" y="1910811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T1</a:t>
            </a:r>
            <a:endParaRPr lang="de-DE" sz="2400" baseline="-25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EEC7962-C9D3-58B4-C209-02D6B4885F0C}"/>
              </a:ext>
            </a:extLst>
          </p:cNvPr>
          <p:cNvSpPr txBox="1"/>
          <p:nvPr/>
        </p:nvSpPr>
        <p:spPr>
          <a:xfrm>
            <a:off x="5725643" y="2550133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T2</a:t>
            </a:r>
            <a:endParaRPr lang="de-DE" sz="2400" baseline="-25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DF517D6-2BB1-AD96-5555-FE3965B7BB02}"/>
              </a:ext>
            </a:extLst>
          </p:cNvPr>
          <p:cNvSpPr txBox="1"/>
          <p:nvPr/>
        </p:nvSpPr>
        <p:spPr>
          <a:xfrm>
            <a:off x="10662618" y="764888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</a:t>
            </a:r>
            <a:r>
              <a:rPr lang="de-DE" sz="2400" baseline="-25000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17AA15F-1B4E-C1A0-85BD-2C20FDDAF529}"/>
              </a:ext>
            </a:extLst>
          </p:cNvPr>
          <p:cNvSpPr txBox="1"/>
          <p:nvPr/>
        </p:nvSpPr>
        <p:spPr>
          <a:xfrm>
            <a:off x="8155162" y="763773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</a:t>
            </a:r>
            <a:r>
              <a:rPr lang="de-DE" sz="2400" baseline="-25000" dirty="0"/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63760E1-8D40-9A72-6454-A1FBC206E0B5}"/>
              </a:ext>
            </a:extLst>
          </p:cNvPr>
          <p:cNvSpPr txBox="1"/>
          <p:nvPr/>
        </p:nvSpPr>
        <p:spPr>
          <a:xfrm>
            <a:off x="8825622" y="763772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</a:t>
            </a:r>
            <a:r>
              <a:rPr lang="de-DE" sz="2400" baseline="-250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EC0545-63CD-67D4-31DF-8C286098FCAE}"/>
              </a:ext>
            </a:extLst>
          </p:cNvPr>
          <p:cNvSpPr txBox="1"/>
          <p:nvPr/>
        </p:nvSpPr>
        <p:spPr>
          <a:xfrm>
            <a:off x="9414138" y="771811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</a:t>
            </a:r>
            <a:r>
              <a:rPr lang="de-DE" sz="2400" baseline="-25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F5B8D24-09DC-91E6-9928-E4FBBBBECCC7}"/>
              </a:ext>
            </a:extLst>
          </p:cNvPr>
          <p:cNvSpPr txBox="1"/>
          <p:nvPr/>
        </p:nvSpPr>
        <p:spPr>
          <a:xfrm>
            <a:off x="5725643" y="5078184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</a:t>
            </a:r>
            <a:r>
              <a:rPr lang="de-DE" sz="2400" baseline="-25000" dirty="0"/>
              <a:t>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C34379-677C-4C05-8F7F-BA57A28CBCDB}"/>
              </a:ext>
            </a:extLst>
          </p:cNvPr>
          <p:cNvSpPr txBox="1"/>
          <p:nvPr/>
        </p:nvSpPr>
        <p:spPr>
          <a:xfrm>
            <a:off x="5708768" y="5718933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</a:t>
            </a:r>
            <a:r>
              <a:rPr lang="de-DE" sz="2400" baseline="-25000" dirty="0"/>
              <a:t>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F8273E5-9197-3777-CB7D-CD570ED6AFC1}"/>
              </a:ext>
            </a:extLst>
          </p:cNvPr>
          <p:cNvSpPr txBox="1"/>
          <p:nvPr/>
        </p:nvSpPr>
        <p:spPr>
          <a:xfrm>
            <a:off x="5725643" y="3189455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</a:t>
            </a:r>
            <a:r>
              <a:rPr lang="de-DE" sz="2400" baseline="-25000" dirty="0"/>
              <a:t>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238FDE7-763E-0784-332D-53AD27AF63D4}"/>
              </a:ext>
            </a:extLst>
          </p:cNvPr>
          <p:cNvSpPr txBox="1"/>
          <p:nvPr/>
        </p:nvSpPr>
        <p:spPr>
          <a:xfrm>
            <a:off x="5725643" y="3830204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</a:t>
            </a:r>
            <a:r>
              <a:rPr lang="de-DE" sz="2400" baseline="-25000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8559D58-D117-5976-48BD-14CCE7BE038B}"/>
              </a:ext>
            </a:extLst>
          </p:cNvPr>
          <p:cNvSpPr txBox="1"/>
          <p:nvPr/>
        </p:nvSpPr>
        <p:spPr>
          <a:xfrm>
            <a:off x="5708769" y="4470953"/>
            <a:ext cx="6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</a:t>
            </a:r>
            <a:r>
              <a:rPr lang="de-DE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66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Bonart</dc:creator>
  <cp:lastModifiedBy>Michael Bonart</cp:lastModifiedBy>
  <cp:revision>3</cp:revision>
  <dcterms:created xsi:type="dcterms:W3CDTF">2025-05-02T11:30:21Z</dcterms:created>
  <dcterms:modified xsi:type="dcterms:W3CDTF">2025-05-02T12:17:50Z</dcterms:modified>
</cp:coreProperties>
</file>