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22e7f4bf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22e7f4bf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2e7f4bf1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2e7f4bf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2e7f4bf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2e7f4bf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2e7f4b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2e7f4b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2e7f4bf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22e7f4bf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22e7f4bf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22e7f4bf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2e7f4bf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2e7f4bf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2e7f4bf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22e7f4bf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2e7f4bf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22e7f4bf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2e7f4b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22e7f4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2e7f4bf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22e7f4bf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2e7f4bf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22e7f4bf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2e7f4bf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2e7f4bf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2e7f4bf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2e7f4bf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2e7f4bf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22e7f4bf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2e7f4b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2e7f4b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2e7f4bf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2e7f4bf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ichaelBosworth2/PatternDesigns/tree/main/src/main/jav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DESIGN PATTERNS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Carlos Alvarez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Mauricio Hernandez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Michael Bosworth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037725" y="4667850"/>
            <a:ext cx="10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Repository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25" y="1164675"/>
            <a:ext cx="6331250" cy="34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-Clase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-Interfaz de la clase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-Una clase hijo de la clase base la cual decoramos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-Una clase abstracta Decorator que implementa la interfaz de la clase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-Clases hijas de las clase abstracta que sirven de funcionalidades extras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-Mandar instancia de objetos a los constructores de esa clase.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362500" y="162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5500"/>
              <a:t>DEMO</a:t>
            </a:r>
            <a:endParaRPr sz="5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COMMAND PATTERN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572000" y="1160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patrón establece que las solicitudes deben encapsularse como objetos que, como cualquier otro objeto, pueden almacenarse y pasarse por la aplicación.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Las solicitudes encapsuladas como objetos se conocen como </a:t>
            </a:r>
            <a:r>
              <a:rPr i="1" lang="es-419">
                <a:solidFill>
                  <a:schemeClr val="accent2"/>
                </a:solidFill>
              </a:rPr>
              <a:t>commands</a:t>
            </a:r>
            <a:r>
              <a:rPr lang="es-419"/>
              <a:t>.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5" y="1160550"/>
            <a:ext cx="4267201" cy="310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Aplicabilidad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25179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-419" sz="1400"/>
              <a:t>Este patrón permite guardar listas de código que se ejecutan en otro momento o múltiples veces. </a:t>
            </a:r>
            <a:endParaRPr sz="14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01882"/>
            <a:ext cx="3934900" cy="194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25" y="2901875"/>
            <a:ext cx="3970256" cy="19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1391675" y="2602325"/>
            <a:ext cx="20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TurnTVOn Command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919525" y="2602325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TurnTVOff Command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987" y="1057610"/>
            <a:ext cx="3276025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6417275" y="1031925"/>
            <a:ext cx="2475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lt2"/>
                </a:solidFill>
              </a:rPr>
              <a:t>Una de las ventajas de este patrón, es que permite la extensión de nuevos </a:t>
            </a:r>
            <a:r>
              <a:rPr i="1" lang="es-419">
                <a:solidFill>
                  <a:schemeClr val="lt2"/>
                </a:solidFill>
              </a:rPr>
              <a:t>commands </a:t>
            </a:r>
            <a:r>
              <a:rPr lang="es-419">
                <a:solidFill>
                  <a:schemeClr val="lt2"/>
                </a:solidFill>
              </a:rPr>
              <a:t>con facilidad sin cambiar el código existente.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681150" y="709425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Command Interface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387800"/>
            <a:ext cx="80200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-Creamos interfaz del receiver.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-Creamos una clase (receiver) que implemente la interfaz.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-Creamos interfaz de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-Creamos comandos </a:t>
            </a:r>
            <a:r>
              <a:rPr lang="es-419"/>
              <a:t>específicos</a:t>
            </a:r>
            <a:r>
              <a:rPr lang="es-419"/>
              <a:t> (ConcreteCommands).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-Creamos una clase (invoker) con un </a:t>
            </a:r>
            <a:r>
              <a:rPr lang="es-419"/>
              <a:t>método</a:t>
            </a:r>
            <a:r>
              <a:rPr lang="es-419"/>
              <a:t> que ejecute el </a:t>
            </a:r>
            <a:r>
              <a:rPr lang="es-419"/>
              <a:t>método</a:t>
            </a:r>
            <a:r>
              <a:rPr lang="es-419"/>
              <a:t> execute().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Consecuencias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281775" y="2075052"/>
            <a:ext cx="42603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La consecuencia más grande de este patrón de diseño, es el hecho de que podemos terminar con muchas clases pequeñas. </a:t>
            </a:r>
            <a:endParaRPr sz="20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00" y="1152475"/>
            <a:ext cx="2868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341250" y="2036400"/>
            <a:ext cx="23022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5500">
                <a:solidFill>
                  <a:schemeClr val="lt2"/>
                </a:solidFill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PATRÓN</a:t>
            </a:r>
            <a:r>
              <a:rPr lang="es-419"/>
              <a:t> PROTOTYPE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La intención de este patrón es poder crear distintos objetos de un mismo tipo con los valores ya establecidos, usándose para ello una instancia prototípica que pueda clonarse a sí misma, sin que el código dependa de sus clases.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00" y="2248500"/>
            <a:ext cx="1041250" cy="23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375" y="2248500"/>
            <a:ext cx="1041250" cy="23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250" y="2248500"/>
            <a:ext cx="1041250" cy="23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Aplicabilidad</a:t>
            </a:r>
            <a:endParaRPr sz="45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91275" y="81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419" sz="1900">
                <a:solidFill>
                  <a:schemeClr val="dk1"/>
                </a:solidFill>
              </a:rPr>
              <a:t>Si el sistema debe de ser independiente de cómo, dónde y cuándo se crean sus productos.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419" sz="1900">
                <a:solidFill>
                  <a:schemeClr val="dk1"/>
                </a:solidFill>
              </a:rPr>
              <a:t>Permite especificar instancias en tiempos de ejecución.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419" sz="1900">
                <a:solidFill>
                  <a:schemeClr val="dk1"/>
                </a:solidFill>
              </a:rPr>
              <a:t>Si se quiere reducir el número de clases.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419" sz="1900">
                <a:solidFill>
                  <a:schemeClr val="dk1"/>
                </a:solidFill>
              </a:rPr>
              <a:t>Si las instancias que se generan tienen estados limitados.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75950" y="0"/>
            <a:ext cx="82929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800"/>
              <a:t>Analogía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54" y="932400"/>
            <a:ext cx="5848596" cy="40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1000125"/>
            <a:ext cx="44767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-Clase base abstracta que </a:t>
            </a:r>
            <a:r>
              <a:rPr lang="es-419"/>
              <a:t>contendrá</a:t>
            </a:r>
            <a:r>
              <a:rPr lang="es-419"/>
              <a:t> el </a:t>
            </a:r>
            <a:r>
              <a:rPr lang="es-419"/>
              <a:t>método</a:t>
            </a:r>
            <a:r>
              <a:rPr lang="es-419"/>
              <a:t> clonar (obligatoriamente si deseamos usar su </a:t>
            </a:r>
            <a:r>
              <a:rPr lang="es-419"/>
              <a:t>función</a:t>
            </a:r>
            <a:r>
              <a:rPr lang="es-419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-Esta clase abstracta </a:t>
            </a:r>
            <a:r>
              <a:rPr lang="es-419"/>
              <a:t>debe</a:t>
            </a:r>
            <a:r>
              <a:rPr lang="es-419"/>
              <a:t> tener un constructor adicional que acepte un objeto de dicha clase como argumento; dicho constructor </a:t>
            </a:r>
            <a:r>
              <a:rPr lang="es-419"/>
              <a:t>deberá</a:t>
            </a:r>
            <a:r>
              <a:rPr lang="es-419"/>
              <a:t> copiar los valores de todos los campos definidos en la clase del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-Clase/es </a:t>
            </a:r>
            <a:r>
              <a:rPr lang="es-419"/>
              <a:t>hijo/os de la clase base implementará el método de clonación, sobre escribiendolo y utilizando el operador new seguido de su nombre de clase.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-Y el cliente instanciara los objetos y podrá clonarlos si así lo requiere.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PATRÓN DECORADOR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La intención de este patrón de diseño es enganchar diferentes responsabilidades adicionales a un objeto dinámico. Los decoradores proveen una manera alternativa de subclases para extender una funcionalidad.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826" y="2098426"/>
            <a:ext cx="2309174" cy="24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05" y="2126505"/>
            <a:ext cx="1624225" cy="2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149425" y="2509325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SPEED:1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251300" y="2571750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ATK:10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2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SPEED:5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Aplicabilidad</a:t>
            </a:r>
            <a:endParaRPr sz="45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91275" y="81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Para agregar responsabilidades a objetos individuales dinámica y transparentemente, eso es, sin afectar a otros objetos.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Para responsabilidades que pueden ser quitadas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Cuando la extensión de una subclase es impráctica.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0" y="2447980"/>
            <a:ext cx="1624225" cy="2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706325" y="2647100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SPEED:1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514" y="2371776"/>
            <a:ext cx="2309174" cy="2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213400" y="2571750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ATK:10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2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SPEED:5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180" y="2324830"/>
            <a:ext cx="1624225" cy="2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8242150" y="2647100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SPEED:1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