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22e7f4bf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22e7f4bf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22e7f4bf1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22e7f4bf1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22e7f4bf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22e7f4bf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22e7f4bf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22e7f4bf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22e7f4bf1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22e7f4bf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22e7f4bf1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22e7f4bf1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22e7f4bf1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22e7f4bf1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22e7f4bf1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22e7f4bf1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22e7f4bf1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22e7f4bf1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22e7f4b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22e7f4b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22e7f4bf1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22e7f4bf1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22e7f4bf1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22e7f4bf1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22e7f4bf1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22e7f4bf1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22e7f4bf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22e7f4bf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22e7f4bf1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22e7f4bf1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22e7f4bf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22e7f4bf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22e7f4bf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22e7f4bf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MichaelBosworth2/PatternDesigns/tree/main/src/main/java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DESIGN PATTERNS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Carlos Alvarez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Mauricio Hernandez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Michael Bosworth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8037725" y="4667850"/>
            <a:ext cx="103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Repository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Estructura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125" y="1164675"/>
            <a:ext cx="6331250" cy="34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Implementación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-Clase 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-Interfaz de la clase 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-Una clase hijo de la clase base la cual decoramos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-Una clase abstracta Decorator que implementa la interfaz de la clase 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-Clases hijas de las clase abstracta que sirven de funcionalidades extras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-Mandar instancia de objetos a los constructores de esa clase. 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362500" y="1623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5500"/>
              <a:t>DEMO</a:t>
            </a:r>
            <a:endParaRPr sz="5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COMMAND PATTERN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4572000" y="116055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Este patrón establece que las solicitudes deben encapsularse como objetos que, como cualquier otro objeto, pueden almacenarse y pasarse por la aplicación.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Las solicitudes encapsuladas como objetos se conocen como </a:t>
            </a:r>
            <a:r>
              <a:rPr i="1" lang="es-419">
                <a:solidFill>
                  <a:schemeClr val="accent2"/>
                </a:solidFill>
              </a:rPr>
              <a:t>commands</a:t>
            </a:r>
            <a:r>
              <a:rPr lang="es-419"/>
              <a:t>.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25" y="1160550"/>
            <a:ext cx="4267201" cy="3100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Aplicabilidad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Este patrón permite guardar listas de código que se ejecutan en otro momento o múltiples veces.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Una de las ventajas de este patrón, es que permite la extensión de nuevos </a:t>
            </a:r>
            <a:r>
              <a:rPr i="1" lang="es-419"/>
              <a:t>commands </a:t>
            </a:r>
            <a:r>
              <a:rPr lang="es-419"/>
              <a:t>con facilidad sin cambiar el código existente.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49075"/>
            <a:ext cx="4235896" cy="208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5796" y="2744763"/>
            <a:ext cx="4291605" cy="209825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/>
          <p:nvPr/>
        </p:nvSpPr>
        <p:spPr>
          <a:xfrm>
            <a:off x="1474300" y="2344575"/>
            <a:ext cx="191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TurnTVOn Command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5866250" y="2408275"/>
            <a:ext cx="191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TurnTVOff Command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Estructura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75" y="1387800"/>
            <a:ext cx="802005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Implementación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-Creamos interfaz del receiver.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-Creamos una clase (receiver) que implemente la interfaz.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-Creamos interfaz de command.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-Creamos comando </a:t>
            </a:r>
            <a:r>
              <a:rPr lang="es-419"/>
              <a:t>específicos</a:t>
            </a:r>
            <a:r>
              <a:rPr lang="es-419"/>
              <a:t> (ConcreteCommands).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-Creamos una clase (invoker) con un </a:t>
            </a:r>
            <a:r>
              <a:rPr lang="es-419"/>
              <a:t>método</a:t>
            </a:r>
            <a:r>
              <a:rPr lang="es-419"/>
              <a:t> que ejecute el </a:t>
            </a:r>
            <a:r>
              <a:rPr lang="es-419"/>
              <a:t>método</a:t>
            </a:r>
            <a:r>
              <a:rPr lang="es-419"/>
              <a:t> execute().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Consecuencias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4281775" y="2075052"/>
            <a:ext cx="4260300" cy="19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000"/>
              <a:t>La consecuencia más grande de este patrón de diseño, es el hecho de que podemos terminar con muchas clases pequeñas. </a:t>
            </a:r>
            <a:endParaRPr sz="2000"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800" y="1152475"/>
            <a:ext cx="286860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341250" y="2036400"/>
            <a:ext cx="2302200" cy="10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5500">
                <a:solidFill>
                  <a:schemeClr val="lt2"/>
                </a:solidFill>
              </a:rPr>
              <a:t>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PATRÓN</a:t>
            </a:r>
            <a:r>
              <a:rPr lang="es-419"/>
              <a:t> PROTOTYPE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</a:rPr>
              <a:t>La intención de este patrón es poder crear distintos objetos de un mismo tipo con los valores ya establecidos, usándose para ello una instancia prototípica que pueda clonarse a sí misma, sin que el código dependa de sus clases.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500" y="2248500"/>
            <a:ext cx="1041250" cy="232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1375" y="2248500"/>
            <a:ext cx="1041250" cy="232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7250" y="2248500"/>
            <a:ext cx="1041250" cy="232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Aplicabilidad</a:t>
            </a:r>
            <a:endParaRPr sz="4500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91275" y="817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s-419" sz="1900">
                <a:solidFill>
                  <a:schemeClr val="dk1"/>
                </a:solidFill>
              </a:rPr>
              <a:t>Si el sistema debe de ser independiente de cómo, dónde y cuándo se crean sus productos.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s-419" sz="1900">
                <a:solidFill>
                  <a:schemeClr val="dk1"/>
                </a:solidFill>
              </a:rPr>
              <a:t>Permite especificar instancias en tiempos de ejecución.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s-419" sz="1900">
                <a:solidFill>
                  <a:schemeClr val="dk1"/>
                </a:solidFill>
              </a:rPr>
              <a:t>Si se quiere reducir el número de clases.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s-419" sz="1900">
                <a:solidFill>
                  <a:schemeClr val="dk1"/>
                </a:solidFill>
              </a:rPr>
              <a:t>Si las instancias que se generan tienen estados limitados.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ctrTitle"/>
          </p:nvPr>
        </p:nvSpPr>
        <p:spPr>
          <a:xfrm>
            <a:off x="75950" y="0"/>
            <a:ext cx="8292900" cy="93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2800"/>
              <a:t>Analogía</a:t>
            </a:r>
            <a:endParaRPr/>
          </a:p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454" y="932400"/>
            <a:ext cx="5848596" cy="40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Estructura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625" y="1000125"/>
            <a:ext cx="447675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Implementación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-Clase base abstracta que </a:t>
            </a:r>
            <a:r>
              <a:rPr lang="es-419"/>
              <a:t>contendrá</a:t>
            </a:r>
            <a:r>
              <a:rPr lang="es-419"/>
              <a:t> el </a:t>
            </a:r>
            <a:r>
              <a:rPr lang="es-419"/>
              <a:t>método</a:t>
            </a:r>
            <a:r>
              <a:rPr lang="es-419"/>
              <a:t> clonar (obligatoriamente si deseamos usar su </a:t>
            </a:r>
            <a:r>
              <a:rPr lang="es-419"/>
              <a:t>función</a:t>
            </a:r>
            <a:r>
              <a:rPr lang="es-419"/>
              <a:t>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-Esta clase abstracta </a:t>
            </a:r>
            <a:r>
              <a:rPr lang="es-419"/>
              <a:t>debe</a:t>
            </a:r>
            <a:r>
              <a:rPr lang="es-419"/>
              <a:t> tener un constructor adicional que acepte un objeto de dicha clase como argumento; dicho constructor </a:t>
            </a:r>
            <a:r>
              <a:rPr lang="es-419"/>
              <a:t>deberá</a:t>
            </a:r>
            <a:r>
              <a:rPr lang="es-419"/>
              <a:t> copiar los valores de todos los campos definidos en la clase del objeto.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-Clase/es </a:t>
            </a:r>
            <a:r>
              <a:rPr lang="es-419"/>
              <a:t>hijo/os de la clase base implementará el método de clonación, sobre escribiendolo y utilizando el operador new seguido de su nombre de clase.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-Y el cliente instanciara los objetos y podrá clonarlos si así lo requiere.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Demo</a:t>
            </a:r>
            <a:endParaRPr/>
          </a:p>
        </p:txBody>
      </p:sp>
      <p:sp>
        <p:nvSpPr>
          <p:cNvPr id="96" name="Google Shape;96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PATRÓN DECORADOR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</a:rPr>
              <a:t>La intención de este patrón de diseño es enganchar diferentes responsabilidades adicionales a un objeto dinámico. Los decoradores proveen una manera alternativa de subclases para extender una funcionalidad.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9826" y="2098426"/>
            <a:ext cx="2309174" cy="247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205" y="2126505"/>
            <a:ext cx="1624225" cy="247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2149425" y="2509325"/>
            <a:ext cx="5290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FF00"/>
                </a:solidFill>
              </a:rPr>
              <a:t>ATK:1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FF00"/>
                </a:solidFill>
              </a:rPr>
              <a:t>DEF: 1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FF00"/>
                </a:solidFill>
              </a:rPr>
              <a:t>SPEED:1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6251300" y="2571750"/>
            <a:ext cx="5290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FF00"/>
                </a:solidFill>
              </a:rPr>
              <a:t>ATK:10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FF00"/>
                </a:solidFill>
              </a:rPr>
              <a:t>DEF: 2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FF00"/>
                </a:solidFill>
              </a:rPr>
              <a:t>SPEED:5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Aplicabilidad</a:t>
            </a:r>
            <a:endParaRPr sz="4500"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91275" y="817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419" sz="1300">
                <a:solidFill>
                  <a:schemeClr val="dk1"/>
                </a:solidFill>
              </a:rPr>
              <a:t>Para agregar responsabilidades a objetos individuales dinámica y transparentemente, eso es, sin afectar a otros objetos.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419" sz="1300">
                <a:solidFill>
                  <a:schemeClr val="dk1"/>
                </a:solidFill>
              </a:rPr>
              <a:t>Para responsabilidades que pueden ser quitadas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419" sz="1300">
                <a:solidFill>
                  <a:schemeClr val="dk1"/>
                </a:solidFill>
              </a:rPr>
              <a:t>Cuando la extensión de una subclase es impráctica.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80" y="2447980"/>
            <a:ext cx="1624225" cy="247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1706325" y="2647100"/>
            <a:ext cx="5290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FF00"/>
                </a:solidFill>
              </a:rPr>
              <a:t>ATK:1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FF00"/>
                </a:solidFill>
              </a:rPr>
              <a:t>DEF: 1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FF00"/>
                </a:solidFill>
              </a:rPr>
              <a:t>SPEED:1</a:t>
            </a:r>
            <a:endParaRPr>
              <a:solidFill>
                <a:srgbClr val="00FF00"/>
              </a:solidFill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2514" y="2371776"/>
            <a:ext cx="2309174" cy="247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5213400" y="2571750"/>
            <a:ext cx="5290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FF00"/>
                </a:solidFill>
              </a:rPr>
              <a:t>ATK:10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FF00"/>
                </a:solidFill>
              </a:rPr>
              <a:t>DEF: 2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FF00"/>
                </a:solidFill>
              </a:rPr>
              <a:t>SPEED:5</a:t>
            </a:r>
            <a:endParaRPr>
              <a:solidFill>
                <a:srgbClr val="00FF00"/>
              </a:solidFill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5180" y="2324830"/>
            <a:ext cx="1624225" cy="247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8242150" y="2647100"/>
            <a:ext cx="5290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FF00"/>
                </a:solidFill>
              </a:rPr>
              <a:t>ATK:1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FF00"/>
                </a:solidFill>
              </a:rPr>
              <a:t>DEF: 1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FF00"/>
                </a:solidFill>
              </a:rPr>
              <a:t>SPEED:1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