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026819434" r:id="rId2"/>
    <p:sldId id="2026819435" r:id="rId3"/>
    <p:sldId id="2026819437" r:id="rId4"/>
    <p:sldId id="2026819436" r:id="rId5"/>
    <p:sldId id="2026819438" r:id="rId6"/>
    <p:sldId id="202681943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AD31B7-F1B5-9B4D-B8CB-A0AB65F9F7AE}" v="141" dt="2022-09-28T15:30:57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/>
    <p:restoredTop sz="96327"/>
  </p:normalViewPr>
  <p:slideViewPr>
    <p:cSldViewPr snapToGrid="0" snapToObjects="1">
      <p:cViewPr varScale="1">
        <p:scale>
          <a:sx n="219" d="100"/>
          <a:sy n="219" d="100"/>
        </p:scale>
        <p:origin x="4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17A8AB9-7689-094D-89DA-02A6A863EF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2528" y="6445627"/>
            <a:ext cx="802723" cy="29841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394093A-35F9-604C-913C-38C683FE00D2}"/>
              </a:ext>
            </a:extLst>
          </p:cNvPr>
          <p:cNvSpPr txBox="1"/>
          <p:nvPr userDrawn="1"/>
        </p:nvSpPr>
        <p:spPr>
          <a:xfrm>
            <a:off x="508003" y="6617673"/>
            <a:ext cx="4978397" cy="161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6" spc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2022 Kasten by Veeam. All rights reserved. All trademarks are the property of their respective owners.</a:t>
            </a:r>
          </a:p>
        </p:txBody>
      </p:sp>
      <p:pic>
        <p:nvPicPr>
          <p:cNvPr id="32" name="Рисунок 4">
            <a:extLst>
              <a:ext uri="{FF2B5EF4-FFF2-40B4-BE49-F238E27FC236}">
                <a16:creationId xmlns:a16="http://schemas.microsoft.com/office/drawing/2014/main" id="{08782954-6B77-5E44-97FE-2D9CD02ED21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1552" y="30866"/>
            <a:ext cx="1347809" cy="1988436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B36BD207-7821-F846-9511-9E53DF00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251937"/>
            <a:ext cx="10303551" cy="738664"/>
          </a:xfrm>
          <a:prstGeom prst="rect">
            <a:avLst/>
          </a:prstGeom>
        </p:spPr>
        <p:txBody>
          <a:bodyPr/>
          <a:lstStyle>
            <a:lvl1pPr>
              <a:defRPr sz="2931" b="1" i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b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276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 2_col_1_Img_1_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B36BD207-7821-F846-9511-9E53DF00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2" y="251937"/>
            <a:ext cx="10303548" cy="451847"/>
          </a:xfrm>
          <a:prstGeom prst="rect">
            <a:avLst/>
          </a:prstGeom>
        </p:spPr>
        <p:txBody>
          <a:bodyPr/>
          <a:lstStyle>
            <a:lvl1pPr>
              <a:defRPr sz="2931" b="1" i="0">
                <a:solidFill>
                  <a:schemeClr val="tx2"/>
                </a:solidFill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b="0">
              <a:solidFill>
                <a:schemeClr val="accent4"/>
              </a:solidFill>
            </a:endParaRP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EB02CC0C-B2AB-214B-9D70-B15F014545C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3860" y="1803399"/>
            <a:ext cx="4973741" cy="436780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defRPr sz="2131">
                <a:solidFill>
                  <a:schemeClr val="tx1"/>
                </a:solidFill>
              </a:defRPr>
            </a:lvl1pPr>
            <a:lvl2pPr marL="233455" indent="-200982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1865">
                <a:solidFill>
                  <a:schemeClr val="tx1"/>
                </a:solidFill>
              </a:defRPr>
            </a:lvl2pPr>
            <a:lvl3pPr marL="609378" indent="-170530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1599">
                <a:solidFill>
                  <a:schemeClr val="tx1"/>
                </a:solidFill>
              </a:defRPr>
            </a:lvl3pPr>
            <a:lvl4pPr marL="933778" indent="-162812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332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199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883884F9-9875-D846-A02F-30C8665156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767" y="708026"/>
            <a:ext cx="10303549" cy="482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A8437-B1C2-5445-B172-632CC876E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8000" y="1803401"/>
            <a:ext cx="5486400" cy="436774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F08ACE-B4CC-C308-E91E-30FCDFBA8AAD}"/>
              </a:ext>
            </a:extLst>
          </p:cNvPr>
          <p:cNvSpPr txBox="1"/>
          <p:nvPr userDrawn="1"/>
        </p:nvSpPr>
        <p:spPr>
          <a:xfrm>
            <a:off x="6691745" y="-498763"/>
            <a:ext cx="0" cy="0"/>
          </a:xfrm>
          <a:prstGeom prst="rect">
            <a:avLst/>
          </a:prstGeom>
          <a:noFill/>
        </p:spPr>
        <p:txBody>
          <a:bodyPr wrap="none" lIns="60904" tIns="0" rIns="60904" bIns="0" rtlCol="0" anchor="t" anchorCtr="0">
            <a:noAutofit/>
          </a:bodyPr>
          <a:lstStyle/>
          <a:p>
            <a:pPr marL="182711" indent="-182711" algn="l">
              <a:spcBef>
                <a:spcPts val="400"/>
              </a:spcBef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865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3" name="Полилиния 3">
            <a:extLst>
              <a:ext uri="{FF2B5EF4-FFF2-40B4-BE49-F238E27FC236}">
                <a16:creationId xmlns:a16="http://schemas.microsoft.com/office/drawing/2014/main" id="{39841C1E-BEE4-DCF3-F288-34CF33CF7AE8}"/>
              </a:ext>
            </a:extLst>
          </p:cNvPr>
          <p:cNvSpPr/>
          <p:nvPr userDrawn="1"/>
        </p:nvSpPr>
        <p:spPr bwMode="auto">
          <a:xfrm rot="18900000">
            <a:off x="11337244" y="349127"/>
            <a:ext cx="1709512" cy="1709512"/>
          </a:xfrm>
          <a:custGeom>
            <a:avLst/>
            <a:gdLst>
              <a:gd name="connsiteX0" fmla="*/ 1282134 w 1282134"/>
              <a:gd name="connsiteY0" fmla="*/ 0 h 1282134"/>
              <a:gd name="connsiteX1" fmla="*/ 0 w 1282134"/>
              <a:gd name="connsiteY1" fmla="*/ 1282134 h 1282134"/>
              <a:gd name="connsiteX2" fmla="*/ 0 w 1282134"/>
              <a:gd name="connsiteY2" fmla="*/ 94549 h 1282134"/>
              <a:gd name="connsiteX3" fmla="*/ 94549 w 1282134"/>
              <a:gd name="connsiteY3" fmla="*/ 0 h 12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134" h="1282134">
                <a:moveTo>
                  <a:pt x="1282134" y="0"/>
                </a:moveTo>
                <a:lnTo>
                  <a:pt x="0" y="1282134"/>
                </a:lnTo>
                <a:lnTo>
                  <a:pt x="0" y="94549"/>
                </a:lnTo>
                <a:cubicBezTo>
                  <a:pt x="0" y="42331"/>
                  <a:pt x="42331" y="0"/>
                  <a:pt x="94549" y="0"/>
                </a:cubicBezTo>
                <a:close/>
              </a:path>
            </a:pathLst>
          </a:custGeom>
          <a:gradFill>
            <a:gsLst>
              <a:gs pos="0">
                <a:srgbClr val="A3D9FF"/>
              </a:gs>
              <a:gs pos="91000">
                <a:srgbClr val="7C90DB"/>
              </a:gs>
            </a:gsLst>
            <a:lin ang="19200000" scaled="0"/>
          </a:gra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04" tIns="30452" rIns="30452" bIns="609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1217671" fontAlgn="base">
              <a:spcBef>
                <a:spcPct val="0"/>
              </a:spcBef>
              <a:spcAft>
                <a:spcPct val="0"/>
              </a:spcAft>
            </a:pPr>
            <a:endParaRPr lang="ru-RU" sz="3597" spc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cs typeface="Segoe UI" pitchFamily="34" charset="0"/>
            </a:endParaRPr>
          </a:p>
        </p:txBody>
      </p:sp>
      <p:pic>
        <p:nvPicPr>
          <p:cNvPr id="14" name="Рисунок 4">
            <a:extLst>
              <a:ext uri="{FF2B5EF4-FFF2-40B4-BE49-F238E27FC236}">
                <a16:creationId xmlns:a16="http://schemas.microsoft.com/office/drawing/2014/main" id="{71061577-DAF5-A877-B2B0-8D60223275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1549" y="25400"/>
            <a:ext cx="1347809" cy="19884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E90E0B-681A-B315-22A4-B8B834B131A6}"/>
              </a:ext>
            </a:extLst>
          </p:cNvPr>
          <p:cNvSpPr txBox="1"/>
          <p:nvPr userDrawn="1"/>
        </p:nvSpPr>
        <p:spPr>
          <a:xfrm>
            <a:off x="508003" y="6617673"/>
            <a:ext cx="4978397" cy="161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6" spc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2022 Kasten by Veeam. All rights reserved. All trademarks are the property of their respective owners.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15DA1D4-5984-014C-A8C9-3C40AB33D76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2528" y="6445627"/>
            <a:ext cx="802723" cy="2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377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 columns_with blu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олилиния 3">
            <a:extLst>
              <a:ext uri="{FF2B5EF4-FFF2-40B4-BE49-F238E27FC236}">
                <a16:creationId xmlns:a16="http://schemas.microsoft.com/office/drawing/2014/main" id="{0415BDA2-57A2-C44F-AE11-6F998AE53973}"/>
              </a:ext>
            </a:extLst>
          </p:cNvPr>
          <p:cNvSpPr/>
          <p:nvPr userDrawn="1"/>
        </p:nvSpPr>
        <p:spPr bwMode="auto">
          <a:xfrm rot="18900000">
            <a:off x="11337244" y="349127"/>
            <a:ext cx="1709512" cy="1709512"/>
          </a:xfrm>
          <a:custGeom>
            <a:avLst/>
            <a:gdLst>
              <a:gd name="connsiteX0" fmla="*/ 1282134 w 1282134"/>
              <a:gd name="connsiteY0" fmla="*/ 0 h 1282134"/>
              <a:gd name="connsiteX1" fmla="*/ 0 w 1282134"/>
              <a:gd name="connsiteY1" fmla="*/ 1282134 h 1282134"/>
              <a:gd name="connsiteX2" fmla="*/ 0 w 1282134"/>
              <a:gd name="connsiteY2" fmla="*/ 94549 h 1282134"/>
              <a:gd name="connsiteX3" fmla="*/ 94549 w 1282134"/>
              <a:gd name="connsiteY3" fmla="*/ 0 h 12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134" h="1282134">
                <a:moveTo>
                  <a:pt x="1282134" y="0"/>
                </a:moveTo>
                <a:lnTo>
                  <a:pt x="0" y="1282134"/>
                </a:lnTo>
                <a:lnTo>
                  <a:pt x="0" y="94549"/>
                </a:lnTo>
                <a:cubicBezTo>
                  <a:pt x="0" y="42331"/>
                  <a:pt x="42331" y="0"/>
                  <a:pt x="94549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04" tIns="30452" rIns="30452" bIns="609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1217671" fontAlgn="base">
              <a:spcBef>
                <a:spcPct val="0"/>
              </a:spcBef>
              <a:spcAft>
                <a:spcPct val="0"/>
              </a:spcAft>
            </a:pPr>
            <a:endParaRPr lang="ru-RU" sz="3597" spc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cs typeface="Segoe UI" pitchFamily="34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316BE15-8EFD-A742-BCB2-FC4E9E70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251936"/>
            <a:ext cx="10303548" cy="502308"/>
          </a:xfrm>
          <a:prstGeom prst="rect">
            <a:avLst/>
          </a:prstGeom>
        </p:spPr>
        <p:txBody>
          <a:bodyPr/>
          <a:lstStyle>
            <a:lvl1pPr>
              <a:defRPr sz="2931" b="1" i="0">
                <a:solidFill>
                  <a:schemeClr val="tx2"/>
                </a:solidFill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b="0">
              <a:solidFill>
                <a:schemeClr val="accent4"/>
              </a:solidFill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F2A84FF-F71C-9D40-A172-1259C38B6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452" y="1415100"/>
            <a:ext cx="5263939" cy="8355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31" b="0">
                <a:solidFill>
                  <a:schemeClr val="tx2"/>
                </a:solidFill>
              </a:defRPr>
            </a:lvl1pPr>
            <a:lvl2pPr marL="304518" indent="0">
              <a:buNone/>
              <a:defRPr sz="1332" b="1"/>
            </a:lvl2pPr>
            <a:lvl3pPr marL="609036" indent="0">
              <a:buNone/>
              <a:defRPr sz="1199" b="1"/>
            </a:lvl3pPr>
            <a:lvl4pPr marL="913554" indent="0">
              <a:buNone/>
              <a:defRPr sz="1066" b="1"/>
            </a:lvl4pPr>
            <a:lvl5pPr marL="1218072" indent="0">
              <a:buNone/>
              <a:defRPr sz="1066" b="1"/>
            </a:lvl5pPr>
            <a:lvl6pPr marL="1522590" indent="0">
              <a:buNone/>
              <a:defRPr sz="1066" b="1"/>
            </a:lvl6pPr>
            <a:lvl7pPr marL="1827108" indent="0">
              <a:buNone/>
              <a:defRPr sz="1066" b="1"/>
            </a:lvl7pPr>
            <a:lvl8pPr marL="2131626" indent="0">
              <a:buNone/>
              <a:defRPr sz="1066" b="1"/>
            </a:lvl8pPr>
            <a:lvl9pPr marL="2436144" indent="0">
              <a:buNone/>
              <a:defRPr sz="10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58BE7C3B-9F0E-F446-9D3B-3ABCAD942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452" y="2260600"/>
            <a:ext cx="5263939" cy="391060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defRPr sz="2131">
                <a:solidFill>
                  <a:schemeClr val="tx1"/>
                </a:solidFill>
              </a:defRPr>
            </a:lvl1pPr>
            <a:lvl2pPr marL="233455" indent="-200982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2131">
                <a:solidFill>
                  <a:schemeClr val="tx1"/>
                </a:solidFill>
              </a:defRPr>
            </a:lvl2pPr>
            <a:lvl3pPr marL="609378" indent="-170530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1865">
                <a:solidFill>
                  <a:schemeClr val="tx1"/>
                </a:solidFill>
              </a:defRPr>
            </a:lvl3pPr>
            <a:lvl4pPr marL="933778" indent="-162812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1599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199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B45F5ED-5CEB-4541-AFDF-AD843F4CE87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80823" y="1405167"/>
            <a:ext cx="5263939" cy="845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31" b="0">
                <a:solidFill>
                  <a:schemeClr val="tx2"/>
                </a:solidFill>
              </a:defRPr>
            </a:lvl1pPr>
            <a:lvl2pPr marL="304518" indent="0">
              <a:buNone/>
              <a:defRPr sz="1332" b="1"/>
            </a:lvl2pPr>
            <a:lvl3pPr marL="609036" indent="0">
              <a:buNone/>
              <a:defRPr sz="1199" b="1"/>
            </a:lvl3pPr>
            <a:lvl4pPr marL="913554" indent="0">
              <a:buNone/>
              <a:defRPr sz="1066" b="1"/>
            </a:lvl4pPr>
            <a:lvl5pPr marL="1218072" indent="0">
              <a:buNone/>
              <a:defRPr sz="1066" b="1"/>
            </a:lvl5pPr>
            <a:lvl6pPr marL="1522590" indent="0">
              <a:buNone/>
              <a:defRPr sz="1066" b="1"/>
            </a:lvl6pPr>
            <a:lvl7pPr marL="1827108" indent="0">
              <a:buNone/>
              <a:defRPr sz="1066" b="1"/>
            </a:lvl7pPr>
            <a:lvl8pPr marL="2131626" indent="0">
              <a:buNone/>
              <a:defRPr sz="1066" b="1"/>
            </a:lvl8pPr>
            <a:lvl9pPr marL="2436144" indent="0">
              <a:buNone/>
              <a:defRPr sz="10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295E99EF-0860-B249-9183-878D5ED2F5D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5460" y="2260600"/>
            <a:ext cx="5263939" cy="391060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defRPr sz="2131">
                <a:solidFill>
                  <a:schemeClr val="tx1"/>
                </a:solidFill>
              </a:defRPr>
            </a:lvl1pPr>
            <a:lvl2pPr marL="233455" indent="-200982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2131">
                <a:solidFill>
                  <a:schemeClr val="tx1"/>
                </a:solidFill>
              </a:defRPr>
            </a:lvl2pPr>
            <a:lvl3pPr marL="609378" indent="-170530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1865">
                <a:solidFill>
                  <a:schemeClr val="tx1"/>
                </a:solidFill>
              </a:defRPr>
            </a:lvl3pPr>
            <a:lvl4pPr marL="933778" indent="-162812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1599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199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D5B8E-BC6C-16F6-DA5C-403906973FD4}"/>
              </a:ext>
            </a:extLst>
          </p:cNvPr>
          <p:cNvSpPr txBox="1"/>
          <p:nvPr userDrawn="1"/>
        </p:nvSpPr>
        <p:spPr>
          <a:xfrm>
            <a:off x="346364" y="-360218"/>
            <a:ext cx="0" cy="0"/>
          </a:xfrm>
          <a:prstGeom prst="rect">
            <a:avLst/>
          </a:prstGeom>
          <a:noFill/>
        </p:spPr>
        <p:txBody>
          <a:bodyPr wrap="none" lIns="60904" tIns="0" rIns="60904" bIns="0" rtlCol="0" anchor="t" anchorCtr="0">
            <a:noAutofit/>
          </a:bodyPr>
          <a:lstStyle/>
          <a:p>
            <a:pPr marL="182711" indent="-182711" algn="l">
              <a:spcBef>
                <a:spcPts val="400"/>
              </a:spcBef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865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9" name="Полилиния 3">
            <a:extLst>
              <a:ext uri="{FF2B5EF4-FFF2-40B4-BE49-F238E27FC236}">
                <a16:creationId xmlns:a16="http://schemas.microsoft.com/office/drawing/2014/main" id="{80E2172A-AA46-540B-67D1-86A0C274608E}"/>
              </a:ext>
            </a:extLst>
          </p:cNvPr>
          <p:cNvSpPr/>
          <p:nvPr userDrawn="1"/>
        </p:nvSpPr>
        <p:spPr bwMode="auto">
          <a:xfrm rot="18900000">
            <a:off x="11337244" y="349127"/>
            <a:ext cx="1709512" cy="1709512"/>
          </a:xfrm>
          <a:custGeom>
            <a:avLst/>
            <a:gdLst>
              <a:gd name="connsiteX0" fmla="*/ 1282134 w 1282134"/>
              <a:gd name="connsiteY0" fmla="*/ 0 h 1282134"/>
              <a:gd name="connsiteX1" fmla="*/ 0 w 1282134"/>
              <a:gd name="connsiteY1" fmla="*/ 1282134 h 1282134"/>
              <a:gd name="connsiteX2" fmla="*/ 0 w 1282134"/>
              <a:gd name="connsiteY2" fmla="*/ 94549 h 1282134"/>
              <a:gd name="connsiteX3" fmla="*/ 94549 w 1282134"/>
              <a:gd name="connsiteY3" fmla="*/ 0 h 12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134" h="1282134">
                <a:moveTo>
                  <a:pt x="1282134" y="0"/>
                </a:moveTo>
                <a:lnTo>
                  <a:pt x="0" y="1282134"/>
                </a:lnTo>
                <a:lnTo>
                  <a:pt x="0" y="94549"/>
                </a:lnTo>
                <a:cubicBezTo>
                  <a:pt x="0" y="42331"/>
                  <a:pt x="42331" y="0"/>
                  <a:pt x="94549" y="0"/>
                </a:cubicBezTo>
                <a:close/>
              </a:path>
            </a:pathLst>
          </a:custGeom>
          <a:gradFill>
            <a:gsLst>
              <a:gs pos="0">
                <a:srgbClr val="A3D9FF"/>
              </a:gs>
              <a:gs pos="91000">
                <a:srgbClr val="7C90DB"/>
              </a:gs>
            </a:gsLst>
            <a:lin ang="19200000" scaled="0"/>
          </a:gra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04" tIns="30452" rIns="30452" bIns="609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1217671" fontAlgn="base">
              <a:spcBef>
                <a:spcPct val="0"/>
              </a:spcBef>
              <a:spcAft>
                <a:spcPct val="0"/>
              </a:spcAft>
            </a:pPr>
            <a:endParaRPr lang="ru-RU" sz="3597" spc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cs typeface="Segoe UI" pitchFamily="34" charset="0"/>
            </a:endParaRPr>
          </a:p>
        </p:txBody>
      </p:sp>
      <p:pic>
        <p:nvPicPr>
          <p:cNvPr id="20" name="Рисунок 4">
            <a:extLst>
              <a:ext uri="{FF2B5EF4-FFF2-40B4-BE49-F238E27FC236}">
                <a16:creationId xmlns:a16="http://schemas.microsoft.com/office/drawing/2014/main" id="{9AE8F475-D375-9CD6-1717-A31FF93488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1549" y="25400"/>
            <a:ext cx="1347809" cy="19884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4B5B43-A873-CEAC-95EF-F50E5D185B9B}"/>
              </a:ext>
            </a:extLst>
          </p:cNvPr>
          <p:cNvSpPr txBox="1"/>
          <p:nvPr userDrawn="1"/>
        </p:nvSpPr>
        <p:spPr>
          <a:xfrm>
            <a:off x="508003" y="6617673"/>
            <a:ext cx="4978397" cy="161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6" spc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2022 Kasten by Veeam. All rights reserved. All trademarks are the property of their respective owners.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6F381-0121-1877-20AE-18D2A6EF2C67}"/>
              </a:ext>
            </a:extLst>
          </p:cNvPr>
          <p:cNvSpPr txBox="1"/>
          <p:nvPr userDrawn="1"/>
        </p:nvSpPr>
        <p:spPr>
          <a:xfrm>
            <a:off x="1746421" y="-658417"/>
            <a:ext cx="0" cy="0"/>
          </a:xfrm>
          <a:prstGeom prst="rect">
            <a:avLst/>
          </a:prstGeom>
          <a:noFill/>
        </p:spPr>
        <p:txBody>
          <a:bodyPr wrap="none" lIns="121807" tIns="0" rIns="121807" bIns="0" rtlCol="0" anchor="t" anchorCtr="0">
            <a:noAutofit/>
          </a:bodyPr>
          <a:lstStyle/>
          <a:p>
            <a:pPr marL="182711" indent="-182711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865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6CBCF47-6E90-A94D-A527-DDA46AA047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2528" y="6445627"/>
            <a:ext cx="802723" cy="2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909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 _2 col_texts_img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B36BD207-7821-F846-9511-9E53DF00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2" y="251937"/>
            <a:ext cx="10303548" cy="451847"/>
          </a:xfrm>
          <a:prstGeom prst="rect">
            <a:avLst/>
          </a:prstGeom>
        </p:spPr>
        <p:txBody>
          <a:bodyPr/>
          <a:lstStyle>
            <a:lvl1pPr>
              <a:defRPr sz="2931" b="1" i="0">
                <a:solidFill>
                  <a:schemeClr val="tx2"/>
                </a:solidFill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b="0">
              <a:solidFill>
                <a:schemeClr val="accent4"/>
              </a:solidFill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883884F9-9875-D846-A02F-30C8665156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768" y="708026"/>
            <a:ext cx="10307781" cy="482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Полилиния 3">
            <a:extLst>
              <a:ext uri="{FF2B5EF4-FFF2-40B4-BE49-F238E27FC236}">
                <a16:creationId xmlns:a16="http://schemas.microsoft.com/office/drawing/2014/main" id="{08178EFC-4C89-E246-BEDE-251153263E47}"/>
              </a:ext>
            </a:extLst>
          </p:cNvPr>
          <p:cNvSpPr/>
          <p:nvPr userDrawn="1"/>
        </p:nvSpPr>
        <p:spPr bwMode="auto">
          <a:xfrm rot="18900000">
            <a:off x="11337244" y="349127"/>
            <a:ext cx="1709512" cy="1709512"/>
          </a:xfrm>
          <a:custGeom>
            <a:avLst/>
            <a:gdLst>
              <a:gd name="connsiteX0" fmla="*/ 1282134 w 1282134"/>
              <a:gd name="connsiteY0" fmla="*/ 0 h 1282134"/>
              <a:gd name="connsiteX1" fmla="*/ 0 w 1282134"/>
              <a:gd name="connsiteY1" fmla="*/ 1282134 h 1282134"/>
              <a:gd name="connsiteX2" fmla="*/ 0 w 1282134"/>
              <a:gd name="connsiteY2" fmla="*/ 94549 h 1282134"/>
              <a:gd name="connsiteX3" fmla="*/ 94549 w 1282134"/>
              <a:gd name="connsiteY3" fmla="*/ 0 h 12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134" h="1282134">
                <a:moveTo>
                  <a:pt x="1282134" y="0"/>
                </a:moveTo>
                <a:lnTo>
                  <a:pt x="0" y="1282134"/>
                </a:lnTo>
                <a:lnTo>
                  <a:pt x="0" y="94549"/>
                </a:lnTo>
                <a:cubicBezTo>
                  <a:pt x="0" y="42331"/>
                  <a:pt x="42331" y="0"/>
                  <a:pt x="94549" y="0"/>
                </a:cubicBezTo>
                <a:close/>
              </a:path>
            </a:pathLst>
          </a:custGeom>
          <a:gradFill>
            <a:gsLst>
              <a:gs pos="0">
                <a:srgbClr val="A3D9FF"/>
              </a:gs>
              <a:gs pos="91000">
                <a:srgbClr val="7C90DB"/>
              </a:gs>
            </a:gsLst>
            <a:lin ang="19200000" scaled="0"/>
          </a:gra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04" tIns="30452" rIns="30452" bIns="609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1217671" fontAlgn="base">
              <a:spcBef>
                <a:spcPct val="0"/>
              </a:spcBef>
              <a:spcAft>
                <a:spcPct val="0"/>
              </a:spcAft>
            </a:pPr>
            <a:endParaRPr lang="ru-RU" sz="3597" spc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cs typeface="Segoe UI" pitchFamily="34" charset="0"/>
            </a:endParaRPr>
          </a:p>
        </p:txBody>
      </p:sp>
      <p:pic>
        <p:nvPicPr>
          <p:cNvPr id="40" name="Рисунок 4">
            <a:extLst>
              <a:ext uri="{FF2B5EF4-FFF2-40B4-BE49-F238E27FC236}">
                <a16:creationId xmlns:a16="http://schemas.microsoft.com/office/drawing/2014/main" id="{6FCB9356-9AA1-D141-B612-CD2CBE35BF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1549" y="25400"/>
            <a:ext cx="1347809" cy="1988436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4F1FB5B-6459-0C44-A8DA-3FEB0FC13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452" y="1415100"/>
            <a:ext cx="5263939" cy="8355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31" b="0">
                <a:solidFill>
                  <a:schemeClr val="tx2"/>
                </a:solidFill>
              </a:defRPr>
            </a:lvl1pPr>
            <a:lvl2pPr marL="304518" indent="0">
              <a:buNone/>
              <a:defRPr sz="1332" b="1"/>
            </a:lvl2pPr>
            <a:lvl3pPr marL="609036" indent="0">
              <a:buNone/>
              <a:defRPr sz="1199" b="1"/>
            </a:lvl3pPr>
            <a:lvl4pPr marL="913554" indent="0">
              <a:buNone/>
              <a:defRPr sz="1066" b="1"/>
            </a:lvl4pPr>
            <a:lvl5pPr marL="1218072" indent="0">
              <a:buNone/>
              <a:defRPr sz="1066" b="1"/>
            </a:lvl5pPr>
            <a:lvl6pPr marL="1522590" indent="0">
              <a:buNone/>
              <a:defRPr sz="1066" b="1"/>
            </a:lvl6pPr>
            <a:lvl7pPr marL="1827108" indent="0">
              <a:buNone/>
              <a:defRPr sz="1066" b="1"/>
            </a:lvl7pPr>
            <a:lvl8pPr marL="2131626" indent="0">
              <a:buNone/>
              <a:defRPr sz="1066" b="1"/>
            </a:lvl8pPr>
            <a:lvl9pPr marL="2436144" indent="0">
              <a:buNone/>
              <a:defRPr sz="10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44816C2-C01D-3744-9DC6-FCA012E54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452" y="2260600"/>
            <a:ext cx="5263939" cy="391060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defRPr sz="2131">
                <a:solidFill>
                  <a:schemeClr val="tx1"/>
                </a:solidFill>
              </a:defRPr>
            </a:lvl1pPr>
            <a:lvl2pPr marL="233455" indent="-200982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2131">
                <a:solidFill>
                  <a:schemeClr val="tx1"/>
                </a:solidFill>
              </a:defRPr>
            </a:lvl2pPr>
            <a:lvl3pPr marL="609378" indent="-170530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1865">
                <a:solidFill>
                  <a:schemeClr val="tx1"/>
                </a:solidFill>
              </a:defRPr>
            </a:lvl3pPr>
            <a:lvl4pPr marL="933778" indent="-162812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1599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199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678CD1C-701B-8342-AC82-B480E0DCFFB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80823" y="1405167"/>
            <a:ext cx="5263939" cy="845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31" b="0">
                <a:solidFill>
                  <a:schemeClr val="tx2"/>
                </a:solidFill>
              </a:defRPr>
            </a:lvl1pPr>
            <a:lvl2pPr marL="304518" indent="0">
              <a:buNone/>
              <a:defRPr sz="1332" b="1"/>
            </a:lvl2pPr>
            <a:lvl3pPr marL="609036" indent="0">
              <a:buNone/>
              <a:defRPr sz="1199" b="1"/>
            </a:lvl3pPr>
            <a:lvl4pPr marL="913554" indent="0">
              <a:buNone/>
              <a:defRPr sz="1066" b="1"/>
            </a:lvl4pPr>
            <a:lvl5pPr marL="1218072" indent="0">
              <a:buNone/>
              <a:defRPr sz="1066" b="1"/>
            </a:lvl5pPr>
            <a:lvl6pPr marL="1522590" indent="0">
              <a:buNone/>
              <a:defRPr sz="1066" b="1"/>
            </a:lvl6pPr>
            <a:lvl7pPr marL="1827108" indent="0">
              <a:buNone/>
              <a:defRPr sz="1066" b="1"/>
            </a:lvl7pPr>
            <a:lvl8pPr marL="2131626" indent="0">
              <a:buNone/>
              <a:defRPr sz="1066" b="1"/>
            </a:lvl8pPr>
            <a:lvl9pPr marL="2436144" indent="0">
              <a:buNone/>
              <a:defRPr sz="10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5E1A473-EF75-D645-A73C-7010D5CB5FD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5460" y="2260600"/>
            <a:ext cx="5263939" cy="391060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defRPr sz="2131">
                <a:solidFill>
                  <a:schemeClr val="tx1"/>
                </a:solidFill>
              </a:defRPr>
            </a:lvl1pPr>
            <a:lvl2pPr marL="233455" indent="-200982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2131">
                <a:solidFill>
                  <a:schemeClr val="tx1"/>
                </a:solidFill>
              </a:defRPr>
            </a:lvl2pPr>
            <a:lvl3pPr marL="609378" indent="-170530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1865">
                <a:solidFill>
                  <a:schemeClr val="tx1"/>
                </a:solidFill>
              </a:defRPr>
            </a:lvl3pPr>
            <a:lvl4pPr marL="933778" indent="-162812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1599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199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9158A1-FF95-BBE8-F464-CB07F838EB9F}"/>
              </a:ext>
            </a:extLst>
          </p:cNvPr>
          <p:cNvSpPr txBox="1"/>
          <p:nvPr userDrawn="1"/>
        </p:nvSpPr>
        <p:spPr>
          <a:xfrm>
            <a:off x="27093" y="2003052"/>
            <a:ext cx="0" cy="0"/>
          </a:xfrm>
          <a:prstGeom prst="rect">
            <a:avLst/>
          </a:prstGeom>
          <a:noFill/>
        </p:spPr>
        <p:txBody>
          <a:bodyPr wrap="none" lIns="121807" tIns="0" rIns="121807" bIns="0" rtlCol="0" anchor="t" anchorCtr="0">
            <a:noAutofit/>
          </a:bodyPr>
          <a:lstStyle/>
          <a:p>
            <a:pPr marL="182711" indent="-182711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86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2FEA65-8641-24F3-F1D1-FE67D33A21C1}"/>
              </a:ext>
            </a:extLst>
          </p:cNvPr>
          <p:cNvSpPr txBox="1"/>
          <p:nvPr userDrawn="1"/>
        </p:nvSpPr>
        <p:spPr>
          <a:xfrm>
            <a:off x="508003" y="6617673"/>
            <a:ext cx="4978397" cy="161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6" spc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2022 Kasten by Veeam. All rights reserved. All trademarks are the property of their respective owners.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D4D96CB-8505-1649-9EB8-376A6057E2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2528" y="6445627"/>
            <a:ext cx="802723" cy="2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233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_col_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4">
            <a:extLst>
              <a:ext uri="{FF2B5EF4-FFF2-40B4-BE49-F238E27FC236}">
                <a16:creationId xmlns:a16="http://schemas.microsoft.com/office/drawing/2014/main" id="{08782954-6B77-5E44-97FE-2D9CD02ED2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1552" y="30866"/>
            <a:ext cx="1347809" cy="1988436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B36BD207-7821-F846-9511-9E53DF00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251937"/>
            <a:ext cx="10303551" cy="738664"/>
          </a:xfrm>
          <a:prstGeom prst="rect">
            <a:avLst/>
          </a:prstGeom>
        </p:spPr>
        <p:txBody>
          <a:bodyPr/>
          <a:lstStyle>
            <a:lvl1pPr>
              <a:defRPr sz="2931" b="1" i="0">
                <a:solidFill>
                  <a:schemeClr val="tx2"/>
                </a:solidFill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b="0">
              <a:solidFill>
                <a:schemeClr val="accent4"/>
              </a:solidFill>
            </a:endParaRP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FA70ACB4-66A3-2F41-BF7A-36F4A661B34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05793" y="1803399"/>
            <a:ext cx="5820207" cy="436780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buClr>
                <a:schemeClr val="accent4">
                  <a:lumMod val="75000"/>
                </a:schemeClr>
              </a:buClr>
              <a:defRPr sz="2131">
                <a:solidFill>
                  <a:schemeClr val="tx1"/>
                </a:solidFill>
              </a:defRPr>
            </a:lvl1pPr>
            <a:lvl2pPr marL="233455" indent="-200982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2131">
                <a:solidFill>
                  <a:schemeClr val="tx1"/>
                </a:solidFill>
              </a:defRPr>
            </a:lvl2pPr>
            <a:lvl3pPr marL="609378" indent="-170530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1865">
                <a:solidFill>
                  <a:schemeClr val="tx1"/>
                </a:solidFill>
              </a:defRPr>
            </a:lvl3pPr>
            <a:lvl4pPr marL="933778" indent="-162812">
              <a:buClr>
                <a:schemeClr val="accent4">
                  <a:lumMod val="75000"/>
                </a:schemeClr>
              </a:buClr>
              <a:defRPr sz="1332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199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B38F9DB6-7AD2-0C46-966A-33BB1A7F8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23264" y="1803401"/>
            <a:ext cx="5080000" cy="436774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7B2153-8C62-B34E-9F3F-4A11CCFD31DB}"/>
              </a:ext>
            </a:extLst>
          </p:cNvPr>
          <p:cNvSpPr txBox="1"/>
          <p:nvPr userDrawn="1"/>
        </p:nvSpPr>
        <p:spPr>
          <a:xfrm>
            <a:off x="508003" y="6617673"/>
            <a:ext cx="4978397" cy="161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6" spc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2022 Kasten by Veeam. All rights reserved. All trademarks are the property of their respective owners.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2C0623F-2BDA-804A-8FC9-E35A9F37BF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2528" y="6445627"/>
            <a:ext cx="802723" cy="2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723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half_2_col_text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4">
            <a:extLst>
              <a:ext uri="{FF2B5EF4-FFF2-40B4-BE49-F238E27FC236}">
                <a16:creationId xmlns:a16="http://schemas.microsoft.com/office/drawing/2014/main" id="{08782954-6B77-5E44-97FE-2D9CD02ED2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1552" y="30866"/>
            <a:ext cx="1347809" cy="1988436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B36BD207-7821-F846-9511-9E53DF00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51936"/>
            <a:ext cx="5689600" cy="176736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931" b="1" i="0">
                <a:solidFill>
                  <a:schemeClr val="tx2"/>
                </a:solidFill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b="0">
              <a:solidFill>
                <a:schemeClr val="accent4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B50ED0-A856-D147-AE41-3C6939B7953E}"/>
              </a:ext>
            </a:extLst>
          </p:cNvPr>
          <p:cNvCxnSpPr/>
          <p:nvPr userDrawn="1"/>
        </p:nvCxnSpPr>
        <p:spPr>
          <a:xfrm>
            <a:off x="6451600" y="381001"/>
            <a:ext cx="0" cy="574040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7A267-0E3F-3D4C-B143-68BF84D523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2260601"/>
            <a:ext cx="5689600" cy="386079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2131">
                <a:solidFill>
                  <a:schemeClr val="tx1"/>
                </a:solidFill>
              </a:defRPr>
            </a:lvl1pPr>
            <a:lvl2pPr marL="182711" indent="-18271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2131">
                <a:solidFill>
                  <a:schemeClr val="tx1"/>
                </a:solidFill>
              </a:defRPr>
            </a:lvl2pPr>
            <a:lvl3pPr marL="365422" indent="-18271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1865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F8F508-C0F1-174F-A44A-FAF7FF9D2D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80201" y="381001"/>
            <a:ext cx="4131348" cy="57404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2131">
                <a:solidFill>
                  <a:schemeClr val="tx1"/>
                </a:solidFill>
              </a:defRPr>
            </a:lvl1pPr>
            <a:lvl2pPr marL="182711" indent="-18271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2131">
                <a:solidFill>
                  <a:schemeClr val="tx1"/>
                </a:solidFill>
              </a:defRPr>
            </a:lvl2pPr>
            <a:lvl3pPr marL="365422" indent="-18271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1865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EF5F9-0FF2-BF05-72E5-F5FFCA8AFA79}"/>
              </a:ext>
            </a:extLst>
          </p:cNvPr>
          <p:cNvSpPr txBox="1"/>
          <p:nvPr userDrawn="1"/>
        </p:nvSpPr>
        <p:spPr>
          <a:xfrm>
            <a:off x="508003" y="6617673"/>
            <a:ext cx="4978397" cy="161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6" spc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2022 Kasten by Veeam. All rights reserved. All trademarks are the property of their respective owners.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941E710-C839-3F44-8C1B-84774D746D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2528" y="6445627"/>
            <a:ext cx="802723" cy="2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649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_and_leg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D7FD6F-2587-815B-D6BD-4ADA43FFFA24}"/>
              </a:ext>
            </a:extLst>
          </p:cNvPr>
          <p:cNvSpPr txBox="1"/>
          <p:nvPr userDrawn="1"/>
        </p:nvSpPr>
        <p:spPr>
          <a:xfrm>
            <a:off x="508003" y="6617673"/>
            <a:ext cx="4978397" cy="161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6" spc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2022 Kasten by Veeam. All rights reserved. All trademarks are the property of their respective owners.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36E97BF-DBF1-5F41-B307-B358CC8B3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2528" y="6445627"/>
            <a:ext cx="802723" cy="2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490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dec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 9">
            <a:extLst>
              <a:ext uri="{FF2B5EF4-FFF2-40B4-BE49-F238E27FC236}">
                <a16:creationId xmlns:a16="http://schemas.microsoft.com/office/drawing/2014/main" id="{437DCC34-27AB-C441-9A9B-CD8A73EA7818}"/>
              </a:ext>
            </a:extLst>
          </p:cNvPr>
          <p:cNvSpPr/>
          <p:nvPr userDrawn="1"/>
        </p:nvSpPr>
        <p:spPr bwMode="auto">
          <a:xfrm rot="18900000" flipH="1">
            <a:off x="10348029" y="-921350"/>
            <a:ext cx="1675295" cy="2147415"/>
          </a:xfrm>
          <a:custGeom>
            <a:avLst/>
            <a:gdLst>
              <a:gd name="connsiteX0" fmla="*/ 1806640 w 1806640"/>
              <a:gd name="connsiteY0" fmla="*/ 0 h 2315775"/>
              <a:gd name="connsiteX1" fmla="*/ 1806640 w 1806640"/>
              <a:gd name="connsiteY1" fmla="*/ 2200603 h 2315775"/>
              <a:gd name="connsiteX2" fmla="*/ 1691468 w 1806640"/>
              <a:gd name="connsiteY2" fmla="*/ 2315775 h 2315775"/>
              <a:gd name="connsiteX3" fmla="*/ 509134 w 1806640"/>
              <a:gd name="connsiteY3" fmla="*/ 2315775 h 2315775"/>
              <a:gd name="connsiteX4" fmla="*/ 0 w 1806640"/>
              <a:gd name="connsiteY4" fmla="*/ 1806641 h 231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640" h="2315775">
                <a:moveTo>
                  <a:pt x="1806640" y="0"/>
                </a:moveTo>
                <a:lnTo>
                  <a:pt x="1806640" y="2200603"/>
                </a:lnTo>
                <a:cubicBezTo>
                  <a:pt x="1806640" y="2264211"/>
                  <a:pt x="1755076" y="2315775"/>
                  <a:pt x="1691468" y="2315775"/>
                </a:cubicBezTo>
                <a:lnTo>
                  <a:pt x="509134" y="2315775"/>
                </a:lnTo>
                <a:lnTo>
                  <a:pt x="0" y="1806641"/>
                </a:lnTo>
                <a:close/>
              </a:path>
            </a:pathLst>
          </a:custGeom>
          <a:gradFill>
            <a:gsLst>
              <a:gs pos="0">
                <a:srgbClr val="A3D9FF"/>
              </a:gs>
              <a:gs pos="91000">
                <a:srgbClr val="7C90DB"/>
              </a:gs>
            </a:gsLst>
            <a:lin ang="19200000" scaled="0"/>
          </a:gra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04" tIns="30452" rIns="30452" bIns="609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1217671" fontAlgn="base">
              <a:spcBef>
                <a:spcPct val="0"/>
              </a:spcBef>
              <a:spcAft>
                <a:spcPct val="0"/>
              </a:spcAft>
            </a:pPr>
            <a:endParaRPr lang="ru-RU" sz="3597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cs typeface="Segoe UI" pitchFamily="34" charset="0"/>
            </a:endParaRPr>
          </a:p>
          <a:p>
            <a:pPr lvl="0" algn="ctr" defTabSz="1217671" fontAlgn="base">
              <a:spcBef>
                <a:spcPct val="0"/>
              </a:spcBef>
              <a:spcAft>
                <a:spcPct val="0"/>
              </a:spcAft>
            </a:pPr>
            <a:endParaRPr lang="ru-RU" sz="3597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cs typeface="Segoe UI" pitchFamily="34" charset="0"/>
            </a:endParaRPr>
          </a:p>
          <a:p>
            <a:pPr lvl="0" algn="ctr" defTabSz="1217671" fontAlgn="base">
              <a:spcBef>
                <a:spcPct val="0"/>
              </a:spcBef>
              <a:spcAft>
                <a:spcPct val="0"/>
              </a:spcAft>
            </a:pPr>
            <a:endParaRPr lang="ru-RU" sz="3597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cs typeface="Segoe UI" pitchFamily="34" charset="0"/>
            </a:endParaRPr>
          </a:p>
        </p:txBody>
      </p:sp>
      <p:pic>
        <p:nvPicPr>
          <p:cNvPr id="35" name="Рисунок 4">
            <a:extLst>
              <a:ext uri="{FF2B5EF4-FFF2-40B4-BE49-F238E27FC236}">
                <a16:creationId xmlns:a16="http://schemas.microsoft.com/office/drawing/2014/main" id="{00983F10-6469-064F-929B-0A19DC4E62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546"/>
          <a:stretch/>
        </p:blipFill>
        <p:spPr>
          <a:xfrm>
            <a:off x="11328400" y="228600"/>
            <a:ext cx="877059" cy="1830710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5AAD6B4-E718-9949-8FF9-D087F64C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51936"/>
            <a:ext cx="9144000" cy="570837"/>
          </a:xfrm>
          <a:prstGeom prst="rect">
            <a:avLst/>
          </a:prstGeom>
        </p:spPr>
        <p:txBody>
          <a:bodyPr/>
          <a:lstStyle>
            <a:lvl1pPr>
              <a:defRPr sz="2931" b="1" i="0">
                <a:solidFill>
                  <a:schemeClr val="tx2"/>
                </a:solidFill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b="0">
              <a:solidFill>
                <a:schemeClr val="accent4"/>
              </a:solidFill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34B1542-8600-7449-A3B0-622845EE326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03768" y="1483536"/>
            <a:ext cx="10307781" cy="468767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defRPr sz="2131">
                <a:solidFill>
                  <a:schemeClr val="tx1"/>
                </a:solidFill>
              </a:defRPr>
            </a:lvl1pPr>
            <a:lvl2pPr marL="233455" indent="-200982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2131">
                <a:solidFill>
                  <a:schemeClr val="tx1"/>
                </a:solidFill>
              </a:defRPr>
            </a:lvl2pPr>
            <a:lvl3pPr marL="609378" indent="-170530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1865">
                <a:solidFill>
                  <a:schemeClr val="tx1"/>
                </a:solidFill>
              </a:defRPr>
            </a:lvl3pPr>
            <a:lvl4pPr marL="933778" indent="-162812">
              <a:buClr>
                <a:schemeClr val="accent4"/>
              </a:buClr>
              <a:defRPr sz="1332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199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1BAFE-BB41-9AEF-1441-DD0EE546DD89}"/>
              </a:ext>
            </a:extLst>
          </p:cNvPr>
          <p:cNvSpPr txBox="1"/>
          <p:nvPr userDrawn="1"/>
        </p:nvSpPr>
        <p:spPr>
          <a:xfrm>
            <a:off x="9072283" y="-191247"/>
            <a:ext cx="0" cy="0"/>
          </a:xfrm>
          <a:prstGeom prst="rect">
            <a:avLst/>
          </a:prstGeom>
          <a:noFill/>
        </p:spPr>
        <p:txBody>
          <a:bodyPr wrap="none" lIns="60904" tIns="0" rIns="60904" bIns="0" rtlCol="0" anchor="t" anchorCtr="0">
            <a:noAutofit/>
          </a:bodyPr>
          <a:lstStyle/>
          <a:p>
            <a:pPr marL="182711" indent="-182711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sz="1865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27B969-A40D-4A67-58D9-0BFB0AEED287}"/>
              </a:ext>
            </a:extLst>
          </p:cNvPr>
          <p:cNvSpPr txBox="1"/>
          <p:nvPr userDrawn="1"/>
        </p:nvSpPr>
        <p:spPr>
          <a:xfrm>
            <a:off x="508003" y="6617673"/>
            <a:ext cx="4978397" cy="161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6" spc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2022 Kasten by Veeam. All rights reserved. All trademarks are the property of their respective owners.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F1FA772-03AE-714A-B854-1651D269FF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2528" y="6445627"/>
            <a:ext cx="802723" cy="2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07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-Subtitle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B36BD207-7821-F846-9511-9E53DF00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251937"/>
            <a:ext cx="10303551" cy="482600"/>
          </a:xfrm>
          <a:prstGeom prst="rect">
            <a:avLst/>
          </a:prstGeom>
        </p:spPr>
        <p:txBody>
          <a:bodyPr/>
          <a:lstStyle>
            <a:lvl1pPr>
              <a:defRPr sz="2931" b="1" i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b="0">
              <a:solidFill>
                <a:schemeClr val="accent4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F0A0DBE-8C72-2C46-85D9-4957A3095E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769" y="708026"/>
            <a:ext cx="10303551" cy="482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302F32-B0E8-8E4C-9680-F92FB05E768E}"/>
              </a:ext>
            </a:extLst>
          </p:cNvPr>
          <p:cNvSpPr txBox="1"/>
          <p:nvPr userDrawn="1"/>
        </p:nvSpPr>
        <p:spPr>
          <a:xfrm>
            <a:off x="5960533" y="-592667"/>
            <a:ext cx="0" cy="0"/>
          </a:xfrm>
          <a:prstGeom prst="rect">
            <a:avLst/>
          </a:prstGeom>
          <a:noFill/>
        </p:spPr>
        <p:txBody>
          <a:bodyPr wrap="none" lIns="60904" tIns="0" rIns="60904" bIns="0" rtlCol="0" anchor="t" anchorCtr="0">
            <a:noAutofit/>
          </a:bodyPr>
          <a:lstStyle/>
          <a:p>
            <a:pPr marL="182711" indent="-182711" algn="l">
              <a:spcBef>
                <a:spcPts val="400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865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4B5EB3-E483-6880-30EE-93A1E8615714}"/>
              </a:ext>
            </a:extLst>
          </p:cNvPr>
          <p:cNvSpPr txBox="1"/>
          <p:nvPr userDrawn="1"/>
        </p:nvSpPr>
        <p:spPr>
          <a:xfrm>
            <a:off x="508003" y="6617673"/>
            <a:ext cx="4978397" cy="161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6" spc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2022 Kasten by Veeam. All rights reserved. All trademarks are the property of their respective owners.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F6BE898-F85B-9049-BB93-6C7F81E9FE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2528" y="6445627"/>
            <a:ext cx="802723" cy="2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235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ubtitle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4">
            <a:extLst>
              <a:ext uri="{FF2B5EF4-FFF2-40B4-BE49-F238E27FC236}">
                <a16:creationId xmlns:a16="http://schemas.microsoft.com/office/drawing/2014/main" id="{08782954-6B77-5E44-97FE-2D9CD02ED2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1552" y="30866"/>
            <a:ext cx="1347809" cy="1988436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B36BD207-7821-F846-9511-9E53DF00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251937"/>
            <a:ext cx="10303551" cy="482600"/>
          </a:xfrm>
          <a:prstGeom prst="rect">
            <a:avLst/>
          </a:prstGeom>
        </p:spPr>
        <p:txBody>
          <a:bodyPr/>
          <a:lstStyle>
            <a:lvl1pPr>
              <a:defRPr sz="2931" b="1" i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b="0">
              <a:solidFill>
                <a:schemeClr val="accent4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F0A0DBE-8C72-2C46-85D9-4957A3095E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769" y="708026"/>
            <a:ext cx="10303551" cy="482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302F32-B0E8-8E4C-9680-F92FB05E768E}"/>
              </a:ext>
            </a:extLst>
          </p:cNvPr>
          <p:cNvSpPr txBox="1"/>
          <p:nvPr userDrawn="1"/>
        </p:nvSpPr>
        <p:spPr>
          <a:xfrm>
            <a:off x="5960533" y="-592667"/>
            <a:ext cx="0" cy="0"/>
          </a:xfrm>
          <a:prstGeom prst="rect">
            <a:avLst/>
          </a:prstGeom>
          <a:noFill/>
        </p:spPr>
        <p:txBody>
          <a:bodyPr wrap="none" lIns="60904" tIns="0" rIns="60904" bIns="0" rtlCol="0" anchor="t" anchorCtr="0">
            <a:noAutofit/>
          </a:bodyPr>
          <a:lstStyle/>
          <a:p>
            <a:pPr marL="182711" indent="-182711" algn="l">
              <a:spcBef>
                <a:spcPts val="400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865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4B5EB3-E483-6880-30EE-93A1E8615714}"/>
              </a:ext>
            </a:extLst>
          </p:cNvPr>
          <p:cNvSpPr txBox="1"/>
          <p:nvPr userDrawn="1"/>
        </p:nvSpPr>
        <p:spPr>
          <a:xfrm>
            <a:off x="508003" y="6617673"/>
            <a:ext cx="4978397" cy="161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6" spc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2022 Kasten by Veeam. All rights reserved. All trademarks are the property of their respective owners.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F0D3E8A-3EFF-384C-B9A7-605A1C0189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2528" y="6445627"/>
            <a:ext cx="802723" cy="2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773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 and 1 col text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4">
            <a:extLst>
              <a:ext uri="{FF2B5EF4-FFF2-40B4-BE49-F238E27FC236}">
                <a16:creationId xmlns:a16="http://schemas.microsoft.com/office/drawing/2014/main" id="{08782954-6B77-5E44-97FE-2D9CD02ED2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1552" y="30866"/>
            <a:ext cx="1347809" cy="1988436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B36BD207-7821-F846-9511-9E53DF00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251937"/>
            <a:ext cx="10303551" cy="738664"/>
          </a:xfrm>
          <a:prstGeom prst="rect">
            <a:avLst/>
          </a:prstGeom>
        </p:spPr>
        <p:txBody>
          <a:bodyPr/>
          <a:lstStyle>
            <a:lvl1pPr>
              <a:defRPr sz="2931" b="1" i="0">
                <a:solidFill>
                  <a:schemeClr val="tx2"/>
                </a:solidFill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b="0">
              <a:solidFill>
                <a:schemeClr val="accent4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5274B-0616-8346-95AF-ABD7FF1E8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1701800"/>
            <a:ext cx="10303933" cy="4368800"/>
          </a:xfrm>
          <a:prstGeom prst="rect">
            <a:avLst/>
          </a:prstGeom>
        </p:spPr>
        <p:txBody>
          <a:bodyPr/>
          <a:lstStyle>
            <a:lvl1pPr>
              <a:spcAft>
                <a:spcPts val="400"/>
              </a:spcAft>
              <a:defRPr sz="2131">
                <a:solidFill>
                  <a:schemeClr val="tx1"/>
                </a:solidFill>
              </a:defRPr>
            </a:lvl1pPr>
            <a:lvl2pPr marL="182711" indent="-182711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2131">
                <a:solidFill>
                  <a:schemeClr val="tx1"/>
                </a:solidFill>
              </a:defRPr>
            </a:lvl2pPr>
            <a:lvl3pPr marL="365422" indent="-182711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1865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6E967B-DD0B-AC5B-76A1-4C3FDFF8EAE7}"/>
              </a:ext>
            </a:extLst>
          </p:cNvPr>
          <p:cNvSpPr txBox="1"/>
          <p:nvPr userDrawn="1"/>
        </p:nvSpPr>
        <p:spPr>
          <a:xfrm>
            <a:off x="508003" y="6617673"/>
            <a:ext cx="4978397" cy="161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6" spc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2022 Kasten by Veeam. All rights reserved. All trademarks are the property of their respective owners.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041360F-861C-A04F-9D18-5BD14E06C09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2528" y="6445627"/>
            <a:ext cx="802723" cy="2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000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Sub 2_col_1_Img_1_text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B36BD207-7821-F846-9511-9E53DF00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2" y="251937"/>
            <a:ext cx="10303548" cy="451847"/>
          </a:xfrm>
          <a:prstGeom prst="rect">
            <a:avLst/>
          </a:prstGeom>
        </p:spPr>
        <p:txBody>
          <a:bodyPr/>
          <a:lstStyle>
            <a:lvl1pPr>
              <a:defRPr sz="2931" b="1" i="0">
                <a:solidFill>
                  <a:schemeClr val="tx2"/>
                </a:solidFill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b="0">
              <a:solidFill>
                <a:schemeClr val="accent4"/>
              </a:solidFill>
            </a:endParaRP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EB02CC0C-B2AB-214B-9D70-B15F014545C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3860" y="1803399"/>
            <a:ext cx="4973741" cy="436780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defRPr sz="2131">
                <a:solidFill>
                  <a:schemeClr val="tx1"/>
                </a:solidFill>
              </a:defRPr>
            </a:lvl1pPr>
            <a:lvl2pPr marL="233455" indent="-200982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1865">
                <a:solidFill>
                  <a:schemeClr val="tx1"/>
                </a:solidFill>
              </a:defRPr>
            </a:lvl2pPr>
            <a:lvl3pPr marL="609378" indent="-170530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1599">
                <a:solidFill>
                  <a:schemeClr val="tx1"/>
                </a:solidFill>
              </a:defRPr>
            </a:lvl3pPr>
            <a:lvl4pPr marL="933778" indent="-162812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332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199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883884F9-9875-D846-A02F-30C8665156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767" y="708026"/>
            <a:ext cx="10303549" cy="482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A8437-B1C2-5445-B172-632CC876E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8000" y="1803401"/>
            <a:ext cx="5486400" cy="436774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F08ACE-B4CC-C308-E91E-30FCDFBA8AAD}"/>
              </a:ext>
            </a:extLst>
          </p:cNvPr>
          <p:cNvSpPr txBox="1"/>
          <p:nvPr userDrawn="1"/>
        </p:nvSpPr>
        <p:spPr>
          <a:xfrm>
            <a:off x="6691745" y="-498763"/>
            <a:ext cx="0" cy="0"/>
          </a:xfrm>
          <a:prstGeom prst="rect">
            <a:avLst/>
          </a:prstGeom>
          <a:noFill/>
        </p:spPr>
        <p:txBody>
          <a:bodyPr wrap="none" lIns="60904" tIns="0" rIns="60904" bIns="0" rtlCol="0" anchor="t" anchorCtr="0">
            <a:noAutofit/>
          </a:bodyPr>
          <a:lstStyle/>
          <a:p>
            <a:pPr marL="182711" indent="-182711" algn="l">
              <a:spcBef>
                <a:spcPts val="400"/>
              </a:spcBef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865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4" name="Рисунок 4">
            <a:extLst>
              <a:ext uri="{FF2B5EF4-FFF2-40B4-BE49-F238E27FC236}">
                <a16:creationId xmlns:a16="http://schemas.microsoft.com/office/drawing/2014/main" id="{71061577-DAF5-A877-B2B0-8D60223275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1549" y="25400"/>
            <a:ext cx="1347809" cy="19884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E90E0B-681A-B315-22A4-B8B834B131A6}"/>
              </a:ext>
            </a:extLst>
          </p:cNvPr>
          <p:cNvSpPr txBox="1"/>
          <p:nvPr userDrawn="1"/>
        </p:nvSpPr>
        <p:spPr>
          <a:xfrm>
            <a:off x="508003" y="6617673"/>
            <a:ext cx="4978397" cy="161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6" spc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2022 Kasten by Veeam. All rights reserved. All trademarks are the property of their respective owners.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D6AFCDF-7398-424D-9054-ABD5896EB9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2528" y="6445627"/>
            <a:ext cx="802723" cy="2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592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_2 col_texts_imgs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4">
            <a:extLst>
              <a:ext uri="{FF2B5EF4-FFF2-40B4-BE49-F238E27FC236}">
                <a16:creationId xmlns:a16="http://schemas.microsoft.com/office/drawing/2014/main" id="{08782954-6B77-5E44-97FE-2D9CD02ED2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1552" y="30866"/>
            <a:ext cx="1347809" cy="1988436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B36BD207-7821-F846-9511-9E53DF00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251937"/>
            <a:ext cx="10303551" cy="451847"/>
          </a:xfrm>
          <a:prstGeom prst="rect">
            <a:avLst/>
          </a:prstGeom>
        </p:spPr>
        <p:txBody>
          <a:bodyPr/>
          <a:lstStyle>
            <a:lvl1pPr>
              <a:defRPr sz="2931" b="1" i="0">
                <a:solidFill>
                  <a:schemeClr val="tx2"/>
                </a:solidFill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b="0">
              <a:solidFill>
                <a:schemeClr val="accent4"/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3907AD1-29EF-9549-8C8A-1A744E372F2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3452" y="1415100"/>
            <a:ext cx="5263939" cy="8355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31" b="0">
                <a:solidFill>
                  <a:schemeClr val="tx2"/>
                </a:solidFill>
              </a:defRPr>
            </a:lvl1pPr>
            <a:lvl2pPr marL="304518" indent="0">
              <a:buNone/>
              <a:defRPr sz="1332" b="1"/>
            </a:lvl2pPr>
            <a:lvl3pPr marL="609036" indent="0">
              <a:buNone/>
              <a:defRPr sz="1199" b="1"/>
            </a:lvl3pPr>
            <a:lvl4pPr marL="913554" indent="0">
              <a:buNone/>
              <a:defRPr sz="1066" b="1"/>
            </a:lvl4pPr>
            <a:lvl5pPr marL="1218072" indent="0">
              <a:buNone/>
              <a:defRPr sz="1066" b="1"/>
            </a:lvl5pPr>
            <a:lvl6pPr marL="1522590" indent="0">
              <a:buNone/>
              <a:defRPr sz="1066" b="1"/>
            </a:lvl6pPr>
            <a:lvl7pPr marL="1827108" indent="0">
              <a:buNone/>
              <a:defRPr sz="1066" b="1"/>
            </a:lvl7pPr>
            <a:lvl8pPr marL="2131626" indent="0">
              <a:buNone/>
              <a:defRPr sz="1066" b="1"/>
            </a:lvl8pPr>
            <a:lvl9pPr marL="2436144" indent="0">
              <a:buNone/>
              <a:defRPr sz="1066" b="1"/>
            </a:lvl9pPr>
          </a:lstStyle>
          <a:p>
            <a:pPr lvl="0"/>
            <a:r>
              <a:rPr lang="en-US"/>
              <a:t>Delete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4B667DDE-1ABB-1445-A81D-E7B6E118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452" y="2260600"/>
            <a:ext cx="5263939" cy="391060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defRPr sz="2131">
                <a:solidFill>
                  <a:schemeClr val="tx1"/>
                </a:solidFill>
              </a:defRPr>
            </a:lvl1pPr>
            <a:lvl2pPr marL="233455" indent="-200982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2131">
                <a:solidFill>
                  <a:schemeClr val="tx1"/>
                </a:solidFill>
              </a:defRPr>
            </a:lvl2pPr>
            <a:lvl3pPr marL="609378" indent="-170530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1865">
                <a:solidFill>
                  <a:schemeClr val="tx1"/>
                </a:solidFill>
              </a:defRPr>
            </a:lvl3pPr>
            <a:lvl4pPr marL="933778" indent="-162812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1599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199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B4D6A7-1C3A-0F40-9842-F2CF5BE58A6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80823" y="1405167"/>
            <a:ext cx="5263939" cy="845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31" b="0">
                <a:solidFill>
                  <a:schemeClr val="tx2"/>
                </a:solidFill>
              </a:defRPr>
            </a:lvl1pPr>
            <a:lvl2pPr marL="304518" indent="0">
              <a:buNone/>
              <a:defRPr sz="1332" b="1"/>
            </a:lvl2pPr>
            <a:lvl3pPr marL="609036" indent="0">
              <a:buNone/>
              <a:defRPr sz="1199" b="1"/>
            </a:lvl3pPr>
            <a:lvl4pPr marL="913554" indent="0">
              <a:buNone/>
              <a:defRPr sz="1066" b="1"/>
            </a:lvl4pPr>
            <a:lvl5pPr marL="1218072" indent="0">
              <a:buNone/>
              <a:defRPr sz="1066" b="1"/>
            </a:lvl5pPr>
            <a:lvl6pPr marL="1522590" indent="0">
              <a:buNone/>
              <a:defRPr sz="1066" b="1"/>
            </a:lvl6pPr>
            <a:lvl7pPr marL="1827108" indent="0">
              <a:buNone/>
              <a:defRPr sz="1066" b="1"/>
            </a:lvl7pPr>
            <a:lvl8pPr marL="2131626" indent="0">
              <a:buNone/>
              <a:defRPr sz="1066" b="1"/>
            </a:lvl8pPr>
            <a:lvl9pPr marL="2436144" indent="0">
              <a:buNone/>
              <a:defRPr sz="10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EB02CC0C-B2AB-214B-9D70-B15F014545C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5460" y="2260600"/>
            <a:ext cx="5263939" cy="391060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defRPr sz="2131">
                <a:solidFill>
                  <a:schemeClr val="tx1"/>
                </a:solidFill>
              </a:defRPr>
            </a:lvl1pPr>
            <a:lvl2pPr marL="233455" indent="-200982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2131">
                <a:solidFill>
                  <a:schemeClr val="tx1"/>
                </a:solidFill>
              </a:defRPr>
            </a:lvl2pPr>
            <a:lvl3pPr marL="609378" indent="-170530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1865">
                <a:solidFill>
                  <a:schemeClr val="tx1"/>
                </a:solidFill>
              </a:defRPr>
            </a:lvl3pPr>
            <a:lvl4pPr marL="933778" indent="-162812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1599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199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883884F9-9875-D846-A02F-30C8665156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769" y="708026"/>
            <a:ext cx="10303551" cy="482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95C3A-58B8-9B53-C59D-832CA4BE0933}"/>
              </a:ext>
            </a:extLst>
          </p:cNvPr>
          <p:cNvSpPr txBox="1"/>
          <p:nvPr userDrawn="1"/>
        </p:nvSpPr>
        <p:spPr>
          <a:xfrm>
            <a:off x="-866987" y="744377"/>
            <a:ext cx="0" cy="0"/>
          </a:xfrm>
          <a:prstGeom prst="rect">
            <a:avLst/>
          </a:prstGeom>
          <a:noFill/>
        </p:spPr>
        <p:txBody>
          <a:bodyPr wrap="none" lIns="121807" tIns="0" rIns="121807" bIns="0" rtlCol="0" anchor="t" anchorCtr="0">
            <a:noAutofit/>
          </a:bodyPr>
          <a:lstStyle/>
          <a:p>
            <a:pPr marL="182711" indent="-182711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865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4093B-FC82-543C-D20B-72AFC148DB5D}"/>
              </a:ext>
            </a:extLst>
          </p:cNvPr>
          <p:cNvSpPr txBox="1"/>
          <p:nvPr userDrawn="1"/>
        </p:nvSpPr>
        <p:spPr>
          <a:xfrm>
            <a:off x="508003" y="6617673"/>
            <a:ext cx="4978397" cy="161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6" spc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2022 Kasten by Veeam. All rights reserved. All trademarks are the property of their respective owners.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3A31E35-965F-4E42-B101-A23CB839ACE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2528" y="6445627"/>
            <a:ext cx="802723" cy="2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44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_2 col_texts_imgs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4">
            <a:extLst>
              <a:ext uri="{FF2B5EF4-FFF2-40B4-BE49-F238E27FC236}">
                <a16:creationId xmlns:a16="http://schemas.microsoft.com/office/drawing/2014/main" id="{08782954-6B77-5E44-97FE-2D9CD02ED2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1552" y="30866"/>
            <a:ext cx="1347809" cy="1988436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B36BD207-7821-F846-9511-9E53DF00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251937"/>
            <a:ext cx="10303551" cy="451847"/>
          </a:xfrm>
          <a:prstGeom prst="rect">
            <a:avLst/>
          </a:prstGeom>
        </p:spPr>
        <p:txBody>
          <a:bodyPr/>
          <a:lstStyle>
            <a:lvl1pPr>
              <a:defRPr sz="2931" b="1" i="0">
                <a:solidFill>
                  <a:schemeClr val="tx2"/>
                </a:solidFill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b="0">
              <a:solidFill>
                <a:schemeClr val="accent4"/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3907AD1-29EF-9549-8C8A-1A744E372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452" y="1415100"/>
            <a:ext cx="5263939" cy="8355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31" b="0">
                <a:solidFill>
                  <a:schemeClr val="tx2"/>
                </a:solidFill>
              </a:defRPr>
            </a:lvl1pPr>
            <a:lvl2pPr marL="304518" indent="0">
              <a:buNone/>
              <a:defRPr sz="1332" b="1"/>
            </a:lvl2pPr>
            <a:lvl3pPr marL="609036" indent="0">
              <a:buNone/>
              <a:defRPr sz="1199" b="1"/>
            </a:lvl3pPr>
            <a:lvl4pPr marL="913554" indent="0">
              <a:buNone/>
              <a:defRPr sz="1066" b="1"/>
            </a:lvl4pPr>
            <a:lvl5pPr marL="1218072" indent="0">
              <a:buNone/>
              <a:defRPr sz="1066" b="1"/>
            </a:lvl5pPr>
            <a:lvl6pPr marL="1522590" indent="0">
              <a:buNone/>
              <a:defRPr sz="1066" b="1"/>
            </a:lvl6pPr>
            <a:lvl7pPr marL="1827108" indent="0">
              <a:buNone/>
              <a:defRPr sz="1066" b="1"/>
            </a:lvl7pPr>
            <a:lvl8pPr marL="2131626" indent="0">
              <a:buNone/>
              <a:defRPr sz="1066" b="1"/>
            </a:lvl8pPr>
            <a:lvl9pPr marL="2436144" indent="0">
              <a:buNone/>
              <a:defRPr sz="10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B4D6A7-1C3A-0F40-9842-F2CF5BE58A6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80823" y="1405167"/>
            <a:ext cx="5263939" cy="845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31" b="0">
                <a:solidFill>
                  <a:schemeClr val="tx2"/>
                </a:solidFill>
              </a:defRPr>
            </a:lvl1pPr>
            <a:lvl2pPr marL="304518" indent="0">
              <a:buNone/>
              <a:defRPr sz="1332" b="1"/>
            </a:lvl2pPr>
            <a:lvl3pPr marL="609036" indent="0">
              <a:buNone/>
              <a:defRPr sz="1199" b="1"/>
            </a:lvl3pPr>
            <a:lvl4pPr marL="913554" indent="0">
              <a:buNone/>
              <a:defRPr sz="1066" b="1"/>
            </a:lvl4pPr>
            <a:lvl5pPr marL="1218072" indent="0">
              <a:buNone/>
              <a:defRPr sz="1066" b="1"/>
            </a:lvl5pPr>
            <a:lvl6pPr marL="1522590" indent="0">
              <a:buNone/>
              <a:defRPr sz="1066" b="1"/>
            </a:lvl6pPr>
            <a:lvl7pPr marL="1827108" indent="0">
              <a:buNone/>
              <a:defRPr sz="1066" b="1"/>
            </a:lvl7pPr>
            <a:lvl8pPr marL="2131626" indent="0">
              <a:buNone/>
              <a:defRPr sz="1066" b="1"/>
            </a:lvl8pPr>
            <a:lvl9pPr marL="2436144" indent="0">
              <a:buNone/>
              <a:defRPr sz="10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883884F9-9875-D846-A02F-30C8665156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769" y="708026"/>
            <a:ext cx="10303551" cy="482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95C3A-58B8-9B53-C59D-832CA4BE0933}"/>
              </a:ext>
            </a:extLst>
          </p:cNvPr>
          <p:cNvSpPr txBox="1"/>
          <p:nvPr userDrawn="1"/>
        </p:nvSpPr>
        <p:spPr>
          <a:xfrm>
            <a:off x="-866987" y="744377"/>
            <a:ext cx="0" cy="0"/>
          </a:xfrm>
          <a:prstGeom prst="rect">
            <a:avLst/>
          </a:prstGeom>
          <a:noFill/>
        </p:spPr>
        <p:txBody>
          <a:bodyPr wrap="none" lIns="121807" tIns="0" rIns="121807" bIns="0" rtlCol="0" anchor="t" anchorCtr="0">
            <a:noAutofit/>
          </a:bodyPr>
          <a:lstStyle/>
          <a:p>
            <a:pPr marL="182711" indent="-182711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865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815EB3-AE04-DF6E-7183-6CF40AE57FF3}"/>
              </a:ext>
            </a:extLst>
          </p:cNvPr>
          <p:cNvSpPr txBox="1"/>
          <p:nvPr userDrawn="1"/>
        </p:nvSpPr>
        <p:spPr>
          <a:xfrm>
            <a:off x="508003" y="6617673"/>
            <a:ext cx="4978397" cy="161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6" spc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2022 Kasten by Veeam. All rights reserved. All trademarks are the property of their respective owners.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22E90-FFCC-A39F-370E-1B3115F734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67" y="2250050"/>
            <a:ext cx="5264151" cy="371554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131">
                <a:solidFill>
                  <a:schemeClr val="tx1"/>
                </a:solidFill>
              </a:defRPr>
            </a:lvl1pPr>
            <a:lvl2pPr marL="243614" indent="-243614">
              <a:lnSpc>
                <a:spcPct val="90000"/>
              </a:lnSpc>
              <a:buClr>
                <a:schemeClr val="accent4"/>
              </a:buClr>
              <a:buSzPct val="100000"/>
              <a:defRPr sz="2131">
                <a:solidFill>
                  <a:schemeClr val="tx1"/>
                </a:solidFill>
              </a:defRPr>
            </a:lvl2pPr>
            <a:lvl3pPr marL="487229" indent="-243614">
              <a:lnSpc>
                <a:spcPct val="90000"/>
              </a:lnSpc>
              <a:buClr>
                <a:schemeClr val="accent4"/>
              </a:buClr>
              <a:buSzPct val="100000"/>
              <a:defRPr sz="1865">
                <a:solidFill>
                  <a:schemeClr val="tx1"/>
                </a:solidFill>
              </a:defRPr>
            </a:lvl3pPr>
            <a:lvl4pPr marL="730843" indent="-243614">
              <a:lnSpc>
                <a:spcPct val="90000"/>
              </a:lnSpc>
              <a:buClr>
                <a:schemeClr val="accent4"/>
              </a:buClr>
              <a:buSzPct val="100000"/>
              <a:defRPr sz="1599">
                <a:solidFill>
                  <a:schemeClr val="tx1"/>
                </a:solidFill>
              </a:defRPr>
            </a:lvl4pPr>
            <a:lvl5pPr marL="974458" indent="-243614">
              <a:lnSpc>
                <a:spcPct val="90000"/>
              </a:lnSpc>
              <a:buClr>
                <a:schemeClr val="accent4"/>
              </a:buClr>
              <a:buSzPct val="100000"/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A936315-7491-54F2-AC7D-4358FF8310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73586" y="2250050"/>
            <a:ext cx="5264151" cy="371554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131">
                <a:solidFill>
                  <a:schemeClr val="tx1"/>
                </a:solidFill>
              </a:defRPr>
            </a:lvl1pPr>
            <a:lvl2pPr marL="243614" indent="-243614">
              <a:lnSpc>
                <a:spcPct val="90000"/>
              </a:lnSpc>
              <a:buClr>
                <a:schemeClr val="accent4"/>
              </a:buClr>
              <a:buSzPct val="100000"/>
              <a:defRPr sz="2131">
                <a:solidFill>
                  <a:schemeClr val="tx1"/>
                </a:solidFill>
              </a:defRPr>
            </a:lvl2pPr>
            <a:lvl3pPr marL="487229" indent="-243614">
              <a:lnSpc>
                <a:spcPct val="90000"/>
              </a:lnSpc>
              <a:buClr>
                <a:schemeClr val="accent4"/>
              </a:buClr>
              <a:buSzPct val="100000"/>
              <a:defRPr sz="1865">
                <a:solidFill>
                  <a:schemeClr val="tx1"/>
                </a:solidFill>
              </a:defRPr>
            </a:lvl3pPr>
            <a:lvl4pPr marL="730843" indent="-243614">
              <a:lnSpc>
                <a:spcPct val="90000"/>
              </a:lnSpc>
              <a:buClr>
                <a:schemeClr val="accent4"/>
              </a:buClr>
              <a:buSzPct val="100000"/>
              <a:defRPr sz="1599">
                <a:solidFill>
                  <a:schemeClr val="tx1"/>
                </a:solidFill>
              </a:defRPr>
            </a:lvl4pPr>
            <a:lvl5pPr marL="974458" indent="-243614">
              <a:lnSpc>
                <a:spcPct val="90000"/>
              </a:lnSpc>
              <a:buClr>
                <a:schemeClr val="accent4"/>
              </a:buClr>
              <a:buSzPct val="100000"/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3511252-B995-9C4B-8A3E-505D0F4E25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2528" y="6445627"/>
            <a:ext cx="802723" cy="2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8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Sub_1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B36BD207-7821-F846-9511-9E53DF00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251937"/>
            <a:ext cx="10303548" cy="451847"/>
          </a:xfrm>
          <a:prstGeom prst="rect">
            <a:avLst/>
          </a:prstGeom>
        </p:spPr>
        <p:txBody>
          <a:bodyPr/>
          <a:lstStyle>
            <a:lvl1pPr>
              <a:defRPr sz="2931" b="1" i="0">
                <a:solidFill>
                  <a:schemeClr val="tx2"/>
                </a:solidFill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b="0">
              <a:solidFill>
                <a:schemeClr val="accent4"/>
              </a:solidFill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883884F9-9875-D846-A02F-30C8665156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768" y="708026"/>
            <a:ext cx="10307781" cy="482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Полилиния 3">
            <a:extLst>
              <a:ext uri="{FF2B5EF4-FFF2-40B4-BE49-F238E27FC236}">
                <a16:creationId xmlns:a16="http://schemas.microsoft.com/office/drawing/2014/main" id="{DBCB2487-18AD-7B22-14D5-5C53553EFA98}"/>
              </a:ext>
            </a:extLst>
          </p:cNvPr>
          <p:cNvSpPr/>
          <p:nvPr userDrawn="1"/>
        </p:nvSpPr>
        <p:spPr bwMode="auto">
          <a:xfrm rot="18900000">
            <a:off x="11337244" y="349127"/>
            <a:ext cx="1709512" cy="1709512"/>
          </a:xfrm>
          <a:custGeom>
            <a:avLst/>
            <a:gdLst>
              <a:gd name="connsiteX0" fmla="*/ 1282134 w 1282134"/>
              <a:gd name="connsiteY0" fmla="*/ 0 h 1282134"/>
              <a:gd name="connsiteX1" fmla="*/ 0 w 1282134"/>
              <a:gd name="connsiteY1" fmla="*/ 1282134 h 1282134"/>
              <a:gd name="connsiteX2" fmla="*/ 0 w 1282134"/>
              <a:gd name="connsiteY2" fmla="*/ 94549 h 1282134"/>
              <a:gd name="connsiteX3" fmla="*/ 94549 w 1282134"/>
              <a:gd name="connsiteY3" fmla="*/ 0 h 12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134" h="1282134">
                <a:moveTo>
                  <a:pt x="1282134" y="0"/>
                </a:moveTo>
                <a:lnTo>
                  <a:pt x="0" y="1282134"/>
                </a:lnTo>
                <a:lnTo>
                  <a:pt x="0" y="94549"/>
                </a:lnTo>
                <a:cubicBezTo>
                  <a:pt x="0" y="42331"/>
                  <a:pt x="42331" y="0"/>
                  <a:pt x="94549" y="0"/>
                </a:cubicBezTo>
                <a:close/>
              </a:path>
            </a:pathLst>
          </a:custGeom>
          <a:gradFill>
            <a:gsLst>
              <a:gs pos="0">
                <a:srgbClr val="A3D9FF"/>
              </a:gs>
              <a:gs pos="91000">
                <a:srgbClr val="7C90DB"/>
              </a:gs>
            </a:gsLst>
            <a:lin ang="19200000" scaled="0"/>
          </a:gra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04" tIns="30452" rIns="30452" bIns="609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1217671" fontAlgn="base">
              <a:spcBef>
                <a:spcPct val="0"/>
              </a:spcBef>
              <a:spcAft>
                <a:spcPct val="0"/>
              </a:spcAft>
            </a:pPr>
            <a:endParaRPr lang="ru-RU" sz="3597" spc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cs typeface="Segoe UI" pitchFamily="34" charset="0"/>
            </a:endParaRPr>
          </a:p>
        </p:txBody>
      </p:sp>
      <p:pic>
        <p:nvPicPr>
          <p:cNvPr id="15" name="Рисунок 4">
            <a:extLst>
              <a:ext uri="{FF2B5EF4-FFF2-40B4-BE49-F238E27FC236}">
                <a16:creationId xmlns:a16="http://schemas.microsoft.com/office/drawing/2014/main" id="{514775F4-F8F8-9F78-15FC-BFADC29C8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1549" y="25400"/>
            <a:ext cx="1347809" cy="19884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C49EF1-F922-B9F0-B215-67F71859F584}"/>
              </a:ext>
            </a:extLst>
          </p:cNvPr>
          <p:cNvSpPr txBox="1"/>
          <p:nvPr userDrawn="1"/>
        </p:nvSpPr>
        <p:spPr>
          <a:xfrm>
            <a:off x="508003" y="6617673"/>
            <a:ext cx="4978397" cy="161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6" spc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2022 Kasten by Veeam. All rights reserved. All trademarks are the property of their respective owners.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359B093-2235-BF4E-91D7-88021D972E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2528" y="6445627"/>
            <a:ext cx="802723" cy="2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424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Sub_1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B36BD207-7821-F846-9511-9E53DF00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251937"/>
            <a:ext cx="10303548" cy="451847"/>
          </a:xfrm>
          <a:prstGeom prst="rect">
            <a:avLst/>
          </a:prstGeom>
        </p:spPr>
        <p:txBody>
          <a:bodyPr/>
          <a:lstStyle>
            <a:lvl1pPr>
              <a:defRPr sz="2931" b="1" i="0">
                <a:solidFill>
                  <a:schemeClr val="tx2"/>
                </a:solidFill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b="0">
              <a:solidFill>
                <a:schemeClr val="accent4"/>
              </a:solidFill>
            </a:endParaRP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EB02CC0C-B2AB-214B-9D70-B15F014545C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03768" y="1483536"/>
            <a:ext cx="10307781" cy="468767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defRPr sz="2131">
                <a:solidFill>
                  <a:schemeClr val="tx1"/>
                </a:solidFill>
              </a:defRPr>
            </a:lvl1pPr>
            <a:lvl2pPr marL="233455" indent="-200982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2131">
                <a:solidFill>
                  <a:schemeClr val="tx1"/>
                </a:solidFill>
              </a:defRPr>
            </a:lvl2pPr>
            <a:lvl3pPr marL="609378" indent="-170530"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buSzPct val="100000"/>
              <a:defRPr sz="1865">
                <a:solidFill>
                  <a:schemeClr val="tx1"/>
                </a:solidFill>
              </a:defRPr>
            </a:lvl3pPr>
            <a:lvl4pPr marL="933778" indent="-162812">
              <a:buClr>
                <a:schemeClr val="accent4"/>
              </a:buClr>
              <a:defRPr sz="1332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199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883884F9-9875-D846-A02F-30C8665156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768" y="708026"/>
            <a:ext cx="10307781" cy="482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Полилиния 3">
            <a:extLst>
              <a:ext uri="{FF2B5EF4-FFF2-40B4-BE49-F238E27FC236}">
                <a16:creationId xmlns:a16="http://schemas.microsoft.com/office/drawing/2014/main" id="{DBCB2487-18AD-7B22-14D5-5C53553EFA98}"/>
              </a:ext>
            </a:extLst>
          </p:cNvPr>
          <p:cNvSpPr/>
          <p:nvPr userDrawn="1"/>
        </p:nvSpPr>
        <p:spPr bwMode="auto">
          <a:xfrm rot="18900000">
            <a:off x="11337244" y="349127"/>
            <a:ext cx="1709512" cy="1709512"/>
          </a:xfrm>
          <a:custGeom>
            <a:avLst/>
            <a:gdLst>
              <a:gd name="connsiteX0" fmla="*/ 1282134 w 1282134"/>
              <a:gd name="connsiteY0" fmla="*/ 0 h 1282134"/>
              <a:gd name="connsiteX1" fmla="*/ 0 w 1282134"/>
              <a:gd name="connsiteY1" fmla="*/ 1282134 h 1282134"/>
              <a:gd name="connsiteX2" fmla="*/ 0 w 1282134"/>
              <a:gd name="connsiteY2" fmla="*/ 94549 h 1282134"/>
              <a:gd name="connsiteX3" fmla="*/ 94549 w 1282134"/>
              <a:gd name="connsiteY3" fmla="*/ 0 h 12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134" h="1282134">
                <a:moveTo>
                  <a:pt x="1282134" y="0"/>
                </a:moveTo>
                <a:lnTo>
                  <a:pt x="0" y="1282134"/>
                </a:lnTo>
                <a:lnTo>
                  <a:pt x="0" y="94549"/>
                </a:lnTo>
                <a:cubicBezTo>
                  <a:pt x="0" y="42331"/>
                  <a:pt x="42331" y="0"/>
                  <a:pt x="94549" y="0"/>
                </a:cubicBezTo>
                <a:close/>
              </a:path>
            </a:pathLst>
          </a:custGeom>
          <a:gradFill>
            <a:gsLst>
              <a:gs pos="0">
                <a:srgbClr val="A3D9FF"/>
              </a:gs>
              <a:gs pos="91000">
                <a:srgbClr val="7C90DB"/>
              </a:gs>
            </a:gsLst>
            <a:lin ang="19200000" scaled="0"/>
          </a:gra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04" tIns="30452" rIns="30452" bIns="609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1217671" fontAlgn="base">
              <a:spcBef>
                <a:spcPct val="0"/>
              </a:spcBef>
              <a:spcAft>
                <a:spcPct val="0"/>
              </a:spcAft>
            </a:pPr>
            <a:endParaRPr lang="ru-RU" sz="3597" spc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cs typeface="Segoe UI" pitchFamily="34" charset="0"/>
            </a:endParaRPr>
          </a:p>
        </p:txBody>
      </p:sp>
      <p:pic>
        <p:nvPicPr>
          <p:cNvPr id="15" name="Рисунок 4">
            <a:extLst>
              <a:ext uri="{FF2B5EF4-FFF2-40B4-BE49-F238E27FC236}">
                <a16:creationId xmlns:a16="http://schemas.microsoft.com/office/drawing/2014/main" id="{514775F4-F8F8-9F78-15FC-BFADC29C8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1549" y="25400"/>
            <a:ext cx="1347809" cy="19884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C49EF1-F922-B9F0-B215-67F71859F584}"/>
              </a:ext>
            </a:extLst>
          </p:cNvPr>
          <p:cNvSpPr txBox="1"/>
          <p:nvPr userDrawn="1"/>
        </p:nvSpPr>
        <p:spPr>
          <a:xfrm>
            <a:off x="508003" y="6617673"/>
            <a:ext cx="4978397" cy="161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6" spc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2022 Kasten by Veeam. All rights reserved. All trademarks are the property of their respective owners.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5E004F8-5354-0B4D-B6DD-915DBB9C06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2528" y="6445627"/>
            <a:ext cx="802723" cy="2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407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92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fade/>
  </p:transition>
  <p:hf hdr="0" dt="0"/>
  <p:txStyles>
    <p:titleStyle>
      <a:lvl1pPr algn="l" defTabSz="913861" rtl="0" eaLnBrk="1" latinLnBrk="0" hangingPunct="1">
        <a:lnSpc>
          <a:spcPct val="100000"/>
        </a:lnSpc>
        <a:spcBef>
          <a:spcPct val="0"/>
        </a:spcBef>
        <a:buNone/>
        <a:defRPr lang="en-US" sz="4796" b="0" kern="1200" cap="none" spc="0" baseline="0" dirty="0" smtClean="0">
          <a:ln w="3175">
            <a:noFill/>
          </a:ln>
          <a:solidFill>
            <a:srgbClr val="93EB20"/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3861" rtl="0" eaLnBrk="1" latinLnBrk="0" hangingPunct="1">
        <a:lnSpc>
          <a:spcPct val="100000"/>
        </a:lnSpc>
        <a:spcBef>
          <a:spcPts val="0"/>
        </a:spcBef>
        <a:spcAft>
          <a:spcPts val="932"/>
        </a:spcAft>
        <a:buSzPct val="90000"/>
        <a:buFont typeface="Arial" pitchFamily="34" charset="0"/>
        <a:buNone/>
        <a:defRPr sz="2398" kern="1200" spc="0" baseline="0">
          <a:solidFill>
            <a:schemeClr val="bg1"/>
          </a:solidFill>
          <a:latin typeface="+mn-lt"/>
          <a:ea typeface="+mn-ea"/>
          <a:cs typeface="+mn-cs"/>
        </a:defRPr>
      </a:lvl1pPr>
      <a:lvl2pPr marL="355262" indent="-355262" algn="l" defTabSz="913861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  <a:lumOff val="50000"/>
          </a:schemeClr>
        </a:buClr>
        <a:buSzPct val="90000"/>
        <a:buFont typeface="Arial" pitchFamily="34" charset="0"/>
        <a:buChar char="•"/>
        <a:tabLst/>
        <a:defRPr sz="2664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913897" indent="-284006" algn="l" defTabSz="913861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398" kern="1200" spc="0" baseline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3pPr>
      <a:lvl4pPr marL="1481911" indent="-223716" algn="l" defTabSz="913861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897" algn="l"/>
        </a:tabLst>
        <a:defRPr sz="1865" kern="1200" spc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4pPr>
      <a:lvl5pPr marL="1711971" indent="-230062" algn="l" defTabSz="913861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39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3116" indent="-228466" algn="l" defTabSz="913861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70045" indent="-228466" algn="l" defTabSz="913861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6976" indent="-228466" algn="l" defTabSz="913861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3907" indent="-228466" algn="l" defTabSz="913861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61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6932" algn="l" defTabSz="913861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3861" algn="l" defTabSz="913861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790" algn="l" defTabSz="913861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7721" algn="l" defTabSz="913861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4651" algn="l" defTabSz="913861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1580" algn="l" defTabSz="913861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198511" algn="l" defTabSz="913861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5442" algn="l" defTabSz="913861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15">
          <p15:clr>
            <a:srgbClr val="000000"/>
          </p15:clr>
        </p15:guide>
        <p15:guide id="8" orient="horz" pos="3015">
          <p15:clr>
            <a:srgbClr val="000000"/>
          </p15:clr>
        </p15:guide>
        <p15:guide id="11" pos="240">
          <p15:clr>
            <a:srgbClr val="000000"/>
          </p15:clr>
        </p15:guide>
        <p15:guide id="13" pos="5520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8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sv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5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svg"/><Relationship Id="rId11" Type="http://schemas.openxmlformats.org/officeDocument/2006/relationships/image" Target="../media/image21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10" Type="http://schemas.openxmlformats.org/officeDocument/2006/relationships/image" Target="../media/image19.sv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19.svg"/><Relationship Id="rId4" Type="http://schemas.openxmlformats.org/officeDocument/2006/relationships/image" Target="../media/image12.svg"/><Relationship Id="rId9" Type="http://schemas.openxmlformats.org/officeDocument/2006/relationships/image" Target="../media/image18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3" Type="http://schemas.openxmlformats.org/officeDocument/2006/relationships/image" Target="../media/image9.svg"/><Relationship Id="rId7" Type="http://schemas.openxmlformats.org/officeDocument/2006/relationships/image" Target="../media/image14.png"/><Relationship Id="rId12" Type="http://schemas.openxmlformats.org/officeDocument/2006/relationships/image" Target="../media/image25.svg"/><Relationship Id="rId2" Type="http://schemas.openxmlformats.org/officeDocument/2006/relationships/image" Target="../media/image8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image" Target="../media/image24.png"/><Relationship Id="rId5" Type="http://schemas.openxmlformats.org/officeDocument/2006/relationships/image" Target="../media/image12.svg"/><Relationship Id="rId15" Type="http://schemas.openxmlformats.org/officeDocument/2006/relationships/image" Target="../media/image19.sv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3" Type="http://schemas.openxmlformats.org/officeDocument/2006/relationships/image" Target="../media/image9.svg"/><Relationship Id="rId7" Type="http://schemas.openxmlformats.org/officeDocument/2006/relationships/image" Target="../media/image14.png"/><Relationship Id="rId12" Type="http://schemas.openxmlformats.org/officeDocument/2006/relationships/image" Target="../media/image25.svg"/><Relationship Id="rId2" Type="http://schemas.openxmlformats.org/officeDocument/2006/relationships/image" Target="../media/image8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image" Target="../media/image24.png"/><Relationship Id="rId5" Type="http://schemas.openxmlformats.org/officeDocument/2006/relationships/image" Target="../media/image12.svg"/><Relationship Id="rId15" Type="http://schemas.openxmlformats.org/officeDocument/2006/relationships/image" Target="../media/image19.sv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A399CE1-8DE0-CA0B-5398-76BA53BBCC7D}"/>
              </a:ext>
            </a:extLst>
          </p:cNvPr>
          <p:cNvSpPr/>
          <p:nvPr/>
        </p:nvSpPr>
        <p:spPr>
          <a:xfrm>
            <a:off x="2287952" y="846164"/>
            <a:ext cx="8191492" cy="5165672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A8FEB2C-9528-F6EF-2D92-A2289EF14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9161" y="1981520"/>
            <a:ext cx="946643" cy="9466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FB123B7-D4D9-1EE7-8E5D-798EAE16E041}"/>
              </a:ext>
            </a:extLst>
          </p:cNvPr>
          <p:cNvSpPr/>
          <p:nvPr/>
        </p:nvSpPr>
        <p:spPr>
          <a:xfrm>
            <a:off x="6156641" y="1664099"/>
            <a:ext cx="3676290" cy="3619460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0A59CD-B230-35ED-6D19-70DDE2157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935" y="429400"/>
            <a:ext cx="1307190" cy="12675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9E8D25-447B-F466-C78A-6E7931D4491D}"/>
              </a:ext>
            </a:extLst>
          </p:cNvPr>
          <p:cNvSpPr txBox="1"/>
          <p:nvPr/>
        </p:nvSpPr>
        <p:spPr>
          <a:xfrm>
            <a:off x="3296222" y="1392900"/>
            <a:ext cx="1334583" cy="163161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>
                <a:solidFill>
                  <a:srgbClr val="37A2DE"/>
                </a:solidFill>
                <a:latin typeface="Tahoma"/>
              </a:rPr>
              <a:t>kasten-io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0014E8-1144-1662-FE47-284BEDC09078}"/>
              </a:ext>
            </a:extLst>
          </p:cNvPr>
          <p:cNvSpPr txBox="1"/>
          <p:nvPr/>
        </p:nvSpPr>
        <p:spPr>
          <a:xfrm>
            <a:off x="6436179" y="1363265"/>
            <a:ext cx="3214847" cy="385592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>
                <a:solidFill>
                  <a:srgbClr val="37A2DE"/>
                </a:solidFill>
                <a:latin typeface="Tahoma"/>
              </a:rPr>
              <a:t>stock-demo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F86495A-C99F-B527-93FD-B1BC9E8C308A}"/>
              </a:ext>
            </a:extLst>
          </p:cNvPr>
          <p:cNvSpPr/>
          <p:nvPr/>
        </p:nvSpPr>
        <p:spPr>
          <a:xfrm>
            <a:off x="2989056" y="1689066"/>
            <a:ext cx="1948915" cy="1531552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pic>
        <p:nvPicPr>
          <p:cNvPr id="3" name="Рисунок 69">
            <a:extLst>
              <a:ext uri="{FF2B5EF4-FFF2-40B4-BE49-F238E27FC236}">
                <a16:creationId xmlns:a16="http://schemas.microsoft.com/office/drawing/2014/main" id="{85273987-B7BF-9261-BAFF-DD99D58CE8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6992" t="48412" r="46992" b="48412"/>
          <a:stretch/>
        </p:blipFill>
        <p:spPr>
          <a:xfrm>
            <a:off x="647870" y="1909327"/>
            <a:ext cx="1155510" cy="86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6EDE1-9307-DB8C-F95D-8C03F6394F49}"/>
              </a:ext>
            </a:extLst>
          </p:cNvPr>
          <p:cNvSpPr txBox="1"/>
          <p:nvPr/>
        </p:nvSpPr>
        <p:spPr>
          <a:xfrm>
            <a:off x="558333" y="2747871"/>
            <a:ext cx="1334583" cy="222431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>
                <a:solidFill>
                  <a:srgbClr val="37A2DE"/>
                </a:solidFill>
                <a:latin typeface="Tahoma"/>
              </a:rPr>
              <a:t>Remote Storage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FB3EB-6291-014B-998D-A867EF5F9133}"/>
              </a:ext>
            </a:extLst>
          </p:cNvPr>
          <p:cNvSpPr txBox="1"/>
          <p:nvPr/>
        </p:nvSpPr>
        <p:spPr>
          <a:xfrm>
            <a:off x="3297376" y="3455841"/>
            <a:ext cx="1334583" cy="163161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 err="1">
                <a:solidFill>
                  <a:srgbClr val="37A2DE"/>
                </a:solidFill>
                <a:latin typeface="Tahoma"/>
              </a:rPr>
              <a:t>argocd</a:t>
            </a:r>
            <a:endParaRPr lang="en-US" sz="1599" dirty="0">
              <a:solidFill>
                <a:srgbClr val="37A2DE"/>
              </a:solidFill>
              <a:latin typeface="Tahoma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EB80BA-BE3F-3738-AD9F-3741634CAF7A}"/>
              </a:ext>
            </a:extLst>
          </p:cNvPr>
          <p:cNvSpPr/>
          <p:nvPr/>
        </p:nvSpPr>
        <p:spPr>
          <a:xfrm>
            <a:off x="2990210" y="3752007"/>
            <a:ext cx="1948915" cy="1531552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pic>
        <p:nvPicPr>
          <p:cNvPr id="1026" name="Picture 2" descr="CNCF Branding | Argo">
            <a:extLst>
              <a:ext uri="{FF2B5EF4-FFF2-40B4-BE49-F238E27FC236}">
                <a16:creationId xmlns:a16="http://schemas.microsoft.com/office/drawing/2014/main" id="{A8FAC5DF-0717-960D-D345-D4D62080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092" y="3854225"/>
            <a:ext cx="932841" cy="136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9E29811-7B43-32AD-C002-F305076EC8B5}"/>
              </a:ext>
            </a:extLst>
          </p:cNvPr>
          <p:cNvSpPr/>
          <p:nvPr/>
        </p:nvSpPr>
        <p:spPr>
          <a:xfrm>
            <a:off x="7265385" y="2213875"/>
            <a:ext cx="1469771" cy="1487863"/>
          </a:xfrm>
          <a:prstGeom prst="roundRect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pic>
        <p:nvPicPr>
          <p:cNvPr id="19" name="Picture 18" descr="A logo with a blue background&#10;&#10;Description automatically generated with low confidence">
            <a:extLst>
              <a:ext uri="{FF2B5EF4-FFF2-40B4-BE49-F238E27FC236}">
                <a16:creationId xmlns:a16="http://schemas.microsoft.com/office/drawing/2014/main" id="{601AB0FA-FA72-FCC1-A988-3A50F4F83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6472" y="2469752"/>
            <a:ext cx="1007595" cy="976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 descr="A blue logo with white text&#10;&#10;Description automatically generated with low confidence">
            <a:extLst>
              <a:ext uri="{FF2B5EF4-FFF2-40B4-BE49-F238E27FC236}">
                <a16:creationId xmlns:a16="http://schemas.microsoft.com/office/drawing/2014/main" id="{42A0FA21-66BA-66C5-5E32-CD97172F5C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8248" y="3980444"/>
            <a:ext cx="1093076" cy="10589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64903C1-19B6-AF9B-ECF6-FB162C7221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0738" y="3854225"/>
            <a:ext cx="1366059" cy="1366059"/>
          </a:xfrm>
          <a:prstGeom prst="rect">
            <a:avLst/>
          </a:prstGeom>
        </p:spPr>
      </p:pic>
      <p:pic>
        <p:nvPicPr>
          <p:cNvPr id="34" name="Picture 33" descr="A picture containing text, sign, stop, outdoor&#10;&#10;Description automatically generated">
            <a:extLst>
              <a:ext uri="{FF2B5EF4-FFF2-40B4-BE49-F238E27FC236}">
                <a16:creationId xmlns:a16="http://schemas.microsoft.com/office/drawing/2014/main" id="{E789FD6B-C8B7-056B-1068-96CBAA01F7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73705" y="2534146"/>
            <a:ext cx="874652" cy="847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20">
            <a:extLst>
              <a:ext uri="{FF2B5EF4-FFF2-40B4-BE49-F238E27FC236}">
                <a16:creationId xmlns:a16="http://schemas.microsoft.com/office/drawing/2014/main" id="{80DD48DC-07D8-3064-0688-6FA8745B6B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09221" y="2359759"/>
            <a:ext cx="578967" cy="102170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06D761F-7D2C-B9D2-AB20-88993C29E063}"/>
              </a:ext>
            </a:extLst>
          </p:cNvPr>
          <p:cNvSpPr txBox="1"/>
          <p:nvPr/>
        </p:nvSpPr>
        <p:spPr>
          <a:xfrm>
            <a:off x="10631412" y="3467985"/>
            <a:ext cx="1334583" cy="222431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>
                <a:solidFill>
                  <a:srgbClr val="37A2DE"/>
                </a:solidFill>
                <a:latin typeface="Tahoma"/>
              </a:rPr>
              <a:t>User</a:t>
            </a:r>
          </a:p>
        </p:txBody>
      </p:sp>
      <p:pic>
        <p:nvPicPr>
          <p:cNvPr id="4" name="Picture 3" descr="A picture containing text, sign, stop, outdoor&#10;&#10;Description automatically generated">
            <a:extLst>
              <a:ext uri="{FF2B5EF4-FFF2-40B4-BE49-F238E27FC236}">
                <a16:creationId xmlns:a16="http://schemas.microsoft.com/office/drawing/2014/main" id="{5393046B-EEDF-ED0A-375C-1EB045C4B7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49073" y="1810573"/>
            <a:ext cx="832620" cy="806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41175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A399CE1-8DE0-CA0B-5398-76BA53BBCC7D}"/>
              </a:ext>
            </a:extLst>
          </p:cNvPr>
          <p:cNvSpPr/>
          <p:nvPr/>
        </p:nvSpPr>
        <p:spPr>
          <a:xfrm>
            <a:off x="2287952" y="846164"/>
            <a:ext cx="8191492" cy="5165672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A8FEB2C-9528-F6EF-2D92-A2289EF14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9161" y="1981520"/>
            <a:ext cx="946643" cy="9466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FB123B7-D4D9-1EE7-8E5D-798EAE16E041}"/>
              </a:ext>
            </a:extLst>
          </p:cNvPr>
          <p:cNvSpPr/>
          <p:nvPr/>
        </p:nvSpPr>
        <p:spPr>
          <a:xfrm>
            <a:off x="6156641" y="1664099"/>
            <a:ext cx="3676290" cy="3619460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0A59CD-B230-35ED-6D19-70DDE2157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935" y="429400"/>
            <a:ext cx="1307190" cy="12675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9E8D25-447B-F466-C78A-6E7931D4491D}"/>
              </a:ext>
            </a:extLst>
          </p:cNvPr>
          <p:cNvSpPr txBox="1"/>
          <p:nvPr/>
        </p:nvSpPr>
        <p:spPr>
          <a:xfrm>
            <a:off x="3296222" y="1392900"/>
            <a:ext cx="1334583" cy="163161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>
                <a:solidFill>
                  <a:srgbClr val="37A2DE"/>
                </a:solidFill>
                <a:latin typeface="Tahoma"/>
              </a:rPr>
              <a:t>kasten-io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0014E8-1144-1662-FE47-284BEDC09078}"/>
              </a:ext>
            </a:extLst>
          </p:cNvPr>
          <p:cNvSpPr txBox="1"/>
          <p:nvPr/>
        </p:nvSpPr>
        <p:spPr>
          <a:xfrm>
            <a:off x="6436179" y="1363265"/>
            <a:ext cx="3214847" cy="385592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 err="1">
                <a:solidFill>
                  <a:srgbClr val="37A2DE"/>
                </a:solidFill>
                <a:latin typeface="Tahoma"/>
              </a:rPr>
              <a:t>mysql</a:t>
            </a:r>
            <a:endParaRPr lang="en-US" sz="1599" dirty="0">
              <a:solidFill>
                <a:srgbClr val="37A2DE"/>
              </a:solidFill>
              <a:latin typeface="Tahoma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F86495A-C99F-B527-93FD-B1BC9E8C308A}"/>
              </a:ext>
            </a:extLst>
          </p:cNvPr>
          <p:cNvSpPr/>
          <p:nvPr/>
        </p:nvSpPr>
        <p:spPr>
          <a:xfrm>
            <a:off x="2989056" y="1689066"/>
            <a:ext cx="1948915" cy="1531552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pic>
        <p:nvPicPr>
          <p:cNvPr id="3" name="Рисунок 69">
            <a:extLst>
              <a:ext uri="{FF2B5EF4-FFF2-40B4-BE49-F238E27FC236}">
                <a16:creationId xmlns:a16="http://schemas.microsoft.com/office/drawing/2014/main" id="{85273987-B7BF-9261-BAFF-DD99D58CE8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6992" t="48412" r="46992" b="48412"/>
          <a:stretch/>
        </p:blipFill>
        <p:spPr>
          <a:xfrm>
            <a:off x="647870" y="1909327"/>
            <a:ext cx="1155510" cy="86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6EDE1-9307-DB8C-F95D-8C03F6394F49}"/>
              </a:ext>
            </a:extLst>
          </p:cNvPr>
          <p:cNvSpPr txBox="1"/>
          <p:nvPr/>
        </p:nvSpPr>
        <p:spPr>
          <a:xfrm>
            <a:off x="558333" y="2747871"/>
            <a:ext cx="1334583" cy="222431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>
                <a:solidFill>
                  <a:srgbClr val="37A2DE"/>
                </a:solidFill>
                <a:latin typeface="Tahoma"/>
              </a:rPr>
              <a:t>Remote Storage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FB3EB-6291-014B-998D-A867EF5F9133}"/>
              </a:ext>
            </a:extLst>
          </p:cNvPr>
          <p:cNvSpPr txBox="1"/>
          <p:nvPr/>
        </p:nvSpPr>
        <p:spPr>
          <a:xfrm>
            <a:off x="3297376" y="3455841"/>
            <a:ext cx="1334583" cy="163161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 err="1">
                <a:solidFill>
                  <a:srgbClr val="37A2DE"/>
                </a:solidFill>
                <a:latin typeface="Tahoma"/>
              </a:rPr>
              <a:t>argocd</a:t>
            </a:r>
            <a:endParaRPr lang="en-US" sz="1599" dirty="0">
              <a:solidFill>
                <a:srgbClr val="37A2DE"/>
              </a:solidFill>
              <a:latin typeface="Tahoma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EB80BA-BE3F-3738-AD9F-3741634CAF7A}"/>
              </a:ext>
            </a:extLst>
          </p:cNvPr>
          <p:cNvSpPr/>
          <p:nvPr/>
        </p:nvSpPr>
        <p:spPr>
          <a:xfrm>
            <a:off x="2990210" y="3752007"/>
            <a:ext cx="1948915" cy="1531552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pic>
        <p:nvPicPr>
          <p:cNvPr id="1026" name="Picture 2" descr="CNCF Branding | Argo">
            <a:extLst>
              <a:ext uri="{FF2B5EF4-FFF2-40B4-BE49-F238E27FC236}">
                <a16:creationId xmlns:a16="http://schemas.microsoft.com/office/drawing/2014/main" id="{A8FAC5DF-0717-960D-D345-D4D62080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092" y="3854225"/>
            <a:ext cx="932841" cy="136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9E29811-7B43-32AD-C002-F305076EC8B5}"/>
              </a:ext>
            </a:extLst>
          </p:cNvPr>
          <p:cNvSpPr/>
          <p:nvPr/>
        </p:nvSpPr>
        <p:spPr>
          <a:xfrm>
            <a:off x="7265385" y="2213875"/>
            <a:ext cx="1469771" cy="1487863"/>
          </a:xfrm>
          <a:prstGeom prst="roundRect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E118C64F-C51F-C5E9-0050-ECEEA589E6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9959" y="1838707"/>
            <a:ext cx="848613" cy="8220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A logo with a blue background&#10;&#10;Description automatically generated with low confidence">
            <a:extLst>
              <a:ext uri="{FF2B5EF4-FFF2-40B4-BE49-F238E27FC236}">
                <a16:creationId xmlns:a16="http://schemas.microsoft.com/office/drawing/2014/main" id="{601AB0FA-FA72-FCC1-A988-3A50F4F83F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6472" y="2469752"/>
            <a:ext cx="1007595" cy="976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 descr="A blue logo with white text&#10;&#10;Description automatically generated with low confidence">
            <a:extLst>
              <a:ext uri="{FF2B5EF4-FFF2-40B4-BE49-F238E27FC236}">
                <a16:creationId xmlns:a16="http://schemas.microsoft.com/office/drawing/2014/main" id="{42A0FA21-66BA-66C5-5E32-CD97172F5C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48248" y="3980444"/>
            <a:ext cx="1093076" cy="10589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64903C1-19B6-AF9B-ECF6-FB162C7221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0738" y="3854225"/>
            <a:ext cx="1366059" cy="1366059"/>
          </a:xfrm>
          <a:prstGeom prst="rect">
            <a:avLst/>
          </a:prstGeom>
        </p:spPr>
      </p:pic>
      <p:pic>
        <p:nvPicPr>
          <p:cNvPr id="34" name="Picture 33" descr="A picture containing text, sign, stop, outdoor&#10;&#10;Description automatically generated">
            <a:extLst>
              <a:ext uri="{FF2B5EF4-FFF2-40B4-BE49-F238E27FC236}">
                <a16:creationId xmlns:a16="http://schemas.microsoft.com/office/drawing/2014/main" id="{E789FD6B-C8B7-056B-1068-96CBAA01F7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73705" y="2534146"/>
            <a:ext cx="874652" cy="847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20">
            <a:extLst>
              <a:ext uri="{FF2B5EF4-FFF2-40B4-BE49-F238E27FC236}">
                <a16:creationId xmlns:a16="http://schemas.microsoft.com/office/drawing/2014/main" id="{80DD48DC-07D8-3064-0688-6FA8745B6B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009221" y="2359759"/>
            <a:ext cx="578967" cy="102170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06D761F-7D2C-B9D2-AB20-88993C29E063}"/>
              </a:ext>
            </a:extLst>
          </p:cNvPr>
          <p:cNvSpPr txBox="1"/>
          <p:nvPr/>
        </p:nvSpPr>
        <p:spPr>
          <a:xfrm>
            <a:off x="10631412" y="3467985"/>
            <a:ext cx="1334583" cy="222431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>
                <a:solidFill>
                  <a:srgbClr val="37A2DE"/>
                </a:solidFill>
                <a:latin typeface="Tahoma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0585738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A399CE1-8DE0-CA0B-5398-76BA53BBCC7D}"/>
              </a:ext>
            </a:extLst>
          </p:cNvPr>
          <p:cNvSpPr/>
          <p:nvPr/>
        </p:nvSpPr>
        <p:spPr>
          <a:xfrm>
            <a:off x="2287952" y="846163"/>
            <a:ext cx="8191492" cy="4965914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A8FEB2C-9528-F6EF-2D92-A2289EF14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9161" y="1981520"/>
            <a:ext cx="946643" cy="9466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0A59CD-B230-35ED-6D19-70DDE2157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935" y="429400"/>
            <a:ext cx="1307190" cy="12675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9E8D25-447B-F466-C78A-6E7931D4491D}"/>
              </a:ext>
            </a:extLst>
          </p:cNvPr>
          <p:cNvSpPr txBox="1"/>
          <p:nvPr/>
        </p:nvSpPr>
        <p:spPr>
          <a:xfrm>
            <a:off x="3296222" y="1392900"/>
            <a:ext cx="1334583" cy="163161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>
                <a:solidFill>
                  <a:srgbClr val="37A2DE"/>
                </a:solidFill>
                <a:latin typeface="Tahoma"/>
              </a:rPr>
              <a:t>kasten-io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F86495A-C99F-B527-93FD-B1BC9E8C308A}"/>
              </a:ext>
            </a:extLst>
          </p:cNvPr>
          <p:cNvSpPr/>
          <p:nvPr/>
        </p:nvSpPr>
        <p:spPr>
          <a:xfrm>
            <a:off x="2989056" y="1689066"/>
            <a:ext cx="1948915" cy="1531552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pic>
        <p:nvPicPr>
          <p:cNvPr id="3" name="Рисунок 69">
            <a:extLst>
              <a:ext uri="{FF2B5EF4-FFF2-40B4-BE49-F238E27FC236}">
                <a16:creationId xmlns:a16="http://schemas.microsoft.com/office/drawing/2014/main" id="{85273987-B7BF-9261-BAFF-DD99D58CE8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6992" t="48412" r="46992" b="48412"/>
          <a:stretch/>
        </p:blipFill>
        <p:spPr>
          <a:xfrm>
            <a:off x="647870" y="1909327"/>
            <a:ext cx="1155510" cy="86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6EDE1-9307-DB8C-F95D-8C03F6394F49}"/>
              </a:ext>
            </a:extLst>
          </p:cNvPr>
          <p:cNvSpPr txBox="1"/>
          <p:nvPr/>
        </p:nvSpPr>
        <p:spPr>
          <a:xfrm>
            <a:off x="558333" y="2747871"/>
            <a:ext cx="1334583" cy="222431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>
                <a:solidFill>
                  <a:srgbClr val="37A2DE"/>
                </a:solidFill>
                <a:latin typeface="Tahoma"/>
              </a:rPr>
              <a:t>Remote Storage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FB3EB-6291-014B-998D-A867EF5F9133}"/>
              </a:ext>
            </a:extLst>
          </p:cNvPr>
          <p:cNvSpPr txBox="1"/>
          <p:nvPr/>
        </p:nvSpPr>
        <p:spPr>
          <a:xfrm>
            <a:off x="3297376" y="3455841"/>
            <a:ext cx="1334583" cy="163161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 err="1">
                <a:solidFill>
                  <a:srgbClr val="37A2DE"/>
                </a:solidFill>
                <a:latin typeface="Tahoma"/>
              </a:rPr>
              <a:t>argocd</a:t>
            </a:r>
            <a:endParaRPr lang="en-US" sz="1599" dirty="0">
              <a:solidFill>
                <a:srgbClr val="37A2DE"/>
              </a:solidFill>
              <a:latin typeface="Tahoma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EB80BA-BE3F-3738-AD9F-3741634CAF7A}"/>
              </a:ext>
            </a:extLst>
          </p:cNvPr>
          <p:cNvSpPr/>
          <p:nvPr/>
        </p:nvSpPr>
        <p:spPr>
          <a:xfrm>
            <a:off x="2990210" y="3752007"/>
            <a:ext cx="1948915" cy="1531552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pic>
        <p:nvPicPr>
          <p:cNvPr id="1026" name="Picture 2" descr="CNCF Branding | Argo">
            <a:extLst>
              <a:ext uri="{FF2B5EF4-FFF2-40B4-BE49-F238E27FC236}">
                <a16:creationId xmlns:a16="http://schemas.microsoft.com/office/drawing/2014/main" id="{A8FAC5DF-0717-960D-D345-D4D62080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092" y="3854225"/>
            <a:ext cx="932841" cy="136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64903C1-19B6-AF9B-ECF6-FB162C7221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738" y="3854225"/>
            <a:ext cx="1366059" cy="1366059"/>
          </a:xfrm>
          <a:prstGeom prst="rect">
            <a:avLst/>
          </a:prstGeom>
        </p:spPr>
      </p:pic>
      <p:pic>
        <p:nvPicPr>
          <p:cNvPr id="35" name="Picture 20">
            <a:extLst>
              <a:ext uri="{FF2B5EF4-FFF2-40B4-BE49-F238E27FC236}">
                <a16:creationId xmlns:a16="http://schemas.microsoft.com/office/drawing/2014/main" id="{80DD48DC-07D8-3064-0688-6FA8745B6B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68129" y="2928163"/>
            <a:ext cx="578967" cy="102170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06D761F-7D2C-B9D2-AB20-88993C29E063}"/>
              </a:ext>
            </a:extLst>
          </p:cNvPr>
          <p:cNvSpPr txBox="1"/>
          <p:nvPr/>
        </p:nvSpPr>
        <p:spPr>
          <a:xfrm>
            <a:off x="10690320" y="4036389"/>
            <a:ext cx="1334583" cy="222431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>
                <a:solidFill>
                  <a:srgbClr val="37A2DE"/>
                </a:solidFill>
                <a:latin typeface="Tahoma"/>
              </a:rPr>
              <a:t>User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D21572-21E4-449D-9408-616ABC4C6A02}"/>
              </a:ext>
            </a:extLst>
          </p:cNvPr>
          <p:cNvCxnSpPr/>
          <p:nvPr/>
        </p:nvCxnSpPr>
        <p:spPr>
          <a:xfrm>
            <a:off x="1750004" y="4421688"/>
            <a:ext cx="1769157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1F4795-C99D-FD31-4610-85F09905F348}"/>
              </a:ext>
            </a:extLst>
          </p:cNvPr>
          <p:cNvCxnSpPr/>
          <p:nvPr/>
        </p:nvCxnSpPr>
        <p:spPr>
          <a:xfrm>
            <a:off x="4326843" y="4448828"/>
            <a:ext cx="1769157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34E6BEC-AC4B-69A5-21A1-0C39FABDEE06}"/>
              </a:ext>
            </a:extLst>
          </p:cNvPr>
          <p:cNvGrpSpPr/>
          <p:nvPr/>
        </p:nvGrpSpPr>
        <p:grpSpPr>
          <a:xfrm>
            <a:off x="6156641" y="1363265"/>
            <a:ext cx="3676290" cy="3920294"/>
            <a:chOff x="6156641" y="1363265"/>
            <a:chExt cx="3676290" cy="392029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A393EE2-A412-B412-652B-3847FE45A90D}"/>
                </a:ext>
              </a:extLst>
            </p:cNvPr>
            <p:cNvSpPr/>
            <p:nvPr/>
          </p:nvSpPr>
          <p:spPr>
            <a:xfrm>
              <a:off x="6156641" y="1664099"/>
              <a:ext cx="3676290" cy="3619460"/>
            </a:xfrm>
            <a:prstGeom prst="roundRect">
              <a:avLst/>
            </a:prstGeom>
            <a:noFill/>
            <a:ln w="12700">
              <a:solidFill>
                <a:schemeClr val="accent2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 defTabSz="913737"/>
              <a:endParaRPr lang="en-US" sz="1798">
                <a:solidFill>
                  <a:srgbClr val="37A2DE"/>
                </a:solidFill>
                <a:latin typeface="Tahom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B7D5F74-AFD2-16D0-69C0-09D8468598FD}"/>
                </a:ext>
              </a:extLst>
            </p:cNvPr>
            <p:cNvSpPr txBox="1"/>
            <p:nvPr/>
          </p:nvSpPr>
          <p:spPr>
            <a:xfrm>
              <a:off x="6436179" y="1363265"/>
              <a:ext cx="3214847" cy="385592"/>
            </a:xfrm>
            <a:prstGeom prst="rect">
              <a:avLst/>
            </a:prstGeom>
            <a:noFill/>
          </p:spPr>
          <p:txBody>
            <a:bodyPr wrap="square" lIns="121807" tIns="0" rIns="121807" bIns="0" rtlCol="0" anchor="t" anchorCtr="0">
              <a:noAutofit/>
            </a:bodyPr>
            <a:lstStyle/>
            <a:p>
              <a:pPr algn="ctr" defTabSz="913737">
                <a:lnSpc>
                  <a:spcPct val="90000"/>
                </a:lnSpc>
                <a:spcBef>
                  <a:spcPts val="400"/>
                </a:spcBef>
                <a:spcAft>
                  <a:spcPts val="400"/>
                </a:spcAft>
                <a:buClr>
                  <a:srgbClr val="BCD500"/>
                </a:buClr>
              </a:pPr>
              <a:r>
                <a:rPr lang="en-US" sz="1599" dirty="0" err="1">
                  <a:solidFill>
                    <a:srgbClr val="37A2DE"/>
                  </a:solidFill>
                  <a:latin typeface="Tahoma"/>
                </a:rPr>
                <a:t>mysql</a:t>
              </a:r>
              <a:endParaRPr lang="en-US" sz="1599" dirty="0">
                <a:solidFill>
                  <a:srgbClr val="37A2DE"/>
                </a:solidFill>
                <a:latin typeface="Tahoma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C873C41-2ED0-3893-CDE1-A092007E6490}"/>
                </a:ext>
              </a:extLst>
            </p:cNvPr>
            <p:cNvSpPr/>
            <p:nvPr/>
          </p:nvSpPr>
          <p:spPr>
            <a:xfrm>
              <a:off x="7265385" y="2213875"/>
              <a:ext cx="1469771" cy="1487863"/>
            </a:xfrm>
            <a:prstGeom prst="roundRect">
              <a:avLst/>
            </a:prstGeom>
            <a:noFill/>
            <a:ln w="12700">
              <a:solidFill>
                <a:schemeClr val="accent4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 defTabSz="913737"/>
              <a:endParaRPr lang="en-US" sz="1798">
                <a:solidFill>
                  <a:srgbClr val="37A2DE"/>
                </a:solidFill>
                <a:latin typeface="Tahoma"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0A3D6FAD-4BE8-323F-B68F-E46F347F4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49959" y="1838707"/>
              <a:ext cx="848613" cy="8220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21" descr="A logo with a blue background&#10;&#10;Description automatically generated with low confidence">
              <a:extLst>
                <a:ext uri="{FF2B5EF4-FFF2-40B4-BE49-F238E27FC236}">
                  <a16:creationId xmlns:a16="http://schemas.microsoft.com/office/drawing/2014/main" id="{DD1A17FE-EC34-5C05-5E76-63CC9FE1C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496472" y="2469752"/>
              <a:ext cx="1007595" cy="9761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" name="Picture 22" descr="A blue logo with white text&#10;&#10;Description automatically generated with low confidence">
              <a:extLst>
                <a:ext uri="{FF2B5EF4-FFF2-40B4-BE49-F238E27FC236}">
                  <a16:creationId xmlns:a16="http://schemas.microsoft.com/office/drawing/2014/main" id="{8FCC3AE3-2C63-92E4-4852-D36CC4321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48248" y="3980444"/>
              <a:ext cx="1093076" cy="10589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 descr="A picture containing text, sign, stop, outdoor&#10;&#10;Description automatically generated">
              <a:extLst>
                <a:ext uri="{FF2B5EF4-FFF2-40B4-BE49-F238E27FC236}">
                  <a16:creationId xmlns:a16="http://schemas.microsoft.com/office/drawing/2014/main" id="{E1B2D792-7A11-9777-44C0-62BDB183C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844210" y="2546642"/>
              <a:ext cx="874652" cy="8473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68A9F3-D340-0B4F-1AB5-E0EEA0E0E470}"/>
              </a:ext>
            </a:extLst>
          </p:cNvPr>
          <p:cNvCxnSpPr>
            <a:cxnSpLocks/>
          </p:cNvCxnSpPr>
          <p:nvPr/>
        </p:nvCxnSpPr>
        <p:spPr>
          <a:xfrm>
            <a:off x="8026196" y="5039362"/>
            <a:ext cx="0" cy="1081689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78">
            <a:extLst>
              <a:ext uri="{FF2B5EF4-FFF2-40B4-BE49-F238E27FC236}">
                <a16:creationId xmlns:a16="http://schemas.microsoft.com/office/drawing/2014/main" id="{9042F215-EBC8-68FF-2CA0-B1DD46DFA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 bwMode="auto">
          <a:xfrm>
            <a:off x="7671523" y="5942216"/>
            <a:ext cx="744158" cy="77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7997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A399CE1-8DE0-CA0B-5398-76BA53BBCC7D}"/>
              </a:ext>
            </a:extLst>
          </p:cNvPr>
          <p:cNvSpPr/>
          <p:nvPr/>
        </p:nvSpPr>
        <p:spPr>
          <a:xfrm>
            <a:off x="2287952" y="846163"/>
            <a:ext cx="8191492" cy="4965914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FB123B7-D4D9-1EE7-8E5D-798EAE16E041}"/>
              </a:ext>
            </a:extLst>
          </p:cNvPr>
          <p:cNvSpPr/>
          <p:nvPr/>
        </p:nvSpPr>
        <p:spPr>
          <a:xfrm>
            <a:off x="6156641" y="1664099"/>
            <a:ext cx="3676290" cy="3619460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0A59CD-B230-35ED-6D19-70DDE2157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935" y="429400"/>
            <a:ext cx="1307190" cy="12675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9E8D25-447B-F466-C78A-6E7931D4491D}"/>
              </a:ext>
            </a:extLst>
          </p:cNvPr>
          <p:cNvSpPr txBox="1"/>
          <p:nvPr/>
        </p:nvSpPr>
        <p:spPr>
          <a:xfrm>
            <a:off x="3296222" y="1392900"/>
            <a:ext cx="1334583" cy="163161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>
                <a:solidFill>
                  <a:srgbClr val="37A2DE"/>
                </a:solidFill>
                <a:latin typeface="Tahoma"/>
              </a:rPr>
              <a:t>kasten-io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F86495A-C99F-B527-93FD-B1BC9E8C308A}"/>
              </a:ext>
            </a:extLst>
          </p:cNvPr>
          <p:cNvSpPr/>
          <p:nvPr/>
        </p:nvSpPr>
        <p:spPr>
          <a:xfrm>
            <a:off x="2989056" y="1689066"/>
            <a:ext cx="1948915" cy="1531552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pic>
        <p:nvPicPr>
          <p:cNvPr id="3" name="Рисунок 69">
            <a:extLst>
              <a:ext uri="{FF2B5EF4-FFF2-40B4-BE49-F238E27FC236}">
                <a16:creationId xmlns:a16="http://schemas.microsoft.com/office/drawing/2014/main" id="{85273987-B7BF-9261-BAFF-DD99D58CE8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6992" t="48412" r="46992" b="48412"/>
          <a:stretch/>
        </p:blipFill>
        <p:spPr>
          <a:xfrm>
            <a:off x="647870" y="1909327"/>
            <a:ext cx="1155510" cy="86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6EDE1-9307-DB8C-F95D-8C03F6394F49}"/>
              </a:ext>
            </a:extLst>
          </p:cNvPr>
          <p:cNvSpPr txBox="1"/>
          <p:nvPr/>
        </p:nvSpPr>
        <p:spPr>
          <a:xfrm>
            <a:off x="558333" y="2747871"/>
            <a:ext cx="1334583" cy="222431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>
                <a:solidFill>
                  <a:srgbClr val="37A2DE"/>
                </a:solidFill>
                <a:latin typeface="Tahoma"/>
              </a:rPr>
              <a:t>Remote Storage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FB3EB-6291-014B-998D-A867EF5F9133}"/>
              </a:ext>
            </a:extLst>
          </p:cNvPr>
          <p:cNvSpPr txBox="1"/>
          <p:nvPr/>
        </p:nvSpPr>
        <p:spPr>
          <a:xfrm>
            <a:off x="3297376" y="3455841"/>
            <a:ext cx="1334583" cy="163161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 err="1">
                <a:solidFill>
                  <a:srgbClr val="37A2DE"/>
                </a:solidFill>
                <a:latin typeface="Tahoma"/>
              </a:rPr>
              <a:t>argocd</a:t>
            </a:r>
            <a:endParaRPr lang="en-US" sz="1599" dirty="0">
              <a:solidFill>
                <a:srgbClr val="37A2DE"/>
              </a:solidFill>
              <a:latin typeface="Tahoma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EB80BA-BE3F-3738-AD9F-3741634CAF7A}"/>
              </a:ext>
            </a:extLst>
          </p:cNvPr>
          <p:cNvSpPr/>
          <p:nvPr/>
        </p:nvSpPr>
        <p:spPr>
          <a:xfrm>
            <a:off x="2990210" y="3752007"/>
            <a:ext cx="1948915" cy="1531552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pic>
        <p:nvPicPr>
          <p:cNvPr id="1026" name="Picture 2" descr="CNCF Branding | Argo">
            <a:extLst>
              <a:ext uri="{FF2B5EF4-FFF2-40B4-BE49-F238E27FC236}">
                <a16:creationId xmlns:a16="http://schemas.microsoft.com/office/drawing/2014/main" id="{A8FAC5DF-0717-960D-D345-D4D62080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092" y="3854225"/>
            <a:ext cx="932841" cy="136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9E29811-7B43-32AD-C002-F305076EC8B5}"/>
              </a:ext>
            </a:extLst>
          </p:cNvPr>
          <p:cNvSpPr/>
          <p:nvPr/>
        </p:nvSpPr>
        <p:spPr>
          <a:xfrm>
            <a:off x="7265385" y="2213875"/>
            <a:ext cx="1469771" cy="1487863"/>
          </a:xfrm>
          <a:prstGeom prst="roundRect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pic>
        <p:nvPicPr>
          <p:cNvPr id="19" name="Picture 18" descr="A logo with a blue background&#10;&#10;Description automatically generated with low confidence">
            <a:extLst>
              <a:ext uri="{FF2B5EF4-FFF2-40B4-BE49-F238E27FC236}">
                <a16:creationId xmlns:a16="http://schemas.microsoft.com/office/drawing/2014/main" id="{601AB0FA-FA72-FCC1-A988-3A50F4F83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6472" y="2469752"/>
            <a:ext cx="1007595" cy="976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 descr="A blue logo with white text&#10;&#10;Description automatically generated with low confidence">
            <a:extLst>
              <a:ext uri="{FF2B5EF4-FFF2-40B4-BE49-F238E27FC236}">
                <a16:creationId xmlns:a16="http://schemas.microsoft.com/office/drawing/2014/main" id="{42A0FA21-66BA-66C5-5E32-CD97172F5C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8248" y="3980444"/>
            <a:ext cx="1093076" cy="10589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64903C1-19B6-AF9B-ECF6-FB162C7221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738" y="3854225"/>
            <a:ext cx="1366059" cy="1366059"/>
          </a:xfrm>
          <a:prstGeom prst="rect">
            <a:avLst/>
          </a:prstGeom>
        </p:spPr>
      </p:pic>
      <p:pic>
        <p:nvPicPr>
          <p:cNvPr id="35" name="Picture 20">
            <a:extLst>
              <a:ext uri="{FF2B5EF4-FFF2-40B4-BE49-F238E27FC236}">
                <a16:creationId xmlns:a16="http://schemas.microsoft.com/office/drawing/2014/main" id="{80DD48DC-07D8-3064-0688-6FA8745B6B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68129" y="2928163"/>
            <a:ext cx="578967" cy="102170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06D761F-7D2C-B9D2-AB20-88993C29E063}"/>
              </a:ext>
            </a:extLst>
          </p:cNvPr>
          <p:cNvSpPr txBox="1"/>
          <p:nvPr/>
        </p:nvSpPr>
        <p:spPr>
          <a:xfrm>
            <a:off x="10690320" y="4036389"/>
            <a:ext cx="1334583" cy="222431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>
                <a:solidFill>
                  <a:srgbClr val="37A2DE"/>
                </a:solidFill>
                <a:latin typeface="Tahoma"/>
              </a:rPr>
              <a:t>User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EEA27-501A-935B-E767-4ECF281F33E6}"/>
              </a:ext>
            </a:extLst>
          </p:cNvPr>
          <p:cNvCxnSpPr/>
          <p:nvPr/>
        </p:nvCxnSpPr>
        <p:spPr>
          <a:xfrm>
            <a:off x="1750004" y="4421688"/>
            <a:ext cx="1769157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8A1D796-B438-DDD8-9B9D-923D226DCB89}"/>
              </a:ext>
            </a:extLst>
          </p:cNvPr>
          <p:cNvGrpSpPr/>
          <p:nvPr/>
        </p:nvGrpSpPr>
        <p:grpSpPr>
          <a:xfrm>
            <a:off x="1207771" y="4322095"/>
            <a:ext cx="10149840" cy="1938655"/>
            <a:chOff x="1207771" y="4322095"/>
            <a:chExt cx="10149840" cy="1938655"/>
          </a:xfrm>
        </p:grpSpPr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CEB9120A-B524-731A-5AB4-65F5B9A1FF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25491" y="-295625"/>
              <a:ext cx="914400" cy="10149840"/>
            </a:xfrm>
            <a:prstGeom prst="bentConnector3">
              <a:avLst>
                <a:gd name="adj1" fmla="val 203583"/>
              </a:avLst>
            </a:prstGeom>
            <a:ln w="38100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5A206F-C732-518C-5916-E6FA3BD1F2BE}"/>
                </a:ext>
              </a:extLst>
            </p:cNvPr>
            <p:cNvSpPr txBox="1"/>
            <p:nvPr/>
          </p:nvSpPr>
          <p:spPr>
            <a:xfrm>
              <a:off x="4675267" y="5875158"/>
              <a:ext cx="3214847" cy="385592"/>
            </a:xfrm>
            <a:prstGeom prst="rect">
              <a:avLst/>
            </a:prstGeom>
            <a:noFill/>
          </p:spPr>
          <p:txBody>
            <a:bodyPr wrap="square" lIns="121807" tIns="0" rIns="121807" bIns="0" rtlCol="0" anchor="t" anchorCtr="0">
              <a:noAutofit/>
            </a:bodyPr>
            <a:lstStyle/>
            <a:p>
              <a:pPr algn="ctr" defTabSz="913737">
                <a:lnSpc>
                  <a:spcPct val="90000"/>
                </a:lnSpc>
                <a:spcBef>
                  <a:spcPts val="400"/>
                </a:spcBef>
                <a:spcAft>
                  <a:spcPts val="400"/>
                </a:spcAft>
                <a:buClr>
                  <a:srgbClr val="BCD500"/>
                </a:buClr>
              </a:pPr>
              <a:r>
                <a:rPr lang="en-US" sz="1599" dirty="0">
                  <a:solidFill>
                    <a:schemeClr val="accent4"/>
                  </a:solidFill>
                  <a:latin typeface="Tahoma"/>
                </a:rPr>
                <a:t>git commit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72211C4-EDFF-577D-A1A5-4F86EEDCE419}"/>
              </a:ext>
            </a:extLst>
          </p:cNvPr>
          <p:cNvGrpSpPr/>
          <p:nvPr/>
        </p:nvGrpSpPr>
        <p:grpSpPr>
          <a:xfrm>
            <a:off x="3285022" y="3080383"/>
            <a:ext cx="3214847" cy="1341305"/>
            <a:chOff x="3288197" y="3080383"/>
            <a:chExt cx="3214847" cy="134130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FA11FA-6C66-51EC-E810-08A0AB9C71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244" y="3080383"/>
              <a:ext cx="0" cy="1341305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3C2106-9A77-5EF9-EB2A-77B8AC087FF5}"/>
                </a:ext>
              </a:extLst>
            </p:cNvPr>
            <p:cNvSpPr txBox="1"/>
            <p:nvPr/>
          </p:nvSpPr>
          <p:spPr>
            <a:xfrm>
              <a:off x="3288197" y="3458720"/>
              <a:ext cx="3214847" cy="385592"/>
            </a:xfrm>
            <a:prstGeom prst="rect">
              <a:avLst/>
            </a:prstGeom>
            <a:noFill/>
          </p:spPr>
          <p:txBody>
            <a:bodyPr wrap="square" lIns="121807" tIns="0" rIns="121807" bIns="0" rtlCol="0" anchor="t" anchorCtr="0">
              <a:noAutofit/>
            </a:bodyPr>
            <a:lstStyle/>
            <a:p>
              <a:pPr algn="ctr" defTabSz="913737">
                <a:lnSpc>
                  <a:spcPct val="90000"/>
                </a:lnSpc>
                <a:spcBef>
                  <a:spcPts val="400"/>
                </a:spcBef>
                <a:spcAft>
                  <a:spcPts val="400"/>
                </a:spcAft>
                <a:buClr>
                  <a:srgbClr val="BCD500"/>
                </a:buClr>
              </a:pPr>
              <a:r>
                <a:rPr lang="en-US" sz="1599" dirty="0">
                  <a:solidFill>
                    <a:schemeClr val="accent4"/>
                  </a:solidFill>
                  <a:latin typeface="Tahoma"/>
                </a:rPr>
                <a:t>Pre-sync</a:t>
              </a:r>
            </a:p>
          </p:txBody>
        </p:sp>
      </p:grp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44A5173-568E-E13B-370F-F28EF11F22AF}"/>
              </a:ext>
            </a:extLst>
          </p:cNvPr>
          <p:cNvSpPr/>
          <p:nvPr/>
        </p:nvSpPr>
        <p:spPr>
          <a:xfrm>
            <a:off x="6158427" y="1664715"/>
            <a:ext cx="3676290" cy="3619460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447AA38-3459-E0A6-3B08-9A2815F57C98}"/>
              </a:ext>
            </a:extLst>
          </p:cNvPr>
          <p:cNvGrpSpPr/>
          <p:nvPr/>
        </p:nvGrpSpPr>
        <p:grpSpPr>
          <a:xfrm>
            <a:off x="4478682" y="2198389"/>
            <a:ext cx="1690837" cy="271363"/>
            <a:chOff x="4465804" y="2198389"/>
            <a:chExt cx="1690837" cy="271363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E57AE6-6067-7474-E704-95E4F7C26301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465804" y="2454842"/>
              <a:ext cx="1690837" cy="1491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466BAA-6D40-A075-BD62-6E25E59AF47D}"/>
                </a:ext>
              </a:extLst>
            </p:cNvPr>
            <p:cNvSpPr txBox="1"/>
            <p:nvPr/>
          </p:nvSpPr>
          <p:spPr>
            <a:xfrm>
              <a:off x="4700935" y="2198389"/>
              <a:ext cx="1202172" cy="215213"/>
            </a:xfrm>
            <a:prstGeom prst="rect">
              <a:avLst/>
            </a:prstGeom>
            <a:noFill/>
          </p:spPr>
          <p:txBody>
            <a:bodyPr wrap="square" lIns="121807" tIns="0" rIns="121807" bIns="0" rtlCol="0" anchor="t" anchorCtr="0">
              <a:noAutofit/>
            </a:bodyPr>
            <a:lstStyle/>
            <a:p>
              <a:pPr algn="ctr" defTabSz="913737">
                <a:lnSpc>
                  <a:spcPct val="90000"/>
                </a:lnSpc>
                <a:spcBef>
                  <a:spcPts val="400"/>
                </a:spcBef>
                <a:spcAft>
                  <a:spcPts val="400"/>
                </a:spcAft>
                <a:buClr>
                  <a:srgbClr val="BCD500"/>
                </a:buClr>
              </a:pPr>
              <a:r>
                <a:rPr lang="en-US" sz="1599" dirty="0">
                  <a:solidFill>
                    <a:schemeClr val="accent4"/>
                  </a:solidFill>
                  <a:latin typeface="Tahoma"/>
                </a:rPr>
                <a:t>Snapshot</a:t>
              </a:r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9A8FEB2C-9528-F6EF-2D92-A2289EF140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19161" y="1981520"/>
            <a:ext cx="946643" cy="9466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11F32B25-EB1E-279B-005D-244EC71B6F6C}"/>
              </a:ext>
            </a:extLst>
          </p:cNvPr>
          <p:cNvGrpSpPr/>
          <p:nvPr/>
        </p:nvGrpSpPr>
        <p:grpSpPr>
          <a:xfrm>
            <a:off x="1712556" y="2187645"/>
            <a:ext cx="1806605" cy="267197"/>
            <a:chOff x="1712556" y="2187645"/>
            <a:chExt cx="1806605" cy="26719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2FA335C-EAFD-47CC-8237-8645E6EB8DDC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1712556" y="2444194"/>
              <a:ext cx="1806605" cy="10648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1D67A9D-9DAB-C7D3-B1E9-893653B914C7}"/>
                </a:ext>
              </a:extLst>
            </p:cNvPr>
            <p:cNvSpPr txBox="1"/>
            <p:nvPr/>
          </p:nvSpPr>
          <p:spPr>
            <a:xfrm>
              <a:off x="2223112" y="2187645"/>
              <a:ext cx="845702" cy="134962"/>
            </a:xfrm>
            <a:prstGeom prst="rect">
              <a:avLst/>
            </a:prstGeom>
            <a:noFill/>
          </p:spPr>
          <p:txBody>
            <a:bodyPr wrap="square" lIns="121807" tIns="0" rIns="121807" bIns="0" rtlCol="0" anchor="t" anchorCtr="0">
              <a:noAutofit/>
            </a:bodyPr>
            <a:lstStyle/>
            <a:p>
              <a:pPr algn="ctr" defTabSz="913737">
                <a:lnSpc>
                  <a:spcPct val="90000"/>
                </a:lnSpc>
                <a:spcBef>
                  <a:spcPts val="400"/>
                </a:spcBef>
                <a:spcAft>
                  <a:spcPts val="400"/>
                </a:spcAft>
                <a:buClr>
                  <a:srgbClr val="BCD500"/>
                </a:buClr>
              </a:pPr>
              <a:r>
                <a:rPr lang="en-US" sz="1599" dirty="0">
                  <a:solidFill>
                    <a:schemeClr val="accent4"/>
                  </a:solidFill>
                  <a:latin typeface="Tahoma"/>
                </a:rPr>
                <a:t>Export</a:t>
              </a:r>
            </a:p>
          </p:txBody>
        </p:sp>
      </p:grpSp>
      <p:pic>
        <p:nvPicPr>
          <p:cNvPr id="34" name="Picture 33" descr="A picture containing text, sign, stop, outdoor&#10;&#10;Description automatically generated">
            <a:extLst>
              <a:ext uri="{FF2B5EF4-FFF2-40B4-BE49-F238E27FC236}">
                <a16:creationId xmlns:a16="http://schemas.microsoft.com/office/drawing/2014/main" id="{E789FD6B-C8B7-056B-1068-96CBAA01F79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46717" y="2554782"/>
            <a:ext cx="874652" cy="847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5CABC4D-E8F7-4912-225C-B2458623C2BB}"/>
              </a:ext>
            </a:extLst>
          </p:cNvPr>
          <p:cNvGrpSpPr/>
          <p:nvPr/>
        </p:nvGrpSpPr>
        <p:grpSpPr>
          <a:xfrm>
            <a:off x="4387850" y="4161248"/>
            <a:ext cx="1768791" cy="260440"/>
            <a:chOff x="4387850" y="4161248"/>
            <a:chExt cx="1768791" cy="26044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9DB41E3-9EED-3B6D-723E-E4613646D7E3}"/>
                </a:ext>
              </a:extLst>
            </p:cNvPr>
            <p:cNvCxnSpPr>
              <a:cxnSpLocks/>
            </p:cNvCxnSpPr>
            <p:nvPr/>
          </p:nvCxnSpPr>
          <p:spPr>
            <a:xfrm>
              <a:off x="4387850" y="4421688"/>
              <a:ext cx="1768791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F9DA3B-977C-9A6F-4FA8-FC41FB6E3697}"/>
                </a:ext>
              </a:extLst>
            </p:cNvPr>
            <p:cNvSpPr txBox="1"/>
            <p:nvPr/>
          </p:nvSpPr>
          <p:spPr>
            <a:xfrm>
              <a:off x="4621757" y="4161248"/>
              <a:ext cx="1202172" cy="244357"/>
            </a:xfrm>
            <a:prstGeom prst="rect">
              <a:avLst/>
            </a:prstGeom>
            <a:noFill/>
          </p:spPr>
          <p:txBody>
            <a:bodyPr wrap="square" lIns="121807" tIns="0" rIns="121807" bIns="0" rtlCol="0" anchor="t" anchorCtr="0">
              <a:noAutofit/>
            </a:bodyPr>
            <a:lstStyle/>
            <a:p>
              <a:pPr algn="ctr" defTabSz="913737">
                <a:lnSpc>
                  <a:spcPct val="90000"/>
                </a:lnSpc>
                <a:spcBef>
                  <a:spcPts val="400"/>
                </a:spcBef>
                <a:spcAft>
                  <a:spcPts val="400"/>
                </a:spcAft>
                <a:buClr>
                  <a:srgbClr val="BCD500"/>
                </a:buClr>
              </a:pPr>
              <a:r>
                <a:rPr lang="en-US" sz="1599" dirty="0">
                  <a:solidFill>
                    <a:schemeClr val="accent4"/>
                  </a:solidFill>
                  <a:latin typeface="Tahoma"/>
                </a:rPr>
                <a:t>Sync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51A46CF-7A05-C599-77B8-6ACEDF6C3602}"/>
              </a:ext>
            </a:extLst>
          </p:cNvPr>
          <p:cNvSpPr txBox="1"/>
          <p:nvPr/>
        </p:nvSpPr>
        <p:spPr>
          <a:xfrm>
            <a:off x="6436179" y="1363265"/>
            <a:ext cx="3214847" cy="385592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>
                <a:solidFill>
                  <a:srgbClr val="37A2DE"/>
                </a:solidFill>
                <a:latin typeface="Tahoma"/>
              </a:rPr>
              <a:t>stock-demo</a:t>
            </a:r>
          </a:p>
        </p:txBody>
      </p:sp>
      <p:pic>
        <p:nvPicPr>
          <p:cNvPr id="4" name="Picture 3" descr="A picture containing text, sign, stop, outdoor&#10;&#10;Description automatically generated">
            <a:extLst>
              <a:ext uri="{FF2B5EF4-FFF2-40B4-BE49-F238E27FC236}">
                <a16:creationId xmlns:a16="http://schemas.microsoft.com/office/drawing/2014/main" id="{0EBBE6D2-E420-F66C-DF19-820FCE544E0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49073" y="1810573"/>
            <a:ext cx="832620" cy="806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6838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9A8FEB2C-9528-F6EF-2D92-A2289EF14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9161" y="1981520"/>
            <a:ext cx="946643" cy="9466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FB123B7-D4D9-1EE7-8E5D-798EAE16E041}"/>
              </a:ext>
            </a:extLst>
          </p:cNvPr>
          <p:cNvSpPr/>
          <p:nvPr/>
        </p:nvSpPr>
        <p:spPr>
          <a:xfrm>
            <a:off x="6156641" y="1664099"/>
            <a:ext cx="3676290" cy="3619460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9E8D25-447B-F466-C78A-6E7931D4491D}"/>
              </a:ext>
            </a:extLst>
          </p:cNvPr>
          <p:cNvSpPr txBox="1"/>
          <p:nvPr/>
        </p:nvSpPr>
        <p:spPr>
          <a:xfrm>
            <a:off x="3296222" y="1392900"/>
            <a:ext cx="1334583" cy="163161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>
                <a:solidFill>
                  <a:srgbClr val="37A2DE"/>
                </a:solidFill>
                <a:latin typeface="Tahoma"/>
              </a:rPr>
              <a:t>kasten-io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F86495A-C99F-B527-93FD-B1BC9E8C308A}"/>
              </a:ext>
            </a:extLst>
          </p:cNvPr>
          <p:cNvSpPr/>
          <p:nvPr/>
        </p:nvSpPr>
        <p:spPr>
          <a:xfrm>
            <a:off x="2989056" y="1689066"/>
            <a:ext cx="1948915" cy="1531552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pic>
        <p:nvPicPr>
          <p:cNvPr id="3" name="Рисунок 69">
            <a:extLst>
              <a:ext uri="{FF2B5EF4-FFF2-40B4-BE49-F238E27FC236}">
                <a16:creationId xmlns:a16="http://schemas.microsoft.com/office/drawing/2014/main" id="{85273987-B7BF-9261-BAFF-DD99D58CE8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6992" t="48412" r="46992" b="48412"/>
          <a:stretch/>
        </p:blipFill>
        <p:spPr>
          <a:xfrm>
            <a:off x="647870" y="1909327"/>
            <a:ext cx="1155510" cy="86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6EDE1-9307-DB8C-F95D-8C03F6394F49}"/>
              </a:ext>
            </a:extLst>
          </p:cNvPr>
          <p:cNvSpPr txBox="1"/>
          <p:nvPr/>
        </p:nvSpPr>
        <p:spPr>
          <a:xfrm>
            <a:off x="558333" y="2747871"/>
            <a:ext cx="1334583" cy="222431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>
                <a:solidFill>
                  <a:srgbClr val="37A2DE"/>
                </a:solidFill>
                <a:latin typeface="Tahoma"/>
              </a:rPr>
              <a:t>Remote Storage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FB3EB-6291-014B-998D-A867EF5F9133}"/>
              </a:ext>
            </a:extLst>
          </p:cNvPr>
          <p:cNvSpPr txBox="1"/>
          <p:nvPr/>
        </p:nvSpPr>
        <p:spPr>
          <a:xfrm>
            <a:off x="3297376" y="3455841"/>
            <a:ext cx="1334583" cy="163161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 err="1">
                <a:solidFill>
                  <a:srgbClr val="37A2DE"/>
                </a:solidFill>
                <a:latin typeface="Tahoma"/>
              </a:rPr>
              <a:t>argocd</a:t>
            </a:r>
            <a:endParaRPr lang="en-US" sz="1599" dirty="0">
              <a:solidFill>
                <a:srgbClr val="37A2DE"/>
              </a:solidFill>
              <a:latin typeface="Tahoma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EB80BA-BE3F-3738-AD9F-3741634CAF7A}"/>
              </a:ext>
            </a:extLst>
          </p:cNvPr>
          <p:cNvSpPr/>
          <p:nvPr/>
        </p:nvSpPr>
        <p:spPr>
          <a:xfrm>
            <a:off x="2990210" y="3752007"/>
            <a:ext cx="1948915" cy="1531552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pic>
        <p:nvPicPr>
          <p:cNvPr id="1026" name="Picture 2" descr="CNCF Branding | Argo">
            <a:extLst>
              <a:ext uri="{FF2B5EF4-FFF2-40B4-BE49-F238E27FC236}">
                <a16:creationId xmlns:a16="http://schemas.microsoft.com/office/drawing/2014/main" id="{A8FAC5DF-0717-960D-D345-D4D62080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092" y="3854225"/>
            <a:ext cx="932841" cy="136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9E29811-7B43-32AD-C002-F305076EC8B5}"/>
              </a:ext>
            </a:extLst>
          </p:cNvPr>
          <p:cNvSpPr/>
          <p:nvPr/>
        </p:nvSpPr>
        <p:spPr>
          <a:xfrm>
            <a:off x="7265385" y="2213875"/>
            <a:ext cx="1469771" cy="1487863"/>
          </a:xfrm>
          <a:prstGeom prst="roundRect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pic>
        <p:nvPicPr>
          <p:cNvPr id="19" name="Picture 18" descr="A logo with a blue background&#10;&#10;Description automatically generated with low confidence">
            <a:extLst>
              <a:ext uri="{FF2B5EF4-FFF2-40B4-BE49-F238E27FC236}">
                <a16:creationId xmlns:a16="http://schemas.microsoft.com/office/drawing/2014/main" id="{601AB0FA-FA72-FCC1-A988-3A50F4F83F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6472" y="2469752"/>
            <a:ext cx="1007595" cy="976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 descr="A blue logo with white text&#10;&#10;Description automatically generated with low confidence">
            <a:extLst>
              <a:ext uri="{FF2B5EF4-FFF2-40B4-BE49-F238E27FC236}">
                <a16:creationId xmlns:a16="http://schemas.microsoft.com/office/drawing/2014/main" id="{42A0FA21-66BA-66C5-5E32-CD97172F5C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8248" y="3980444"/>
            <a:ext cx="1093076" cy="10589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64903C1-19B6-AF9B-ECF6-FB162C7221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738" y="3854225"/>
            <a:ext cx="1366059" cy="1366059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896642F-FC74-6D7A-60C7-ACE441088052}"/>
              </a:ext>
            </a:extLst>
          </p:cNvPr>
          <p:cNvCxnSpPr/>
          <p:nvPr/>
        </p:nvCxnSpPr>
        <p:spPr>
          <a:xfrm>
            <a:off x="1750004" y="4421688"/>
            <a:ext cx="1769157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AE898B61-475A-6751-6718-468F995BAA57}"/>
              </a:ext>
            </a:extLst>
          </p:cNvPr>
          <p:cNvGrpSpPr/>
          <p:nvPr/>
        </p:nvGrpSpPr>
        <p:grpSpPr>
          <a:xfrm>
            <a:off x="1207771" y="4322095"/>
            <a:ext cx="10149840" cy="1938655"/>
            <a:chOff x="1207771" y="4322095"/>
            <a:chExt cx="10149840" cy="1938655"/>
          </a:xfrm>
        </p:grpSpPr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19F1B745-7FBC-23C4-645A-CEA05E9151F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25491" y="-295625"/>
              <a:ext cx="914400" cy="10149840"/>
            </a:xfrm>
            <a:prstGeom prst="bentConnector3">
              <a:avLst>
                <a:gd name="adj1" fmla="val 203583"/>
              </a:avLst>
            </a:prstGeom>
            <a:ln w="38100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36D061-E9BD-DAB4-292A-27584F6F307B}"/>
                </a:ext>
              </a:extLst>
            </p:cNvPr>
            <p:cNvSpPr txBox="1"/>
            <p:nvPr/>
          </p:nvSpPr>
          <p:spPr>
            <a:xfrm>
              <a:off x="4675267" y="5875158"/>
              <a:ext cx="3214847" cy="385592"/>
            </a:xfrm>
            <a:prstGeom prst="rect">
              <a:avLst/>
            </a:prstGeom>
            <a:noFill/>
          </p:spPr>
          <p:txBody>
            <a:bodyPr wrap="square" lIns="121807" tIns="0" rIns="121807" bIns="0" rtlCol="0" anchor="t" anchorCtr="0">
              <a:noAutofit/>
            </a:bodyPr>
            <a:lstStyle/>
            <a:p>
              <a:pPr algn="ctr" defTabSz="913737">
                <a:lnSpc>
                  <a:spcPct val="90000"/>
                </a:lnSpc>
                <a:spcBef>
                  <a:spcPts val="400"/>
                </a:spcBef>
                <a:spcAft>
                  <a:spcPts val="400"/>
                </a:spcAft>
                <a:buClr>
                  <a:srgbClr val="BCD500"/>
                </a:buClr>
              </a:pPr>
              <a:r>
                <a:rPr lang="en-US" sz="1599" dirty="0">
                  <a:solidFill>
                    <a:schemeClr val="accent4"/>
                  </a:solidFill>
                  <a:latin typeface="Tahoma"/>
                </a:rPr>
                <a:t>git commit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6EDB3C-2727-C934-F5D7-DF6F1102C88C}"/>
              </a:ext>
            </a:extLst>
          </p:cNvPr>
          <p:cNvGrpSpPr/>
          <p:nvPr/>
        </p:nvGrpSpPr>
        <p:grpSpPr>
          <a:xfrm>
            <a:off x="4387850" y="4161248"/>
            <a:ext cx="1768791" cy="260440"/>
            <a:chOff x="4387850" y="4161248"/>
            <a:chExt cx="1768791" cy="26044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CD6D85-6BC9-F416-64FA-ADD7B1F49D87}"/>
                </a:ext>
              </a:extLst>
            </p:cNvPr>
            <p:cNvCxnSpPr>
              <a:cxnSpLocks/>
            </p:cNvCxnSpPr>
            <p:nvPr/>
          </p:nvCxnSpPr>
          <p:spPr>
            <a:xfrm>
              <a:off x="4387850" y="4421688"/>
              <a:ext cx="1768791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B99D6E-5D0A-4EE1-8F2E-D47CA190D7CD}"/>
                </a:ext>
              </a:extLst>
            </p:cNvPr>
            <p:cNvSpPr txBox="1"/>
            <p:nvPr/>
          </p:nvSpPr>
          <p:spPr>
            <a:xfrm>
              <a:off x="4621757" y="4161248"/>
              <a:ext cx="1202172" cy="244357"/>
            </a:xfrm>
            <a:prstGeom prst="rect">
              <a:avLst/>
            </a:prstGeom>
            <a:noFill/>
          </p:spPr>
          <p:txBody>
            <a:bodyPr wrap="square" lIns="121807" tIns="0" rIns="121807" bIns="0" rtlCol="0" anchor="t" anchorCtr="0">
              <a:noAutofit/>
            </a:bodyPr>
            <a:lstStyle/>
            <a:p>
              <a:pPr algn="ctr" defTabSz="913737">
                <a:lnSpc>
                  <a:spcPct val="90000"/>
                </a:lnSpc>
                <a:spcBef>
                  <a:spcPts val="400"/>
                </a:spcBef>
                <a:spcAft>
                  <a:spcPts val="400"/>
                </a:spcAft>
                <a:buClr>
                  <a:srgbClr val="BCD500"/>
                </a:buClr>
              </a:pPr>
              <a:r>
                <a:rPr lang="en-US" sz="1599" dirty="0">
                  <a:solidFill>
                    <a:schemeClr val="accent4"/>
                  </a:solidFill>
                  <a:latin typeface="Tahoma"/>
                </a:rPr>
                <a:t>Sync</a:t>
              </a: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6D4C068-FFA1-F32E-3FA1-48D77B6D9BA7}"/>
              </a:ext>
            </a:extLst>
          </p:cNvPr>
          <p:cNvSpPr/>
          <p:nvPr/>
        </p:nvSpPr>
        <p:spPr>
          <a:xfrm>
            <a:off x="2287952" y="846163"/>
            <a:ext cx="8191492" cy="4965914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0A59CD-B230-35ED-6D19-70DDE2157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27935" y="429400"/>
            <a:ext cx="1307190" cy="12675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Graphic 32" descr="Close with solid fill">
            <a:extLst>
              <a:ext uri="{FF2B5EF4-FFF2-40B4-BE49-F238E27FC236}">
                <a16:creationId xmlns:a16="http://schemas.microsoft.com/office/drawing/2014/main" id="{2A69DF1B-DA34-FDA2-DE08-A024A55773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33492" y="3875960"/>
            <a:ext cx="1322587" cy="13225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 descr="A picture containing text, sign, stop, outdoor&#10;&#10;Description automatically generated">
            <a:extLst>
              <a:ext uri="{FF2B5EF4-FFF2-40B4-BE49-F238E27FC236}">
                <a16:creationId xmlns:a16="http://schemas.microsoft.com/office/drawing/2014/main" id="{F5DE2C99-990F-46C0-FC73-A814A9D8B1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46717" y="2554782"/>
            <a:ext cx="874652" cy="847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20">
            <a:extLst>
              <a:ext uri="{FF2B5EF4-FFF2-40B4-BE49-F238E27FC236}">
                <a16:creationId xmlns:a16="http://schemas.microsoft.com/office/drawing/2014/main" id="{EB95753D-5EE1-85AF-85DD-CF438BAF71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68129" y="2928163"/>
            <a:ext cx="578967" cy="102170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D6CA02-7C28-95A0-41AD-B571398F2F28}"/>
              </a:ext>
            </a:extLst>
          </p:cNvPr>
          <p:cNvSpPr txBox="1"/>
          <p:nvPr/>
        </p:nvSpPr>
        <p:spPr>
          <a:xfrm>
            <a:off x="10690320" y="4036389"/>
            <a:ext cx="1334583" cy="222431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>
                <a:solidFill>
                  <a:srgbClr val="37A2DE"/>
                </a:solidFill>
                <a:latin typeface="Tahoma"/>
              </a:rPr>
              <a:t>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6D9F1-EC10-45DB-0F03-B92FD2D4D182}"/>
              </a:ext>
            </a:extLst>
          </p:cNvPr>
          <p:cNvSpPr txBox="1"/>
          <p:nvPr/>
        </p:nvSpPr>
        <p:spPr>
          <a:xfrm>
            <a:off x="6436179" y="1363265"/>
            <a:ext cx="3214847" cy="385592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>
                <a:solidFill>
                  <a:srgbClr val="37A2DE"/>
                </a:solidFill>
                <a:latin typeface="Tahoma"/>
              </a:rPr>
              <a:t>stock-demo</a:t>
            </a:r>
          </a:p>
        </p:txBody>
      </p:sp>
      <p:pic>
        <p:nvPicPr>
          <p:cNvPr id="22" name="Picture 21" descr="A picture containing text, sign, stop, outdoor&#10;&#10;Description automatically generated">
            <a:extLst>
              <a:ext uri="{FF2B5EF4-FFF2-40B4-BE49-F238E27FC236}">
                <a16:creationId xmlns:a16="http://schemas.microsoft.com/office/drawing/2014/main" id="{A0602D0F-9626-D920-097A-C8B69258EEF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49073" y="1810573"/>
            <a:ext cx="832620" cy="806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98085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9A8FEB2C-9528-F6EF-2D92-A2289EF14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9161" y="1981520"/>
            <a:ext cx="946643" cy="9466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FB123B7-D4D9-1EE7-8E5D-798EAE16E041}"/>
              </a:ext>
            </a:extLst>
          </p:cNvPr>
          <p:cNvSpPr/>
          <p:nvPr/>
        </p:nvSpPr>
        <p:spPr>
          <a:xfrm>
            <a:off x="6156641" y="1664099"/>
            <a:ext cx="3676290" cy="3619460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9E8D25-447B-F466-C78A-6E7931D4491D}"/>
              </a:ext>
            </a:extLst>
          </p:cNvPr>
          <p:cNvSpPr txBox="1"/>
          <p:nvPr/>
        </p:nvSpPr>
        <p:spPr>
          <a:xfrm>
            <a:off x="3296222" y="1392900"/>
            <a:ext cx="1334583" cy="163161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>
                <a:solidFill>
                  <a:srgbClr val="37A2DE"/>
                </a:solidFill>
                <a:latin typeface="Tahoma"/>
              </a:rPr>
              <a:t>kasten-io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F86495A-C99F-B527-93FD-B1BC9E8C308A}"/>
              </a:ext>
            </a:extLst>
          </p:cNvPr>
          <p:cNvSpPr/>
          <p:nvPr/>
        </p:nvSpPr>
        <p:spPr>
          <a:xfrm>
            <a:off x="2989056" y="1689066"/>
            <a:ext cx="1948915" cy="1531552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pic>
        <p:nvPicPr>
          <p:cNvPr id="3" name="Рисунок 69">
            <a:extLst>
              <a:ext uri="{FF2B5EF4-FFF2-40B4-BE49-F238E27FC236}">
                <a16:creationId xmlns:a16="http://schemas.microsoft.com/office/drawing/2014/main" id="{85273987-B7BF-9261-BAFF-DD99D58CE8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6992" t="48412" r="46992" b="48412"/>
          <a:stretch/>
        </p:blipFill>
        <p:spPr>
          <a:xfrm>
            <a:off x="647870" y="1909327"/>
            <a:ext cx="1155510" cy="86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6EDE1-9307-DB8C-F95D-8C03F6394F49}"/>
              </a:ext>
            </a:extLst>
          </p:cNvPr>
          <p:cNvSpPr txBox="1"/>
          <p:nvPr/>
        </p:nvSpPr>
        <p:spPr>
          <a:xfrm>
            <a:off x="558333" y="2747871"/>
            <a:ext cx="1334583" cy="222431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>
                <a:solidFill>
                  <a:srgbClr val="37A2DE"/>
                </a:solidFill>
                <a:latin typeface="Tahoma"/>
              </a:rPr>
              <a:t>Remote Storage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FB3EB-6291-014B-998D-A867EF5F9133}"/>
              </a:ext>
            </a:extLst>
          </p:cNvPr>
          <p:cNvSpPr txBox="1"/>
          <p:nvPr/>
        </p:nvSpPr>
        <p:spPr>
          <a:xfrm>
            <a:off x="3297376" y="3455841"/>
            <a:ext cx="1334583" cy="163161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 err="1">
                <a:solidFill>
                  <a:srgbClr val="37A2DE"/>
                </a:solidFill>
                <a:latin typeface="Tahoma"/>
              </a:rPr>
              <a:t>argocd</a:t>
            </a:r>
            <a:endParaRPr lang="en-US" sz="1599" dirty="0">
              <a:solidFill>
                <a:srgbClr val="37A2DE"/>
              </a:solidFill>
              <a:latin typeface="Tahoma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EB80BA-BE3F-3738-AD9F-3741634CAF7A}"/>
              </a:ext>
            </a:extLst>
          </p:cNvPr>
          <p:cNvSpPr/>
          <p:nvPr/>
        </p:nvSpPr>
        <p:spPr>
          <a:xfrm>
            <a:off x="2990210" y="3752007"/>
            <a:ext cx="1948915" cy="1531552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pic>
        <p:nvPicPr>
          <p:cNvPr id="1026" name="Picture 2" descr="CNCF Branding | Argo">
            <a:extLst>
              <a:ext uri="{FF2B5EF4-FFF2-40B4-BE49-F238E27FC236}">
                <a16:creationId xmlns:a16="http://schemas.microsoft.com/office/drawing/2014/main" id="{A8FAC5DF-0717-960D-D345-D4D62080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092" y="3854225"/>
            <a:ext cx="932841" cy="136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9E29811-7B43-32AD-C002-F305076EC8B5}"/>
              </a:ext>
            </a:extLst>
          </p:cNvPr>
          <p:cNvSpPr/>
          <p:nvPr/>
        </p:nvSpPr>
        <p:spPr>
          <a:xfrm>
            <a:off x="7265385" y="2213875"/>
            <a:ext cx="1469771" cy="1487863"/>
          </a:xfrm>
          <a:prstGeom prst="roundRect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pic>
        <p:nvPicPr>
          <p:cNvPr id="19" name="Picture 18" descr="A logo with a blue background&#10;&#10;Description automatically generated with low confidence">
            <a:extLst>
              <a:ext uri="{FF2B5EF4-FFF2-40B4-BE49-F238E27FC236}">
                <a16:creationId xmlns:a16="http://schemas.microsoft.com/office/drawing/2014/main" id="{601AB0FA-FA72-FCC1-A988-3A50F4F83F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6472" y="2469752"/>
            <a:ext cx="1007595" cy="976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 descr="A blue logo with white text&#10;&#10;Description automatically generated with low confidence">
            <a:extLst>
              <a:ext uri="{FF2B5EF4-FFF2-40B4-BE49-F238E27FC236}">
                <a16:creationId xmlns:a16="http://schemas.microsoft.com/office/drawing/2014/main" id="{42A0FA21-66BA-66C5-5E32-CD97172F5C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8248" y="3980444"/>
            <a:ext cx="1093076" cy="10589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64903C1-19B6-AF9B-ECF6-FB162C7221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738" y="3854225"/>
            <a:ext cx="1366059" cy="1366059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6D4C068-FFA1-F32E-3FA1-48D77B6D9BA7}"/>
              </a:ext>
            </a:extLst>
          </p:cNvPr>
          <p:cNvSpPr/>
          <p:nvPr/>
        </p:nvSpPr>
        <p:spPr>
          <a:xfrm>
            <a:off x="2287952" y="846163"/>
            <a:ext cx="8191492" cy="4965914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0A59CD-B230-35ED-6D19-70DDE2157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27935" y="429400"/>
            <a:ext cx="1307190" cy="12675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Graphic 32" descr="Close with solid fill">
            <a:extLst>
              <a:ext uri="{FF2B5EF4-FFF2-40B4-BE49-F238E27FC236}">
                <a16:creationId xmlns:a16="http://schemas.microsoft.com/office/drawing/2014/main" id="{2A69DF1B-DA34-FDA2-DE08-A024A55773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33492" y="3875960"/>
            <a:ext cx="1322587" cy="13225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picture containing text, sign, stop, outdoor&#10;&#10;Description automatically generated">
            <a:extLst>
              <a:ext uri="{FF2B5EF4-FFF2-40B4-BE49-F238E27FC236}">
                <a16:creationId xmlns:a16="http://schemas.microsoft.com/office/drawing/2014/main" id="{F3B87CA8-DD55-A2D6-9822-5656C38248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46717" y="2554782"/>
            <a:ext cx="874652" cy="847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FC2855-1813-D85C-9349-D9DE7FA77C45}"/>
              </a:ext>
            </a:extLst>
          </p:cNvPr>
          <p:cNvSpPr/>
          <p:nvPr/>
        </p:nvSpPr>
        <p:spPr>
          <a:xfrm>
            <a:off x="6158427" y="1664715"/>
            <a:ext cx="3676290" cy="3619460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913737"/>
            <a:endParaRPr lang="en-US" sz="1798">
              <a:solidFill>
                <a:srgbClr val="37A2DE"/>
              </a:solidFill>
              <a:latin typeface="Tahoma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0BD890-E1BA-EE2E-2134-BC68E2FC3F60}"/>
              </a:ext>
            </a:extLst>
          </p:cNvPr>
          <p:cNvGrpSpPr/>
          <p:nvPr/>
        </p:nvGrpSpPr>
        <p:grpSpPr>
          <a:xfrm>
            <a:off x="4465804" y="2191950"/>
            <a:ext cx="1690837" cy="277802"/>
            <a:chOff x="4465804" y="2191950"/>
            <a:chExt cx="1690837" cy="27780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88AA52A-727C-120F-8E2B-A126C996047C}"/>
                </a:ext>
              </a:extLst>
            </p:cNvPr>
            <p:cNvCxnSpPr>
              <a:cxnSpLocks/>
            </p:cNvCxnSpPr>
            <p:nvPr/>
          </p:nvCxnSpPr>
          <p:spPr>
            <a:xfrm>
              <a:off x="4465804" y="2454842"/>
              <a:ext cx="1690837" cy="1491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9D46B7-0D9C-1667-0E37-3B88CD8D9544}"/>
                </a:ext>
              </a:extLst>
            </p:cNvPr>
            <p:cNvSpPr txBox="1"/>
            <p:nvPr/>
          </p:nvSpPr>
          <p:spPr>
            <a:xfrm>
              <a:off x="4700935" y="2191950"/>
              <a:ext cx="1202172" cy="215213"/>
            </a:xfrm>
            <a:prstGeom prst="rect">
              <a:avLst/>
            </a:prstGeom>
            <a:noFill/>
          </p:spPr>
          <p:txBody>
            <a:bodyPr wrap="square" lIns="121807" tIns="0" rIns="121807" bIns="0" rtlCol="0" anchor="t" anchorCtr="0">
              <a:noAutofit/>
            </a:bodyPr>
            <a:lstStyle/>
            <a:p>
              <a:pPr algn="ctr" defTabSz="913737">
                <a:lnSpc>
                  <a:spcPct val="90000"/>
                </a:lnSpc>
                <a:spcBef>
                  <a:spcPts val="400"/>
                </a:spcBef>
                <a:spcAft>
                  <a:spcPts val="400"/>
                </a:spcAft>
                <a:buClr>
                  <a:srgbClr val="BCD500"/>
                </a:buClr>
              </a:pPr>
              <a:r>
                <a:rPr lang="en-US" sz="1599" dirty="0">
                  <a:solidFill>
                    <a:schemeClr val="accent4"/>
                  </a:solidFill>
                  <a:latin typeface="Tahoma"/>
                </a:rPr>
                <a:t>Restore</a:t>
              </a:r>
            </a:p>
          </p:txBody>
        </p:sp>
      </p:grpSp>
      <p:pic>
        <p:nvPicPr>
          <p:cNvPr id="39" name="Picture 20">
            <a:extLst>
              <a:ext uri="{FF2B5EF4-FFF2-40B4-BE49-F238E27FC236}">
                <a16:creationId xmlns:a16="http://schemas.microsoft.com/office/drawing/2014/main" id="{027FC4D1-11DB-28B4-6BF9-66E94E40CA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68129" y="2928163"/>
            <a:ext cx="578967" cy="102170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A5EEA97-77A3-8217-8084-D74989CC1891}"/>
              </a:ext>
            </a:extLst>
          </p:cNvPr>
          <p:cNvSpPr txBox="1"/>
          <p:nvPr/>
        </p:nvSpPr>
        <p:spPr>
          <a:xfrm>
            <a:off x="10690320" y="4036389"/>
            <a:ext cx="1334583" cy="222431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>
                <a:solidFill>
                  <a:srgbClr val="37A2DE"/>
                </a:solidFill>
                <a:latin typeface="Tahoma"/>
              </a:rPr>
              <a:t>User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CD5F24-F2F3-3A4C-6C50-074006393A2E}"/>
              </a:ext>
            </a:extLst>
          </p:cNvPr>
          <p:cNvSpPr txBox="1"/>
          <p:nvPr/>
        </p:nvSpPr>
        <p:spPr>
          <a:xfrm>
            <a:off x="6436179" y="1363265"/>
            <a:ext cx="3214847" cy="385592"/>
          </a:xfrm>
          <a:prstGeom prst="rect">
            <a:avLst/>
          </a:prstGeom>
          <a:noFill/>
        </p:spPr>
        <p:txBody>
          <a:bodyPr wrap="square" lIns="121807" tIns="0" rIns="121807" bIns="0" rtlCol="0" anchor="t" anchorCtr="0">
            <a:noAutofit/>
          </a:bodyPr>
          <a:lstStyle/>
          <a:p>
            <a:pPr algn="ctr" defTabSz="913737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BCD500"/>
              </a:buClr>
            </a:pPr>
            <a:r>
              <a:rPr lang="en-US" sz="1599" dirty="0">
                <a:solidFill>
                  <a:srgbClr val="37A2DE"/>
                </a:solidFill>
                <a:latin typeface="Tahoma"/>
              </a:rPr>
              <a:t>stock-demo</a:t>
            </a:r>
          </a:p>
        </p:txBody>
      </p:sp>
      <p:pic>
        <p:nvPicPr>
          <p:cNvPr id="4" name="Picture 3" descr="A picture containing text, sign, stop, outdoor&#10;&#10;Description automatically generated">
            <a:extLst>
              <a:ext uri="{FF2B5EF4-FFF2-40B4-BE49-F238E27FC236}">
                <a16:creationId xmlns:a16="http://schemas.microsoft.com/office/drawing/2014/main" id="{15A46866-7151-5D03-49F0-1B6530945F9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49073" y="1810573"/>
            <a:ext cx="832620" cy="806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76641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BRIGHT THEME slides (secondary)">
  <a:themeElements>
    <a:clrScheme name="Kasten Colors 2022 v7">
      <a:dk1>
        <a:srgbClr val="302E47"/>
      </a:dk1>
      <a:lt1>
        <a:srgbClr val="FFFFFF"/>
      </a:lt1>
      <a:dk2>
        <a:srgbClr val="3438CF"/>
      </a:dk2>
      <a:lt2>
        <a:srgbClr val="C2D7FF"/>
      </a:lt2>
      <a:accent1>
        <a:srgbClr val="4C5BDC"/>
      </a:accent1>
      <a:accent2>
        <a:srgbClr val="37A2DE"/>
      </a:accent2>
      <a:accent3>
        <a:srgbClr val="A3D9FF"/>
      </a:accent3>
      <a:accent4>
        <a:srgbClr val="BCD500"/>
      </a:accent4>
      <a:accent5>
        <a:srgbClr val="C20959"/>
      </a:accent5>
      <a:accent6>
        <a:srgbClr val="79159B"/>
      </a:accent6>
      <a:hlink>
        <a:srgbClr val="7C90DB"/>
      </a:hlink>
      <a:folHlink>
        <a:srgbClr val="A9BCD0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accent2"/>
          </a:solidFill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a:style>
    </a:spDef>
    <a:lnDef>
      <a:spPr>
        <a:ln w="127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tIns="0" rIns="91440" bIns="0" rtlCol="0" anchor="t" anchorCtr="0">
        <a:noAutofit/>
      </a:bodyPr>
      <a:lstStyle>
        <a:defPPr marL="137160" indent="-137160" algn="l">
          <a:lnSpc>
            <a:spcPct val="90000"/>
          </a:lnSpc>
          <a:spcBef>
            <a:spcPts val="300"/>
          </a:spcBef>
          <a:spcAft>
            <a:spcPts val="300"/>
          </a:spcAft>
          <a:buClr>
            <a:schemeClr val="accent4"/>
          </a:buClr>
          <a:buFont typeface="Arial" panose="020B0604020202020204" pitchFamily="34" charset="0"/>
          <a:buChar char="•"/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Kasten_General_Template_june_2021" id="{3ADC32E7-FB48-BF42-99DC-7F77DA1043C3}" vid="{2A668911-AB88-2B45-90B0-A9E7E7491F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46</Words>
  <Application>Microsoft Office PowerPoint</Application>
  <PresentationFormat>Widescreen</PresentationFormat>
  <Paragraphs>38</Paragraphs>
  <Slides>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BRIGHT THEME slides (secondary)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Kasten K10 5.0 RBAC Demo</dc:title>
  <dc:creator>Matt Bator</dc:creator>
  <cp:lastModifiedBy>Matt Bator</cp:lastModifiedBy>
  <cp:revision>3</cp:revision>
  <dcterms:created xsi:type="dcterms:W3CDTF">2022-05-04T17:32:53Z</dcterms:created>
  <dcterms:modified xsi:type="dcterms:W3CDTF">2022-10-02T08:45:02Z</dcterms:modified>
</cp:coreProperties>
</file>