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2" r:id="rId7"/>
    <p:sldId id="269" r:id="rId8"/>
    <p:sldId id="326" r:id="rId9"/>
    <p:sldId id="330" r:id="rId10"/>
    <p:sldId id="331" r:id="rId11"/>
    <p:sldId id="327" r:id="rId12"/>
    <p:sldId id="332" r:id="rId13"/>
    <p:sldId id="333" r:id="rId14"/>
    <p:sldId id="334" r:id="rId15"/>
    <p:sldId id="335" r:id="rId16"/>
    <p:sldId id="32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095">
          <p15:clr>
            <a:srgbClr val="A4A3A4"/>
          </p15:clr>
        </p15:guide>
        <p15:guide id="4" orient="horz" pos="1963">
          <p15:clr>
            <a:srgbClr val="A4A3A4"/>
          </p15:clr>
        </p15:guide>
        <p15:guide id="5" orient="horz" pos="1652">
          <p15:clr>
            <a:srgbClr val="A4A3A4"/>
          </p15:clr>
        </p15:guide>
        <p15:guide id="6" orient="horz" pos="1368">
          <p15:clr>
            <a:srgbClr val="A4A3A4"/>
          </p15:clr>
        </p15:guide>
        <p15:guide id="7" pos="834">
          <p15:clr>
            <a:srgbClr val="A4A3A4"/>
          </p15:clr>
        </p15:guide>
        <p15:guide id="8" pos="5654">
          <p15:clr>
            <a:srgbClr val="A4A3A4"/>
          </p15:clr>
        </p15:guide>
        <p15:guide id="9" pos="5747">
          <p15:clr>
            <a:srgbClr val="A4A3A4"/>
          </p15:clr>
        </p15:guide>
        <p15:guide id="10" pos="5759">
          <p15:clr>
            <a:srgbClr val="A4A3A4"/>
          </p15:clr>
        </p15:guide>
        <p15:guide id="11" pos="5608">
          <p15:clr>
            <a:srgbClr val="A4A3A4"/>
          </p15:clr>
        </p15:guide>
        <p15:guide id="12" pos="3039">
          <p15:clr>
            <a:srgbClr val="A4A3A4"/>
          </p15:clr>
        </p15:guide>
        <p15:guide id="13" pos="2717">
          <p15:clr>
            <a:srgbClr val="A4A3A4"/>
          </p15:clr>
        </p15:guide>
        <p15:guide id="14" orient="horz" pos="3207">
          <p15:clr>
            <a:srgbClr val="A4A3A4"/>
          </p15:clr>
        </p15:guide>
        <p15:guide id="15" orient="horz" pos="2614">
          <p15:clr>
            <a:srgbClr val="A4A3A4"/>
          </p15:clr>
        </p15:guide>
        <p15:guide id="16" orient="horz" pos="1578">
          <p15:clr>
            <a:srgbClr val="A4A3A4"/>
          </p15:clr>
        </p15:guide>
        <p15:guide id="17" orient="horz" pos="1918">
          <p15:clr>
            <a:srgbClr val="A4A3A4"/>
          </p15:clr>
        </p15:guide>
        <p15:guide id="18" orient="horz" pos="552">
          <p15:clr>
            <a:srgbClr val="A4A3A4"/>
          </p15:clr>
        </p15:guide>
        <p15:guide id="19" orient="horz" pos="2186">
          <p15:clr>
            <a:srgbClr val="A4A3A4"/>
          </p15:clr>
        </p15:guide>
        <p15:guide id="20" pos="1560">
          <p15:clr>
            <a:srgbClr val="A4A3A4"/>
          </p15:clr>
        </p15:guide>
        <p15:guide id="21" pos="5155">
          <p15:clr>
            <a:srgbClr val="A4A3A4"/>
          </p15:clr>
        </p15:guide>
        <p15:guide id="22" pos="2844">
          <p15:clr>
            <a:srgbClr val="A4A3A4"/>
          </p15:clr>
        </p15:guide>
        <p15:guide id="23" pos="5563">
          <p15:clr>
            <a:srgbClr val="A4A3A4"/>
          </p15:clr>
        </p15:guide>
        <p15:guide id="24" pos="4219">
          <p15:clr>
            <a:srgbClr val="A4A3A4"/>
          </p15:clr>
        </p15:guide>
        <p15:guide id="25" orient="horz" pos="17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CC3"/>
    <a:srgbClr val="8AA0A9"/>
    <a:srgbClr val="163448"/>
    <a:srgbClr val="EA323C"/>
    <a:srgbClr val="EFF0F1"/>
    <a:srgbClr val="F3F4F5"/>
    <a:srgbClr val="FAFAFA"/>
    <a:srgbClr val="0D435A"/>
    <a:srgbClr val="0F136D"/>
    <a:srgbClr val="138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 autoAdjust="0"/>
    <p:restoredTop sz="86953" autoAdjust="0"/>
  </p:normalViewPr>
  <p:slideViewPr>
    <p:cSldViewPr snapToObjects="1">
      <p:cViewPr varScale="1">
        <p:scale>
          <a:sx n="106" d="100"/>
          <a:sy n="106" d="100"/>
        </p:scale>
        <p:origin x="82" y="955"/>
      </p:cViewPr>
      <p:guideLst>
        <p:guide orient="horz" pos="2753"/>
        <p:guide orient="horz" pos="2387"/>
        <p:guide orient="horz" pos="2095"/>
        <p:guide orient="horz" pos="1963"/>
        <p:guide orient="horz" pos="1652"/>
        <p:guide orient="horz" pos="1368"/>
        <p:guide pos="834"/>
        <p:guide pos="5654"/>
        <p:guide pos="5747"/>
        <p:guide pos="5759"/>
        <p:guide pos="5608"/>
        <p:guide pos="3039"/>
        <p:guide pos="2717"/>
        <p:guide orient="horz" pos="3207"/>
        <p:guide orient="horz" pos="2614"/>
        <p:guide orient="horz" pos="1578"/>
        <p:guide orient="horz" pos="1918"/>
        <p:guide orient="horz" pos="552"/>
        <p:guide orient="horz" pos="2186"/>
        <p:guide pos="1560"/>
        <p:guide pos="5155"/>
        <p:guide pos="2844"/>
        <p:guide pos="5563"/>
        <p:guide pos="4219"/>
        <p:guide orient="horz" pos="17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744"/>
    </p:cViewPr>
  </p:sorterViewPr>
  <p:notesViewPr>
    <p:cSldViewPr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5142D-BA13-E44F-AC2A-9EFE5B932E5E}" type="datetimeFigureOut">
              <a:rPr lang="nl-NL" smtClean="0"/>
              <a:t>20-2-2024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DA76-8CBF-7A43-B9AC-55672EC115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48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FAF68-C215-40B8-8B74-1262D30EFFFA}" type="datetimeFigureOut">
              <a:rPr lang="nl-BE" smtClean="0"/>
              <a:t>20/02/2024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5553E-FBEA-4BEA-8048-97AEA32FE5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327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905" y="2062577"/>
            <a:ext cx="4680000" cy="150739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</a:t>
            </a:r>
            <a:br>
              <a:rPr lang="en-BE" dirty="0"/>
            </a:br>
            <a:r>
              <a:rPr lang="en-US" dirty="0"/>
              <a:t>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7905" y="4156741"/>
            <a:ext cx="4680000" cy="277042"/>
          </a:xfrm>
        </p:spPr>
        <p:txBody>
          <a:bodyPr lIns="0" tIns="0" rIns="0" bIns="0">
            <a:noAutofit/>
          </a:bodyPr>
          <a:lstStyle>
            <a:lvl1pPr marL="0" indent="0" algn="l" defTabSz="179388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FFFFFF"/>
                </a:solidFill>
              </a:defRPr>
            </a:lvl1pPr>
            <a:lvl2pPr marL="447675" indent="0">
              <a:buNone/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511175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741362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31875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Name, Family name, job function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905" y="4448521"/>
            <a:ext cx="4680000" cy="174279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cap="all" baseline="0">
                <a:solidFill>
                  <a:srgbClr val="FFFFFF"/>
                </a:solidFill>
              </a:defRPr>
            </a:lvl1pPr>
            <a:lvl4pPr marL="447675" indent="0">
              <a:spcBef>
                <a:spcPts val="0"/>
              </a:spcBef>
              <a:buNone/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Month 0, 0000</a:t>
            </a:r>
            <a:endParaRPr lang="nl-B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72843-7D69-4313-AB14-F5F892236033}"/>
              </a:ext>
            </a:extLst>
          </p:cNvPr>
          <p:cNvCxnSpPr/>
          <p:nvPr userDrawn="1"/>
        </p:nvCxnSpPr>
        <p:spPr>
          <a:xfrm>
            <a:off x="457907" y="3795886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C01316-2880-4044-91F2-87E218EAF4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802" y="551403"/>
            <a:ext cx="2250297" cy="809751"/>
          </a:xfrm>
          <a:prstGeom prst="rect">
            <a:avLst/>
          </a:prstGeom>
          <a:noFill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EE75234-05A3-4BAB-9AE0-9BE45679AFAD}"/>
              </a:ext>
            </a:extLst>
          </p:cNvPr>
          <p:cNvGrpSpPr/>
          <p:nvPr userDrawn="1"/>
        </p:nvGrpSpPr>
        <p:grpSpPr>
          <a:xfrm>
            <a:off x="5351394" y="-156213"/>
            <a:ext cx="3989561" cy="5433853"/>
            <a:chOff x="5351394" y="-156213"/>
            <a:chExt cx="3989561" cy="543385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EAB8F2-48A8-42AF-8E38-952E6EA70D23}"/>
                </a:ext>
              </a:extLst>
            </p:cNvPr>
            <p:cNvSpPr/>
            <p:nvPr userDrawn="1"/>
          </p:nvSpPr>
          <p:spPr>
            <a:xfrm rot="21327740">
              <a:off x="5351394" y="-156213"/>
              <a:ext cx="3989561" cy="5433853"/>
            </a:xfrm>
            <a:custGeom>
              <a:avLst/>
              <a:gdLst>
                <a:gd name="connsiteX0" fmla="*/ 127889 w 3989561"/>
                <a:gd name="connsiteY0" fmla="*/ 0 h 5433853"/>
                <a:gd name="connsiteX1" fmla="*/ 3989561 w 3989561"/>
                <a:gd name="connsiteY1" fmla="*/ 306475 h 5433853"/>
                <a:gd name="connsiteX2" fmla="*/ 3582636 w 3989561"/>
                <a:gd name="connsiteY2" fmla="*/ 5433853 h 5433853"/>
                <a:gd name="connsiteX3" fmla="*/ 949037 w 3989561"/>
                <a:gd name="connsiteY3" fmla="*/ 5224842 h 5433853"/>
                <a:gd name="connsiteX4" fmla="*/ 929540 w 3989561"/>
                <a:gd name="connsiteY4" fmla="*/ 5194051 h 5433853"/>
                <a:gd name="connsiteX5" fmla="*/ 0 w 3989561"/>
                <a:gd name="connsiteY5" fmla="*/ 1476929 h 5433853"/>
                <a:gd name="connsiteX6" fmla="*/ 99915 w 3989561"/>
                <a:gd name="connsiteY6" fmla="*/ 163172 h 543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9561" h="5433853">
                  <a:moveTo>
                    <a:pt x="127889" y="0"/>
                  </a:moveTo>
                  <a:lnTo>
                    <a:pt x="3989561" y="306475"/>
                  </a:lnTo>
                  <a:lnTo>
                    <a:pt x="3582636" y="5433853"/>
                  </a:lnTo>
                  <a:lnTo>
                    <a:pt x="949037" y="5224842"/>
                  </a:lnTo>
                  <a:lnTo>
                    <a:pt x="929540" y="5194051"/>
                  </a:lnTo>
                  <a:cubicBezTo>
                    <a:pt x="355223" y="4242757"/>
                    <a:pt x="0" y="2928556"/>
                    <a:pt x="0" y="1476929"/>
                  </a:cubicBezTo>
                  <a:cubicBezTo>
                    <a:pt x="0" y="1023296"/>
                    <a:pt x="34690" y="583083"/>
                    <a:pt x="99915" y="163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54AB29-FC9C-402F-BF5C-25E874F3E4CC}"/>
                </a:ext>
              </a:extLst>
            </p:cNvPr>
            <p:cNvSpPr/>
            <p:nvPr userDrawn="1"/>
          </p:nvSpPr>
          <p:spPr>
            <a:xfrm flipH="1">
              <a:off x="5969454" y="0"/>
              <a:ext cx="3174545" cy="5162188"/>
            </a:xfrm>
            <a:custGeom>
              <a:avLst/>
              <a:gdLst>
                <a:gd name="connsiteX0" fmla="*/ 757976 w 3174545"/>
                <a:gd name="connsiteY0" fmla="*/ 0 h 5162188"/>
                <a:gd name="connsiteX1" fmla="*/ 0 w 3174545"/>
                <a:gd name="connsiteY1" fmla="*/ 0 h 5162188"/>
                <a:gd name="connsiteX2" fmla="*/ 0 w 3174545"/>
                <a:gd name="connsiteY2" fmla="*/ 5162188 h 5162188"/>
                <a:gd name="connsiteX3" fmla="*/ 2626195 w 3174545"/>
                <a:gd name="connsiteY3" fmla="*/ 5162188 h 5162188"/>
                <a:gd name="connsiteX4" fmla="*/ 2663750 w 3174545"/>
                <a:gd name="connsiteY4" fmla="*/ 5114348 h 5162188"/>
                <a:gd name="connsiteX5" fmla="*/ 3111617 w 3174545"/>
                <a:gd name="connsiteY5" fmla="*/ 4369454 h 5162188"/>
                <a:gd name="connsiteX6" fmla="*/ 3174545 w 3174545"/>
                <a:gd name="connsiteY6" fmla="*/ 4232507 h 516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4545" h="5162188">
                  <a:moveTo>
                    <a:pt x="757976" y="0"/>
                  </a:moveTo>
                  <a:lnTo>
                    <a:pt x="0" y="0"/>
                  </a:lnTo>
                  <a:lnTo>
                    <a:pt x="0" y="5162188"/>
                  </a:lnTo>
                  <a:lnTo>
                    <a:pt x="2626195" y="5162188"/>
                  </a:lnTo>
                  <a:lnTo>
                    <a:pt x="2663750" y="5114348"/>
                  </a:lnTo>
                  <a:cubicBezTo>
                    <a:pt x="2825695" y="4888629"/>
                    <a:pt x="2975783" y="4639217"/>
                    <a:pt x="3111617" y="4369454"/>
                  </a:cubicBezTo>
                  <a:lnTo>
                    <a:pt x="3174545" y="4232507"/>
                  </a:lnTo>
                  <a:close/>
                </a:path>
              </a:pathLst>
            </a:custGeom>
            <a:solidFill>
              <a:srgbClr val="EA32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nl-B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FDFF8-0097-4AEE-8DC0-6A64159C78B8}"/>
                </a:ext>
              </a:extLst>
            </p:cNvPr>
            <p:cNvSpPr/>
            <p:nvPr userDrawn="1"/>
          </p:nvSpPr>
          <p:spPr>
            <a:xfrm flipH="1">
              <a:off x="5438649" y="4232508"/>
              <a:ext cx="1079155" cy="929681"/>
            </a:xfrm>
            <a:custGeom>
              <a:avLst/>
              <a:gdLst>
                <a:gd name="connsiteX0" fmla="*/ 548350 w 1079155"/>
                <a:gd name="connsiteY0" fmla="*/ 0 h 929681"/>
                <a:gd name="connsiteX1" fmla="*/ 485422 w 1079155"/>
                <a:gd name="connsiteY1" fmla="*/ 136947 h 929681"/>
                <a:gd name="connsiteX2" fmla="*/ 37555 w 1079155"/>
                <a:gd name="connsiteY2" fmla="*/ 881841 h 929681"/>
                <a:gd name="connsiteX3" fmla="*/ 0 w 1079155"/>
                <a:gd name="connsiteY3" fmla="*/ 929681 h 929681"/>
                <a:gd name="connsiteX4" fmla="*/ 1079155 w 1079155"/>
                <a:gd name="connsiteY4" fmla="*/ 929681 h 92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155" h="929681">
                  <a:moveTo>
                    <a:pt x="548350" y="0"/>
                  </a:moveTo>
                  <a:lnTo>
                    <a:pt x="485422" y="136947"/>
                  </a:lnTo>
                  <a:cubicBezTo>
                    <a:pt x="349588" y="406710"/>
                    <a:pt x="199500" y="656122"/>
                    <a:pt x="37555" y="881841"/>
                  </a:cubicBezTo>
                  <a:lnTo>
                    <a:pt x="0" y="929681"/>
                  </a:lnTo>
                  <a:lnTo>
                    <a:pt x="1079155" y="9296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7536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10FA91-8DE7-4C87-973D-12E2F3B96A18}"/>
              </a:ext>
            </a:extLst>
          </p:cNvPr>
          <p:cNvSpPr/>
          <p:nvPr userDrawn="1"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286000" y="555526"/>
            <a:ext cx="0" cy="108012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2286000" y="3496125"/>
            <a:ext cx="0" cy="108012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2125563" y="267494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125563" y="4866528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884742"/>
            <a:ext cx="4572000" cy="1374016"/>
          </a:xfrm>
          <a:noFill/>
        </p:spPr>
        <p:txBody>
          <a:bodyPr tIns="108000" anchor="ctr" anchorCtr="0">
            <a:spAutoFit/>
          </a:bodyPr>
          <a:lstStyle>
            <a:lvl1pPr algn="ctr">
              <a:lnSpc>
                <a:spcPct val="90000"/>
              </a:lnSpc>
              <a:defRPr sz="4400" b="0">
                <a:solidFill>
                  <a:srgbClr val="FFFFFF"/>
                </a:solidFill>
              </a:defRPr>
            </a:lvl1pPr>
          </a:lstStyle>
          <a:p>
            <a:r>
              <a:rPr lang="en-BE" dirty="0"/>
              <a:t>Add a</a:t>
            </a:r>
            <a:br>
              <a:rPr lang="en-BE" dirty="0"/>
            </a:br>
            <a:r>
              <a:rPr lang="en-BE" dirty="0"/>
              <a:t>title here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A25B139-7652-47FF-B212-8466BA901D6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292080" y="627536"/>
            <a:ext cx="3131840" cy="388843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48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ub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10FA91-8DE7-4C87-973D-12E2F3B96A18}"/>
              </a:ext>
            </a:extLst>
          </p:cNvPr>
          <p:cNvSpPr/>
          <p:nvPr userDrawn="1"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58000" y="555526"/>
            <a:ext cx="0" cy="108012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858000" y="3496125"/>
            <a:ext cx="0" cy="108012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697563" y="267494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697563" y="4866528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884742"/>
            <a:ext cx="4572000" cy="1374016"/>
          </a:xfrm>
          <a:noFill/>
        </p:spPr>
        <p:txBody>
          <a:bodyPr tIns="108000" anchor="ctr" anchorCtr="0">
            <a:spAutoFit/>
          </a:bodyPr>
          <a:lstStyle>
            <a:lvl1pPr algn="ctr">
              <a:lnSpc>
                <a:spcPct val="90000"/>
              </a:lnSpc>
              <a:defRPr sz="4400" b="0">
                <a:solidFill>
                  <a:srgbClr val="FFFFFF"/>
                </a:solidFill>
              </a:defRPr>
            </a:lvl1pPr>
          </a:lstStyle>
          <a:p>
            <a:r>
              <a:rPr lang="en-BE" dirty="0"/>
              <a:t>Add a</a:t>
            </a:r>
            <a:br>
              <a:rPr lang="en-BE" dirty="0"/>
            </a:br>
            <a:r>
              <a:rPr lang="en-BE" dirty="0"/>
              <a:t>title here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A25B139-7652-47FF-B212-8466BA901D6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20080" y="627536"/>
            <a:ext cx="3131840" cy="388843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9D622-5CAA-4A83-9901-D60DC87C05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73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633413"/>
            <a:ext cx="8353425" cy="354012"/>
          </a:xfr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95536" y="1251284"/>
            <a:ext cx="8352928" cy="3264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pos="551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633413"/>
            <a:ext cx="8353425" cy="354012"/>
          </a:xfr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95536" y="1251284"/>
            <a:ext cx="8352928" cy="326468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843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633413"/>
            <a:ext cx="8353425" cy="354012"/>
          </a:xfr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95536" y="1251284"/>
            <a:ext cx="8352928" cy="506292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58A660C-318B-45F9-AAFD-BA463279AB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95536" y="1758593"/>
            <a:ext cx="8352928" cy="8298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A80B163-0351-4D31-ACD1-9D113108C8F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95536" y="2804706"/>
            <a:ext cx="8352928" cy="506292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D114A41-E54D-454F-BB06-392CA1C7EBC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95536" y="3312015"/>
            <a:ext cx="8352928" cy="8298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995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633413"/>
            <a:ext cx="8353425" cy="354012"/>
          </a:xfr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999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95536" y="1251284"/>
            <a:ext cx="8352928" cy="3264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0754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95536" y="1251284"/>
            <a:ext cx="8352928" cy="326468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0207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andard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95536" y="1251284"/>
            <a:ext cx="3312368" cy="32646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84C451-1173-46B6-9692-A94FEAABA1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07523" y="1349632"/>
            <a:ext cx="2383200" cy="1512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D065CD1-A562-4E17-9BF8-5334D33011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5264" y="1349632"/>
            <a:ext cx="2383200" cy="1512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214BC13-1DF5-40BF-A1EF-A8D761332A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7522" y="2931788"/>
            <a:ext cx="3475411" cy="158417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83551A32-20CE-49F1-9E4B-6E7DBE2256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021" y="2931788"/>
            <a:ext cx="1286443" cy="158417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4767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andard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95536" y="1251284"/>
            <a:ext cx="3312368" cy="32646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1115" y="1349632"/>
            <a:ext cx="2306613" cy="1297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4" y="2821111"/>
            <a:ext cx="2306613" cy="12979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1115" y="2822544"/>
            <a:ext cx="2306613" cy="12979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3" y="1349632"/>
            <a:ext cx="2306613" cy="12979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24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86073" y="170467"/>
            <a:ext cx="8771855" cy="48025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6073" y="2011243"/>
            <a:ext cx="8771854" cy="729675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073" y="2596902"/>
            <a:ext cx="8771854" cy="576312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3867894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423574" y="1419622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703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1015E24-C232-4A79-BF19-F0B5FB89325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95536" y="1251284"/>
            <a:ext cx="8352928" cy="506292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1F4FF03-C439-4D49-A051-A734256CCD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95536" y="1758593"/>
            <a:ext cx="8352928" cy="8298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8DFF0B4-7D6F-41C9-B661-CAA93A5ED7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95536" y="2804706"/>
            <a:ext cx="8352928" cy="506292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8F2A667-53E7-4092-AD4A-862A34AD81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95536" y="3312015"/>
            <a:ext cx="8352928" cy="8298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8699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462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96000" y="1247849"/>
            <a:ext cx="3934800" cy="326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15424" y="1247848"/>
            <a:ext cx="3933040" cy="3268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633413"/>
            <a:ext cx="8353425" cy="354012"/>
          </a:xfr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nl-B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96000" y="1247849"/>
            <a:ext cx="3934800" cy="326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15424" y="1247848"/>
            <a:ext cx="3933040" cy="3268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265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96000" y="1247849"/>
            <a:ext cx="3934800" cy="32681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15424" y="1247848"/>
            <a:ext cx="3933040" cy="32681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596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633413"/>
            <a:ext cx="8353425" cy="354012"/>
          </a:xfr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nl-BE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6000" y="1247849"/>
            <a:ext cx="2517719" cy="326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3313497" y="1247849"/>
            <a:ext cx="2517719" cy="326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230994" y="1247849"/>
            <a:ext cx="2517719" cy="326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2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6000" y="1247849"/>
            <a:ext cx="2517719" cy="326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3313373" y="1247849"/>
            <a:ext cx="2517719" cy="326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230745" y="1247849"/>
            <a:ext cx="2517719" cy="326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5757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466E592-EAEB-4DED-9D81-BBA4E87CFFE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95536" y="1251284"/>
            <a:ext cx="2516400" cy="458983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9F99E0B-BB6D-4B38-81DF-DC23D82006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95536" y="1710266"/>
            <a:ext cx="2516400" cy="108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1DEE7D5-F5AA-407D-B5E9-A5A2653C94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95536" y="2976864"/>
            <a:ext cx="2516400" cy="458983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3B7149F-2548-4DDC-A5B4-602346F2A4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5536" y="3435846"/>
            <a:ext cx="2516400" cy="108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FC0006B-2587-4306-94FE-4D4AE2616C6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14692" y="1251284"/>
            <a:ext cx="2516400" cy="458983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16F2C1A-D27B-44A7-BA8F-08823657DD2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14692" y="1710266"/>
            <a:ext cx="2516400" cy="108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1C27832-D2C7-4E86-B855-6523919EA04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14692" y="2976864"/>
            <a:ext cx="2516400" cy="458983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0BACF5-CBA6-4F5F-9365-FEEB1EED56C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14692" y="3435846"/>
            <a:ext cx="2516400" cy="108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C05F0F9-7A92-46F7-9451-6108EE5C2EE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32064" y="1251284"/>
            <a:ext cx="2516400" cy="458983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2FD9F54B-E2FF-46BE-BAAE-BB3A5660A3B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32064" y="1710266"/>
            <a:ext cx="2516400" cy="108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E479B31-0AF3-4676-88A7-7B157B82E3B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32064" y="2976864"/>
            <a:ext cx="2516400" cy="458983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A00D3504-BCEB-4EAC-8CB4-7DD0362F6A2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32064" y="3435846"/>
            <a:ext cx="2516400" cy="108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955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1DEE7D5-F5AA-407D-B5E9-A5A2653C94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95536" y="2904976"/>
            <a:ext cx="2516400" cy="458983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3B7149F-2548-4DDC-A5B4-602346F2A4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5536" y="3363958"/>
            <a:ext cx="2516400" cy="1080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1C27832-D2C7-4E86-B855-6523919EA04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14692" y="2904976"/>
            <a:ext cx="2516400" cy="458983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0BACF5-CBA6-4F5F-9365-FEEB1EED56C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14692" y="3363958"/>
            <a:ext cx="2516400" cy="1080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E479B31-0AF3-4676-88A7-7B157B82E3B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32064" y="2904976"/>
            <a:ext cx="2516400" cy="458983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A00D3504-BCEB-4EAC-8CB4-7DD0362F6A2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32064" y="3363958"/>
            <a:ext cx="2516400" cy="1080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8B08ED2-7A26-4AA6-84E9-8CC2E032E6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8536" y="1563956"/>
            <a:ext cx="1130400" cy="11304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9356BC8B-F898-4A2B-9337-80CD58B8D1A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006800" y="1563956"/>
            <a:ext cx="1130400" cy="11304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50FA60FF-09A3-481A-BA85-7430DD0DFD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25064" y="1563956"/>
            <a:ext cx="1130400" cy="11304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656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slide Title only">
    <p:bg>
      <p:bgPr>
        <a:solidFill>
          <a:srgbClr val="16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11563" y="1103047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1DEE7D5-F5AA-407D-B5E9-A5A2653C94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95536" y="2904976"/>
            <a:ext cx="2516400" cy="458983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3B7149F-2548-4DDC-A5B4-602346F2A4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5536" y="3363958"/>
            <a:ext cx="2516400" cy="1080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1C27832-D2C7-4E86-B855-6523919EA04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14692" y="2904976"/>
            <a:ext cx="2516400" cy="458983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0BACF5-CBA6-4F5F-9365-FEEB1EED56C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14692" y="3363958"/>
            <a:ext cx="2516400" cy="1080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E479B31-0AF3-4676-88A7-7B157B82E3B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32064" y="2904976"/>
            <a:ext cx="2516400" cy="458983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A00D3504-BCEB-4EAC-8CB4-7DD0362F6A2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32064" y="3363958"/>
            <a:ext cx="2516400" cy="1080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8B08ED2-7A26-4AA6-84E9-8CC2E032E6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8536" y="1563956"/>
            <a:ext cx="1130400" cy="11304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9356BC8B-F898-4A2B-9337-80CD58B8D1A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006800" y="1563956"/>
            <a:ext cx="1130400" cy="11304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50FA60FF-09A3-481A-BA85-7430DD0DFD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25064" y="1563956"/>
            <a:ext cx="1130400" cy="11304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0C0CC3-CFDC-4C63-8415-CF3096154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36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1995686"/>
            <a:ext cx="9144000" cy="840230"/>
          </a:xfrm>
        </p:spPr>
        <p:txBody>
          <a:bodyPr>
            <a:spAutoFit/>
          </a:bodyPr>
          <a:lstStyle>
            <a:lvl1pPr algn="ctr">
              <a:lnSpc>
                <a:spcPct val="9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2762374"/>
            <a:ext cx="9144000" cy="4801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None/>
              <a:defRPr sz="2800"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3867894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423574" y="1419622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F41E3F-7FE6-4E15-9E18-9C44149962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569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ree Columns slide 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11563" y="1103047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1DEE7D5-F5AA-407D-B5E9-A5A2653C94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05760" y="2445116"/>
            <a:ext cx="2310232" cy="290559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3B7149F-2548-4DDC-A5B4-602346F2A4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105760" y="2661012"/>
            <a:ext cx="2310232" cy="265048"/>
          </a:xfrm>
        </p:spPr>
        <p:txBody>
          <a:bodyPr tIns="36000" bIns="3600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1C27832-D2C7-4E86-B855-6523919EA04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17776" y="2445116"/>
            <a:ext cx="2310232" cy="290559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0BACF5-CBA6-4F5F-9365-FEEB1EED56C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417776" y="2661012"/>
            <a:ext cx="2310232" cy="265048"/>
          </a:xfrm>
        </p:spPr>
        <p:txBody>
          <a:bodyPr tIns="36000" bIns="3600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E479B31-0AF3-4676-88A7-7B157B82E3B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728008" y="2445116"/>
            <a:ext cx="2310232" cy="290559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A00D3504-BCEB-4EAC-8CB4-7DD0362F6A2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728008" y="2661012"/>
            <a:ext cx="2310232" cy="265048"/>
          </a:xfrm>
        </p:spPr>
        <p:txBody>
          <a:bodyPr tIns="36000" bIns="3600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8B08ED2-7A26-4AA6-84E9-8CC2E032E6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85182" y="1412240"/>
            <a:ext cx="951388" cy="951388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9356BC8B-F898-4A2B-9337-80CD58B8D1A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096306" y="1412240"/>
            <a:ext cx="951388" cy="951388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50FA60FF-09A3-481A-BA85-7430DD0DFD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07430" y="1412240"/>
            <a:ext cx="951388" cy="951388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0C0CC3-CFDC-4C63-8415-CF3096154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24E86B47-D09D-4013-B852-4D200FF70D7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1105760" y="4203704"/>
            <a:ext cx="2310232" cy="290559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CD1AE66-3D35-40B8-B9CD-EEC0B0B1290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105760" y="4419600"/>
            <a:ext cx="2310232" cy="265048"/>
          </a:xfrm>
        </p:spPr>
        <p:txBody>
          <a:bodyPr tIns="36000" bIns="3600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246DE286-BE38-46E0-B35D-AF00F4FCFCB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417776" y="4203704"/>
            <a:ext cx="2310232" cy="290559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631027A-9E0A-41A1-82B3-4ABA8CCF40D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417776" y="4419600"/>
            <a:ext cx="2310232" cy="265048"/>
          </a:xfrm>
        </p:spPr>
        <p:txBody>
          <a:bodyPr tIns="36000" bIns="3600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169C9DD4-B291-46AE-A5C6-7533C402C939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728008" y="4203704"/>
            <a:ext cx="2310232" cy="290559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2F8604FA-7286-41AB-BC9D-3AD26100E95A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5728008" y="4419600"/>
            <a:ext cx="2310232" cy="265048"/>
          </a:xfrm>
        </p:spPr>
        <p:txBody>
          <a:bodyPr tIns="36000" bIns="3600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5E3D43B-D37D-44B2-8619-92FAA374DD6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785182" y="3170828"/>
            <a:ext cx="951388" cy="951388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95F5AEF7-E621-43B7-9945-FA08D58B7EB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096306" y="3170828"/>
            <a:ext cx="951388" cy="951388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EEA86DF9-BA90-4708-B6B9-D7481679C5C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407430" y="3170828"/>
            <a:ext cx="951388" cy="951388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dirty="0"/>
              <a:t>Insert icon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6610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ree Columns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1DEE7D5-F5AA-407D-B5E9-A5A2653C94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95536" y="3143308"/>
            <a:ext cx="2516400" cy="292659"/>
          </a:xfrm>
        </p:spPr>
        <p:txBody>
          <a:bodyPr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3B7149F-2548-4DDC-A5B4-602346F2A4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5536" y="3435966"/>
            <a:ext cx="2516400" cy="1007992"/>
          </a:xfrm>
        </p:spPr>
        <p:txBody>
          <a:bodyPr tIns="36000" bIns="3600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1C27832-D2C7-4E86-B855-6523919EA04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14692" y="3143308"/>
            <a:ext cx="2516400" cy="292659"/>
          </a:xfrm>
        </p:spPr>
        <p:txBody>
          <a:bodyPr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0BACF5-CBA6-4F5F-9365-FEEB1EED56C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14692" y="3435966"/>
            <a:ext cx="2516400" cy="1007992"/>
          </a:xfrm>
        </p:spPr>
        <p:txBody>
          <a:bodyPr tIns="36000" bIns="3600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E479B31-0AF3-4676-88A7-7B157B82E3B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32064" y="3143308"/>
            <a:ext cx="2516400" cy="292659"/>
          </a:xfrm>
        </p:spPr>
        <p:txBody>
          <a:bodyPr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A00D3504-BCEB-4EAC-8CB4-7DD0362F6A2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32064" y="3435966"/>
            <a:ext cx="2516400" cy="1007992"/>
          </a:xfrm>
        </p:spPr>
        <p:txBody>
          <a:bodyPr tIns="36000" bIns="3600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Add a text here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4274749-2ED9-4443-BBF5-8EDCA2BE53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712" y="1630840"/>
            <a:ext cx="2357928" cy="13461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A99BD1E-CF55-43D2-9741-931C72BC700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93036" y="1630840"/>
            <a:ext cx="2357928" cy="13461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AC7CD4E-09D7-42B0-87B2-9613BE7BB40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09360" y="1630840"/>
            <a:ext cx="2357928" cy="13461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9441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hree Columns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1DEE7D5-F5AA-407D-B5E9-A5A2653C94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95536" y="3508154"/>
            <a:ext cx="2516400" cy="292659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1C27832-D2C7-4E86-B855-6523919EA04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14692" y="3508154"/>
            <a:ext cx="2516400" cy="292659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E479B31-0AF3-4676-88A7-7B157B82E3B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32064" y="3508154"/>
            <a:ext cx="2516400" cy="292659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a title here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4274749-2ED9-4443-BBF5-8EDCA2BE53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712" y="1995686"/>
            <a:ext cx="2357928" cy="13461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A99BD1E-CF55-43D2-9741-931C72BC700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93036" y="1995686"/>
            <a:ext cx="2357928" cy="13461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AC7CD4E-09D7-42B0-87B2-9613BE7BB40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09360" y="1995686"/>
            <a:ext cx="2357928" cy="13461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9027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rgbClr val="0098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9F99E0B-BB6D-4B38-81DF-DC23D82006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5536" y="1347614"/>
            <a:ext cx="3668038" cy="612000"/>
          </a:xfrm>
        </p:spPr>
        <p:txBody>
          <a:bodyPr lIns="180000" rIns="72000" anchor="ctr" anchorCtr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1E891-6AE3-4F55-8FB5-7272EB71E89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5536" y="1473614"/>
            <a:ext cx="360000" cy="360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/>
            </a:lvl2pPr>
            <a:lvl3pPr marL="511175" indent="0">
              <a:buFont typeface="Arial" panose="020B0604020202020204" pitchFamily="34" charset="0"/>
              <a:buNone/>
              <a:defRPr/>
            </a:lvl3pPr>
            <a:lvl4pPr marL="741362" indent="0">
              <a:buFont typeface="Arial" panose="020B0604020202020204" pitchFamily="34" charset="0"/>
              <a:buNone/>
              <a:defRPr/>
            </a:lvl4pPr>
            <a:lvl5pPr marL="103187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</a:t>
            </a:r>
            <a:endParaRPr lang="nl-BE" dirty="0"/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476DC6D1-F4F1-4125-940D-4EF1BC1CF9A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080428" y="1347614"/>
            <a:ext cx="3668038" cy="612000"/>
          </a:xfrm>
        </p:spPr>
        <p:txBody>
          <a:bodyPr lIns="180000" rIns="72000" anchor="ctr" anchorCtr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FFE028-4DF9-42EA-8427-844F8F3382B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0428" y="1473614"/>
            <a:ext cx="360000" cy="360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/>
            </a:lvl2pPr>
            <a:lvl3pPr marL="511175" indent="0">
              <a:buFont typeface="Arial" panose="020B0604020202020204" pitchFamily="34" charset="0"/>
              <a:buNone/>
              <a:defRPr/>
            </a:lvl3pPr>
            <a:lvl4pPr marL="741362" indent="0">
              <a:buFont typeface="Arial" panose="020B0604020202020204" pitchFamily="34" charset="0"/>
              <a:buNone/>
              <a:defRPr/>
            </a:lvl4pPr>
            <a:lvl5pPr marL="103187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</a:t>
            </a:r>
            <a:endParaRPr lang="nl-BE" dirty="0"/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C1DEB68F-774C-41ED-A885-0A035ABE49F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55536" y="2199691"/>
            <a:ext cx="3668038" cy="612000"/>
          </a:xfrm>
        </p:spPr>
        <p:txBody>
          <a:bodyPr lIns="180000" rIns="72000" anchor="ctr" anchorCtr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4FD0CE1-1228-4D64-8F52-68419EA16A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5536" y="2325691"/>
            <a:ext cx="360000" cy="360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/>
            </a:lvl2pPr>
            <a:lvl3pPr marL="511175" indent="0">
              <a:buFont typeface="Arial" panose="020B0604020202020204" pitchFamily="34" charset="0"/>
              <a:buNone/>
              <a:defRPr/>
            </a:lvl3pPr>
            <a:lvl4pPr marL="741362" indent="0">
              <a:buFont typeface="Arial" panose="020B0604020202020204" pitchFamily="34" charset="0"/>
              <a:buNone/>
              <a:defRPr/>
            </a:lvl4pPr>
            <a:lvl5pPr marL="103187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</a:t>
            </a:r>
            <a:endParaRPr lang="nl-BE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938C08DC-1252-4694-B3F9-91A6217148B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80428" y="2199691"/>
            <a:ext cx="3668038" cy="612000"/>
          </a:xfrm>
        </p:spPr>
        <p:txBody>
          <a:bodyPr lIns="180000" rIns="72000" anchor="ctr" anchorCtr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A9AF2A8-A995-4BC2-946E-01B4FAB97D9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20428" y="2325691"/>
            <a:ext cx="360000" cy="360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/>
            </a:lvl2pPr>
            <a:lvl3pPr marL="511175" indent="0">
              <a:buFont typeface="Arial" panose="020B0604020202020204" pitchFamily="34" charset="0"/>
              <a:buNone/>
              <a:defRPr/>
            </a:lvl3pPr>
            <a:lvl4pPr marL="741362" indent="0">
              <a:buFont typeface="Arial" panose="020B0604020202020204" pitchFamily="34" charset="0"/>
              <a:buNone/>
              <a:defRPr/>
            </a:lvl4pPr>
            <a:lvl5pPr marL="103187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</a:t>
            </a:r>
            <a:endParaRPr lang="nl-BE" dirty="0"/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8848353C-025F-470F-B36B-1071BB8216E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55536" y="3051768"/>
            <a:ext cx="3668038" cy="612000"/>
          </a:xfrm>
        </p:spPr>
        <p:txBody>
          <a:bodyPr lIns="180000" rIns="72000" anchor="ctr" anchorCtr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03D29F94-F463-43B5-9B27-F6DFA05F1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5536" y="3177768"/>
            <a:ext cx="360000" cy="360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/>
            </a:lvl2pPr>
            <a:lvl3pPr marL="511175" indent="0">
              <a:buFont typeface="Arial" panose="020B0604020202020204" pitchFamily="34" charset="0"/>
              <a:buNone/>
              <a:defRPr/>
            </a:lvl3pPr>
            <a:lvl4pPr marL="741362" indent="0">
              <a:buFont typeface="Arial" panose="020B0604020202020204" pitchFamily="34" charset="0"/>
              <a:buNone/>
              <a:defRPr/>
            </a:lvl4pPr>
            <a:lvl5pPr marL="103187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</a:t>
            </a:r>
            <a:endParaRPr lang="nl-BE" dirty="0"/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D471BEA0-089E-4A48-A486-A1DD609D6C1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080428" y="3051768"/>
            <a:ext cx="3668038" cy="612000"/>
          </a:xfrm>
        </p:spPr>
        <p:txBody>
          <a:bodyPr lIns="180000" rIns="72000" anchor="ctr" anchorCtr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18A6A3AA-6305-489C-89AA-2A92D2389B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0428" y="3177768"/>
            <a:ext cx="360000" cy="360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/>
            </a:lvl2pPr>
            <a:lvl3pPr marL="511175" indent="0">
              <a:buFont typeface="Arial" panose="020B0604020202020204" pitchFamily="34" charset="0"/>
              <a:buNone/>
              <a:defRPr/>
            </a:lvl3pPr>
            <a:lvl4pPr marL="741362" indent="0">
              <a:buFont typeface="Arial" panose="020B0604020202020204" pitchFamily="34" charset="0"/>
              <a:buNone/>
              <a:defRPr/>
            </a:lvl4pPr>
            <a:lvl5pPr marL="103187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</a:t>
            </a:r>
            <a:endParaRPr lang="nl-BE" dirty="0"/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6EE8B1C7-48B9-4BB0-AA55-1F97A3CD53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755536" y="3903846"/>
            <a:ext cx="3668038" cy="612000"/>
          </a:xfrm>
        </p:spPr>
        <p:txBody>
          <a:bodyPr lIns="180000" rIns="72000" anchor="ctr" anchorCtr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BE8289B3-057F-4845-AF60-498D3BC251A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5536" y="4029846"/>
            <a:ext cx="360000" cy="360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/>
            </a:lvl2pPr>
            <a:lvl3pPr marL="511175" indent="0">
              <a:buFont typeface="Arial" panose="020B0604020202020204" pitchFamily="34" charset="0"/>
              <a:buNone/>
              <a:defRPr/>
            </a:lvl3pPr>
            <a:lvl4pPr marL="741362" indent="0">
              <a:buFont typeface="Arial" panose="020B0604020202020204" pitchFamily="34" charset="0"/>
              <a:buNone/>
              <a:defRPr/>
            </a:lvl4pPr>
            <a:lvl5pPr marL="103187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</a:t>
            </a:r>
            <a:endParaRPr lang="nl-BE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13C4CB9F-E0E2-4D04-A7FA-6DB13F09651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080428" y="3903846"/>
            <a:ext cx="3668038" cy="612000"/>
          </a:xfrm>
        </p:spPr>
        <p:txBody>
          <a:bodyPr lIns="180000" rIns="72000" anchor="ctr" anchorCtr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BC572706-6A6C-465F-8694-DB49DDBF1C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0428" y="4029846"/>
            <a:ext cx="360000" cy="3600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/>
            </a:lvl2pPr>
            <a:lvl3pPr marL="511175" indent="0">
              <a:buFont typeface="Arial" panose="020B0604020202020204" pitchFamily="34" charset="0"/>
              <a:buNone/>
              <a:defRPr/>
            </a:lvl3pPr>
            <a:lvl4pPr marL="741362" indent="0">
              <a:buFont typeface="Arial" panose="020B0604020202020204" pitchFamily="34" charset="0"/>
              <a:buNone/>
              <a:defRPr/>
            </a:lvl4pPr>
            <a:lvl5pPr marL="103187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</a:t>
            </a:r>
            <a:endParaRPr lang="nl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5756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9392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5145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CCC7A-EED9-455C-93DC-74AF37745D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accent4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903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CCC7A-EED9-455C-93DC-74AF37745D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accent4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0EA9B70-36EC-4DDF-9D68-1241C6DAF93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95536" y="3520628"/>
            <a:ext cx="4608512" cy="9233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53730AF-38AA-455C-9A79-1016AF38B7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1369" y="2634120"/>
            <a:ext cx="2029082" cy="523220"/>
          </a:xfrm>
          <a:solidFill>
            <a:schemeClr val="accent1"/>
          </a:solidFill>
        </p:spPr>
        <p:txBody>
          <a:bodyPr wrap="non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1908461-90B3-4375-947C-1B18027F4B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973" y="3399352"/>
            <a:ext cx="360000" cy="0"/>
          </a:xfrm>
          <a:custGeom>
            <a:avLst/>
            <a:gdLst>
              <a:gd name="connsiteX0" fmla="*/ 0 w 22305600"/>
              <a:gd name="connsiteY0" fmla="*/ 0 h 908050"/>
              <a:gd name="connsiteX1" fmla="*/ 22305600 w 22305600"/>
              <a:gd name="connsiteY1" fmla="*/ 0 h 908050"/>
              <a:gd name="connsiteX2" fmla="*/ 22305600 w 22305600"/>
              <a:gd name="connsiteY2" fmla="*/ 908050 h 908050"/>
              <a:gd name="connsiteX3" fmla="*/ 0 w 22305600"/>
              <a:gd name="connsiteY3" fmla="*/ 908050 h 908050"/>
              <a:gd name="connsiteX4" fmla="*/ 0 w 22305600"/>
              <a:gd name="connsiteY4" fmla="*/ 0 h 908050"/>
              <a:gd name="connsiteX0" fmla="*/ 0 w 22305600"/>
              <a:gd name="connsiteY0" fmla="*/ 908050 h 999490"/>
              <a:gd name="connsiteX1" fmla="*/ 0 w 22305600"/>
              <a:gd name="connsiteY1" fmla="*/ 0 h 999490"/>
              <a:gd name="connsiteX2" fmla="*/ 22305600 w 22305600"/>
              <a:gd name="connsiteY2" fmla="*/ 0 h 999490"/>
              <a:gd name="connsiteX3" fmla="*/ 22305600 w 22305600"/>
              <a:gd name="connsiteY3" fmla="*/ 908050 h 999490"/>
              <a:gd name="connsiteX4" fmla="*/ 91440 w 22305600"/>
              <a:gd name="connsiteY4" fmla="*/ 999490 h 999490"/>
              <a:gd name="connsiteX0" fmla="*/ 0 w 22305600"/>
              <a:gd name="connsiteY0" fmla="*/ 908050 h 908050"/>
              <a:gd name="connsiteX1" fmla="*/ 0 w 22305600"/>
              <a:gd name="connsiteY1" fmla="*/ 0 h 908050"/>
              <a:gd name="connsiteX2" fmla="*/ 22305600 w 22305600"/>
              <a:gd name="connsiteY2" fmla="*/ 0 h 908050"/>
              <a:gd name="connsiteX3" fmla="*/ 22305600 w 22305600"/>
              <a:gd name="connsiteY3" fmla="*/ 908050 h 908050"/>
              <a:gd name="connsiteX0" fmla="*/ 0 w 22305600"/>
              <a:gd name="connsiteY0" fmla="*/ 0 h 908050"/>
              <a:gd name="connsiteX1" fmla="*/ 22305600 w 22305600"/>
              <a:gd name="connsiteY1" fmla="*/ 0 h 908050"/>
              <a:gd name="connsiteX2" fmla="*/ 22305600 w 22305600"/>
              <a:gd name="connsiteY2" fmla="*/ 908050 h 908050"/>
              <a:gd name="connsiteX0" fmla="*/ 0 w 22305600"/>
              <a:gd name="connsiteY0" fmla="*/ 0 h 0"/>
              <a:gd name="connsiteX1" fmla="*/ 22305600 w 22305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05600">
                <a:moveTo>
                  <a:pt x="0" y="0"/>
                </a:moveTo>
                <a:lnTo>
                  <a:pt x="22305600" y="0"/>
                </a:lnTo>
              </a:path>
            </a:pathLst>
          </a:custGeom>
          <a:ln w="63500">
            <a:solidFill>
              <a:srgbClr val="EA323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>
              <a:buNone/>
              <a:defRPr sz="800">
                <a:ln>
                  <a:noFill/>
                </a:ln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lvl="0"/>
            <a:r>
              <a:rPr lang="nl-B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6655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CCC7A-EED9-455C-93DC-74AF37745D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accent4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0EA9B70-36EC-4DDF-9D68-1241C6DAF93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232000" y="2573810"/>
            <a:ext cx="4680000" cy="7130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53730AF-38AA-455C-9A79-1016AF38B7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32000" y="1707913"/>
            <a:ext cx="4680000" cy="576000"/>
          </a:xfrm>
          <a:noFill/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BE" dirty="0"/>
              <a:t>Add a title here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1908461-90B3-4375-947C-1B18027F4B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2427734"/>
            <a:ext cx="360000" cy="0"/>
          </a:xfrm>
          <a:custGeom>
            <a:avLst/>
            <a:gdLst>
              <a:gd name="connsiteX0" fmla="*/ 0 w 22305600"/>
              <a:gd name="connsiteY0" fmla="*/ 0 h 908050"/>
              <a:gd name="connsiteX1" fmla="*/ 22305600 w 22305600"/>
              <a:gd name="connsiteY1" fmla="*/ 0 h 908050"/>
              <a:gd name="connsiteX2" fmla="*/ 22305600 w 22305600"/>
              <a:gd name="connsiteY2" fmla="*/ 908050 h 908050"/>
              <a:gd name="connsiteX3" fmla="*/ 0 w 22305600"/>
              <a:gd name="connsiteY3" fmla="*/ 908050 h 908050"/>
              <a:gd name="connsiteX4" fmla="*/ 0 w 22305600"/>
              <a:gd name="connsiteY4" fmla="*/ 0 h 908050"/>
              <a:gd name="connsiteX0" fmla="*/ 0 w 22305600"/>
              <a:gd name="connsiteY0" fmla="*/ 908050 h 999490"/>
              <a:gd name="connsiteX1" fmla="*/ 0 w 22305600"/>
              <a:gd name="connsiteY1" fmla="*/ 0 h 999490"/>
              <a:gd name="connsiteX2" fmla="*/ 22305600 w 22305600"/>
              <a:gd name="connsiteY2" fmla="*/ 0 h 999490"/>
              <a:gd name="connsiteX3" fmla="*/ 22305600 w 22305600"/>
              <a:gd name="connsiteY3" fmla="*/ 908050 h 999490"/>
              <a:gd name="connsiteX4" fmla="*/ 91440 w 22305600"/>
              <a:gd name="connsiteY4" fmla="*/ 999490 h 999490"/>
              <a:gd name="connsiteX0" fmla="*/ 0 w 22305600"/>
              <a:gd name="connsiteY0" fmla="*/ 908050 h 908050"/>
              <a:gd name="connsiteX1" fmla="*/ 0 w 22305600"/>
              <a:gd name="connsiteY1" fmla="*/ 0 h 908050"/>
              <a:gd name="connsiteX2" fmla="*/ 22305600 w 22305600"/>
              <a:gd name="connsiteY2" fmla="*/ 0 h 908050"/>
              <a:gd name="connsiteX3" fmla="*/ 22305600 w 22305600"/>
              <a:gd name="connsiteY3" fmla="*/ 908050 h 908050"/>
              <a:gd name="connsiteX0" fmla="*/ 0 w 22305600"/>
              <a:gd name="connsiteY0" fmla="*/ 0 h 908050"/>
              <a:gd name="connsiteX1" fmla="*/ 22305600 w 22305600"/>
              <a:gd name="connsiteY1" fmla="*/ 0 h 908050"/>
              <a:gd name="connsiteX2" fmla="*/ 22305600 w 22305600"/>
              <a:gd name="connsiteY2" fmla="*/ 908050 h 908050"/>
              <a:gd name="connsiteX0" fmla="*/ 0 w 22305600"/>
              <a:gd name="connsiteY0" fmla="*/ 0 h 0"/>
              <a:gd name="connsiteX1" fmla="*/ 22305600 w 22305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05600">
                <a:moveTo>
                  <a:pt x="0" y="0"/>
                </a:moveTo>
                <a:lnTo>
                  <a:pt x="22305600" y="0"/>
                </a:lnTo>
              </a:path>
            </a:pathLst>
          </a:custGeom>
          <a:ln w="63500">
            <a:solidFill>
              <a:srgbClr val="EA323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>
              <a:buNone/>
              <a:defRPr sz="800">
                <a:ln>
                  <a:noFill/>
                </a:ln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lvl="0"/>
            <a:r>
              <a:rPr lang="nl-B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331669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CCC7A-EED9-455C-93DC-74AF37745D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accent4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53730AF-38AA-455C-9A79-1016AF38B7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22942" y="370987"/>
            <a:ext cx="3367205" cy="441793"/>
          </a:xfrm>
          <a:solidFill>
            <a:schemeClr val="accent1"/>
          </a:solidFill>
        </p:spPr>
        <p:txBody>
          <a:bodyPr wrap="none" tIns="0" bIns="10800" anchor="ctr" anchorCtr="0">
            <a:spAutoFit/>
          </a:bodyPr>
          <a:lstStyle>
            <a:lvl1pPr marL="0" indent="0" algn="r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Maecenas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porttitor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52B98E0-F025-41FB-9A7C-BF63269CBB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81703" y="876450"/>
            <a:ext cx="2508444" cy="349460"/>
          </a:xfrm>
          <a:solidFill>
            <a:schemeClr val="accent3"/>
          </a:solidFill>
        </p:spPr>
        <p:txBody>
          <a:bodyPr wrap="none" tIns="0" bIns="10800" anchor="t" anchorCtr="0">
            <a:spAutoFit/>
          </a:bodyPr>
          <a:lstStyle>
            <a:lvl1pPr marL="0" indent="0" algn="r">
              <a:lnSpc>
                <a:spcPct val="100000"/>
              </a:lnSpc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BE" dirty="0" err="1"/>
              <a:t>Mauris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arcu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1995686"/>
            <a:ext cx="9144000" cy="840230"/>
          </a:xfrm>
        </p:spPr>
        <p:txBody>
          <a:bodyPr>
            <a:spAutoFit/>
          </a:bodyPr>
          <a:lstStyle>
            <a:lvl1pPr algn="ctr">
              <a:lnSpc>
                <a:spcPct val="9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2762374"/>
            <a:ext cx="9144000" cy="4801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None/>
              <a:defRPr sz="2800"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41E3F-7FE6-4E15-9E18-9C44149962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629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CCC7A-EED9-455C-93DC-74AF37745D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accent4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3162120-78E2-4D70-9D2E-3AE0CCED82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04048" y="1994793"/>
            <a:ext cx="3600400" cy="1477328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br>
              <a:rPr lang="en-BE" dirty="0"/>
            </a:b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in </a:t>
            </a:r>
            <a:r>
              <a:rPr lang="en-US" dirty="0" err="1"/>
              <a:t>nulla</a:t>
            </a:r>
            <a:r>
              <a:rPr lang="en-US" dirty="0"/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288844-CE88-46E4-8AE1-738B569759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4048" y="1564530"/>
            <a:ext cx="3600400" cy="44563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003750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blue Slide">
    <p:bg>
      <p:bgPr>
        <a:solidFill>
          <a:srgbClr val="16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7113CBC-DE88-43F9-A4A3-7E43FA84AD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9900" y="782930"/>
            <a:ext cx="584200" cy="5842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82C5C00-1520-4DDA-BDC9-B24358EFF8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000" y="1569207"/>
            <a:ext cx="7416000" cy="2086725"/>
          </a:xfrm>
        </p:spPr>
        <p:txBody>
          <a:bodyPr anchor="t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.”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929572D-6B56-448F-9A99-43A9015F5A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4000" y="4175905"/>
            <a:ext cx="7416000" cy="258532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b="1" cap="all"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FAMILYNAME, JOB FUNCTION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23C32F-56E1-42C8-A50E-47CCAEA805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3858008"/>
            <a:ext cx="360000" cy="0"/>
          </a:xfrm>
          <a:custGeom>
            <a:avLst/>
            <a:gdLst>
              <a:gd name="connsiteX0" fmla="*/ 0 w 22305600"/>
              <a:gd name="connsiteY0" fmla="*/ 0 h 908050"/>
              <a:gd name="connsiteX1" fmla="*/ 22305600 w 22305600"/>
              <a:gd name="connsiteY1" fmla="*/ 0 h 908050"/>
              <a:gd name="connsiteX2" fmla="*/ 22305600 w 22305600"/>
              <a:gd name="connsiteY2" fmla="*/ 908050 h 908050"/>
              <a:gd name="connsiteX3" fmla="*/ 0 w 22305600"/>
              <a:gd name="connsiteY3" fmla="*/ 908050 h 908050"/>
              <a:gd name="connsiteX4" fmla="*/ 0 w 22305600"/>
              <a:gd name="connsiteY4" fmla="*/ 0 h 908050"/>
              <a:gd name="connsiteX0" fmla="*/ 0 w 22305600"/>
              <a:gd name="connsiteY0" fmla="*/ 908050 h 999490"/>
              <a:gd name="connsiteX1" fmla="*/ 0 w 22305600"/>
              <a:gd name="connsiteY1" fmla="*/ 0 h 999490"/>
              <a:gd name="connsiteX2" fmla="*/ 22305600 w 22305600"/>
              <a:gd name="connsiteY2" fmla="*/ 0 h 999490"/>
              <a:gd name="connsiteX3" fmla="*/ 22305600 w 22305600"/>
              <a:gd name="connsiteY3" fmla="*/ 908050 h 999490"/>
              <a:gd name="connsiteX4" fmla="*/ 91440 w 22305600"/>
              <a:gd name="connsiteY4" fmla="*/ 999490 h 999490"/>
              <a:gd name="connsiteX0" fmla="*/ 0 w 22305600"/>
              <a:gd name="connsiteY0" fmla="*/ 908050 h 908050"/>
              <a:gd name="connsiteX1" fmla="*/ 0 w 22305600"/>
              <a:gd name="connsiteY1" fmla="*/ 0 h 908050"/>
              <a:gd name="connsiteX2" fmla="*/ 22305600 w 22305600"/>
              <a:gd name="connsiteY2" fmla="*/ 0 h 908050"/>
              <a:gd name="connsiteX3" fmla="*/ 22305600 w 22305600"/>
              <a:gd name="connsiteY3" fmla="*/ 908050 h 908050"/>
              <a:gd name="connsiteX0" fmla="*/ 0 w 22305600"/>
              <a:gd name="connsiteY0" fmla="*/ 0 h 908050"/>
              <a:gd name="connsiteX1" fmla="*/ 22305600 w 22305600"/>
              <a:gd name="connsiteY1" fmla="*/ 0 h 908050"/>
              <a:gd name="connsiteX2" fmla="*/ 22305600 w 22305600"/>
              <a:gd name="connsiteY2" fmla="*/ 908050 h 908050"/>
              <a:gd name="connsiteX0" fmla="*/ 0 w 22305600"/>
              <a:gd name="connsiteY0" fmla="*/ 0 h 0"/>
              <a:gd name="connsiteX1" fmla="*/ 22305600 w 22305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05600">
                <a:moveTo>
                  <a:pt x="0" y="0"/>
                </a:moveTo>
                <a:lnTo>
                  <a:pt x="22305600" y="0"/>
                </a:lnTo>
              </a:path>
            </a:pathLst>
          </a:custGeom>
          <a:ln w="635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>
              <a:buNone/>
              <a:defRPr sz="800">
                <a:ln>
                  <a:noFill/>
                </a:ln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lvl="0"/>
            <a:r>
              <a:rPr lang="nl-B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44821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blue Slide">
    <p:bg>
      <p:bgPr>
        <a:solidFill>
          <a:srgbClr val="16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34E9FF-6025-4608-9A81-B47E740A22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2571750"/>
            <a:ext cx="360000" cy="0"/>
          </a:xfrm>
          <a:custGeom>
            <a:avLst/>
            <a:gdLst>
              <a:gd name="connsiteX0" fmla="*/ 0 w 22305600"/>
              <a:gd name="connsiteY0" fmla="*/ 0 h 908050"/>
              <a:gd name="connsiteX1" fmla="*/ 22305600 w 22305600"/>
              <a:gd name="connsiteY1" fmla="*/ 0 h 908050"/>
              <a:gd name="connsiteX2" fmla="*/ 22305600 w 22305600"/>
              <a:gd name="connsiteY2" fmla="*/ 908050 h 908050"/>
              <a:gd name="connsiteX3" fmla="*/ 0 w 22305600"/>
              <a:gd name="connsiteY3" fmla="*/ 908050 h 908050"/>
              <a:gd name="connsiteX4" fmla="*/ 0 w 22305600"/>
              <a:gd name="connsiteY4" fmla="*/ 0 h 908050"/>
              <a:gd name="connsiteX0" fmla="*/ 0 w 22305600"/>
              <a:gd name="connsiteY0" fmla="*/ 908050 h 999490"/>
              <a:gd name="connsiteX1" fmla="*/ 0 w 22305600"/>
              <a:gd name="connsiteY1" fmla="*/ 0 h 999490"/>
              <a:gd name="connsiteX2" fmla="*/ 22305600 w 22305600"/>
              <a:gd name="connsiteY2" fmla="*/ 0 h 999490"/>
              <a:gd name="connsiteX3" fmla="*/ 22305600 w 22305600"/>
              <a:gd name="connsiteY3" fmla="*/ 908050 h 999490"/>
              <a:gd name="connsiteX4" fmla="*/ 91440 w 22305600"/>
              <a:gd name="connsiteY4" fmla="*/ 999490 h 999490"/>
              <a:gd name="connsiteX0" fmla="*/ 0 w 22305600"/>
              <a:gd name="connsiteY0" fmla="*/ 908050 h 908050"/>
              <a:gd name="connsiteX1" fmla="*/ 0 w 22305600"/>
              <a:gd name="connsiteY1" fmla="*/ 0 h 908050"/>
              <a:gd name="connsiteX2" fmla="*/ 22305600 w 22305600"/>
              <a:gd name="connsiteY2" fmla="*/ 0 h 908050"/>
              <a:gd name="connsiteX3" fmla="*/ 22305600 w 22305600"/>
              <a:gd name="connsiteY3" fmla="*/ 908050 h 908050"/>
              <a:gd name="connsiteX0" fmla="*/ 0 w 22305600"/>
              <a:gd name="connsiteY0" fmla="*/ 0 h 908050"/>
              <a:gd name="connsiteX1" fmla="*/ 22305600 w 22305600"/>
              <a:gd name="connsiteY1" fmla="*/ 0 h 908050"/>
              <a:gd name="connsiteX2" fmla="*/ 22305600 w 22305600"/>
              <a:gd name="connsiteY2" fmla="*/ 908050 h 908050"/>
              <a:gd name="connsiteX0" fmla="*/ 0 w 22305600"/>
              <a:gd name="connsiteY0" fmla="*/ 0 h 0"/>
              <a:gd name="connsiteX1" fmla="*/ 22305600 w 22305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05600">
                <a:moveTo>
                  <a:pt x="0" y="0"/>
                </a:moveTo>
                <a:lnTo>
                  <a:pt x="22305600" y="0"/>
                </a:lnTo>
              </a:path>
            </a:pathLst>
          </a:custGeom>
          <a:ln w="635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>
              <a:buNone/>
              <a:defRPr sz="800">
                <a:ln>
                  <a:noFill/>
                </a:ln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lvl="0"/>
            <a:r>
              <a:rPr lang="nl-BE" dirty="0"/>
              <a:t>x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829BA5-72C2-4A5F-A0F4-6856BDF10F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03648" y="2945466"/>
            <a:ext cx="6336704" cy="1292662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.”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C1A495E-1D0C-4724-A45C-C447ED28D6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03648" y="1621378"/>
            <a:ext cx="6336704" cy="40011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Familyname</a:t>
            </a:r>
            <a:r>
              <a:rPr lang="en-US" dirty="0"/>
              <a:t>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E7E4E43-FF7F-46DC-A855-E763DAB319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3648" y="1923679"/>
            <a:ext cx="6336704" cy="222228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b="0" i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function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E5731FD-8A46-4C63-B9D0-77EE3BF3D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86000" y="626516"/>
            <a:ext cx="972000" cy="97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Image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66317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rk blue Slide">
    <p:bg>
      <p:bgPr>
        <a:solidFill>
          <a:srgbClr val="16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0EACBB-2380-4BA7-9B8F-D03ACA5F436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7401" y="2462376"/>
            <a:ext cx="3411944" cy="1255728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90000"/>
              </a:lnSpc>
              <a:buNone/>
              <a:defRPr sz="28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262BD7D-C41A-477D-9118-F61EA32928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59608" y="2462376"/>
            <a:ext cx="3411944" cy="1255728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90000"/>
              </a:lnSpc>
              <a:buNone/>
              <a:defRPr sz="28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B39573F-CD37-43FD-A07B-A6793B1443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7401" y="1223918"/>
            <a:ext cx="2128468" cy="1311128"/>
          </a:xfrm>
        </p:spPr>
        <p:txBody>
          <a:bodyPr wrap="none" anchor="b" anchorCtr="0">
            <a:sp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99%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2651512-0B0F-44F2-9CC7-22C82555F7D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59608" y="1223918"/>
            <a:ext cx="2128468" cy="1311128"/>
          </a:xfrm>
        </p:spPr>
        <p:txBody>
          <a:bodyPr wrap="none" anchor="b" anchorCtr="0">
            <a:sp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rgbClr val="EA323C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99%</a:t>
            </a:r>
          </a:p>
        </p:txBody>
      </p:sp>
    </p:spTree>
    <p:extLst>
      <p:ext uri="{BB962C8B-B14F-4D97-AF65-F5344CB8AC3E}">
        <p14:creationId xmlns:p14="http://schemas.microsoft.com/office/powerpoint/2010/main" val="38479681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ark blue Slide">
    <p:bg>
      <p:bgPr>
        <a:solidFill>
          <a:srgbClr val="16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0EACBB-2380-4BA7-9B8F-D03ACA5F436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7400" y="2329592"/>
            <a:ext cx="7641023" cy="1754326"/>
          </a:xfrm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2651512-0B0F-44F2-9CC7-22C82555F7D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06590" y="929155"/>
            <a:ext cx="2530821" cy="1560427"/>
          </a:xfrm>
        </p:spPr>
        <p:txBody>
          <a:bodyPr wrap="none" anchor="b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10600" b="1">
                <a:solidFill>
                  <a:srgbClr val="EA323C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99%</a:t>
            </a:r>
          </a:p>
        </p:txBody>
      </p:sp>
    </p:spTree>
    <p:extLst>
      <p:ext uri="{BB962C8B-B14F-4D97-AF65-F5344CB8AC3E}">
        <p14:creationId xmlns:p14="http://schemas.microsoft.com/office/powerpoint/2010/main" val="32229101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ark blue Slide">
    <p:bg>
      <p:bgPr>
        <a:solidFill>
          <a:srgbClr val="16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1555CEE-CDD2-45D9-BF2D-F88FC89116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5576" y="2500393"/>
            <a:ext cx="2881408" cy="648512"/>
          </a:xfrm>
          <a:solidFill>
            <a:srgbClr val="EA323C"/>
          </a:solidFill>
        </p:spPr>
        <p:txBody>
          <a:bodyPr wrap="none" lIns="90000" tIns="46800" rIns="90000" bIns="468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5EB4D1B-F06A-44CA-88D1-A343E0070A8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7401" y="895187"/>
            <a:ext cx="3034868" cy="1016359"/>
          </a:xfrm>
        </p:spPr>
        <p:txBody>
          <a:bodyPr wrap="square" tIns="72000" anchor="ctr" anchorCtr="0">
            <a:sp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da-DK" dirty="0"/>
              <a:t>Lorem ipsum dolor sit amet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F2BE4B3-2067-49C3-9747-7830152E39D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5576" y="3289649"/>
            <a:ext cx="2151400" cy="648512"/>
          </a:xfrm>
          <a:solidFill>
            <a:srgbClr val="EA323C"/>
          </a:solidFill>
        </p:spPr>
        <p:txBody>
          <a:bodyPr wrap="none" lIns="90000" tIns="46800" rIns="90000" bIns="468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DOLOR SIT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17F8D20-BAF9-4725-8323-A3DC28A6852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076056" y="2500393"/>
            <a:ext cx="2881408" cy="648512"/>
          </a:xfrm>
          <a:solidFill>
            <a:schemeClr val="accent1"/>
          </a:solidFill>
        </p:spPr>
        <p:txBody>
          <a:bodyPr wrap="none" lIns="90000" tIns="46800" rIns="90000" bIns="468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2D2E92FE-0E23-41C8-8AC4-F8E3E872CDE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67881" y="895187"/>
            <a:ext cx="3034868" cy="1016359"/>
          </a:xfrm>
        </p:spPr>
        <p:txBody>
          <a:bodyPr wrap="square" tIns="72000" anchor="ctr" anchorCtr="0">
            <a:sp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da-DK" dirty="0"/>
              <a:t>Lorem ipsum dolor sit amet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DF8B241-7EDC-4C33-9156-40D863AE2AF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076056" y="3289649"/>
            <a:ext cx="2151400" cy="648512"/>
          </a:xfrm>
          <a:solidFill>
            <a:schemeClr val="accent1"/>
          </a:solidFill>
        </p:spPr>
        <p:txBody>
          <a:bodyPr wrap="none" lIns="90000" tIns="46800" rIns="90000" bIns="468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DOLOR SIT</a:t>
            </a:r>
          </a:p>
        </p:txBody>
      </p:sp>
    </p:spTree>
    <p:extLst>
      <p:ext uri="{BB962C8B-B14F-4D97-AF65-F5344CB8AC3E}">
        <p14:creationId xmlns:p14="http://schemas.microsoft.com/office/powerpoint/2010/main" val="40182589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49481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slide 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7C336-5A62-406B-BA5B-2EFCF8339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Slide">
    <p:bg>
      <p:bgPr>
        <a:solidFill>
          <a:srgbClr val="16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07695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andard slide Title only">
    <p:bg>
      <p:bgPr>
        <a:solidFill>
          <a:srgbClr val="16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7C336-5A62-406B-BA5B-2EFCF8339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sli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3573402"/>
            <a:ext cx="9144000" cy="1563639"/>
          </a:xfrm>
          <a:prstGeom prst="rect">
            <a:avLst/>
          </a:prstGeom>
          <a:solidFill>
            <a:srgbClr val="0098C3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949" y="3573402"/>
            <a:ext cx="8352928" cy="79854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5925" y="4371975"/>
            <a:ext cx="7252419" cy="7650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8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511175" indent="0">
              <a:buNone/>
              <a:defRPr/>
            </a:lvl3pPr>
            <a:lvl4pPr marL="741362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45307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lide">
    <p:bg>
      <p:bgPr>
        <a:solidFill>
          <a:srgbClr val="EA3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249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andard slide Title only">
    <p:bg>
      <p:bgPr>
        <a:solidFill>
          <a:srgbClr val="EA3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7C336-5A62-406B-BA5B-2EFCF8339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358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andard slide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7C336-5A62-406B-BA5B-2EFCF8339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6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blu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693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andard slide 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7C336-5A62-406B-BA5B-2EFCF8339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73080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23574" y="1103047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988238C-1467-45FF-A98D-7F235A3BAD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6258" y="1936290"/>
            <a:ext cx="1684800" cy="16848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</a:lstStyle>
          <a:p>
            <a:r>
              <a:rPr lang="en-BE" dirty="0"/>
              <a:t>Add illustration</a:t>
            </a:r>
            <a:endParaRPr lang="nl-BE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05DBE2E-1406-4D44-8916-D49F5585C7E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35896" y="1809195"/>
            <a:ext cx="4824536" cy="1938992"/>
          </a:xfr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br>
              <a:rPr lang="en-BE" dirty="0"/>
            </a:b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in </a:t>
            </a:r>
            <a:r>
              <a:rPr lang="en-US" dirty="0" err="1"/>
              <a:t>nulla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31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pers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FE8E9EA-DA07-4AAB-8526-E8F9F019A143}"/>
              </a:ext>
            </a:extLst>
          </p:cNvPr>
          <p:cNvGrpSpPr/>
          <p:nvPr userDrawn="1"/>
        </p:nvGrpSpPr>
        <p:grpSpPr>
          <a:xfrm>
            <a:off x="0" y="-151579"/>
            <a:ext cx="9240004" cy="2869780"/>
            <a:chOff x="0" y="-151579"/>
            <a:chExt cx="9240004" cy="28697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A6E2C2-7E00-4AD1-B464-607CDB12DCFD}"/>
                </a:ext>
              </a:extLst>
            </p:cNvPr>
            <p:cNvSpPr/>
            <p:nvPr userDrawn="1"/>
          </p:nvSpPr>
          <p:spPr>
            <a:xfrm>
              <a:off x="0" y="0"/>
              <a:ext cx="9144000" cy="26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301DC7-A244-404E-8F9E-9F2C8808431F}"/>
                </a:ext>
              </a:extLst>
            </p:cNvPr>
            <p:cNvSpPr/>
            <p:nvPr userDrawn="1"/>
          </p:nvSpPr>
          <p:spPr>
            <a:xfrm rot="21327740">
              <a:off x="5521811" y="-151579"/>
              <a:ext cx="3718193" cy="2869780"/>
            </a:xfrm>
            <a:custGeom>
              <a:avLst/>
              <a:gdLst>
                <a:gd name="connsiteX0" fmla="*/ 0 w 3718193"/>
                <a:gd name="connsiteY0" fmla="*/ 0 h 2869780"/>
                <a:gd name="connsiteX1" fmla="*/ 3718193 w 3718193"/>
                <a:gd name="connsiteY1" fmla="*/ 295088 h 2869780"/>
                <a:gd name="connsiteX2" fmla="*/ 3513857 w 3718193"/>
                <a:gd name="connsiteY2" fmla="*/ 2869780 h 2869780"/>
                <a:gd name="connsiteX3" fmla="*/ 880258 w 3718193"/>
                <a:gd name="connsiteY3" fmla="*/ 2660769 h 2869780"/>
                <a:gd name="connsiteX4" fmla="*/ 860761 w 3718193"/>
                <a:gd name="connsiteY4" fmla="*/ 2629978 h 2869780"/>
                <a:gd name="connsiteX5" fmla="*/ 73902 w 3718193"/>
                <a:gd name="connsiteY5" fmla="*/ 476069 h 286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8193" h="2869780">
                  <a:moveTo>
                    <a:pt x="0" y="0"/>
                  </a:moveTo>
                  <a:lnTo>
                    <a:pt x="3718193" y="295088"/>
                  </a:lnTo>
                  <a:lnTo>
                    <a:pt x="3513857" y="2869780"/>
                  </a:lnTo>
                  <a:lnTo>
                    <a:pt x="880258" y="2660769"/>
                  </a:lnTo>
                  <a:lnTo>
                    <a:pt x="860761" y="2629978"/>
                  </a:lnTo>
                  <a:cubicBezTo>
                    <a:pt x="501813" y="2035419"/>
                    <a:pt x="228448" y="1299100"/>
                    <a:pt x="73902" y="4760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8F85DA-4C4D-4F3C-A47D-4518583569B7}"/>
                </a:ext>
              </a:extLst>
            </p:cNvPr>
            <p:cNvSpPr/>
            <p:nvPr userDrawn="1"/>
          </p:nvSpPr>
          <p:spPr>
            <a:xfrm flipH="1">
              <a:off x="5969454" y="0"/>
              <a:ext cx="3174545" cy="2601474"/>
            </a:xfrm>
            <a:custGeom>
              <a:avLst/>
              <a:gdLst>
                <a:gd name="connsiteX0" fmla="*/ 2220028 w 3174545"/>
                <a:gd name="connsiteY0" fmla="*/ 0 h 2601474"/>
                <a:gd name="connsiteX1" fmla="*/ 0 w 3174545"/>
                <a:gd name="connsiteY1" fmla="*/ 0 h 2601474"/>
                <a:gd name="connsiteX2" fmla="*/ 0 w 3174545"/>
                <a:gd name="connsiteY2" fmla="*/ 2601474 h 2601474"/>
                <a:gd name="connsiteX3" fmla="*/ 2626195 w 3174545"/>
                <a:gd name="connsiteY3" fmla="*/ 2601474 h 2601474"/>
                <a:gd name="connsiteX4" fmla="*/ 2663750 w 3174545"/>
                <a:gd name="connsiteY4" fmla="*/ 2553634 h 2601474"/>
                <a:gd name="connsiteX5" fmla="*/ 3111617 w 3174545"/>
                <a:gd name="connsiteY5" fmla="*/ 1808740 h 2601474"/>
                <a:gd name="connsiteX6" fmla="*/ 3174545 w 3174545"/>
                <a:gd name="connsiteY6" fmla="*/ 1671793 h 260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4545" h="2601474">
                  <a:moveTo>
                    <a:pt x="2220028" y="0"/>
                  </a:moveTo>
                  <a:lnTo>
                    <a:pt x="0" y="0"/>
                  </a:lnTo>
                  <a:lnTo>
                    <a:pt x="0" y="2601474"/>
                  </a:lnTo>
                  <a:lnTo>
                    <a:pt x="2626195" y="2601474"/>
                  </a:lnTo>
                  <a:lnTo>
                    <a:pt x="2663750" y="2553634"/>
                  </a:lnTo>
                  <a:cubicBezTo>
                    <a:pt x="2825695" y="2327915"/>
                    <a:pt x="2975783" y="2078503"/>
                    <a:pt x="3111617" y="1808740"/>
                  </a:cubicBezTo>
                  <a:lnTo>
                    <a:pt x="3174545" y="1671793"/>
                  </a:lnTo>
                  <a:close/>
                </a:path>
              </a:pathLst>
            </a:custGeom>
            <a:solidFill>
              <a:srgbClr val="EA32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nl-BE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E560CE8-673F-4577-A475-5CDE6B0AC394}"/>
                </a:ext>
              </a:extLst>
            </p:cNvPr>
            <p:cNvSpPr/>
            <p:nvPr userDrawn="1"/>
          </p:nvSpPr>
          <p:spPr>
            <a:xfrm flipH="1">
              <a:off x="5438649" y="1671794"/>
              <a:ext cx="1079155" cy="929681"/>
            </a:xfrm>
            <a:custGeom>
              <a:avLst/>
              <a:gdLst>
                <a:gd name="connsiteX0" fmla="*/ 548350 w 1079155"/>
                <a:gd name="connsiteY0" fmla="*/ 0 h 929681"/>
                <a:gd name="connsiteX1" fmla="*/ 485422 w 1079155"/>
                <a:gd name="connsiteY1" fmla="*/ 136947 h 929681"/>
                <a:gd name="connsiteX2" fmla="*/ 37555 w 1079155"/>
                <a:gd name="connsiteY2" fmla="*/ 881841 h 929681"/>
                <a:gd name="connsiteX3" fmla="*/ 0 w 1079155"/>
                <a:gd name="connsiteY3" fmla="*/ 929681 h 929681"/>
                <a:gd name="connsiteX4" fmla="*/ 1079155 w 1079155"/>
                <a:gd name="connsiteY4" fmla="*/ 929681 h 92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155" h="929681">
                  <a:moveTo>
                    <a:pt x="548350" y="0"/>
                  </a:moveTo>
                  <a:lnTo>
                    <a:pt x="485422" y="136947"/>
                  </a:lnTo>
                  <a:cubicBezTo>
                    <a:pt x="349588" y="406710"/>
                    <a:pt x="199500" y="656122"/>
                    <a:pt x="37555" y="881841"/>
                  </a:cubicBezTo>
                  <a:lnTo>
                    <a:pt x="0" y="929681"/>
                  </a:lnTo>
                  <a:lnTo>
                    <a:pt x="1079155" y="9296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nl-BE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  <p:sp>
        <p:nvSpPr>
          <p:cNvPr id="2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905" y="3291830"/>
            <a:ext cx="4680000" cy="150739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4800" b="1">
                <a:solidFill>
                  <a:schemeClr val="accent4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</a:t>
            </a:r>
            <a:br>
              <a:rPr lang="en-BE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53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slide 2">
    <p:bg>
      <p:bgPr>
        <a:solidFill>
          <a:srgbClr val="16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0" y="555526"/>
            <a:ext cx="0" cy="108012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0" y="3496125"/>
            <a:ext cx="0" cy="108012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411563" y="267494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11563" y="4866528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110085"/>
            <a:ext cx="9144000" cy="923330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6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0" y="555526"/>
            <a:ext cx="0" cy="108012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0" y="3496125"/>
            <a:ext cx="0" cy="108012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411563" y="267494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11563" y="4866528"/>
            <a:ext cx="320875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206913"/>
            <a:ext cx="9144000" cy="729675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4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10FA91-8DE7-4C87-973D-12E2F3B96A18}"/>
              </a:ext>
            </a:extLst>
          </p:cNvPr>
          <p:cNvSpPr/>
          <p:nvPr userDrawn="1"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884742"/>
            <a:ext cx="4572000" cy="1374016"/>
          </a:xfrm>
          <a:noFill/>
        </p:spPr>
        <p:txBody>
          <a:bodyPr tIns="108000" anchor="ctr" anchorCtr="0">
            <a:spAutoFit/>
          </a:bodyPr>
          <a:lstStyle>
            <a:lvl1pPr algn="ctr">
              <a:lnSpc>
                <a:spcPct val="90000"/>
              </a:lnSpc>
              <a:defRPr sz="4400" b="0">
                <a:solidFill>
                  <a:srgbClr val="FFFFFF"/>
                </a:solidFill>
              </a:defRPr>
            </a:lvl1pPr>
          </a:lstStyle>
          <a:p>
            <a:r>
              <a:rPr lang="en-BE" dirty="0"/>
              <a:t>Add a</a:t>
            </a:r>
            <a:br>
              <a:rPr lang="en-BE" dirty="0"/>
            </a:br>
            <a:r>
              <a:rPr lang="en-BE" dirty="0"/>
              <a:t>title here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984C8-608B-446B-868A-99985AB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606" b="-29589"/>
          <a:stretch/>
        </p:blipFill>
        <p:spPr>
          <a:xfrm>
            <a:off x="7884000" y="4664346"/>
            <a:ext cx="1224000" cy="504000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A25B139-7652-47FF-B212-8466BA901D6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292080" y="627536"/>
            <a:ext cx="3131840" cy="388843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33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10FA91-8DE7-4C87-973D-12E2F3B96A18}"/>
              </a:ext>
            </a:extLst>
          </p:cNvPr>
          <p:cNvSpPr/>
          <p:nvPr userDrawn="1"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884742"/>
            <a:ext cx="4572000" cy="1374016"/>
          </a:xfrm>
          <a:noFill/>
        </p:spPr>
        <p:txBody>
          <a:bodyPr tIns="108000" anchor="ctr" anchorCtr="0">
            <a:spAutoFit/>
          </a:bodyPr>
          <a:lstStyle>
            <a:lvl1pPr algn="ctr">
              <a:lnSpc>
                <a:spcPct val="90000"/>
              </a:lnSpc>
              <a:defRPr sz="4400" b="0">
                <a:solidFill>
                  <a:srgbClr val="FFFFFF"/>
                </a:solidFill>
              </a:defRPr>
            </a:lvl1pPr>
          </a:lstStyle>
          <a:p>
            <a:r>
              <a:rPr lang="en-BE" dirty="0"/>
              <a:t>Add a</a:t>
            </a:r>
            <a:br>
              <a:rPr lang="en-BE" dirty="0"/>
            </a:br>
            <a:r>
              <a:rPr lang="en-BE" dirty="0"/>
              <a:t>title here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A25B139-7652-47FF-B212-8466BA901D6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20080" y="627536"/>
            <a:ext cx="3131840" cy="388843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9D622-5CAA-4A83-9901-D60DC87C05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782" y="4633534"/>
            <a:ext cx="1160933" cy="41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082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395536" y="0"/>
            <a:ext cx="8352928" cy="633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5536" y="1250940"/>
            <a:ext cx="8352928" cy="326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4063" r:id="rId2"/>
    <p:sldLayoutId id="2147484091" r:id="rId3"/>
    <p:sldLayoutId id="2147484092" r:id="rId4"/>
    <p:sldLayoutId id="2147484038" r:id="rId5"/>
    <p:sldLayoutId id="2147484064" r:id="rId6"/>
    <p:sldLayoutId id="2147484070" r:id="rId7"/>
    <p:sldLayoutId id="2147484089" r:id="rId8"/>
    <p:sldLayoutId id="2147484093" r:id="rId9"/>
    <p:sldLayoutId id="2147484090" r:id="rId10"/>
    <p:sldLayoutId id="2147484094" r:id="rId11"/>
    <p:sldLayoutId id="2147483689" r:id="rId12"/>
    <p:sldLayoutId id="2147484075" r:id="rId13"/>
    <p:sldLayoutId id="2147484077" r:id="rId14"/>
    <p:sldLayoutId id="2147484079" r:id="rId15"/>
    <p:sldLayoutId id="2147484060" r:id="rId16"/>
    <p:sldLayoutId id="2147484076" r:id="rId17"/>
    <p:sldLayoutId id="2147484095" r:id="rId18"/>
    <p:sldLayoutId id="2147484112" r:id="rId19"/>
    <p:sldLayoutId id="2147484078" r:id="rId20"/>
    <p:sldLayoutId id="2147484080" r:id="rId21"/>
    <p:sldLayoutId id="2147483692" r:id="rId22"/>
    <p:sldLayoutId id="2147484061" r:id="rId23"/>
    <p:sldLayoutId id="2147484081" r:id="rId24"/>
    <p:sldLayoutId id="2147483694" r:id="rId25"/>
    <p:sldLayoutId id="2147484062" r:id="rId26"/>
    <p:sldLayoutId id="2147484082" r:id="rId27"/>
    <p:sldLayoutId id="2147484098" r:id="rId28"/>
    <p:sldLayoutId id="2147484099" r:id="rId29"/>
    <p:sldLayoutId id="2147484102" r:id="rId30"/>
    <p:sldLayoutId id="2147484100" r:id="rId31"/>
    <p:sldLayoutId id="2147484101" r:id="rId32"/>
    <p:sldLayoutId id="2147484083" r:id="rId33"/>
    <p:sldLayoutId id="2147483993" r:id="rId34"/>
    <p:sldLayoutId id="2147484088" r:id="rId35"/>
    <p:sldLayoutId id="2147484096" r:id="rId36"/>
    <p:sldLayoutId id="2147484097" r:id="rId37"/>
    <p:sldLayoutId id="2147484103" r:id="rId38"/>
    <p:sldLayoutId id="2147484104" r:id="rId39"/>
    <p:sldLayoutId id="2147484106" r:id="rId40"/>
    <p:sldLayoutId id="2147484107" r:id="rId41"/>
    <p:sldLayoutId id="2147484108" r:id="rId42"/>
    <p:sldLayoutId id="2147484109" r:id="rId43"/>
    <p:sldLayoutId id="2147484110" r:id="rId44"/>
    <p:sldLayoutId id="2147484111" r:id="rId45"/>
    <p:sldLayoutId id="2147484065" r:id="rId46"/>
    <p:sldLayoutId id="2147484084" r:id="rId47"/>
    <p:sldLayoutId id="2147484066" r:id="rId48"/>
    <p:sldLayoutId id="2147484085" r:id="rId49"/>
    <p:sldLayoutId id="2147484067" r:id="rId50"/>
    <p:sldLayoutId id="2147484086" r:id="rId51"/>
    <p:sldLayoutId id="2147484068" r:id="rId52"/>
    <p:sldLayoutId id="2147484087" r:id="rId53"/>
    <p:sldLayoutId id="2147484074" r:id="rId54"/>
    <p:sldLayoutId id="2147484105" r:id="rId55"/>
    <p:sldLayoutId id="2147484056" r:id="rId56"/>
  </p:sldLayoutIdLst>
  <p:hf sldNum="0" hdr="0"/>
  <p:txStyles>
    <p:titleStyle>
      <a:lvl1pPr algn="ctr" defTabSz="457200" rtl="0" eaLnBrk="1" latinLnBrk="0" hangingPunct="1">
        <a:lnSpc>
          <a:spcPct val="80000"/>
        </a:lnSpc>
        <a:spcBef>
          <a:spcPts val="0"/>
        </a:spcBef>
        <a:buNone/>
        <a:defRPr sz="2700" b="1" i="0" kern="1200" spc="-100" baseline="0">
          <a:solidFill>
            <a:schemeClr val="accent4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Font typeface="Arial"/>
        <a:buChar char="•"/>
        <a:defRPr sz="2200" b="0" i="0" kern="1200" spc="-60" baseline="0">
          <a:solidFill>
            <a:schemeClr val="accent4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Font typeface="Arial"/>
        <a:buChar char="–"/>
        <a:defRPr sz="1800" b="0" i="0" kern="1200" spc="-20" baseline="0">
          <a:solidFill>
            <a:schemeClr val="accent4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Font typeface="Arial"/>
        <a:buChar char="•"/>
        <a:defRPr sz="1800" b="0" i="0" kern="1200" spc="-20" baseline="0">
          <a:solidFill>
            <a:schemeClr val="accent4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Font typeface="Arial"/>
        <a:buChar char="–"/>
        <a:defRPr sz="1800" b="0" i="0" kern="1200" spc="-20" baseline="0">
          <a:solidFill>
            <a:schemeClr val="accent4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Font typeface="Arial"/>
        <a:buChar char="»"/>
        <a:defRPr sz="1800" b="0" i="0" kern="1200" spc="-20" baseline="0">
          <a:solidFill>
            <a:schemeClr val="accent4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49" userDrawn="1">
          <p15:clr>
            <a:srgbClr val="F26B43"/>
          </p15:clr>
        </p15:guide>
        <p15:guide id="4" pos="55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983DC-8C38-3A45-80E4-83451E7D7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904" y="1962151"/>
            <a:ext cx="5561896" cy="914399"/>
          </a:xfrm>
        </p:spPr>
        <p:txBody>
          <a:bodyPr/>
          <a:lstStyle/>
          <a:p>
            <a:r>
              <a:rPr lang="en-GB" sz="2800" dirty="0"/>
              <a:t>Predicting Recipe Site Traffic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9F03-3159-E642-9B7C-8C9983F52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Jun Cai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23D6D-363E-A942-A845-C4D4E8E071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Feb</a:t>
            </a:r>
            <a:r>
              <a:rPr lang="fr-FR" dirty="0"/>
              <a:t>.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015BC-0B9E-D0B9-600D-AD4B648D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4273-A4CC-771A-5681-A1F75B4D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Development &amp; Evaluation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931072-4EB6-E258-6EA8-DB66435620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047750"/>
            <a:ext cx="8352928" cy="390026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Model Development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CF9F2-796D-27CB-9051-33DF13439764}"/>
              </a:ext>
            </a:extLst>
          </p:cNvPr>
          <p:cNvSpPr/>
          <p:nvPr/>
        </p:nvSpPr>
        <p:spPr>
          <a:xfrm>
            <a:off x="2033587" y="1669300"/>
            <a:ext cx="1319213" cy="4072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K-Nearest Neighbors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225A87-F852-154A-08C8-E35FC74EECD8}"/>
              </a:ext>
            </a:extLst>
          </p:cNvPr>
          <p:cNvSpPr/>
          <p:nvPr/>
        </p:nvSpPr>
        <p:spPr>
          <a:xfrm>
            <a:off x="2033586" y="2198019"/>
            <a:ext cx="1319213" cy="4072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/>
                </a:solidFill>
              </a:rPr>
              <a:t>DecisionTree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C5450D-C6E2-F019-DC16-0703ACCCF29E}"/>
              </a:ext>
            </a:extLst>
          </p:cNvPr>
          <p:cNvSpPr/>
          <p:nvPr/>
        </p:nvSpPr>
        <p:spPr>
          <a:xfrm>
            <a:off x="2033585" y="2726738"/>
            <a:ext cx="1319213" cy="4072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Logistic</a:t>
            </a:r>
          </a:p>
          <a:p>
            <a:pPr algn="ctr"/>
            <a:r>
              <a:rPr lang="en-US" sz="1400" dirty="0">
                <a:solidFill>
                  <a:schemeClr val="bg2"/>
                </a:solidFill>
              </a:rPr>
              <a:t>Regression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B0AF9-B45E-3E74-6CE3-FA8DE35102C4}"/>
              </a:ext>
            </a:extLst>
          </p:cNvPr>
          <p:cNvSpPr/>
          <p:nvPr/>
        </p:nvSpPr>
        <p:spPr>
          <a:xfrm>
            <a:off x="2033587" y="3258641"/>
            <a:ext cx="1319213" cy="4072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SVM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05E2D9-8F7D-8DB2-FD4A-EACC4007817A}"/>
              </a:ext>
            </a:extLst>
          </p:cNvPr>
          <p:cNvSpPr/>
          <p:nvPr/>
        </p:nvSpPr>
        <p:spPr>
          <a:xfrm>
            <a:off x="2033584" y="3787360"/>
            <a:ext cx="1319213" cy="4072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/>
                </a:solidFill>
              </a:rPr>
              <a:t>ExtraTrees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8FCC020-89BE-CBB5-42C4-89A48CB80DE5}"/>
              </a:ext>
            </a:extLst>
          </p:cNvPr>
          <p:cNvSpPr/>
          <p:nvPr/>
        </p:nvSpPr>
        <p:spPr>
          <a:xfrm>
            <a:off x="3886200" y="1626519"/>
            <a:ext cx="1143000" cy="25680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4D4358-D0AB-87F6-8A40-76DABE156ACA}"/>
              </a:ext>
            </a:extLst>
          </p:cNvPr>
          <p:cNvSpPr/>
          <p:nvPr/>
        </p:nvSpPr>
        <p:spPr>
          <a:xfrm>
            <a:off x="5498055" y="2706939"/>
            <a:ext cx="1319213" cy="4072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Ensemble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93DB3-2E9D-1F00-B6D3-54A9F0D76641}"/>
              </a:ext>
            </a:extLst>
          </p:cNvPr>
          <p:cNvSpPr txBox="1"/>
          <p:nvPr/>
        </p:nvSpPr>
        <p:spPr>
          <a:xfrm>
            <a:off x="4671761" y="4426144"/>
            <a:ext cx="2971800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400" b="1" i="1" dirty="0" err="1">
                <a:solidFill>
                  <a:schemeClr val="accent4"/>
                </a:solidFill>
              </a:rPr>
              <a:t>Grid</a:t>
            </a:r>
            <a:r>
              <a:rPr lang="fr-FR" sz="1400" b="1" i="1" dirty="0">
                <a:solidFill>
                  <a:schemeClr val="accent4"/>
                </a:solidFill>
              </a:rPr>
              <a:t> </a:t>
            </a:r>
            <a:r>
              <a:rPr lang="fr-FR" sz="1400" b="1" i="1" dirty="0" err="1">
                <a:solidFill>
                  <a:schemeClr val="accent4"/>
                </a:solidFill>
              </a:rPr>
              <a:t>search</a:t>
            </a:r>
            <a:r>
              <a:rPr lang="fr-FR" sz="1400" b="1" i="1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is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performed</a:t>
            </a:r>
            <a:r>
              <a:rPr lang="fr-FR" sz="1400" dirty="0">
                <a:solidFill>
                  <a:schemeClr val="accent4"/>
                </a:solidFill>
              </a:rPr>
              <a:t> to </a:t>
            </a:r>
            <a:r>
              <a:rPr lang="fr-FR" sz="1400" dirty="0" err="1">
                <a:solidFill>
                  <a:schemeClr val="accent4"/>
                </a:solidFill>
              </a:rPr>
              <a:t>find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en-GB" sz="1400" dirty="0">
                <a:solidFill>
                  <a:schemeClr val="accent4"/>
                </a:solidFill>
              </a:rPr>
              <a:t>best hyperparameters for each model</a:t>
            </a:r>
            <a:r>
              <a:rPr lang="fr-FR" sz="1400" dirty="0">
                <a:solidFill>
                  <a:schemeClr val="accent4"/>
                </a:solidFill>
              </a:rPr>
              <a:t>.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5B061-EBB2-E6DF-215D-2C10E60B3DF5}"/>
              </a:ext>
            </a:extLst>
          </p:cNvPr>
          <p:cNvSpPr txBox="1"/>
          <p:nvPr/>
        </p:nvSpPr>
        <p:spPr>
          <a:xfrm>
            <a:off x="1176589" y="4424794"/>
            <a:ext cx="3295651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400" b="1" i="1" dirty="0">
                <a:solidFill>
                  <a:srgbClr val="000000"/>
                </a:solidFill>
                <a:effectLst/>
                <a:latin typeface="Helvetica Neue"/>
              </a:rPr>
              <a:t>One-hot dummy features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are created for "category" and "servings" columns.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4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0C4A5-772C-7933-1A8E-522890B39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DA42-83F7-3AAE-A92A-8782BC96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F640A-871B-61FA-27F8-894C06A2FD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971550"/>
            <a:ext cx="8352928" cy="397646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Model Quality Evaluation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400" dirty="0"/>
              <a:t>10-fold cross validation has been performed to evaluate the model precision.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400" dirty="0"/>
              <a:t>Comparisons show that using log-transformed numeric features does not introduce model quality improvement.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50581F-B2AF-27BC-0FD2-8F040C3A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64276"/>
            <a:ext cx="3894045" cy="24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0678-F365-B26C-0D46-7125CB4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8A58-97FB-CF07-4C32-EC3950F7A2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123950"/>
            <a:ext cx="8352928" cy="3505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By using </a:t>
            </a:r>
            <a:r>
              <a:rPr lang="en-GB" sz="2000" b="1" i="1" dirty="0"/>
              <a:t>K-Nearest </a:t>
            </a:r>
            <a:r>
              <a:rPr lang="en-GB" sz="2000" b="1" i="1" dirty="0" err="1"/>
              <a:t>Neighbors</a:t>
            </a:r>
            <a:r>
              <a:rPr lang="en-GB" sz="2000" b="1" i="1" dirty="0"/>
              <a:t> </a:t>
            </a:r>
            <a:r>
              <a:rPr lang="en-GB" sz="2000" dirty="0" err="1"/>
              <a:t>modeling</a:t>
            </a:r>
            <a:r>
              <a:rPr lang="en-GB" sz="2000" dirty="0"/>
              <a:t> mechanism and without using the log-transformed numeric features, we can build up a classification model with the best cross-validation results of precision: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the median of cross validation precisions is greater than 0.82.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the 95% confidence interval of classification precision is [0.71, 0.87].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We can conclude that it is promising for us to build models to correctly predict which recipes will be popular at about 80% of the time.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We recommend the Product team to deploy such a classification model to make the prediction.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84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749D5C-B16D-459E-BF7F-68E37EA06A3C}"/>
              </a:ext>
            </a:extLst>
          </p:cNvPr>
          <p:cNvSpPr txBox="1">
            <a:spLocks/>
          </p:cNvSpPr>
          <p:nvPr/>
        </p:nvSpPr>
        <p:spPr>
          <a:xfrm>
            <a:off x="2209800" y="1504950"/>
            <a:ext cx="4876800" cy="28074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2200" b="0" i="0" kern="1200" spc="-60" baseline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11175" indent="-282575" algn="l" defTabSz="4572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–"/>
              <a:defRPr sz="1800" b="0" i="0" kern="1200" spc="-20" baseline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41363" indent="-230188" algn="l" defTabSz="4572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800" b="0" i="0" kern="1200" spc="-20" baseline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31875" indent="-290513" algn="l" defTabSz="4572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–"/>
              <a:defRPr sz="1800" b="0" i="0" kern="1200" spc="-20" baseline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14450" indent="-282575" algn="l" defTabSz="4572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/>
              <a:buChar char="»"/>
              <a:defRPr sz="1800" b="0" i="0" kern="1200" spc="-20" baseline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FF3399"/>
              </a:buClr>
            </a:pPr>
            <a:r>
              <a:rPr lang="en-GB" dirty="0">
                <a:solidFill>
                  <a:schemeClr val="bg1"/>
                </a:solidFill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F3399"/>
              </a:buClr>
            </a:pPr>
            <a:r>
              <a:rPr lang="en-GB" dirty="0">
                <a:solidFill>
                  <a:schemeClr val="bg1"/>
                </a:solidFill>
              </a:rPr>
              <a:t>Data validation &amp; Exploratory Analysis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F3399"/>
              </a:buClr>
            </a:pPr>
            <a:r>
              <a:rPr lang="en-GB" dirty="0">
                <a:solidFill>
                  <a:schemeClr val="bg1"/>
                </a:solidFill>
              </a:rPr>
              <a:t>Metric for the Business to Monitor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F3399"/>
              </a:buClr>
            </a:pPr>
            <a:r>
              <a:rPr lang="en-GB" dirty="0">
                <a:solidFill>
                  <a:schemeClr val="bg1"/>
                </a:solidFill>
              </a:rPr>
              <a:t>Model Development &amp; Evaluation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F3399"/>
              </a:buClr>
            </a:pPr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014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3D26-E897-486E-BF7F-9D812584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BEF586-0BF9-F3D0-E851-1143D53923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200150"/>
            <a:ext cx="8352928" cy="37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Tasty Bytes helps people to find recipes to use up the limited supplies they had at home. Currently, the Product team choose their favourite recipes from a selection and display them on the home page. They have noticed that traffic to the rest of the website goes up by as much as 40% if a popular recipe is picked. More traffic means more subscriptions, so this is important to the company. But they don’t know how to decide if a recipe will be popular.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The Product team seek the Data Science team's help to choose which recipes should be displayed on the home page. They would like to know if it is possible to: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predict which recipes will lead to high traffic;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correctly predict high traffic recipes 80% of the time.</a:t>
            </a:r>
          </a:p>
        </p:txBody>
      </p:sp>
    </p:spTree>
    <p:extLst>
      <p:ext uri="{BB962C8B-B14F-4D97-AF65-F5344CB8AC3E}">
        <p14:creationId xmlns:p14="http://schemas.microsoft.com/office/powerpoint/2010/main" val="125270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3073C-67BC-65E8-9C26-F8B1F7EC5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C870-543C-1750-8C33-6B10BC44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validation &amp; Exploratory Analysis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F075E6-4CEE-653A-CB81-B55312C8D2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047750"/>
            <a:ext cx="8352928" cy="3900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Dataset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 err="1"/>
              <a:t>Dataframe</a:t>
            </a:r>
            <a:r>
              <a:rPr lang="en-GB" sz="2000" dirty="0"/>
              <a:t> info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175B660C-8A25-3A09-5C9D-634384A0D14C}"/>
              </a:ext>
            </a:extLst>
          </p:cNvPr>
          <p:cNvSpPr/>
          <p:nvPr/>
        </p:nvSpPr>
        <p:spPr>
          <a:xfrm>
            <a:off x="2209800" y="1639851"/>
            <a:ext cx="990600" cy="7286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GB" sz="1400" dirty="0" err="1">
                <a:solidFill>
                  <a:schemeClr val="tx1"/>
                </a:solidFill>
              </a:rPr>
              <a:t>recipe_site_traffic</a:t>
            </a:r>
            <a:r>
              <a:rPr lang="en-GB" sz="1400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2212.csv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DB294-AAA2-3F13-4CE3-4D5A0342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333565"/>
            <a:ext cx="1740475" cy="13143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C05171-9C8D-AF83-2498-46A3F3F0AF1C}"/>
              </a:ext>
            </a:extLst>
          </p:cNvPr>
          <p:cNvCxnSpPr>
            <a:cxnSpLocks/>
          </p:cNvCxnSpPr>
          <p:nvPr/>
        </p:nvCxnSpPr>
        <p:spPr>
          <a:xfrm flipV="1">
            <a:off x="3352800" y="2004182"/>
            <a:ext cx="1143000" cy="87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12A57-78C5-D9DD-FB41-207F95D0AE5A}"/>
              </a:ext>
            </a:extLst>
          </p:cNvPr>
          <p:cNvSpPr txBox="1"/>
          <p:nvPr/>
        </p:nvSpPr>
        <p:spPr>
          <a:xfrm>
            <a:off x="4953000" y="185902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4"/>
                </a:solidFill>
              </a:rPr>
              <a:t>dataframe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FD5E74-5AC3-8D0A-D5E6-66EFFB934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3027483"/>
            <a:ext cx="3094018" cy="18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43F61-F05F-A385-6D8B-98487D10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01D6-B6D0-7DB2-C06C-D54DBFC4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6747F2-318D-AA68-357A-8C45C305A49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971550"/>
            <a:ext cx="8352928" cy="39764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Further EDA shows: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FFFE8-77A9-8D0A-597E-781A0359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93735"/>
            <a:ext cx="2263336" cy="1066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2DAE6-3175-12D9-4766-243C82CC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58" y="2844712"/>
            <a:ext cx="2164268" cy="2103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B0728-456B-F931-743E-AC3356171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861190"/>
            <a:ext cx="2651990" cy="138696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DC9D73-D455-B262-5965-92F6B98FD4CF}"/>
              </a:ext>
            </a:extLst>
          </p:cNvPr>
          <p:cNvSpPr/>
          <p:nvPr/>
        </p:nvSpPr>
        <p:spPr>
          <a:xfrm>
            <a:off x="2057400" y="3333750"/>
            <a:ext cx="129540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1049A9-1D27-05D7-9E85-509ADF9CEB1B}"/>
              </a:ext>
            </a:extLst>
          </p:cNvPr>
          <p:cNvSpPr/>
          <p:nvPr/>
        </p:nvSpPr>
        <p:spPr>
          <a:xfrm>
            <a:off x="4495801" y="3743963"/>
            <a:ext cx="1295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2D7C9C2C-1528-185C-36D7-2B2D3AD75E54}"/>
              </a:ext>
            </a:extLst>
          </p:cNvPr>
          <p:cNvSpPr/>
          <p:nvPr/>
        </p:nvSpPr>
        <p:spPr>
          <a:xfrm>
            <a:off x="1062038" y="3607615"/>
            <a:ext cx="762000" cy="259536"/>
          </a:xfrm>
          <a:prstGeom prst="borderCallout1">
            <a:avLst>
              <a:gd name="adj1" fmla="val 7001"/>
              <a:gd name="adj2" fmla="val 101042"/>
              <a:gd name="adj3" fmla="val -71066"/>
              <a:gd name="adj4" fmla="val 12979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rgbClr val="C00000"/>
                </a:solidFill>
              </a:rPr>
              <a:t>invalid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41D52F7-F915-F303-B430-7C8F968BA6F6}"/>
              </a:ext>
            </a:extLst>
          </p:cNvPr>
          <p:cNvSpPr/>
          <p:nvPr/>
        </p:nvSpPr>
        <p:spPr>
          <a:xfrm>
            <a:off x="6690589" y="3554670"/>
            <a:ext cx="762000" cy="259536"/>
          </a:xfrm>
          <a:prstGeom prst="borderCallout1">
            <a:avLst>
              <a:gd name="adj1" fmla="val 49206"/>
              <a:gd name="adj2" fmla="val -1458"/>
              <a:gd name="adj3" fmla="val 101424"/>
              <a:gd name="adj4" fmla="val -11833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rgbClr val="C00000"/>
                </a:solidFill>
              </a:rPr>
              <a:t>invalid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4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AB9E0-C808-D6EA-66D3-6E376C1E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4831-5653-A441-32D1-63EA11E8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E2C759-D904-4E96-2CAD-EFA7349870F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894676"/>
            <a:ext cx="8352928" cy="39764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Missing data visualization: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6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6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6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6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Missing values against </a:t>
            </a:r>
            <a:r>
              <a:rPr lang="en-GB" sz="2000" dirty="0" err="1"/>
              <a:t>high_traffic</a:t>
            </a:r>
            <a:r>
              <a:rPr lang="en-GB" sz="2000" dirty="0"/>
              <a:t> values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5C0B4-3D80-AF31-E069-20B33CA4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200150"/>
            <a:ext cx="4914900" cy="2164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0A6D1-5043-8B74-488A-386FA5C7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3867150"/>
            <a:ext cx="4267570" cy="63251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61336D-BC76-5B0A-88B8-CC009AC2286F}"/>
              </a:ext>
            </a:extLst>
          </p:cNvPr>
          <p:cNvSpPr txBox="1"/>
          <p:nvPr/>
        </p:nvSpPr>
        <p:spPr>
          <a:xfrm>
            <a:off x="3924300" y="456856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>
                <a:solidFill>
                  <a:schemeClr val="accent4"/>
                </a:solidFill>
              </a:rPr>
              <a:t>So, </a:t>
            </a:r>
            <a:r>
              <a:rPr lang="fr-FR" sz="1400" dirty="0" err="1">
                <a:solidFill>
                  <a:schemeClr val="accent4"/>
                </a:solidFill>
              </a:rPr>
              <a:t>we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cannot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simply</a:t>
            </a:r>
            <a:r>
              <a:rPr lang="fr-FR" sz="1400" dirty="0">
                <a:solidFill>
                  <a:schemeClr val="accent4"/>
                </a:solidFill>
              </a:rPr>
              <a:t> drop the records </a:t>
            </a:r>
            <a:r>
              <a:rPr lang="fr-FR" sz="1400" dirty="0" err="1">
                <a:solidFill>
                  <a:schemeClr val="accent4"/>
                </a:solidFill>
              </a:rPr>
              <a:t>with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missing</a:t>
            </a:r>
            <a:r>
              <a:rPr lang="fr-FR" sz="1400" dirty="0">
                <a:solidFill>
                  <a:schemeClr val="accent4"/>
                </a:solidFill>
              </a:rPr>
              <a:t> values.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626BA-E0D1-F9C4-9B86-8B7C652F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5AA41C-E05C-2D58-2106-8476071CBA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276350"/>
            <a:ext cx="8352928" cy="36716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Data Cleaning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/>
              </a:rPr>
              <a:t>"category" column:  "Chicken Breast" is merged with the category value "Chicken"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/>
              </a:rPr>
              <a:t>"servings" column:  Two non-numeric values, "4 as a snack" and "6 as a snack", are converted to numeric values by removing the string " as a snack“.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/>
              </a:rPr>
              <a:t>For each numeric column, the category-wise medians are used to impute the missing values for each category, respectively.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/>
              </a:rPr>
              <a:t>The missing values in the target column "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Helvetica Neue"/>
              </a:rPr>
              <a:t>high_traffic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Helvetica Neue"/>
              </a:rPr>
              <a:t>" are imputed as "Low".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600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600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4359CD-E02F-20B3-826D-4C78F1B4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61DB4-D280-493D-B312-60C13BC30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3C7905-900F-A81B-3AC0-F203AD0B49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536" y="1276350"/>
            <a:ext cx="8352928" cy="36716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200" b="0" i="0" dirty="0">
                <a:solidFill>
                  <a:srgbClr val="000000"/>
                </a:solidFill>
                <a:effectLst/>
                <a:latin typeface="Helvetica Neue"/>
              </a:rPr>
              <a:t>The distribution of the numeric columns are all right skewed". Log-transformation is used to handle the skewness. For example,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600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600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D36E5C-9FFF-3323-1D9E-FD44DDB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2DC21-F0C8-1A4E-52E7-2F101F9C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733550"/>
            <a:ext cx="3049389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91D296-7832-F6D2-B0E8-3BB5C5FD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3131233"/>
            <a:ext cx="3049390" cy="124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3716D-7716-9AC7-8E82-FC34FA9BD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09" y="1724026"/>
            <a:ext cx="3126391" cy="1263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A1F70-B4FC-0379-4030-5A1C54B1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696" y="3085484"/>
            <a:ext cx="3112104" cy="12864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DDFCED-6CC2-BC71-FCBC-679423FFEDC5}"/>
              </a:ext>
            </a:extLst>
          </p:cNvPr>
          <p:cNvCxnSpPr>
            <a:cxnSpLocks/>
          </p:cNvCxnSpPr>
          <p:nvPr/>
        </p:nvCxnSpPr>
        <p:spPr>
          <a:xfrm>
            <a:off x="3886200" y="3108127"/>
            <a:ext cx="1219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F061DD-C5EA-8BEA-6490-FFA079A77CA3}"/>
              </a:ext>
            </a:extLst>
          </p:cNvPr>
          <p:cNvSpPr txBox="1"/>
          <p:nvPr/>
        </p:nvSpPr>
        <p:spPr>
          <a:xfrm>
            <a:off x="3720903" y="28003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>
                <a:solidFill>
                  <a:schemeClr val="accent4"/>
                </a:solidFill>
              </a:rPr>
              <a:t>log-transformation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1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83F39-263F-CBBD-8A0D-4F4B7D83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00BF-FAC9-3968-19D5-AE64A51C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 for the Business to Monitor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353-C452-BA97-10BE-F59B3D8F31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100" y="1047750"/>
            <a:ext cx="8352928" cy="3900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Business Objective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600" dirty="0"/>
              <a:t>"predict which recipes will be popular 80% of the time and minimize the chance of showing unpopular recipes"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F7F7528-D2EE-5E6B-33E0-190BC54F930F}"/>
              </a:ext>
            </a:extLst>
          </p:cNvPr>
          <p:cNvSpPr/>
          <p:nvPr/>
        </p:nvSpPr>
        <p:spPr>
          <a:xfrm>
            <a:off x="4191000" y="2114550"/>
            <a:ext cx="4572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8AC967-10B0-E912-1A7E-60044FF800CD}"/>
              </a:ext>
            </a:extLst>
          </p:cNvPr>
          <p:cNvSpPr/>
          <p:nvPr/>
        </p:nvSpPr>
        <p:spPr>
          <a:xfrm>
            <a:off x="2895600" y="2678886"/>
            <a:ext cx="3124200" cy="88346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Predictive</a:t>
            </a:r>
            <a:r>
              <a:rPr lang="fr-FR" sz="1400" dirty="0">
                <a:solidFill>
                  <a:schemeClr val="tx1"/>
                </a:solidFill>
              </a:rPr>
              <a:t> Modeling:</a:t>
            </a:r>
          </a:p>
          <a:p>
            <a:pPr algn="ctr">
              <a:spcBef>
                <a:spcPts val="1200"/>
              </a:spcBef>
            </a:pPr>
            <a:r>
              <a:rPr lang="fr-FR" b="1" dirty="0">
                <a:solidFill>
                  <a:schemeClr val="bg2"/>
                </a:solidFill>
              </a:rPr>
              <a:t>Classification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D5A7DC-19DD-D557-3382-373F1FDE30BD}"/>
              </a:ext>
            </a:extLst>
          </p:cNvPr>
          <p:cNvSpPr/>
          <p:nvPr/>
        </p:nvSpPr>
        <p:spPr>
          <a:xfrm>
            <a:off x="2895600" y="3638550"/>
            <a:ext cx="3124200" cy="88346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Metric</a:t>
            </a:r>
            <a:r>
              <a:rPr lang="fr-FR" sz="1400" dirty="0">
                <a:solidFill>
                  <a:schemeClr val="tx1"/>
                </a:solidFill>
              </a:rPr>
              <a:t> to Monitor:</a:t>
            </a:r>
          </a:p>
          <a:p>
            <a:pPr algn="ctr">
              <a:spcBef>
                <a:spcPts val="1200"/>
              </a:spcBef>
            </a:pPr>
            <a:r>
              <a:rPr lang="fr-FR" b="1" dirty="0" err="1">
                <a:solidFill>
                  <a:schemeClr val="bg2"/>
                </a:solidFill>
              </a:rPr>
              <a:t>Precision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4DD4F48-2C3B-20C7-2B68-EF5AE604DF5B}"/>
              </a:ext>
            </a:extLst>
          </p:cNvPr>
          <p:cNvSpPr/>
          <p:nvPr/>
        </p:nvSpPr>
        <p:spPr>
          <a:xfrm>
            <a:off x="6858000" y="3714750"/>
            <a:ext cx="1295400" cy="609600"/>
          </a:xfrm>
          <a:prstGeom prst="borderCallout1">
            <a:avLst>
              <a:gd name="adj1" fmla="val 18750"/>
              <a:gd name="adj2" fmla="val -8333"/>
              <a:gd name="adj3" fmla="val 64843"/>
              <a:gd name="adj4" fmla="val -6480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latin typeface="Helvetica Neue"/>
              </a:rPr>
              <a:t>original value</a:t>
            </a:r>
          </a:p>
          <a:p>
            <a:pPr algn="ctr">
              <a:spcBef>
                <a:spcPts val="1200"/>
              </a:spcBef>
            </a:pP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60.61%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327358"/>
      </p:ext>
    </p:extLst>
  </p:cSld>
  <p:clrMapOvr>
    <a:masterClrMapping/>
  </p:clrMapOvr>
</p:sld>
</file>

<file path=ppt/theme/theme1.xml><?xml version="1.0" encoding="utf-8"?>
<a:theme xmlns:a="http://schemas.openxmlformats.org/drawingml/2006/main" name="Cegeka Blue">
  <a:themeElements>
    <a:clrScheme name="Cegeka16">
      <a:dk1>
        <a:srgbClr val="232628"/>
      </a:dk1>
      <a:lt1>
        <a:sysClr val="window" lastClr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>
            <a:solidFill>
              <a:schemeClr val="accent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geka_PresentationTemplate" id="{90209F8E-92D9-438A-9DC4-F68C025C2193}" vid="{564128A8-813A-4EE6-BE73-0515519D2563}"/>
    </a:ext>
  </a:extLst>
</a:theme>
</file>

<file path=ppt/theme/theme2.xml><?xml version="1.0" encoding="utf-8"?>
<a:theme xmlns:a="http://schemas.openxmlformats.org/drawingml/2006/main" name="Office Theme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C434C700706418E67DC4D64F43668" ma:contentTypeVersion="15" ma:contentTypeDescription="Create a new document." ma:contentTypeScope="" ma:versionID="1090dc4fee62b8bc7fbd5c33dc9c12bf">
  <xsd:schema xmlns:xsd="http://www.w3.org/2001/XMLSchema" xmlns:xs="http://www.w3.org/2001/XMLSchema" xmlns:p="http://schemas.microsoft.com/office/2006/metadata/properties" xmlns:ns2="98c3fe9d-5b71-4108-8ad2-c2f91b0a7371" xmlns:ns3="ba99718d-061d-419d-9f42-5fcd58e8e4b9" targetNamespace="http://schemas.microsoft.com/office/2006/metadata/properties" ma:root="true" ma:fieldsID="e377237a1bf767d7757ce318bddb7a4a" ns2:_="" ns3:_="">
    <xsd:import namespace="98c3fe9d-5b71-4108-8ad2-c2f91b0a7371"/>
    <xsd:import namespace="ba99718d-061d-419d-9f42-5fcd58e8e4b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Industry" minOccurs="0"/>
                <xsd:element ref="ns2:SharedWithUsers" minOccurs="0"/>
                <xsd:element ref="ns2:SharedWithDetails" minOccurs="0"/>
                <xsd:element ref="ns3:pz5i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3fe9d-5b71-4108-8ad2-c2f91b0a737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718d-061d-419d-9f42-5fcd58e8e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dustry" ma:index="18" nillable="true" ma:displayName="Industry" ma:format="Dropdown" ma:internalName="Industry">
      <xsd:simpleType>
        <xsd:restriction base="dms:Choice">
          <xsd:enumeration value="Agri &amp; Food"/>
          <xsd:enumeration value="Healthcare"/>
          <xsd:enumeration value="Finance &amp; Insurance"/>
          <xsd:enumeration value="Public &amp; Social"/>
        </xsd:restriction>
      </xsd:simpleType>
    </xsd:element>
    <xsd:element name="pz5i" ma:index="21" nillable="true" ma:displayName="Solution" ma:format="Dropdown" ma:internalName="pz5i">
      <xsd:simpleType>
        <xsd:restriction base="dms:Choice">
          <xsd:enumeration value="Software Development"/>
          <xsd:enumeration value="Smart Mobility"/>
          <xsd:enumeration value="Integration Services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8c3fe9d-5b71-4108-8ad2-c2f91b0a7371">KY2DHHV4VH4W-1564336180-637</_dlc_DocId>
    <_dlc_DocIdUrl xmlns="98c3fe9d-5b71-4108-8ad2-c2f91b0a7371">
      <Url>https://cegekagroup.sharepoint.com/sites/info-all/_layouts/15/DocIdRedir.aspx?ID=KY2DHHV4VH4W-1564336180-637</Url>
      <Description>KY2DHHV4VH4W-1564336180-637</Description>
    </_dlc_DocIdUrl>
    <Industry xmlns="ba99718d-061d-419d-9f42-5fcd58e8e4b9" xsi:nil="true"/>
    <pz5i xmlns="ba99718d-061d-419d-9f42-5fcd58e8e4b9" xsi:nil="true"/>
    <SharedWithUsers xmlns="98c3fe9d-5b71-4108-8ad2-c2f91b0a7371">
      <UserInfo>
        <DisplayName>Michel Suykerbuyk</DisplayName>
        <AccountId>6078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570875D-60F7-45A4-84E5-141BB1DA9DD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DE52120-C851-4F96-B2C4-D92CE86D5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c3fe9d-5b71-4108-8ad2-c2f91b0a7371"/>
    <ds:schemaRef ds:uri="ba99718d-061d-419d-9f42-5fcd58e8e4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5045CF-303E-4800-80FA-872841D9855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F4A1FDE-09F9-4E19-93FB-C94223BBDBC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c5e0fee-475a-42ff-ab73-0f4452a0a319"/>
    <ds:schemaRef ds:uri="http://www.w3.org/XML/1998/namespace"/>
    <ds:schemaRef ds:uri="http://purl.org/dc/dcmitype/"/>
    <ds:schemaRef ds:uri="98c3fe9d-5b71-4108-8ad2-c2f91b0a7371"/>
    <ds:schemaRef ds:uri="ba99718d-061d-419d-9f42-5fcd58e8e4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Cegeka_PresentationTemplate</Template>
  <TotalTime>0</TotalTime>
  <Words>550</Words>
  <Application>Microsoft Office PowerPoint</Application>
  <PresentationFormat>On-screen Show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Helvetica Neue</vt:lpstr>
      <vt:lpstr>Arial</vt:lpstr>
      <vt:lpstr>Calibri</vt:lpstr>
      <vt:lpstr>Cegeka Blue</vt:lpstr>
      <vt:lpstr>PowerPoint Presentation</vt:lpstr>
      <vt:lpstr>PowerPoint Presentation</vt:lpstr>
      <vt:lpstr>Introduction</vt:lpstr>
      <vt:lpstr>Data validation &amp; Exploratory Analysis </vt:lpstr>
      <vt:lpstr>PowerPoint Presentation</vt:lpstr>
      <vt:lpstr>PowerPoint Presentation</vt:lpstr>
      <vt:lpstr>PowerPoint Presentation</vt:lpstr>
      <vt:lpstr>PowerPoint Presentation</vt:lpstr>
      <vt:lpstr>Metric for the Business to Monitor</vt:lpstr>
      <vt:lpstr>Model Development &amp; Evaluation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Cai</dc:creator>
  <cp:lastModifiedBy>Jun Cai</cp:lastModifiedBy>
  <cp:revision>89</cp:revision>
  <dcterms:created xsi:type="dcterms:W3CDTF">2021-12-14T10:14:01Z</dcterms:created>
  <dcterms:modified xsi:type="dcterms:W3CDTF">2024-02-20T11:01:02Z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0x010100838C434C700706418E67DC4D64F43668</vt:lpwstr>
  </property>
  <property fmtid="{D5CDD505-2E9C-101B-9397-08002B2CF9AE}" pid="3" name="_dlc_DocIdItemGuid">
    <vt:lpwstr>3e51a471-52af-45bb-ac08-542d8e5bee04</vt:lpwstr>
  </property>
</Properties>
</file>