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5BDE24D-6926-483F-90B1-E27E2BDC9201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 rot="24600">
            <a:off x="-214560" y="-674280"/>
            <a:ext cx="10333080" cy="884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27360" y="0"/>
            <a:ext cx="10312560" cy="761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64080" y="0"/>
            <a:ext cx="10305360" cy="777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43" name="" descr=""/>
          <p:cNvPicPr/>
          <p:nvPr/>
        </p:nvPicPr>
        <p:blipFill>
          <a:blip r:embed="rId1"/>
          <a:stretch>
            <a:fillRect/>
          </a:stretch>
        </p:blipFill>
        <p:spPr>
          <a:xfrm rot="21595800">
            <a:off x="-269640" y="6840"/>
            <a:ext cx="11041920" cy="754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241280" cy="75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73800" y="0"/>
            <a:ext cx="10153800" cy="768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8000" y="360"/>
            <a:ext cx="10098000" cy="777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000" cy="763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6120" y="360"/>
            <a:ext cx="10086120" cy="75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000" cy="758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8000" y="360"/>
            <a:ext cx="10098000" cy="75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