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c93b321b6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c93b321b6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c93b321b6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c93b321b6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2ca48cda2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2ca48cda2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2ca48cda2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2ca48cda2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c93b321b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c93b321b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db09bc9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db09bc9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c93b321b6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c93b321b6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c93b321b6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c93b321b6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c93b321b6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c93b321b6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c93b321b6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c93b321b6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c93b321b6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c93b321b6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c93b321b6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c93b321b6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c93b321b6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c93b321b6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VitalTracker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Smart Location Tracking Device</a:t>
            </a:r>
            <a:endParaRPr sz="1700" u="sng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Lifesaver Engineers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Group 10: Patrik Prenga (n01428752), Michael Carinci (n01480052), Jason Macdonald (n01246828), Nicholas Rafuse (n01440073)</a:t>
            </a:r>
            <a:endParaRPr sz="7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125" y="211700"/>
            <a:ext cx="1301750" cy="13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Screen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87900" y="1489825"/>
            <a:ext cx="5489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Sets and displays GPS home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Lock Display Orientation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Push Notifications Toggle Switch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Restore to Default button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553" y="763675"/>
            <a:ext cx="1813750" cy="371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Screen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87900" y="1489825"/>
            <a:ext cx="4392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 fields to allow users to enter their personal information in order to give feedback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Includes a 5 star grading system that can give out .5 stars 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226" y="303200"/>
            <a:ext cx="2127151" cy="437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Offline mode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352" y="1180162"/>
            <a:ext cx="1799226" cy="3402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8450" y="1180138"/>
            <a:ext cx="1799226" cy="3402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1551" y="1180137"/>
            <a:ext cx="1799226" cy="3402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Espresso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96" y="2178700"/>
            <a:ext cx="3647599" cy="2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380" y="1489824"/>
            <a:ext cx="4105123" cy="29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Dashboard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https://trello.com/w/workspace19208120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1680302" y="51805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680300" y="2814050"/>
            <a:ext cx="5783400" cy="13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t</a:t>
            </a:r>
            <a:r>
              <a:rPr lang="en"/>
              <a:t>he Vital Tracker application aims to provide users with a comprehensive health and location monitoring system. The app is designed to enhance the safety and health monitoring of its users by tracking their vitals, location, and device status.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Splash Screen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4584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Opens on app startup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Displays name, logo, progress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Runs for 3 seconds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Transitions to login screen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700" y="303213"/>
            <a:ext cx="2225874" cy="453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Screen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505625"/>
            <a:ext cx="4442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Immediately</a:t>
            </a:r>
            <a:r>
              <a:rPr lang="en"/>
              <a:t> after splash screen, user must login to continue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can create an account or sign in with google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information is stored on the firebase database 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474" y="210603"/>
            <a:ext cx="2304350" cy="472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Screen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5"/>
            <a:ext cx="4548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 app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Shows quick visual screens for devices, current GPS location, vitals, and an optional fall detection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Displays 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screens provide access to other screens using bottom navigation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3 containers are clickable and take you to there respective screen for more detail information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075" y="106075"/>
            <a:ext cx="1605499" cy="331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7194" y="106075"/>
            <a:ext cx="1651056" cy="331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812" y="3593700"/>
            <a:ext cx="1171325" cy="13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Screen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900" y="1489825"/>
            <a:ext cx="4491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Shows User Profile Picture and allows user to change 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Displays account username and password in a hidden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user to change their current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Equipped</a:t>
            </a:r>
            <a:r>
              <a:rPr lang="en"/>
              <a:t> with a logout feature for when a user wants to logout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2724" y="413525"/>
            <a:ext cx="2013575" cy="415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GPS Screen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489825"/>
            <a:ext cx="5232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 time </a:t>
            </a:r>
            <a:r>
              <a:rPr lang="en"/>
              <a:t>location</a:t>
            </a:r>
            <a:r>
              <a:rPr lang="en"/>
              <a:t> of device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Live location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Requests runtime permission upon </a:t>
            </a:r>
            <a:r>
              <a:rPr lang="en"/>
              <a:t>first usage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344" y="2571750"/>
            <a:ext cx="1466106" cy="2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5250" y="457550"/>
            <a:ext cx="2077992" cy="422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Vitals Screen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31750" y="1296525"/>
            <a:ext cx="4025700" cy="3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Continuous reading updates for heart rate, oxygen levels, and body temperature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Displays notifications for </a:t>
            </a:r>
            <a:r>
              <a:rPr lang="en"/>
              <a:t>significant</a:t>
            </a:r>
            <a:r>
              <a:rPr lang="en"/>
              <a:t>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Shows detailed history of vitals allowing the user to see their vitals from a certain day and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export vitals data from the app into the users email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-20860" l="0" r="-20860" t="0"/>
          <a:stretch/>
        </p:blipFill>
        <p:spPr>
          <a:xfrm>
            <a:off x="5089225" y="458025"/>
            <a:ext cx="1809330" cy="369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025" y="458025"/>
            <a:ext cx="1545049" cy="30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1153" y="3596700"/>
            <a:ext cx="795270" cy="129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0247" y="3596700"/>
            <a:ext cx="1014774" cy="12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87200" y="3685050"/>
            <a:ext cx="2120900" cy="11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Screen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87900" y="1426250"/>
            <a:ext cx="41268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Displays all devices that are connected to the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“Turn On” button to turn the </a:t>
            </a:r>
            <a:r>
              <a:rPr lang="en"/>
              <a:t>device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Displays device battery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Displays the sensors in the device with a click of a button and allows user to turn on and off the sensors if they please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-20206" l="0" r="-20206" t="0"/>
          <a:stretch/>
        </p:blipFill>
        <p:spPr>
          <a:xfrm>
            <a:off x="4514700" y="242600"/>
            <a:ext cx="2109178" cy="424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7500" y="1745025"/>
            <a:ext cx="2510650" cy="20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