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7" r:id="rId1"/>
  </p:sldMasterIdLst>
  <p:sldIdLst>
    <p:sldId id="256" r:id="rId2"/>
    <p:sldId id="259" r:id="rId3"/>
    <p:sldId id="257" r:id="rId4"/>
    <p:sldId id="265" r:id="rId5"/>
    <p:sldId id="266" r:id="rId6"/>
    <p:sldId id="264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0F0ED-A8F0-4BCE-A451-97151E748EC6}" v="1" dt="2022-08-26T22:32:1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s Quintero" userId="176fcae32e1320fd" providerId="LiveId" clId="{E9C0F0ED-A8F0-4BCE-A451-97151E748EC6}"/>
    <pc:docChg chg="custSel addSld modSld">
      <pc:chgData name="Aldes Quintero" userId="176fcae32e1320fd" providerId="LiveId" clId="{E9C0F0ED-A8F0-4BCE-A451-97151E748EC6}" dt="2022-08-26T23:02:26.209" v="370" actId="1076"/>
      <pc:docMkLst>
        <pc:docMk/>
      </pc:docMkLst>
      <pc:sldChg chg="modSp mod">
        <pc:chgData name="Aldes Quintero" userId="176fcae32e1320fd" providerId="LiveId" clId="{E9C0F0ED-A8F0-4BCE-A451-97151E748EC6}" dt="2022-08-26T22:59:43.918" v="362" actId="207"/>
        <pc:sldMkLst>
          <pc:docMk/>
          <pc:sldMk cId="1743818225" sldId="257"/>
        </pc:sldMkLst>
        <pc:spChg chg="mod">
          <ac:chgData name="Aldes Quintero" userId="176fcae32e1320fd" providerId="LiveId" clId="{E9C0F0ED-A8F0-4BCE-A451-97151E748EC6}" dt="2022-08-26T22:59:43.918" v="362" actId="207"/>
          <ac:spMkLst>
            <pc:docMk/>
            <pc:sldMk cId="1743818225" sldId="257"/>
            <ac:spMk id="9" creationId="{9794581C-2A78-C33C-FFA0-ABC9B302B9BC}"/>
          </ac:spMkLst>
        </pc:spChg>
        <pc:picChg chg="mod">
          <ac:chgData name="Aldes Quintero" userId="176fcae32e1320fd" providerId="LiveId" clId="{E9C0F0ED-A8F0-4BCE-A451-97151E748EC6}" dt="2022-08-26T22:59:37.259" v="361" actId="1076"/>
          <ac:picMkLst>
            <pc:docMk/>
            <pc:sldMk cId="1743818225" sldId="257"/>
            <ac:picMk id="7" creationId="{9DAF5EB1-AC85-5D7B-C1EA-4722E2B625CD}"/>
          </ac:picMkLst>
        </pc:picChg>
      </pc:sldChg>
      <pc:sldChg chg="modSp mod">
        <pc:chgData name="Aldes Quintero" userId="176fcae32e1320fd" providerId="LiveId" clId="{E9C0F0ED-A8F0-4BCE-A451-97151E748EC6}" dt="2022-08-26T23:00:00.010" v="364" actId="207"/>
        <pc:sldMkLst>
          <pc:docMk/>
          <pc:sldMk cId="3483827745" sldId="258"/>
        </pc:sldMkLst>
        <pc:spChg chg="mod">
          <ac:chgData name="Aldes Quintero" userId="176fcae32e1320fd" providerId="LiveId" clId="{E9C0F0ED-A8F0-4BCE-A451-97151E748EC6}" dt="2022-08-26T23:00:00.010" v="364" actId="207"/>
          <ac:spMkLst>
            <pc:docMk/>
            <pc:sldMk cId="3483827745" sldId="258"/>
            <ac:spMk id="2" creationId="{DCA1A897-3D79-C612-AD4C-31EA94E6B707}"/>
          </ac:spMkLst>
        </pc:spChg>
      </pc:sldChg>
      <pc:sldChg chg="modSp mod">
        <pc:chgData name="Aldes Quintero" userId="176fcae32e1320fd" providerId="LiveId" clId="{E9C0F0ED-A8F0-4BCE-A451-97151E748EC6}" dt="2022-08-26T22:36:12.603" v="85" actId="1076"/>
        <pc:sldMkLst>
          <pc:docMk/>
          <pc:sldMk cId="4156091718" sldId="260"/>
        </pc:sldMkLst>
        <pc:spChg chg="mod">
          <ac:chgData name="Aldes Quintero" userId="176fcae32e1320fd" providerId="LiveId" clId="{E9C0F0ED-A8F0-4BCE-A451-97151E748EC6}" dt="2022-08-26T22:36:12.603" v="85" actId="1076"/>
          <ac:spMkLst>
            <pc:docMk/>
            <pc:sldMk cId="4156091718" sldId="260"/>
            <ac:spMk id="5" creationId="{85175618-C588-BB15-DA5E-3DD1BF188E4A}"/>
          </ac:spMkLst>
        </pc:spChg>
      </pc:sldChg>
      <pc:sldChg chg="addSp delSp modSp mod">
        <pc:chgData name="Aldes Quintero" userId="176fcae32e1320fd" providerId="LiveId" clId="{E9C0F0ED-A8F0-4BCE-A451-97151E748EC6}" dt="2022-08-26T23:02:26.209" v="370" actId="1076"/>
        <pc:sldMkLst>
          <pc:docMk/>
          <pc:sldMk cId="1941600580" sldId="261"/>
        </pc:sldMkLst>
        <pc:spChg chg="add mod">
          <ac:chgData name="Aldes Quintero" userId="176fcae32e1320fd" providerId="LiveId" clId="{E9C0F0ED-A8F0-4BCE-A451-97151E748EC6}" dt="2022-08-26T22:54:43.972" v="319" actId="1076"/>
          <ac:spMkLst>
            <pc:docMk/>
            <pc:sldMk cId="1941600580" sldId="261"/>
            <ac:spMk id="4" creationId="{502103AB-A118-CC7F-1B8E-BEBC10D85E26}"/>
          </ac:spMkLst>
        </pc:spChg>
        <pc:picChg chg="del mod">
          <ac:chgData name="Aldes Quintero" userId="176fcae32e1320fd" providerId="LiveId" clId="{E9C0F0ED-A8F0-4BCE-A451-97151E748EC6}" dt="2022-08-26T23:02:06.427" v="365" actId="478"/>
          <ac:picMkLst>
            <pc:docMk/>
            <pc:sldMk cId="1941600580" sldId="261"/>
            <ac:picMk id="3" creationId="{ED9D77FD-D8C2-172C-28C4-3AF2C8EF722F}"/>
          </ac:picMkLst>
        </pc:picChg>
        <pc:picChg chg="del">
          <ac:chgData name="Aldes Quintero" userId="176fcae32e1320fd" providerId="LiveId" clId="{E9C0F0ED-A8F0-4BCE-A451-97151E748EC6}" dt="2022-08-26T22:43:42.386" v="138" actId="478"/>
          <ac:picMkLst>
            <pc:docMk/>
            <pc:sldMk cId="1941600580" sldId="261"/>
            <ac:picMk id="5" creationId="{8C98310C-B870-D99F-BE82-8308760CDB55}"/>
          </ac:picMkLst>
        </pc:picChg>
        <pc:picChg chg="add mod">
          <ac:chgData name="Aldes Quintero" userId="176fcae32e1320fd" providerId="LiveId" clId="{E9C0F0ED-A8F0-4BCE-A451-97151E748EC6}" dt="2022-08-26T22:45:30.074" v="149" actId="1076"/>
          <ac:picMkLst>
            <pc:docMk/>
            <pc:sldMk cId="1941600580" sldId="261"/>
            <ac:picMk id="7" creationId="{7C0A9823-19E9-9100-2A8C-8D44F715F284}"/>
          </ac:picMkLst>
        </pc:picChg>
        <pc:picChg chg="add mod">
          <ac:chgData name="Aldes Quintero" userId="176fcae32e1320fd" providerId="LiveId" clId="{E9C0F0ED-A8F0-4BCE-A451-97151E748EC6}" dt="2022-08-26T23:02:26.209" v="370" actId="1076"/>
          <ac:picMkLst>
            <pc:docMk/>
            <pc:sldMk cId="1941600580" sldId="261"/>
            <ac:picMk id="9" creationId="{5022B841-FC9F-9DC2-4F83-5D9562BD80FA}"/>
          </ac:picMkLst>
        </pc:picChg>
      </pc:sldChg>
      <pc:sldChg chg="addSp delSp modSp mod">
        <pc:chgData name="Aldes Quintero" userId="176fcae32e1320fd" providerId="LiveId" clId="{E9C0F0ED-A8F0-4BCE-A451-97151E748EC6}" dt="2022-08-26T22:59:09.235" v="360" actId="14100"/>
        <pc:sldMkLst>
          <pc:docMk/>
          <pc:sldMk cId="1715680524" sldId="262"/>
        </pc:sldMkLst>
        <pc:spChg chg="add mod">
          <ac:chgData name="Aldes Quintero" userId="176fcae32e1320fd" providerId="LiveId" clId="{E9C0F0ED-A8F0-4BCE-A451-97151E748EC6}" dt="2022-08-26T22:55:42.202" v="346" actId="20577"/>
          <ac:spMkLst>
            <pc:docMk/>
            <pc:sldMk cId="1715680524" sldId="262"/>
            <ac:spMk id="7" creationId="{DBC4F384-F59F-E353-5A40-3EE578A9B9CA}"/>
          </ac:spMkLst>
        </pc:spChg>
        <pc:picChg chg="del">
          <ac:chgData name="Aldes Quintero" userId="176fcae32e1320fd" providerId="LiveId" clId="{E9C0F0ED-A8F0-4BCE-A451-97151E748EC6}" dt="2022-08-26T22:45:10.086" v="144" actId="478"/>
          <ac:picMkLst>
            <pc:docMk/>
            <pc:sldMk cId="1715680524" sldId="262"/>
            <ac:picMk id="3" creationId="{A5153C08-9DCE-C9A0-012E-73FB6C9E2ACA}"/>
          </ac:picMkLst>
        </pc:picChg>
        <pc:picChg chg="add mod">
          <ac:chgData name="Aldes Quintero" userId="176fcae32e1320fd" providerId="LiveId" clId="{E9C0F0ED-A8F0-4BCE-A451-97151E748EC6}" dt="2022-08-26T22:58:49.468" v="357" actId="1076"/>
          <ac:picMkLst>
            <pc:docMk/>
            <pc:sldMk cId="1715680524" sldId="262"/>
            <ac:picMk id="4" creationId="{13CD2E40-5E34-2302-8581-061545F16C05}"/>
          </ac:picMkLst>
        </pc:picChg>
        <pc:picChg chg="del">
          <ac:chgData name="Aldes Quintero" userId="176fcae32e1320fd" providerId="LiveId" clId="{E9C0F0ED-A8F0-4BCE-A451-97151E748EC6}" dt="2022-08-26T22:57:53.617" v="347" actId="478"/>
          <ac:picMkLst>
            <pc:docMk/>
            <pc:sldMk cId="1715680524" sldId="262"/>
            <ac:picMk id="5" creationId="{90217EEA-6D83-C42B-C223-C70B637ECAD1}"/>
          </ac:picMkLst>
        </pc:picChg>
        <pc:picChg chg="add del mod">
          <ac:chgData name="Aldes Quintero" userId="176fcae32e1320fd" providerId="LiveId" clId="{E9C0F0ED-A8F0-4BCE-A451-97151E748EC6}" dt="2022-08-26T22:58:25.038" v="351" actId="478"/>
          <ac:picMkLst>
            <pc:docMk/>
            <pc:sldMk cId="1715680524" sldId="262"/>
            <ac:picMk id="9" creationId="{B839D592-3235-197E-CBD7-1B699B731C5A}"/>
          </ac:picMkLst>
        </pc:picChg>
        <pc:picChg chg="add mod">
          <ac:chgData name="Aldes Quintero" userId="176fcae32e1320fd" providerId="LiveId" clId="{E9C0F0ED-A8F0-4BCE-A451-97151E748EC6}" dt="2022-08-26T22:59:09.235" v="360" actId="14100"/>
          <ac:picMkLst>
            <pc:docMk/>
            <pc:sldMk cId="1715680524" sldId="262"/>
            <ac:picMk id="13" creationId="{B5F8D1FB-97E3-0918-937A-9E0E1D8C311A}"/>
          </ac:picMkLst>
        </pc:picChg>
      </pc:sldChg>
      <pc:sldChg chg="addSp modSp new mod">
        <pc:chgData name="Aldes Quintero" userId="176fcae32e1320fd" providerId="LiveId" clId="{E9C0F0ED-A8F0-4BCE-A451-97151E748EC6}" dt="2022-08-26T22:33:25.863" v="77" actId="2711"/>
        <pc:sldMkLst>
          <pc:docMk/>
          <pc:sldMk cId="4075562370" sldId="264"/>
        </pc:sldMkLst>
        <pc:spChg chg="add mod">
          <ac:chgData name="Aldes Quintero" userId="176fcae32e1320fd" providerId="LiveId" clId="{E9C0F0ED-A8F0-4BCE-A451-97151E748EC6}" dt="2022-08-26T22:32:29.684" v="71" actId="20577"/>
          <ac:spMkLst>
            <pc:docMk/>
            <pc:sldMk cId="4075562370" sldId="264"/>
            <ac:spMk id="2" creationId="{D2DADBA4-BA79-30AC-0D63-2B2EE0E44308}"/>
          </ac:spMkLst>
        </pc:spChg>
        <pc:spChg chg="add mod">
          <ac:chgData name="Aldes Quintero" userId="176fcae32e1320fd" providerId="LiveId" clId="{E9C0F0ED-A8F0-4BCE-A451-97151E748EC6}" dt="2022-08-26T22:33:25.863" v="77" actId="2711"/>
          <ac:spMkLst>
            <pc:docMk/>
            <pc:sldMk cId="4075562370" sldId="264"/>
            <ac:spMk id="4" creationId="{8E6C8691-FD7A-62F1-6B99-4F2D1361A834}"/>
          </ac:spMkLst>
        </pc:spChg>
      </pc:sldChg>
      <pc:sldChg chg="addSp delSp modSp new mod setBg">
        <pc:chgData name="Aldes Quintero" userId="176fcae32e1320fd" providerId="LiveId" clId="{E9C0F0ED-A8F0-4BCE-A451-97151E748EC6}" dt="2022-08-26T22:54:12.520" v="313" actId="1076"/>
        <pc:sldMkLst>
          <pc:docMk/>
          <pc:sldMk cId="3409164616" sldId="265"/>
        </pc:sldMkLst>
        <pc:spChg chg="add mod">
          <ac:chgData name="Aldes Quintero" userId="176fcae32e1320fd" providerId="LiveId" clId="{E9C0F0ED-A8F0-4BCE-A451-97151E748EC6}" dt="2022-08-26T22:54:12.520" v="313" actId="1076"/>
          <ac:spMkLst>
            <pc:docMk/>
            <pc:sldMk cId="3409164616" sldId="265"/>
            <ac:spMk id="7" creationId="{35E0B45C-4A3F-72D7-74D7-DF7E4D36F13F}"/>
          </ac:spMkLst>
        </pc:spChg>
        <pc:spChg chg="add">
          <ac:chgData name="Aldes Quintero" userId="176fcae32e1320fd" providerId="LiveId" clId="{E9C0F0ED-A8F0-4BCE-A451-97151E748EC6}" dt="2022-08-26T22:35:52.032" v="83" actId="26606"/>
          <ac:spMkLst>
            <pc:docMk/>
            <pc:sldMk cId="3409164616" sldId="265"/>
            <ac:spMk id="10" creationId="{547BBBDC-7066-4AF7-9C62-1803AB2F9BA7}"/>
          </ac:spMkLst>
        </pc:spChg>
        <pc:spChg chg="add">
          <ac:chgData name="Aldes Quintero" userId="176fcae32e1320fd" providerId="LiveId" clId="{E9C0F0ED-A8F0-4BCE-A451-97151E748EC6}" dt="2022-08-26T22:35:52.032" v="83" actId="26606"/>
          <ac:spMkLst>
            <pc:docMk/>
            <pc:sldMk cId="3409164616" sldId="265"/>
            <ac:spMk id="12" creationId="{350FA329-CBE0-46FE-A19B-84D688DAD7BD}"/>
          </ac:spMkLst>
        </pc:spChg>
        <pc:picChg chg="add mod ord">
          <ac:chgData name="Aldes Quintero" userId="176fcae32e1320fd" providerId="LiveId" clId="{E9C0F0ED-A8F0-4BCE-A451-97151E748EC6}" dt="2022-08-26T22:48:45.081" v="178" actId="1076"/>
          <ac:picMkLst>
            <pc:docMk/>
            <pc:sldMk cId="3409164616" sldId="265"/>
            <ac:picMk id="3" creationId="{2C221E44-E256-0C85-D9C7-E30C64EE4198}"/>
          </ac:picMkLst>
        </pc:picChg>
        <pc:picChg chg="add del mod">
          <ac:chgData name="Aldes Quintero" userId="176fcae32e1320fd" providerId="LiveId" clId="{E9C0F0ED-A8F0-4BCE-A451-97151E748EC6}" dt="2022-08-26T22:50:42.616" v="215" actId="478"/>
          <ac:picMkLst>
            <pc:docMk/>
            <pc:sldMk cId="3409164616" sldId="265"/>
            <ac:picMk id="5" creationId="{F36F034E-2815-401D-0C1C-78DC2F527A67}"/>
          </ac:picMkLst>
        </pc:picChg>
        <pc:picChg chg="add mod">
          <ac:chgData name="Aldes Quintero" userId="176fcae32e1320fd" providerId="LiveId" clId="{E9C0F0ED-A8F0-4BCE-A451-97151E748EC6}" dt="2022-08-26T22:50:56.193" v="220" actId="14100"/>
          <ac:picMkLst>
            <pc:docMk/>
            <pc:sldMk cId="3409164616" sldId="265"/>
            <ac:picMk id="9" creationId="{56DD5434-D600-C72D-4A57-D2184F74A837}"/>
          </ac:picMkLst>
        </pc:picChg>
        <pc:cxnChg chg="add">
          <ac:chgData name="Aldes Quintero" userId="176fcae32e1320fd" providerId="LiveId" clId="{E9C0F0ED-A8F0-4BCE-A451-97151E748EC6}" dt="2022-08-26T22:35:52.032" v="83" actId="26606"/>
          <ac:cxnSpMkLst>
            <pc:docMk/>
            <pc:sldMk cId="3409164616" sldId="265"/>
            <ac:cxnSpMk id="14" creationId="{A8FFEFAE-4471-4EAA-92D7-76C13B4D4513}"/>
          </ac:cxnSpMkLst>
        </pc:cxnChg>
      </pc:sldChg>
      <pc:sldChg chg="addSp modSp new mod setBg">
        <pc:chgData name="Aldes Quintero" userId="176fcae32e1320fd" providerId="LiveId" clId="{E9C0F0ED-A8F0-4BCE-A451-97151E748EC6}" dt="2022-08-26T22:54:57.782" v="321" actId="1076"/>
        <pc:sldMkLst>
          <pc:docMk/>
          <pc:sldMk cId="2664331825" sldId="266"/>
        </pc:sldMkLst>
        <pc:spChg chg="add mod">
          <ac:chgData name="Aldes Quintero" userId="176fcae32e1320fd" providerId="LiveId" clId="{E9C0F0ED-A8F0-4BCE-A451-97151E748EC6}" dt="2022-08-26T22:54:05.723" v="312" actId="1076"/>
          <ac:spMkLst>
            <pc:docMk/>
            <pc:sldMk cId="2664331825" sldId="266"/>
            <ac:spMk id="7" creationId="{BFBC9B4F-F6C6-8E39-FDDD-50354DE3873D}"/>
          </ac:spMkLst>
        </pc:spChg>
        <pc:spChg chg="add">
          <ac:chgData name="Aldes Quintero" userId="176fcae32e1320fd" providerId="LiveId" clId="{E9C0F0ED-A8F0-4BCE-A451-97151E748EC6}" dt="2022-08-26T22:52:50.306" v="244" actId="26606"/>
          <ac:spMkLst>
            <pc:docMk/>
            <pc:sldMk cId="2664331825" sldId="266"/>
            <ac:spMk id="10" creationId="{547BBBDC-7066-4AF7-9C62-1803AB2F9BA7}"/>
          </ac:spMkLst>
        </pc:spChg>
        <pc:spChg chg="add">
          <ac:chgData name="Aldes Quintero" userId="176fcae32e1320fd" providerId="LiveId" clId="{E9C0F0ED-A8F0-4BCE-A451-97151E748EC6}" dt="2022-08-26T22:52:50.306" v="244" actId="26606"/>
          <ac:spMkLst>
            <pc:docMk/>
            <pc:sldMk cId="2664331825" sldId="266"/>
            <ac:spMk id="12" creationId="{350FA329-CBE0-46FE-A19B-84D688DAD7BD}"/>
          </ac:spMkLst>
        </pc:spChg>
        <pc:picChg chg="add mod">
          <ac:chgData name="Aldes Quintero" userId="176fcae32e1320fd" providerId="LiveId" clId="{E9C0F0ED-A8F0-4BCE-A451-97151E748EC6}" dt="2022-08-26T22:54:54.556" v="320" actId="14100"/>
          <ac:picMkLst>
            <pc:docMk/>
            <pc:sldMk cId="2664331825" sldId="266"/>
            <ac:picMk id="3" creationId="{ACF14584-5F7F-DB0B-E39F-BAF07E054F80}"/>
          </ac:picMkLst>
        </pc:picChg>
        <pc:picChg chg="add mod">
          <ac:chgData name="Aldes Quintero" userId="176fcae32e1320fd" providerId="LiveId" clId="{E9C0F0ED-A8F0-4BCE-A451-97151E748EC6}" dt="2022-08-26T22:54:57.782" v="321" actId="1076"/>
          <ac:picMkLst>
            <pc:docMk/>
            <pc:sldMk cId="2664331825" sldId="266"/>
            <ac:picMk id="5" creationId="{0C3E5A25-599D-1E65-C402-343994A4A2D3}"/>
          </ac:picMkLst>
        </pc:picChg>
        <pc:cxnChg chg="add">
          <ac:chgData name="Aldes Quintero" userId="176fcae32e1320fd" providerId="LiveId" clId="{E9C0F0ED-A8F0-4BCE-A451-97151E748EC6}" dt="2022-08-26T22:52:50.306" v="244" actId="26606"/>
          <ac:cxnSpMkLst>
            <pc:docMk/>
            <pc:sldMk cId="2664331825" sldId="266"/>
            <ac:cxnSpMk id="14" creationId="{A8FFEFAE-4471-4EAA-92D7-76C13B4D45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69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05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2934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133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5452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001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5086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671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0822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3454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1832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6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9160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278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058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078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8662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077D-8EA5-4B90-846A-60170DAE658A}" type="datetimeFigureOut">
              <a:rPr lang="es-PA" smtClean="0"/>
              <a:t>12/15/2022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5D1D-6031-405E-B1E9-6AC0DBBC971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717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99EA-4922-928F-B215-BED2F2BF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604" y="2417532"/>
            <a:ext cx="9144000" cy="2193112"/>
          </a:xfrm>
        </p:spPr>
        <p:txBody>
          <a:bodyPr>
            <a:normAutofit fontScale="90000"/>
          </a:bodyPr>
          <a:lstStyle/>
          <a:p>
            <a:pPr algn="ctr"/>
            <a:r>
              <a:rPr lang="es-PA" dirty="0"/>
              <a:t/>
            </a:r>
            <a:br>
              <a:rPr lang="es-PA" dirty="0"/>
            </a:br>
            <a:r>
              <a:rPr lang="es-PA" sz="2700" dirty="0">
                <a:solidFill>
                  <a:schemeClr val="bg1"/>
                </a:solidFill>
              </a:rPr>
              <a:t/>
            </a:r>
            <a:br>
              <a:rPr lang="es-PA" sz="2700" dirty="0">
                <a:solidFill>
                  <a:schemeClr val="bg1"/>
                </a:solidFill>
              </a:rPr>
            </a:br>
            <a:r>
              <a:rPr lang="es-PA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de Arquitectura, Ingeniería y </a:t>
            </a:r>
            <a:r>
              <a:rPr lang="es-PA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Diseño</a:t>
            </a:r>
            <a:br>
              <a:rPr lang="es-PA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A" sz="27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final </a:t>
            </a:r>
            <a:r>
              <a:rPr lang="es-PA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A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A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PA" sz="2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A" sz="2700" b="1" dirty="0" smtClean="0">
                <a:solidFill>
                  <a:schemeClr val="bg1"/>
                </a:solidFill>
              </a:rPr>
              <a:t>Base de datos de una Escuela</a:t>
            </a:r>
            <a:br>
              <a:rPr lang="es-PA" sz="2700" b="1" dirty="0" smtClean="0">
                <a:solidFill>
                  <a:schemeClr val="bg1"/>
                </a:solidFill>
              </a:rPr>
            </a:br>
            <a:r>
              <a:rPr lang="es-PA" sz="1800" b="1" dirty="0">
                <a:solidFill>
                  <a:schemeClr val="bg1"/>
                </a:solidFill>
              </a:rPr>
              <a:t/>
            </a:r>
            <a:br>
              <a:rPr lang="es-PA" sz="1800" b="1" dirty="0">
                <a:solidFill>
                  <a:schemeClr val="bg1"/>
                </a:solidFill>
              </a:rPr>
            </a:br>
            <a:r>
              <a:rPr lang="es-PA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Nombre: Michael castillo /  Robelis Ruiz</a:t>
            </a:r>
            <a:r>
              <a:rPr lang="es-PA" sz="1800" dirty="0"/>
              <a:t/>
            </a:r>
            <a:br>
              <a:rPr lang="es-PA" sz="1800" dirty="0"/>
            </a:br>
            <a:endParaRPr lang="es-PA" sz="1800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6F759B0-56A6-3B23-68D2-9E98FB0183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72" y="-436931"/>
            <a:ext cx="6507865" cy="2854463"/>
          </a:xfrm>
          <a:prstGeom prst="rect">
            <a:avLst/>
          </a:prstGeom>
        </p:spPr>
      </p:pic>
      <p:pic>
        <p:nvPicPr>
          <p:cNvPr id="1026" name="Picture 2" descr="Crece tus ventas: Tips para crear una base de datos | M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868" y="4058515"/>
            <a:ext cx="2978331" cy="243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99BB5E-1D75-AEA4-1AF5-DC03538558B8}"/>
              </a:ext>
            </a:extLst>
          </p:cNvPr>
          <p:cNvSpPr txBox="1"/>
          <p:nvPr/>
        </p:nvSpPr>
        <p:spPr>
          <a:xfrm>
            <a:off x="2782619" y="5133701"/>
            <a:ext cx="7484787" cy="739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Escuela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Nuestra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base de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datos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guarda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datos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del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colegio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decir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profesores,estudiantes,etc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Para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una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mejor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administración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 este.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Escuela Activa: ventajas, características y diferencias - Formainfanc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43" y="268058"/>
            <a:ext cx="9516177" cy="43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794581C-2A78-C33C-FFA0-ABC9B302B9BC}"/>
              </a:ext>
            </a:extLst>
          </p:cNvPr>
          <p:cNvSpPr txBox="1"/>
          <p:nvPr/>
        </p:nvSpPr>
        <p:spPr>
          <a:xfrm>
            <a:off x="3294477" y="391366"/>
            <a:ext cx="6036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Entidad-Relación 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16" y="1227908"/>
            <a:ext cx="9163706" cy="51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1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39" y="1713732"/>
            <a:ext cx="4943716" cy="446691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94581C-2A78-C33C-FFA0-ABC9B302B9BC}"/>
              </a:ext>
            </a:extLst>
          </p:cNvPr>
          <p:cNvSpPr txBox="1"/>
          <p:nvPr/>
        </p:nvSpPr>
        <p:spPr>
          <a:xfrm>
            <a:off x="2973405" y="796314"/>
            <a:ext cx="6036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A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Tablas de la base de datos escuela  </a:t>
            </a:r>
            <a:endParaRPr lang="es-PA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8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200593" y="740100"/>
            <a:ext cx="7975374" cy="1140951"/>
          </a:xfrm>
        </p:spPr>
        <p:txBody>
          <a:bodyPr>
            <a:normAutofit/>
          </a:bodyPr>
          <a:lstStyle/>
          <a:p>
            <a:r>
              <a:rPr lang="es-PA" sz="3600" b="1" dirty="0" smtClean="0">
                <a:solidFill>
                  <a:schemeClr val="bg1"/>
                </a:solidFill>
              </a:rPr>
              <a:t>Vistas de la base de datos escuela</a:t>
            </a:r>
            <a:endParaRPr lang="es-PA" sz="3600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80" y="2024742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9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0" y="288159"/>
            <a:ext cx="3873745" cy="20608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977" y="288161"/>
            <a:ext cx="3766204" cy="20608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6202" b="3813"/>
          <a:stretch/>
        </p:blipFill>
        <p:spPr>
          <a:xfrm>
            <a:off x="1822077" y="2505507"/>
            <a:ext cx="3728400" cy="19483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/>
          <a:srcRect r="22501"/>
          <a:stretch/>
        </p:blipFill>
        <p:spPr>
          <a:xfrm>
            <a:off x="6887555" y="2428278"/>
            <a:ext cx="3962400" cy="2025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457" y="330110"/>
            <a:ext cx="3978247" cy="20608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985" y="4685942"/>
            <a:ext cx="3728400" cy="19386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206" y="4685942"/>
            <a:ext cx="3962400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2952" y="544158"/>
            <a:ext cx="8367260" cy="775191"/>
          </a:xfrm>
        </p:spPr>
        <p:txBody>
          <a:bodyPr>
            <a:normAutofit/>
          </a:bodyPr>
          <a:lstStyle/>
          <a:p>
            <a:pPr algn="ctr"/>
            <a:r>
              <a:rPr lang="es-PA" sz="3200" b="1" dirty="0" smtClean="0">
                <a:solidFill>
                  <a:schemeClr val="bg1"/>
                </a:solidFill>
              </a:rPr>
              <a:t>Conclusión</a:t>
            </a:r>
            <a:endParaRPr lang="es-PA" sz="32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3947" y="1817787"/>
            <a:ext cx="4929470" cy="365555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buena base de datos permite realizar muchísimas funciones distintas que son imprescindibles para el desarrollo de softwares: Ofrece flexibilidad e independencia. Evita la redundancia. Garantiza la integridad y seguridad de los datos</a:t>
            </a:r>
            <a:r>
              <a:rPr lang="es-MX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s-MX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 base de datos nos permitió aplicar todo lo dado en clases con el facilitador, desde la creación de tablas, su relación y hasta vistas.</a:t>
            </a:r>
            <a:endParaRPr lang="es-P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62" y="1817787"/>
            <a:ext cx="4570911" cy="3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9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461</TotalTime>
  <Words>136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Circuito</vt:lpstr>
      <vt:lpstr>  Facultad de Arquitectura, Ingeniería y Diseño Proyecto final   Base de datos de una Escuela  Nombre: Michael castillo /  Robelis Ruiz </vt:lpstr>
      <vt:lpstr>Presentación de PowerPoint</vt:lpstr>
      <vt:lpstr>Presentación de PowerPoint</vt:lpstr>
      <vt:lpstr>Presentación de PowerPoint</vt:lpstr>
      <vt:lpstr>Vistas de la base de datos escuela</vt:lpstr>
      <vt:lpstr>Presentación de PowerPoint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Arquitectura, Ingeniería y Diseño Nombre: Aldes Quintero Cédula: 4-791-895 Aplicación de Farmacia</dc:title>
  <dc:creator>Aldes Quintero</dc:creator>
  <cp:lastModifiedBy>Robelis Ruiz</cp:lastModifiedBy>
  <cp:revision>9</cp:revision>
  <dcterms:created xsi:type="dcterms:W3CDTF">2022-08-26T00:29:32Z</dcterms:created>
  <dcterms:modified xsi:type="dcterms:W3CDTF">2022-12-15T15:25:08Z</dcterms:modified>
</cp:coreProperties>
</file>