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304" r:id="rId4"/>
    <p:sldId id="385" r:id="rId5"/>
    <p:sldId id="388" r:id="rId6"/>
    <p:sldId id="381" r:id="rId7"/>
    <p:sldId id="386" r:id="rId8"/>
    <p:sldId id="389" r:id="rId9"/>
    <p:sldId id="390" r:id="rId10"/>
    <p:sldId id="387" r:id="rId11"/>
    <p:sldId id="391" r:id="rId12"/>
    <p:sldId id="260" r:id="rId13"/>
  </p:sldIdLst>
  <p:sldSz cx="24384000" cy="13716000"/>
  <p:notesSz cx="9926638"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E7437"/>
    <a:srgbClr val="E36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89"/>
    <p:restoredTop sz="92806" autoAdjust="0"/>
  </p:normalViewPr>
  <p:slideViewPr>
    <p:cSldViewPr snapToGrid="0" snapToObjects="1">
      <p:cViewPr varScale="1">
        <p:scale>
          <a:sx n="51" d="100"/>
          <a:sy n="51" d="100"/>
        </p:scale>
        <p:origin x="120" y="25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D1071-7BB2-4A8C-99E8-DB464EBE6CE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4F73D818-CE25-41FC-954A-7584A58CFCB9}">
      <dgm:prSet phldrT="[文本]"/>
      <dgm:spPr/>
      <dgm:t>
        <a:bodyPr/>
        <a:lstStyle/>
        <a:p>
          <a:r>
            <a:rPr lang="zh-CN" altLang="en-US" dirty="0" smtClean="0"/>
            <a:t>联机交易系统</a:t>
          </a:r>
          <a:endParaRPr lang="zh-CN" altLang="en-US" dirty="0"/>
        </a:p>
      </dgm:t>
    </dgm:pt>
    <dgm:pt modelId="{88693B43-67A1-49AC-AE80-785ACC7B1C57}" type="parTrans" cxnId="{2FE7FD61-0FE5-4918-9089-15424D30EDD1}">
      <dgm:prSet/>
      <dgm:spPr/>
      <dgm:t>
        <a:bodyPr/>
        <a:lstStyle/>
        <a:p>
          <a:endParaRPr lang="zh-CN" altLang="en-US"/>
        </a:p>
      </dgm:t>
    </dgm:pt>
    <dgm:pt modelId="{FC78F164-93C6-4D02-B1E1-E1D4A961CCFB}" type="sibTrans" cxnId="{2FE7FD61-0FE5-4918-9089-15424D30EDD1}">
      <dgm:prSet/>
      <dgm:spPr/>
      <dgm:t>
        <a:bodyPr/>
        <a:lstStyle/>
        <a:p>
          <a:endParaRPr lang="zh-CN" altLang="en-US"/>
        </a:p>
      </dgm:t>
    </dgm:pt>
    <dgm:pt modelId="{C80B3FC5-3FF2-40F5-ABA9-64069723BD77}">
      <dgm:prSet phldrT="[文本]"/>
      <dgm:spPr/>
      <dgm:t>
        <a:bodyPr/>
        <a:lstStyle/>
        <a:p>
          <a:r>
            <a:rPr lang="zh-CN" altLang="en-US" dirty="0" smtClean="0"/>
            <a:t>负责对外提供支付类交易相关接口</a:t>
          </a:r>
          <a:endParaRPr lang="zh-CN" altLang="en-US" dirty="0"/>
        </a:p>
      </dgm:t>
    </dgm:pt>
    <dgm:pt modelId="{A6A524ED-39E6-4540-987C-FC9E83EE54AD}" type="parTrans" cxnId="{D364E3E3-F57B-4A6A-95C3-DBE997E63699}">
      <dgm:prSet/>
      <dgm:spPr/>
      <dgm:t>
        <a:bodyPr/>
        <a:lstStyle/>
        <a:p>
          <a:endParaRPr lang="zh-CN" altLang="en-US"/>
        </a:p>
      </dgm:t>
    </dgm:pt>
    <dgm:pt modelId="{DCD0C049-8E06-475E-8726-6FFD202ECD1D}" type="sibTrans" cxnId="{D364E3E3-F57B-4A6A-95C3-DBE997E63699}">
      <dgm:prSet/>
      <dgm:spPr/>
      <dgm:t>
        <a:bodyPr/>
        <a:lstStyle/>
        <a:p>
          <a:endParaRPr lang="zh-CN" altLang="en-US"/>
        </a:p>
      </dgm:t>
    </dgm:pt>
    <dgm:pt modelId="{ED581B22-A6EF-4796-9048-F7A9BCA661F5}">
      <dgm:prSet phldrT="[文本]"/>
      <dgm:spPr/>
      <dgm:t>
        <a:bodyPr/>
        <a:lstStyle/>
        <a:p>
          <a:r>
            <a:rPr lang="zh-CN" altLang="en-US" dirty="0" smtClean="0"/>
            <a:t>清分系统</a:t>
          </a:r>
          <a:endParaRPr lang="zh-CN" altLang="en-US" dirty="0"/>
        </a:p>
      </dgm:t>
    </dgm:pt>
    <dgm:pt modelId="{FE7BCEB5-5E05-48ED-9900-F8A2CAC6CBD4}" type="parTrans" cxnId="{00F28B2E-E9CF-4632-B4B6-7C466196A05F}">
      <dgm:prSet/>
      <dgm:spPr/>
      <dgm:t>
        <a:bodyPr/>
        <a:lstStyle/>
        <a:p>
          <a:endParaRPr lang="zh-CN" altLang="en-US"/>
        </a:p>
      </dgm:t>
    </dgm:pt>
    <dgm:pt modelId="{C64467F5-F2A9-4233-B4AA-52996FAC5910}" type="sibTrans" cxnId="{00F28B2E-E9CF-4632-B4B6-7C466196A05F}">
      <dgm:prSet/>
      <dgm:spPr/>
      <dgm:t>
        <a:bodyPr/>
        <a:lstStyle/>
        <a:p>
          <a:endParaRPr lang="zh-CN" altLang="en-US"/>
        </a:p>
      </dgm:t>
    </dgm:pt>
    <dgm:pt modelId="{5FF78E1C-8173-4C0B-BE3A-08562A3A9C6B}">
      <dgm:prSet phldrT="[文本]"/>
      <dgm:spPr/>
      <dgm:t>
        <a:bodyPr/>
        <a:lstStyle/>
        <a:p>
          <a:r>
            <a:rPr lang="zh-CN" altLang="en-US" dirty="0" smtClean="0"/>
            <a:t>负责将多方资金来往对账、核对、汇总、计算等</a:t>
          </a:r>
          <a:endParaRPr lang="zh-CN" altLang="en-US" dirty="0"/>
        </a:p>
      </dgm:t>
    </dgm:pt>
    <dgm:pt modelId="{CED1860D-29CD-40DD-B574-59D001A24478}" type="parTrans" cxnId="{46F67B64-1389-4385-8874-CAAA30BE1A23}">
      <dgm:prSet/>
      <dgm:spPr/>
      <dgm:t>
        <a:bodyPr/>
        <a:lstStyle/>
        <a:p>
          <a:endParaRPr lang="zh-CN" altLang="en-US"/>
        </a:p>
      </dgm:t>
    </dgm:pt>
    <dgm:pt modelId="{93F1B786-3FC7-48AC-A621-812A366B1E07}" type="sibTrans" cxnId="{46F67B64-1389-4385-8874-CAAA30BE1A23}">
      <dgm:prSet/>
      <dgm:spPr/>
      <dgm:t>
        <a:bodyPr/>
        <a:lstStyle/>
        <a:p>
          <a:endParaRPr lang="zh-CN" altLang="en-US"/>
        </a:p>
      </dgm:t>
    </dgm:pt>
    <dgm:pt modelId="{C5E41B69-29B0-41D6-9602-7588A3D4294A}">
      <dgm:prSet phldrT="[文本]"/>
      <dgm:spPr/>
      <dgm:t>
        <a:bodyPr/>
        <a:lstStyle/>
        <a:p>
          <a:r>
            <a:rPr lang="zh-CN" altLang="en-US" dirty="0" smtClean="0"/>
            <a:t>会计系统</a:t>
          </a:r>
          <a:endParaRPr lang="zh-CN" altLang="en-US" dirty="0"/>
        </a:p>
      </dgm:t>
    </dgm:pt>
    <dgm:pt modelId="{1BE527B2-64A3-4671-AE0C-17022D7EBA2E}" type="parTrans" cxnId="{FF27CD75-39D9-4338-8905-FAE5327F790A}">
      <dgm:prSet/>
      <dgm:spPr/>
      <dgm:t>
        <a:bodyPr/>
        <a:lstStyle/>
        <a:p>
          <a:endParaRPr lang="zh-CN" altLang="en-US"/>
        </a:p>
      </dgm:t>
    </dgm:pt>
    <dgm:pt modelId="{5E1A7695-7B98-4B64-939F-567CE7BD0FC5}" type="sibTrans" cxnId="{FF27CD75-39D9-4338-8905-FAE5327F790A}">
      <dgm:prSet/>
      <dgm:spPr/>
      <dgm:t>
        <a:bodyPr/>
        <a:lstStyle/>
        <a:p>
          <a:endParaRPr lang="zh-CN" altLang="en-US"/>
        </a:p>
      </dgm:t>
    </dgm:pt>
    <dgm:pt modelId="{56CD36E0-192D-4B0E-80FE-CC139FD2A582}">
      <dgm:prSet phldrT="[文本]"/>
      <dgm:spPr/>
      <dgm:t>
        <a:bodyPr/>
        <a:lstStyle/>
        <a:p>
          <a:r>
            <a:rPr lang="zh-CN" altLang="en-US" dirty="0" smtClean="0"/>
            <a:t>负责会计日期切换</a:t>
          </a:r>
          <a:endParaRPr lang="zh-CN" altLang="en-US" dirty="0"/>
        </a:p>
      </dgm:t>
    </dgm:pt>
    <dgm:pt modelId="{2037FCB9-F31E-47D5-9174-B80FBA26848E}" type="parTrans" cxnId="{F7E9732F-221C-4320-8FED-2D29006EB229}">
      <dgm:prSet/>
      <dgm:spPr/>
      <dgm:t>
        <a:bodyPr/>
        <a:lstStyle/>
        <a:p>
          <a:endParaRPr lang="zh-CN" altLang="en-US"/>
        </a:p>
      </dgm:t>
    </dgm:pt>
    <dgm:pt modelId="{3A69006F-DDB2-4AA0-B62F-5D7F3BD30B6F}" type="sibTrans" cxnId="{F7E9732F-221C-4320-8FED-2D29006EB229}">
      <dgm:prSet/>
      <dgm:spPr/>
      <dgm:t>
        <a:bodyPr/>
        <a:lstStyle/>
        <a:p>
          <a:endParaRPr lang="zh-CN" altLang="en-US"/>
        </a:p>
      </dgm:t>
    </dgm:pt>
    <dgm:pt modelId="{8A0D5570-4141-44F5-B140-EBCDB4FED460}">
      <dgm:prSet phldrT="[文本]"/>
      <dgm:spPr/>
      <dgm:t>
        <a:bodyPr/>
        <a:lstStyle/>
        <a:p>
          <a:r>
            <a:rPr lang="zh-CN" altLang="en-US" dirty="0" smtClean="0"/>
            <a:t>负责会计科目信息入账</a:t>
          </a:r>
          <a:endParaRPr lang="zh-CN" altLang="en-US" dirty="0"/>
        </a:p>
      </dgm:t>
    </dgm:pt>
    <dgm:pt modelId="{9D1579DF-30FF-49E6-8B31-E637C1DBDCE4}" type="parTrans" cxnId="{6AA6EEC8-F2AB-4DA8-9F28-F66B2243AA9A}">
      <dgm:prSet/>
      <dgm:spPr/>
      <dgm:t>
        <a:bodyPr/>
        <a:lstStyle/>
        <a:p>
          <a:endParaRPr lang="zh-CN" altLang="en-US"/>
        </a:p>
      </dgm:t>
    </dgm:pt>
    <dgm:pt modelId="{55A57C59-D07D-494B-BBE4-1E1D31E1232C}" type="sibTrans" cxnId="{6AA6EEC8-F2AB-4DA8-9F28-F66B2243AA9A}">
      <dgm:prSet/>
      <dgm:spPr/>
      <dgm:t>
        <a:bodyPr/>
        <a:lstStyle/>
        <a:p>
          <a:endParaRPr lang="zh-CN" altLang="en-US"/>
        </a:p>
      </dgm:t>
    </dgm:pt>
    <dgm:pt modelId="{1118C8D2-DB46-4BB3-AB58-0475368E31C0}">
      <dgm:prSet/>
      <dgm:spPr/>
      <dgm:t>
        <a:bodyPr/>
        <a:lstStyle/>
        <a:p>
          <a:r>
            <a:rPr lang="zh-CN" altLang="en-US" smtClean="0"/>
            <a:t>负责资金渠道的接入</a:t>
          </a:r>
          <a:endParaRPr lang="zh-CN" altLang="en-US" dirty="0"/>
        </a:p>
      </dgm:t>
    </dgm:pt>
    <dgm:pt modelId="{ECC45D20-30F3-4A3E-95AA-A4249A8B64FC}" type="parTrans" cxnId="{209131CE-2595-4AAD-99E2-D58C7B3EFE9B}">
      <dgm:prSet/>
      <dgm:spPr/>
      <dgm:t>
        <a:bodyPr/>
        <a:lstStyle/>
        <a:p>
          <a:endParaRPr lang="zh-CN" altLang="en-US"/>
        </a:p>
      </dgm:t>
    </dgm:pt>
    <dgm:pt modelId="{0A2A5D07-A96D-437D-B9B6-E717BEFF1E99}" type="sibTrans" cxnId="{209131CE-2595-4AAD-99E2-D58C7B3EFE9B}">
      <dgm:prSet/>
      <dgm:spPr/>
      <dgm:t>
        <a:bodyPr/>
        <a:lstStyle/>
        <a:p>
          <a:endParaRPr lang="zh-CN" altLang="en-US"/>
        </a:p>
      </dgm:t>
    </dgm:pt>
    <dgm:pt modelId="{E42A7153-31F8-48D8-8865-C31A7B2DC7C4}">
      <dgm:prSet/>
      <dgm:spPr/>
      <dgm:t>
        <a:bodyPr/>
        <a:lstStyle/>
        <a:p>
          <a:r>
            <a:rPr lang="zh-CN" altLang="en-US" smtClean="0"/>
            <a:t>负责支付交易的处理</a:t>
          </a:r>
          <a:endParaRPr lang="zh-CN" altLang="en-US" dirty="0"/>
        </a:p>
      </dgm:t>
    </dgm:pt>
    <dgm:pt modelId="{3D4CC0D0-56D9-409A-93C8-E8C7389275AB}" type="parTrans" cxnId="{CEFE2320-9DC5-4600-AA17-6799D016F08A}">
      <dgm:prSet/>
      <dgm:spPr/>
      <dgm:t>
        <a:bodyPr/>
        <a:lstStyle/>
        <a:p>
          <a:endParaRPr lang="zh-CN" altLang="en-US"/>
        </a:p>
      </dgm:t>
    </dgm:pt>
    <dgm:pt modelId="{DABFEB77-ED76-497A-B7F0-4B5D013E09A9}" type="sibTrans" cxnId="{CEFE2320-9DC5-4600-AA17-6799D016F08A}">
      <dgm:prSet/>
      <dgm:spPr/>
      <dgm:t>
        <a:bodyPr/>
        <a:lstStyle/>
        <a:p>
          <a:endParaRPr lang="zh-CN" altLang="en-US"/>
        </a:p>
      </dgm:t>
    </dgm:pt>
    <dgm:pt modelId="{CC184191-D57D-470A-AB92-45AEB9F56E71}">
      <dgm:prSet/>
      <dgm:spPr/>
      <dgm:t>
        <a:bodyPr/>
        <a:lstStyle/>
        <a:p>
          <a:r>
            <a:rPr lang="zh-CN" altLang="en-US" dirty="0" smtClean="0"/>
            <a:t>结算系统</a:t>
          </a:r>
          <a:endParaRPr lang="zh-CN" altLang="en-US" dirty="0"/>
        </a:p>
      </dgm:t>
    </dgm:pt>
    <dgm:pt modelId="{61D5F58B-04D6-416E-BF82-52493989E112}" type="parTrans" cxnId="{A806A6E8-B121-4B80-8945-974E9F2236D0}">
      <dgm:prSet/>
      <dgm:spPr/>
      <dgm:t>
        <a:bodyPr/>
        <a:lstStyle/>
        <a:p>
          <a:endParaRPr lang="zh-CN" altLang="en-US"/>
        </a:p>
      </dgm:t>
    </dgm:pt>
    <dgm:pt modelId="{58DB66D2-8B90-4210-B054-92D77A247BFB}" type="sibTrans" cxnId="{A806A6E8-B121-4B80-8945-974E9F2236D0}">
      <dgm:prSet/>
      <dgm:spPr/>
      <dgm:t>
        <a:bodyPr/>
        <a:lstStyle/>
        <a:p>
          <a:endParaRPr lang="zh-CN" altLang="en-US"/>
        </a:p>
      </dgm:t>
    </dgm:pt>
    <dgm:pt modelId="{35A55E7F-E423-48A5-AFE6-F8A966300C32}">
      <dgm:prSet/>
      <dgm:spPr/>
      <dgm:t>
        <a:bodyPr/>
        <a:lstStyle/>
        <a:p>
          <a:r>
            <a:rPr lang="zh-CN" altLang="en-US" dirty="0" smtClean="0"/>
            <a:t>账务系统</a:t>
          </a:r>
          <a:endParaRPr lang="zh-CN" altLang="en-US" dirty="0"/>
        </a:p>
      </dgm:t>
    </dgm:pt>
    <dgm:pt modelId="{B2769FE5-BB05-4252-903B-50D93C7161B0}" type="parTrans" cxnId="{CA36560E-5475-4373-93DD-612969552B07}">
      <dgm:prSet/>
      <dgm:spPr/>
      <dgm:t>
        <a:bodyPr/>
        <a:lstStyle/>
        <a:p>
          <a:endParaRPr lang="zh-CN" altLang="en-US"/>
        </a:p>
      </dgm:t>
    </dgm:pt>
    <dgm:pt modelId="{56A3CC21-75B2-46DD-A9C0-659DAFEEAA4B}" type="sibTrans" cxnId="{CA36560E-5475-4373-93DD-612969552B07}">
      <dgm:prSet/>
      <dgm:spPr/>
      <dgm:t>
        <a:bodyPr/>
        <a:lstStyle/>
        <a:p>
          <a:endParaRPr lang="zh-CN" altLang="en-US"/>
        </a:p>
      </dgm:t>
    </dgm:pt>
    <dgm:pt modelId="{3B8BF34A-90E3-4749-A110-97C1587EC834}">
      <dgm:prSet/>
      <dgm:spPr/>
      <dgm:t>
        <a:bodyPr/>
        <a:lstStyle/>
        <a:p>
          <a:r>
            <a:rPr lang="zh-CN" altLang="en-US" dirty="0" smtClean="0"/>
            <a:t>负责账户的账务信息入账</a:t>
          </a:r>
          <a:endParaRPr lang="zh-CN" altLang="en-US" dirty="0"/>
        </a:p>
      </dgm:t>
    </dgm:pt>
    <dgm:pt modelId="{39189888-3FA4-4885-BC21-E59DBBEFD075}" type="parTrans" cxnId="{F2B91B8B-2AF3-4D3D-8A07-88542045A0EE}">
      <dgm:prSet/>
      <dgm:spPr/>
      <dgm:t>
        <a:bodyPr/>
        <a:lstStyle/>
        <a:p>
          <a:endParaRPr lang="zh-CN" altLang="en-US"/>
        </a:p>
      </dgm:t>
    </dgm:pt>
    <dgm:pt modelId="{B9DF6E33-DDEB-4323-8DDB-16D27ABE1430}" type="sibTrans" cxnId="{F2B91B8B-2AF3-4D3D-8A07-88542045A0EE}">
      <dgm:prSet/>
      <dgm:spPr/>
      <dgm:t>
        <a:bodyPr/>
        <a:lstStyle/>
        <a:p>
          <a:endParaRPr lang="zh-CN" altLang="en-US"/>
        </a:p>
      </dgm:t>
    </dgm:pt>
    <dgm:pt modelId="{CB5E9348-7458-4F31-B334-1952F8189676}">
      <dgm:prSet/>
      <dgm:spPr/>
      <dgm:t>
        <a:bodyPr/>
        <a:lstStyle/>
        <a:p>
          <a:r>
            <a:rPr lang="zh-CN" altLang="en-US" smtClean="0"/>
            <a:t>负责生成商户结算数据</a:t>
          </a:r>
          <a:endParaRPr lang="zh-CN" altLang="en-US" dirty="0"/>
        </a:p>
      </dgm:t>
    </dgm:pt>
    <dgm:pt modelId="{98F90CE9-0016-4FE1-85DC-3BE842DF17D7}" type="parTrans" cxnId="{F16DB7F1-D49A-4BF0-ACBB-38D908F709D3}">
      <dgm:prSet/>
      <dgm:spPr/>
      <dgm:t>
        <a:bodyPr/>
        <a:lstStyle/>
        <a:p>
          <a:endParaRPr lang="zh-CN" altLang="en-US"/>
        </a:p>
      </dgm:t>
    </dgm:pt>
    <dgm:pt modelId="{2DA456D7-6538-4579-895C-F55E7E729883}" type="sibTrans" cxnId="{F16DB7F1-D49A-4BF0-ACBB-38D908F709D3}">
      <dgm:prSet/>
      <dgm:spPr/>
      <dgm:t>
        <a:bodyPr/>
        <a:lstStyle/>
        <a:p>
          <a:endParaRPr lang="zh-CN" altLang="en-US"/>
        </a:p>
      </dgm:t>
    </dgm:pt>
    <dgm:pt modelId="{48810E29-7E5E-44F9-AF32-D2BCFA7503F3}">
      <dgm:prSet/>
      <dgm:spPr/>
      <dgm:t>
        <a:bodyPr/>
        <a:lstStyle/>
        <a:p>
          <a:r>
            <a:rPr lang="zh-CN" altLang="en-US" smtClean="0"/>
            <a:t>负责按照结算周期对商户进行结算并生成结算单</a:t>
          </a:r>
          <a:endParaRPr lang="zh-CN" altLang="en-US" dirty="0"/>
        </a:p>
      </dgm:t>
    </dgm:pt>
    <dgm:pt modelId="{5DF03C88-D0D0-485C-A11C-DF3D5EA29660}" type="parTrans" cxnId="{9AA80C9A-1734-4EDE-BE15-147A064FDFC5}">
      <dgm:prSet/>
      <dgm:spPr/>
      <dgm:t>
        <a:bodyPr/>
        <a:lstStyle/>
        <a:p>
          <a:endParaRPr lang="zh-CN" altLang="en-US"/>
        </a:p>
      </dgm:t>
    </dgm:pt>
    <dgm:pt modelId="{0BA1CE91-74C2-4636-A5F7-077467E81FCC}" type="sibTrans" cxnId="{9AA80C9A-1734-4EDE-BE15-147A064FDFC5}">
      <dgm:prSet/>
      <dgm:spPr/>
      <dgm:t>
        <a:bodyPr/>
        <a:lstStyle/>
        <a:p>
          <a:endParaRPr lang="zh-CN" altLang="en-US"/>
        </a:p>
      </dgm:t>
    </dgm:pt>
    <dgm:pt modelId="{2D50AE9B-F043-4CC2-B23B-19FFE53E0DA1}" type="pres">
      <dgm:prSet presAssocID="{89AD1071-7BB2-4A8C-99E8-DB464EBE6CEF}" presName="theList" presStyleCnt="0">
        <dgm:presLayoutVars>
          <dgm:dir/>
          <dgm:animLvl val="lvl"/>
          <dgm:resizeHandles val="exact"/>
        </dgm:presLayoutVars>
      </dgm:prSet>
      <dgm:spPr/>
    </dgm:pt>
    <dgm:pt modelId="{9C8563CF-5064-4D31-A0DA-F8984F5C3A5E}" type="pres">
      <dgm:prSet presAssocID="{4F73D818-CE25-41FC-954A-7584A58CFCB9}" presName="compNode" presStyleCnt="0"/>
      <dgm:spPr/>
    </dgm:pt>
    <dgm:pt modelId="{DCD1B3D0-B60B-4F1C-A92F-83FB3F744AEE}" type="pres">
      <dgm:prSet presAssocID="{4F73D818-CE25-41FC-954A-7584A58CFCB9}" presName="aNode" presStyleLbl="bgShp" presStyleIdx="0" presStyleCnt="5"/>
      <dgm:spPr/>
      <dgm:t>
        <a:bodyPr/>
        <a:lstStyle/>
        <a:p>
          <a:endParaRPr lang="zh-CN" altLang="en-US"/>
        </a:p>
      </dgm:t>
    </dgm:pt>
    <dgm:pt modelId="{0774087F-EDAF-4CDE-A1F5-6A981938FA84}" type="pres">
      <dgm:prSet presAssocID="{4F73D818-CE25-41FC-954A-7584A58CFCB9}" presName="textNode" presStyleLbl="bgShp" presStyleIdx="0" presStyleCnt="5"/>
      <dgm:spPr/>
      <dgm:t>
        <a:bodyPr/>
        <a:lstStyle/>
        <a:p>
          <a:endParaRPr lang="zh-CN" altLang="en-US"/>
        </a:p>
      </dgm:t>
    </dgm:pt>
    <dgm:pt modelId="{2033945B-5472-4EA0-B2CA-2374995C3DFD}" type="pres">
      <dgm:prSet presAssocID="{4F73D818-CE25-41FC-954A-7584A58CFCB9}" presName="compChildNode" presStyleCnt="0"/>
      <dgm:spPr/>
    </dgm:pt>
    <dgm:pt modelId="{1A57C385-AC06-4121-AF1B-6DC6F6B0D512}" type="pres">
      <dgm:prSet presAssocID="{4F73D818-CE25-41FC-954A-7584A58CFCB9}" presName="theInnerList" presStyleCnt="0"/>
      <dgm:spPr/>
    </dgm:pt>
    <dgm:pt modelId="{85C1DD6C-F4DD-4538-BB82-D2EF963A4015}" type="pres">
      <dgm:prSet presAssocID="{C80B3FC5-3FF2-40F5-ABA9-64069723BD77}" presName="childNode" presStyleLbl="node1" presStyleIdx="0" presStyleCnt="9">
        <dgm:presLayoutVars>
          <dgm:bulletEnabled val="1"/>
        </dgm:presLayoutVars>
      </dgm:prSet>
      <dgm:spPr/>
      <dgm:t>
        <a:bodyPr/>
        <a:lstStyle/>
        <a:p>
          <a:endParaRPr lang="zh-CN" altLang="en-US"/>
        </a:p>
      </dgm:t>
    </dgm:pt>
    <dgm:pt modelId="{AFD7F678-C8C0-4AF2-A01B-8622648413DE}" type="pres">
      <dgm:prSet presAssocID="{C80B3FC5-3FF2-40F5-ABA9-64069723BD77}" presName="aSpace2" presStyleCnt="0"/>
      <dgm:spPr/>
    </dgm:pt>
    <dgm:pt modelId="{8ADB0060-6D7D-4FF9-92AD-F266FEC4717F}" type="pres">
      <dgm:prSet presAssocID="{E42A7153-31F8-48D8-8865-C31A7B2DC7C4}" presName="childNode" presStyleLbl="node1" presStyleIdx="1" presStyleCnt="9">
        <dgm:presLayoutVars>
          <dgm:bulletEnabled val="1"/>
        </dgm:presLayoutVars>
      </dgm:prSet>
      <dgm:spPr/>
    </dgm:pt>
    <dgm:pt modelId="{766320AA-EEEC-4D99-95D6-964122E6838A}" type="pres">
      <dgm:prSet presAssocID="{E42A7153-31F8-48D8-8865-C31A7B2DC7C4}" presName="aSpace2" presStyleCnt="0"/>
      <dgm:spPr/>
    </dgm:pt>
    <dgm:pt modelId="{9D37DF65-C764-454E-B45F-1A3C773E0DF8}" type="pres">
      <dgm:prSet presAssocID="{1118C8D2-DB46-4BB3-AB58-0475368E31C0}" presName="childNode" presStyleLbl="node1" presStyleIdx="2" presStyleCnt="9">
        <dgm:presLayoutVars>
          <dgm:bulletEnabled val="1"/>
        </dgm:presLayoutVars>
      </dgm:prSet>
      <dgm:spPr/>
    </dgm:pt>
    <dgm:pt modelId="{AC8667D7-75BE-4A66-981C-0A77895E8644}" type="pres">
      <dgm:prSet presAssocID="{4F73D818-CE25-41FC-954A-7584A58CFCB9}" presName="aSpace" presStyleCnt="0"/>
      <dgm:spPr/>
    </dgm:pt>
    <dgm:pt modelId="{E908AE85-7F9B-4090-B442-C8F9DFD3D568}" type="pres">
      <dgm:prSet presAssocID="{ED581B22-A6EF-4796-9048-F7A9BCA661F5}" presName="compNode" presStyleCnt="0"/>
      <dgm:spPr/>
    </dgm:pt>
    <dgm:pt modelId="{4E1112ED-6A0C-40F3-A3B6-C4992423BB23}" type="pres">
      <dgm:prSet presAssocID="{ED581B22-A6EF-4796-9048-F7A9BCA661F5}" presName="aNode" presStyleLbl="bgShp" presStyleIdx="1" presStyleCnt="5" custLinFactX="100000" custLinFactNeighborX="114508" custLinFactNeighborY="8438"/>
      <dgm:spPr/>
    </dgm:pt>
    <dgm:pt modelId="{0B0BF863-200E-41E2-AFA6-FB65B33B0221}" type="pres">
      <dgm:prSet presAssocID="{ED581B22-A6EF-4796-9048-F7A9BCA661F5}" presName="textNode" presStyleLbl="bgShp" presStyleIdx="1" presStyleCnt="5"/>
      <dgm:spPr/>
    </dgm:pt>
    <dgm:pt modelId="{BB3ED320-DB6C-401A-B7D0-FA1A04253865}" type="pres">
      <dgm:prSet presAssocID="{ED581B22-A6EF-4796-9048-F7A9BCA661F5}" presName="compChildNode" presStyleCnt="0"/>
      <dgm:spPr/>
    </dgm:pt>
    <dgm:pt modelId="{DEB249E9-1E28-4E33-96C6-9A9620AF1672}" type="pres">
      <dgm:prSet presAssocID="{ED581B22-A6EF-4796-9048-F7A9BCA661F5}" presName="theInnerList" presStyleCnt="0"/>
      <dgm:spPr/>
    </dgm:pt>
    <dgm:pt modelId="{FC8F82DB-3D29-4F07-8DF8-F502D6CADF0F}" type="pres">
      <dgm:prSet presAssocID="{5FF78E1C-8173-4C0B-BE3A-08562A3A9C6B}" presName="childNode" presStyleLbl="node1" presStyleIdx="3" presStyleCnt="9" custLinFactX="100000" custLinFactNeighborX="167358">
        <dgm:presLayoutVars>
          <dgm:bulletEnabled val="1"/>
        </dgm:presLayoutVars>
      </dgm:prSet>
      <dgm:spPr/>
      <dgm:t>
        <a:bodyPr/>
        <a:lstStyle/>
        <a:p>
          <a:endParaRPr lang="zh-CN" altLang="en-US"/>
        </a:p>
      </dgm:t>
    </dgm:pt>
    <dgm:pt modelId="{34EAEA36-A40F-4E73-9BB0-1668C086D529}" type="pres">
      <dgm:prSet presAssocID="{ED581B22-A6EF-4796-9048-F7A9BCA661F5}" presName="aSpace" presStyleCnt="0"/>
      <dgm:spPr/>
    </dgm:pt>
    <dgm:pt modelId="{C1804BCC-4906-49CC-A31E-51981E060AC4}" type="pres">
      <dgm:prSet presAssocID="{C5E41B69-29B0-41D6-9602-7588A3D4294A}" presName="compNode" presStyleCnt="0"/>
      <dgm:spPr/>
    </dgm:pt>
    <dgm:pt modelId="{9A0E3B1E-9889-4981-85E0-5FAC86D4B5EB}" type="pres">
      <dgm:prSet presAssocID="{C5E41B69-29B0-41D6-9602-7588A3D4294A}" presName="aNode" presStyleLbl="bgShp" presStyleIdx="2" presStyleCnt="5"/>
      <dgm:spPr/>
    </dgm:pt>
    <dgm:pt modelId="{0D72E4F3-BE3B-45D6-B3A1-873383F6835C}" type="pres">
      <dgm:prSet presAssocID="{C5E41B69-29B0-41D6-9602-7588A3D4294A}" presName="textNode" presStyleLbl="bgShp" presStyleIdx="2" presStyleCnt="5"/>
      <dgm:spPr/>
    </dgm:pt>
    <dgm:pt modelId="{23286A9B-ED57-4D9E-B0AD-8F85C491E707}" type="pres">
      <dgm:prSet presAssocID="{C5E41B69-29B0-41D6-9602-7588A3D4294A}" presName="compChildNode" presStyleCnt="0"/>
      <dgm:spPr/>
    </dgm:pt>
    <dgm:pt modelId="{58EDFB7E-4214-40CF-B1D1-FBFC59A12C6A}" type="pres">
      <dgm:prSet presAssocID="{C5E41B69-29B0-41D6-9602-7588A3D4294A}" presName="theInnerList" presStyleCnt="0"/>
      <dgm:spPr/>
    </dgm:pt>
    <dgm:pt modelId="{EC49B450-4FE3-4739-B748-9AA84030FC9D}" type="pres">
      <dgm:prSet presAssocID="{56CD36E0-192D-4B0E-80FE-CC139FD2A582}" presName="childNode" presStyleLbl="node1" presStyleIdx="4" presStyleCnt="9">
        <dgm:presLayoutVars>
          <dgm:bulletEnabled val="1"/>
        </dgm:presLayoutVars>
      </dgm:prSet>
      <dgm:spPr/>
      <dgm:t>
        <a:bodyPr/>
        <a:lstStyle/>
        <a:p>
          <a:endParaRPr lang="zh-CN" altLang="en-US"/>
        </a:p>
      </dgm:t>
    </dgm:pt>
    <dgm:pt modelId="{4ED84B0F-13B9-47EC-BBD7-2B7A5825992A}" type="pres">
      <dgm:prSet presAssocID="{56CD36E0-192D-4B0E-80FE-CC139FD2A582}" presName="aSpace2" presStyleCnt="0"/>
      <dgm:spPr/>
    </dgm:pt>
    <dgm:pt modelId="{A3E0422A-801B-4D82-9AD9-8EC5CC66EB87}" type="pres">
      <dgm:prSet presAssocID="{8A0D5570-4141-44F5-B140-EBCDB4FED460}" presName="childNode" presStyleLbl="node1" presStyleIdx="5" presStyleCnt="9">
        <dgm:presLayoutVars>
          <dgm:bulletEnabled val="1"/>
        </dgm:presLayoutVars>
      </dgm:prSet>
      <dgm:spPr/>
      <dgm:t>
        <a:bodyPr/>
        <a:lstStyle/>
        <a:p>
          <a:endParaRPr lang="zh-CN" altLang="en-US"/>
        </a:p>
      </dgm:t>
    </dgm:pt>
    <dgm:pt modelId="{1C97BE96-9AE1-4F10-9ADD-96481325496A}" type="pres">
      <dgm:prSet presAssocID="{C5E41B69-29B0-41D6-9602-7588A3D4294A}" presName="aSpace" presStyleCnt="0"/>
      <dgm:spPr/>
    </dgm:pt>
    <dgm:pt modelId="{25BEC71F-9774-489E-9C2B-70A983A621CF}" type="pres">
      <dgm:prSet presAssocID="{35A55E7F-E423-48A5-AFE6-F8A966300C32}" presName="compNode" presStyleCnt="0"/>
      <dgm:spPr/>
    </dgm:pt>
    <dgm:pt modelId="{AC8FFB1D-AC4E-49AC-8899-B8573CE0505E}" type="pres">
      <dgm:prSet presAssocID="{35A55E7F-E423-48A5-AFE6-F8A966300C32}" presName="aNode" presStyleLbl="bgShp" presStyleIdx="3" presStyleCnt="5" custLinFactX="-100000" custLinFactNeighborX="-113770" custLinFactNeighborY="100"/>
      <dgm:spPr/>
    </dgm:pt>
    <dgm:pt modelId="{62608EC5-9EF8-4FE9-9DA4-250A2E0D6A5B}" type="pres">
      <dgm:prSet presAssocID="{35A55E7F-E423-48A5-AFE6-F8A966300C32}" presName="textNode" presStyleLbl="bgShp" presStyleIdx="3" presStyleCnt="5"/>
      <dgm:spPr/>
    </dgm:pt>
    <dgm:pt modelId="{CBF1314D-A0CD-4469-89F1-AF41025AAE70}" type="pres">
      <dgm:prSet presAssocID="{35A55E7F-E423-48A5-AFE6-F8A966300C32}" presName="compChildNode" presStyleCnt="0"/>
      <dgm:spPr/>
    </dgm:pt>
    <dgm:pt modelId="{CFC72EB7-6044-4E02-9D1C-8277A374C157}" type="pres">
      <dgm:prSet presAssocID="{35A55E7F-E423-48A5-AFE6-F8A966300C32}" presName="theInnerList" presStyleCnt="0"/>
      <dgm:spPr/>
    </dgm:pt>
    <dgm:pt modelId="{E54E4E9F-6D48-4B56-85C3-8EE17A2E3DD1}" type="pres">
      <dgm:prSet presAssocID="{3B8BF34A-90E3-4749-A110-97C1587EC834}" presName="childNode" presStyleLbl="node1" presStyleIdx="6" presStyleCnt="9" custLinFactX="-100000" custLinFactNeighborX="-170904" custLinFactNeighborY="-270">
        <dgm:presLayoutVars>
          <dgm:bulletEnabled val="1"/>
        </dgm:presLayoutVars>
      </dgm:prSet>
      <dgm:spPr/>
      <dgm:t>
        <a:bodyPr/>
        <a:lstStyle/>
        <a:p>
          <a:endParaRPr lang="zh-CN" altLang="en-US"/>
        </a:p>
      </dgm:t>
    </dgm:pt>
    <dgm:pt modelId="{E2F75FA0-7387-4BD4-AD25-08D661DF9416}" type="pres">
      <dgm:prSet presAssocID="{35A55E7F-E423-48A5-AFE6-F8A966300C32}" presName="aSpace" presStyleCnt="0"/>
      <dgm:spPr/>
    </dgm:pt>
    <dgm:pt modelId="{1EEF6491-6FFB-4404-B96F-A7D7E325432A}" type="pres">
      <dgm:prSet presAssocID="{CC184191-D57D-470A-AB92-45AEB9F56E71}" presName="compNode" presStyleCnt="0"/>
      <dgm:spPr/>
    </dgm:pt>
    <dgm:pt modelId="{216490A6-ECF0-4B93-9942-E34B0AD04313}" type="pres">
      <dgm:prSet presAssocID="{CC184191-D57D-470A-AB92-45AEB9F56E71}" presName="aNode" presStyleLbl="bgShp" presStyleIdx="4" presStyleCnt="5"/>
      <dgm:spPr/>
      <dgm:t>
        <a:bodyPr/>
        <a:lstStyle/>
        <a:p>
          <a:endParaRPr lang="zh-CN" altLang="en-US"/>
        </a:p>
      </dgm:t>
    </dgm:pt>
    <dgm:pt modelId="{03236683-9B27-4DBD-A1D0-E18127953BE4}" type="pres">
      <dgm:prSet presAssocID="{CC184191-D57D-470A-AB92-45AEB9F56E71}" presName="textNode" presStyleLbl="bgShp" presStyleIdx="4" presStyleCnt="5"/>
      <dgm:spPr/>
      <dgm:t>
        <a:bodyPr/>
        <a:lstStyle/>
        <a:p>
          <a:endParaRPr lang="zh-CN" altLang="en-US"/>
        </a:p>
      </dgm:t>
    </dgm:pt>
    <dgm:pt modelId="{FEF21AAE-6B3D-4518-A4F4-5069CDD9C600}" type="pres">
      <dgm:prSet presAssocID="{CC184191-D57D-470A-AB92-45AEB9F56E71}" presName="compChildNode" presStyleCnt="0"/>
      <dgm:spPr/>
    </dgm:pt>
    <dgm:pt modelId="{04B3FC3D-F9AC-4FED-B1EE-C8C86CEAEBD6}" type="pres">
      <dgm:prSet presAssocID="{CC184191-D57D-470A-AB92-45AEB9F56E71}" presName="theInnerList" presStyleCnt="0"/>
      <dgm:spPr/>
    </dgm:pt>
    <dgm:pt modelId="{9C29ED95-5302-441D-B48C-D181ED3D316E}" type="pres">
      <dgm:prSet presAssocID="{48810E29-7E5E-44F9-AF32-D2BCFA7503F3}" presName="childNode" presStyleLbl="node1" presStyleIdx="7" presStyleCnt="9">
        <dgm:presLayoutVars>
          <dgm:bulletEnabled val="1"/>
        </dgm:presLayoutVars>
      </dgm:prSet>
      <dgm:spPr/>
    </dgm:pt>
    <dgm:pt modelId="{A98C6AA7-90D3-4AE0-985D-60CF1CEE0C2D}" type="pres">
      <dgm:prSet presAssocID="{48810E29-7E5E-44F9-AF32-D2BCFA7503F3}" presName="aSpace2" presStyleCnt="0"/>
      <dgm:spPr/>
    </dgm:pt>
    <dgm:pt modelId="{FE10A1F1-F556-4DF3-9EF8-AAED32655ABF}" type="pres">
      <dgm:prSet presAssocID="{CB5E9348-7458-4F31-B334-1952F8189676}" presName="childNode" presStyleLbl="node1" presStyleIdx="8" presStyleCnt="9">
        <dgm:presLayoutVars>
          <dgm:bulletEnabled val="1"/>
        </dgm:presLayoutVars>
      </dgm:prSet>
      <dgm:spPr/>
    </dgm:pt>
  </dgm:ptLst>
  <dgm:cxnLst>
    <dgm:cxn modelId="{B373B6E2-850F-49C8-B482-71028C97039C}" type="presOf" srcId="{35A55E7F-E423-48A5-AFE6-F8A966300C32}" destId="{AC8FFB1D-AC4E-49AC-8899-B8573CE0505E}" srcOrd="0" destOrd="0" presId="urn:microsoft.com/office/officeart/2005/8/layout/lProcess2"/>
    <dgm:cxn modelId="{6232EEDE-5EAA-4C74-A143-DBF8FB262686}" type="presOf" srcId="{1118C8D2-DB46-4BB3-AB58-0475368E31C0}" destId="{9D37DF65-C764-454E-B45F-1A3C773E0DF8}" srcOrd="0" destOrd="0" presId="urn:microsoft.com/office/officeart/2005/8/layout/lProcess2"/>
    <dgm:cxn modelId="{9AA80C9A-1734-4EDE-BE15-147A064FDFC5}" srcId="{CC184191-D57D-470A-AB92-45AEB9F56E71}" destId="{48810E29-7E5E-44F9-AF32-D2BCFA7503F3}" srcOrd="0" destOrd="0" parTransId="{5DF03C88-D0D0-485C-A11C-DF3D5EA29660}" sibTransId="{0BA1CE91-74C2-4636-A5F7-077467E81FCC}"/>
    <dgm:cxn modelId="{F18AF699-034C-4FD4-8F08-651C76D40099}" type="presOf" srcId="{CC184191-D57D-470A-AB92-45AEB9F56E71}" destId="{03236683-9B27-4DBD-A1D0-E18127953BE4}" srcOrd="1" destOrd="0" presId="urn:microsoft.com/office/officeart/2005/8/layout/lProcess2"/>
    <dgm:cxn modelId="{F16DB7F1-D49A-4BF0-ACBB-38D908F709D3}" srcId="{CC184191-D57D-470A-AB92-45AEB9F56E71}" destId="{CB5E9348-7458-4F31-B334-1952F8189676}" srcOrd="1" destOrd="0" parTransId="{98F90CE9-0016-4FE1-85DC-3BE842DF17D7}" sibTransId="{2DA456D7-6538-4579-895C-F55E7E729883}"/>
    <dgm:cxn modelId="{ACCB5029-9FC1-46C1-96B3-16AB4971763F}" type="presOf" srcId="{C5E41B69-29B0-41D6-9602-7588A3D4294A}" destId="{0D72E4F3-BE3B-45D6-B3A1-873383F6835C}" srcOrd="1" destOrd="0" presId="urn:microsoft.com/office/officeart/2005/8/layout/lProcess2"/>
    <dgm:cxn modelId="{CEFE2320-9DC5-4600-AA17-6799D016F08A}" srcId="{4F73D818-CE25-41FC-954A-7584A58CFCB9}" destId="{E42A7153-31F8-48D8-8865-C31A7B2DC7C4}" srcOrd="1" destOrd="0" parTransId="{3D4CC0D0-56D9-409A-93C8-E8C7389275AB}" sibTransId="{DABFEB77-ED76-497A-B7F0-4B5D013E09A9}"/>
    <dgm:cxn modelId="{CA36560E-5475-4373-93DD-612969552B07}" srcId="{89AD1071-7BB2-4A8C-99E8-DB464EBE6CEF}" destId="{35A55E7F-E423-48A5-AFE6-F8A966300C32}" srcOrd="3" destOrd="0" parTransId="{B2769FE5-BB05-4252-903B-50D93C7161B0}" sibTransId="{56A3CC21-75B2-46DD-A9C0-659DAFEEAA4B}"/>
    <dgm:cxn modelId="{CEA6EF71-D5F2-456E-A419-6BFCEE2903FD}" type="presOf" srcId="{4F73D818-CE25-41FC-954A-7584A58CFCB9}" destId="{0774087F-EDAF-4CDE-A1F5-6A981938FA84}" srcOrd="1" destOrd="0" presId="urn:microsoft.com/office/officeart/2005/8/layout/lProcess2"/>
    <dgm:cxn modelId="{3A1489D0-9ADD-4488-9533-4A71D3BED2D3}" type="presOf" srcId="{89AD1071-7BB2-4A8C-99E8-DB464EBE6CEF}" destId="{2D50AE9B-F043-4CC2-B23B-19FFE53E0DA1}" srcOrd="0" destOrd="0" presId="urn:microsoft.com/office/officeart/2005/8/layout/lProcess2"/>
    <dgm:cxn modelId="{4012E58F-0B3D-4575-B766-DBAA2C65D64D}" type="presOf" srcId="{CC184191-D57D-470A-AB92-45AEB9F56E71}" destId="{216490A6-ECF0-4B93-9942-E34B0AD04313}" srcOrd="0" destOrd="0" presId="urn:microsoft.com/office/officeart/2005/8/layout/lProcess2"/>
    <dgm:cxn modelId="{F2B91B8B-2AF3-4D3D-8A07-88542045A0EE}" srcId="{35A55E7F-E423-48A5-AFE6-F8A966300C32}" destId="{3B8BF34A-90E3-4749-A110-97C1587EC834}" srcOrd="0" destOrd="0" parTransId="{39189888-3FA4-4885-BC21-E59DBBEFD075}" sibTransId="{B9DF6E33-DDEB-4323-8DDB-16D27ABE1430}"/>
    <dgm:cxn modelId="{A806A6E8-B121-4B80-8945-974E9F2236D0}" srcId="{89AD1071-7BB2-4A8C-99E8-DB464EBE6CEF}" destId="{CC184191-D57D-470A-AB92-45AEB9F56E71}" srcOrd="4" destOrd="0" parTransId="{61D5F58B-04D6-416E-BF82-52493989E112}" sibTransId="{58DB66D2-8B90-4210-B054-92D77A247BFB}"/>
    <dgm:cxn modelId="{FF27CD75-39D9-4338-8905-FAE5327F790A}" srcId="{89AD1071-7BB2-4A8C-99E8-DB464EBE6CEF}" destId="{C5E41B69-29B0-41D6-9602-7588A3D4294A}" srcOrd="2" destOrd="0" parTransId="{1BE527B2-64A3-4671-AE0C-17022D7EBA2E}" sibTransId="{5E1A7695-7B98-4B64-939F-567CE7BD0FC5}"/>
    <dgm:cxn modelId="{F7E9732F-221C-4320-8FED-2D29006EB229}" srcId="{C5E41B69-29B0-41D6-9602-7588A3D4294A}" destId="{56CD36E0-192D-4B0E-80FE-CC139FD2A582}" srcOrd="0" destOrd="0" parTransId="{2037FCB9-F31E-47D5-9174-B80FBA26848E}" sibTransId="{3A69006F-DDB2-4AA0-B62F-5D7F3BD30B6F}"/>
    <dgm:cxn modelId="{07B4924E-8F41-49F7-9298-1F72241549B5}" type="presOf" srcId="{48810E29-7E5E-44F9-AF32-D2BCFA7503F3}" destId="{9C29ED95-5302-441D-B48C-D181ED3D316E}" srcOrd="0" destOrd="0" presId="urn:microsoft.com/office/officeart/2005/8/layout/lProcess2"/>
    <dgm:cxn modelId="{8989DDC2-87A2-4FD4-A8BA-E21E91C4D1F9}" type="presOf" srcId="{ED581B22-A6EF-4796-9048-F7A9BCA661F5}" destId="{0B0BF863-200E-41E2-AFA6-FB65B33B0221}" srcOrd="1" destOrd="0" presId="urn:microsoft.com/office/officeart/2005/8/layout/lProcess2"/>
    <dgm:cxn modelId="{0734F225-3D0C-4EFB-8C8D-9BEE349931AE}" type="presOf" srcId="{5FF78E1C-8173-4C0B-BE3A-08562A3A9C6B}" destId="{FC8F82DB-3D29-4F07-8DF8-F502D6CADF0F}" srcOrd="0" destOrd="0" presId="urn:microsoft.com/office/officeart/2005/8/layout/lProcess2"/>
    <dgm:cxn modelId="{46F67B64-1389-4385-8874-CAAA30BE1A23}" srcId="{ED581B22-A6EF-4796-9048-F7A9BCA661F5}" destId="{5FF78E1C-8173-4C0B-BE3A-08562A3A9C6B}" srcOrd="0" destOrd="0" parTransId="{CED1860D-29CD-40DD-B574-59D001A24478}" sibTransId="{93F1B786-3FC7-48AC-A621-812A366B1E07}"/>
    <dgm:cxn modelId="{6AA6EEC8-F2AB-4DA8-9F28-F66B2243AA9A}" srcId="{C5E41B69-29B0-41D6-9602-7588A3D4294A}" destId="{8A0D5570-4141-44F5-B140-EBCDB4FED460}" srcOrd="1" destOrd="0" parTransId="{9D1579DF-30FF-49E6-8B31-E637C1DBDCE4}" sibTransId="{55A57C59-D07D-494B-BBE4-1E1D31E1232C}"/>
    <dgm:cxn modelId="{D364E3E3-F57B-4A6A-95C3-DBE997E63699}" srcId="{4F73D818-CE25-41FC-954A-7584A58CFCB9}" destId="{C80B3FC5-3FF2-40F5-ABA9-64069723BD77}" srcOrd="0" destOrd="0" parTransId="{A6A524ED-39E6-4540-987C-FC9E83EE54AD}" sibTransId="{DCD0C049-8E06-475E-8726-6FFD202ECD1D}"/>
    <dgm:cxn modelId="{00F28B2E-E9CF-4632-B4B6-7C466196A05F}" srcId="{89AD1071-7BB2-4A8C-99E8-DB464EBE6CEF}" destId="{ED581B22-A6EF-4796-9048-F7A9BCA661F5}" srcOrd="1" destOrd="0" parTransId="{FE7BCEB5-5E05-48ED-9900-F8A2CAC6CBD4}" sibTransId="{C64467F5-F2A9-4233-B4AA-52996FAC5910}"/>
    <dgm:cxn modelId="{9895882D-A16C-46AF-B100-BC69F26AF7E3}" type="presOf" srcId="{C5E41B69-29B0-41D6-9602-7588A3D4294A}" destId="{9A0E3B1E-9889-4981-85E0-5FAC86D4B5EB}" srcOrd="0" destOrd="0" presId="urn:microsoft.com/office/officeart/2005/8/layout/lProcess2"/>
    <dgm:cxn modelId="{378C03CA-82B6-49D2-B421-0A2CFB42F84C}" type="presOf" srcId="{E42A7153-31F8-48D8-8865-C31A7B2DC7C4}" destId="{8ADB0060-6D7D-4FF9-92AD-F266FEC4717F}" srcOrd="0" destOrd="0" presId="urn:microsoft.com/office/officeart/2005/8/layout/lProcess2"/>
    <dgm:cxn modelId="{EE66B082-D486-4896-AADE-062FC9CE1D90}" type="presOf" srcId="{4F73D818-CE25-41FC-954A-7584A58CFCB9}" destId="{DCD1B3D0-B60B-4F1C-A92F-83FB3F744AEE}" srcOrd="0" destOrd="0" presId="urn:microsoft.com/office/officeart/2005/8/layout/lProcess2"/>
    <dgm:cxn modelId="{4CCE1C97-27AA-4CAD-898F-F031B630C491}" type="presOf" srcId="{CB5E9348-7458-4F31-B334-1952F8189676}" destId="{FE10A1F1-F556-4DF3-9EF8-AAED32655ABF}" srcOrd="0" destOrd="0" presId="urn:microsoft.com/office/officeart/2005/8/layout/lProcess2"/>
    <dgm:cxn modelId="{209131CE-2595-4AAD-99E2-D58C7B3EFE9B}" srcId="{4F73D818-CE25-41FC-954A-7584A58CFCB9}" destId="{1118C8D2-DB46-4BB3-AB58-0475368E31C0}" srcOrd="2" destOrd="0" parTransId="{ECC45D20-30F3-4A3E-95AA-A4249A8B64FC}" sibTransId="{0A2A5D07-A96D-437D-B9B6-E717BEFF1E99}"/>
    <dgm:cxn modelId="{CCB30F6E-64B1-4739-AE1F-1753E853E01E}" type="presOf" srcId="{8A0D5570-4141-44F5-B140-EBCDB4FED460}" destId="{A3E0422A-801B-4D82-9AD9-8EC5CC66EB87}" srcOrd="0" destOrd="0" presId="urn:microsoft.com/office/officeart/2005/8/layout/lProcess2"/>
    <dgm:cxn modelId="{2FE7FD61-0FE5-4918-9089-15424D30EDD1}" srcId="{89AD1071-7BB2-4A8C-99E8-DB464EBE6CEF}" destId="{4F73D818-CE25-41FC-954A-7584A58CFCB9}" srcOrd="0" destOrd="0" parTransId="{88693B43-67A1-49AC-AE80-785ACC7B1C57}" sibTransId="{FC78F164-93C6-4D02-B1E1-E1D4A961CCFB}"/>
    <dgm:cxn modelId="{94C8DEAE-F07E-4ABC-B667-B1599598C99E}" type="presOf" srcId="{3B8BF34A-90E3-4749-A110-97C1587EC834}" destId="{E54E4E9F-6D48-4B56-85C3-8EE17A2E3DD1}" srcOrd="0" destOrd="0" presId="urn:microsoft.com/office/officeart/2005/8/layout/lProcess2"/>
    <dgm:cxn modelId="{7CCDF7F4-A39D-4C31-9A75-74675C6D57D1}" type="presOf" srcId="{56CD36E0-192D-4B0E-80FE-CC139FD2A582}" destId="{EC49B450-4FE3-4739-B748-9AA84030FC9D}" srcOrd="0" destOrd="0" presId="urn:microsoft.com/office/officeart/2005/8/layout/lProcess2"/>
    <dgm:cxn modelId="{D19875E7-F0AE-4CF5-AB50-F01E451AD835}" type="presOf" srcId="{C80B3FC5-3FF2-40F5-ABA9-64069723BD77}" destId="{85C1DD6C-F4DD-4538-BB82-D2EF963A4015}" srcOrd="0" destOrd="0" presId="urn:microsoft.com/office/officeart/2005/8/layout/lProcess2"/>
    <dgm:cxn modelId="{5AC0B390-174F-45E5-AFAE-1B43701A68D6}" type="presOf" srcId="{35A55E7F-E423-48A5-AFE6-F8A966300C32}" destId="{62608EC5-9EF8-4FE9-9DA4-250A2E0D6A5B}" srcOrd="1" destOrd="0" presId="urn:microsoft.com/office/officeart/2005/8/layout/lProcess2"/>
    <dgm:cxn modelId="{77F3DD7E-6A1E-4D3E-8FE7-CEF7AA4E13E6}" type="presOf" srcId="{ED581B22-A6EF-4796-9048-F7A9BCA661F5}" destId="{4E1112ED-6A0C-40F3-A3B6-C4992423BB23}" srcOrd="0" destOrd="0" presId="urn:microsoft.com/office/officeart/2005/8/layout/lProcess2"/>
    <dgm:cxn modelId="{9AC6D5D4-02AA-4CFA-9552-8DB017128722}" type="presParOf" srcId="{2D50AE9B-F043-4CC2-B23B-19FFE53E0DA1}" destId="{9C8563CF-5064-4D31-A0DA-F8984F5C3A5E}" srcOrd="0" destOrd="0" presId="urn:microsoft.com/office/officeart/2005/8/layout/lProcess2"/>
    <dgm:cxn modelId="{AE5830A5-B11C-4B37-B64D-E037FBC095B1}" type="presParOf" srcId="{9C8563CF-5064-4D31-A0DA-F8984F5C3A5E}" destId="{DCD1B3D0-B60B-4F1C-A92F-83FB3F744AEE}" srcOrd="0" destOrd="0" presId="urn:microsoft.com/office/officeart/2005/8/layout/lProcess2"/>
    <dgm:cxn modelId="{297653C4-A8EC-46C1-B6DD-00130D692298}" type="presParOf" srcId="{9C8563CF-5064-4D31-A0DA-F8984F5C3A5E}" destId="{0774087F-EDAF-4CDE-A1F5-6A981938FA84}" srcOrd="1" destOrd="0" presId="urn:microsoft.com/office/officeart/2005/8/layout/lProcess2"/>
    <dgm:cxn modelId="{DFFC7228-DC08-4D0B-BB49-C58A34A0589C}" type="presParOf" srcId="{9C8563CF-5064-4D31-A0DA-F8984F5C3A5E}" destId="{2033945B-5472-4EA0-B2CA-2374995C3DFD}" srcOrd="2" destOrd="0" presId="urn:microsoft.com/office/officeart/2005/8/layout/lProcess2"/>
    <dgm:cxn modelId="{B35E09C5-BC25-452D-B04D-3468ED30E13F}" type="presParOf" srcId="{2033945B-5472-4EA0-B2CA-2374995C3DFD}" destId="{1A57C385-AC06-4121-AF1B-6DC6F6B0D512}" srcOrd="0" destOrd="0" presId="urn:microsoft.com/office/officeart/2005/8/layout/lProcess2"/>
    <dgm:cxn modelId="{591E3FFD-2670-44FA-B6F4-53CAA36A5E46}" type="presParOf" srcId="{1A57C385-AC06-4121-AF1B-6DC6F6B0D512}" destId="{85C1DD6C-F4DD-4538-BB82-D2EF963A4015}" srcOrd="0" destOrd="0" presId="urn:microsoft.com/office/officeart/2005/8/layout/lProcess2"/>
    <dgm:cxn modelId="{A8D70C11-BCCB-498B-B935-C92B6DBE3187}" type="presParOf" srcId="{1A57C385-AC06-4121-AF1B-6DC6F6B0D512}" destId="{AFD7F678-C8C0-4AF2-A01B-8622648413DE}" srcOrd="1" destOrd="0" presId="urn:microsoft.com/office/officeart/2005/8/layout/lProcess2"/>
    <dgm:cxn modelId="{BA01D502-13E6-4F8F-9746-E99E795D88B6}" type="presParOf" srcId="{1A57C385-AC06-4121-AF1B-6DC6F6B0D512}" destId="{8ADB0060-6D7D-4FF9-92AD-F266FEC4717F}" srcOrd="2" destOrd="0" presId="urn:microsoft.com/office/officeart/2005/8/layout/lProcess2"/>
    <dgm:cxn modelId="{D8351739-DA7D-4602-9EEC-894E0CBF69B6}" type="presParOf" srcId="{1A57C385-AC06-4121-AF1B-6DC6F6B0D512}" destId="{766320AA-EEEC-4D99-95D6-964122E6838A}" srcOrd="3" destOrd="0" presId="urn:microsoft.com/office/officeart/2005/8/layout/lProcess2"/>
    <dgm:cxn modelId="{EAB31CB4-E08A-4D30-99D7-43A9F790A94C}" type="presParOf" srcId="{1A57C385-AC06-4121-AF1B-6DC6F6B0D512}" destId="{9D37DF65-C764-454E-B45F-1A3C773E0DF8}" srcOrd="4" destOrd="0" presId="urn:microsoft.com/office/officeart/2005/8/layout/lProcess2"/>
    <dgm:cxn modelId="{200A07A2-4367-482D-A7FB-06A4DFF4A7CB}" type="presParOf" srcId="{2D50AE9B-F043-4CC2-B23B-19FFE53E0DA1}" destId="{AC8667D7-75BE-4A66-981C-0A77895E8644}" srcOrd="1" destOrd="0" presId="urn:microsoft.com/office/officeart/2005/8/layout/lProcess2"/>
    <dgm:cxn modelId="{A3E5B269-C8AC-4378-BA94-C8A47BE09753}" type="presParOf" srcId="{2D50AE9B-F043-4CC2-B23B-19FFE53E0DA1}" destId="{E908AE85-7F9B-4090-B442-C8F9DFD3D568}" srcOrd="2" destOrd="0" presId="urn:microsoft.com/office/officeart/2005/8/layout/lProcess2"/>
    <dgm:cxn modelId="{0E671F55-DDEF-4BDF-A7FD-FEF5DBF4775F}" type="presParOf" srcId="{E908AE85-7F9B-4090-B442-C8F9DFD3D568}" destId="{4E1112ED-6A0C-40F3-A3B6-C4992423BB23}" srcOrd="0" destOrd="0" presId="urn:microsoft.com/office/officeart/2005/8/layout/lProcess2"/>
    <dgm:cxn modelId="{3A520923-7919-4C65-9F6B-EA61587DAB2B}" type="presParOf" srcId="{E908AE85-7F9B-4090-B442-C8F9DFD3D568}" destId="{0B0BF863-200E-41E2-AFA6-FB65B33B0221}" srcOrd="1" destOrd="0" presId="urn:microsoft.com/office/officeart/2005/8/layout/lProcess2"/>
    <dgm:cxn modelId="{CB0831D5-6820-4603-8152-FA1D505B882D}" type="presParOf" srcId="{E908AE85-7F9B-4090-B442-C8F9DFD3D568}" destId="{BB3ED320-DB6C-401A-B7D0-FA1A04253865}" srcOrd="2" destOrd="0" presId="urn:microsoft.com/office/officeart/2005/8/layout/lProcess2"/>
    <dgm:cxn modelId="{09DBC138-BDB2-4A2B-B8B0-015EED539D0B}" type="presParOf" srcId="{BB3ED320-DB6C-401A-B7D0-FA1A04253865}" destId="{DEB249E9-1E28-4E33-96C6-9A9620AF1672}" srcOrd="0" destOrd="0" presId="urn:microsoft.com/office/officeart/2005/8/layout/lProcess2"/>
    <dgm:cxn modelId="{C365AED5-373A-43B7-91AB-73A56E18CA80}" type="presParOf" srcId="{DEB249E9-1E28-4E33-96C6-9A9620AF1672}" destId="{FC8F82DB-3D29-4F07-8DF8-F502D6CADF0F}" srcOrd="0" destOrd="0" presId="urn:microsoft.com/office/officeart/2005/8/layout/lProcess2"/>
    <dgm:cxn modelId="{6A2B2474-B34F-473A-9001-0099309CCA9A}" type="presParOf" srcId="{2D50AE9B-F043-4CC2-B23B-19FFE53E0DA1}" destId="{34EAEA36-A40F-4E73-9BB0-1668C086D529}" srcOrd="3" destOrd="0" presId="urn:microsoft.com/office/officeart/2005/8/layout/lProcess2"/>
    <dgm:cxn modelId="{F08C655E-6480-49B0-8150-63CECC88B4A1}" type="presParOf" srcId="{2D50AE9B-F043-4CC2-B23B-19FFE53E0DA1}" destId="{C1804BCC-4906-49CC-A31E-51981E060AC4}" srcOrd="4" destOrd="0" presId="urn:microsoft.com/office/officeart/2005/8/layout/lProcess2"/>
    <dgm:cxn modelId="{901416F4-5AA5-4EF9-A229-F6D6BB594549}" type="presParOf" srcId="{C1804BCC-4906-49CC-A31E-51981E060AC4}" destId="{9A0E3B1E-9889-4981-85E0-5FAC86D4B5EB}" srcOrd="0" destOrd="0" presId="urn:microsoft.com/office/officeart/2005/8/layout/lProcess2"/>
    <dgm:cxn modelId="{386E419F-FFE3-4F85-9A26-AD32021B0FBC}" type="presParOf" srcId="{C1804BCC-4906-49CC-A31E-51981E060AC4}" destId="{0D72E4F3-BE3B-45D6-B3A1-873383F6835C}" srcOrd="1" destOrd="0" presId="urn:microsoft.com/office/officeart/2005/8/layout/lProcess2"/>
    <dgm:cxn modelId="{3C9FF64A-AF75-4989-B53C-F9C7FFAA7070}" type="presParOf" srcId="{C1804BCC-4906-49CC-A31E-51981E060AC4}" destId="{23286A9B-ED57-4D9E-B0AD-8F85C491E707}" srcOrd="2" destOrd="0" presId="urn:microsoft.com/office/officeart/2005/8/layout/lProcess2"/>
    <dgm:cxn modelId="{9BD228D5-74AF-4C6C-9B05-0A9529472604}" type="presParOf" srcId="{23286A9B-ED57-4D9E-B0AD-8F85C491E707}" destId="{58EDFB7E-4214-40CF-B1D1-FBFC59A12C6A}" srcOrd="0" destOrd="0" presId="urn:microsoft.com/office/officeart/2005/8/layout/lProcess2"/>
    <dgm:cxn modelId="{0D29B8E1-6026-4558-9853-D958E850E475}" type="presParOf" srcId="{58EDFB7E-4214-40CF-B1D1-FBFC59A12C6A}" destId="{EC49B450-4FE3-4739-B748-9AA84030FC9D}" srcOrd="0" destOrd="0" presId="urn:microsoft.com/office/officeart/2005/8/layout/lProcess2"/>
    <dgm:cxn modelId="{6AD06272-76D6-485A-BD0E-B7EF722AEC71}" type="presParOf" srcId="{58EDFB7E-4214-40CF-B1D1-FBFC59A12C6A}" destId="{4ED84B0F-13B9-47EC-BBD7-2B7A5825992A}" srcOrd="1" destOrd="0" presId="urn:microsoft.com/office/officeart/2005/8/layout/lProcess2"/>
    <dgm:cxn modelId="{8D5C327D-38D6-46E2-8EAE-295DCA208DC5}" type="presParOf" srcId="{58EDFB7E-4214-40CF-B1D1-FBFC59A12C6A}" destId="{A3E0422A-801B-4D82-9AD9-8EC5CC66EB87}" srcOrd="2" destOrd="0" presId="urn:microsoft.com/office/officeart/2005/8/layout/lProcess2"/>
    <dgm:cxn modelId="{0B194CB6-99B0-44B9-8433-2B0585AB06C9}" type="presParOf" srcId="{2D50AE9B-F043-4CC2-B23B-19FFE53E0DA1}" destId="{1C97BE96-9AE1-4F10-9ADD-96481325496A}" srcOrd="5" destOrd="0" presId="urn:microsoft.com/office/officeart/2005/8/layout/lProcess2"/>
    <dgm:cxn modelId="{6E5C7567-39F7-4628-A6CB-4B3434FE7914}" type="presParOf" srcId="{2D50AE9B-F043-4CC2-B23B-19FFE53E0DA1}" destId="{25BEC71F-9774-489E-9C2B-70A983A621CF}" srcOrd="6" destOrd="0" presId="urn:microsoft.com/office/officeart/2005/8/layout/lProcess2"/>
    <dgm:cxn modelId="{93154280-F55C-4352-97C9-282481AE94CD}" type="presParOf" srcId="{25BEC71F-9774-489E-9C2B-70A983A621CF}" destId="{AC8FFB1D-AC4E-49AC-8899-B8573CE0505E}" srcOrd="0" destOrd="0" presId="urn:microsoft.com/office/officeart/2005/8/layout/lProcess2"/>
    <dgm:cxn modelId="{E311E199-B0EA-47A6-9A85-B99FF0FD2B90}" type="presParOf" srcId="{25BEC71F-9774-489E-9C2B-70A983A621CF}" destId="{62608EC5-9EF8-4FE9-9DA4-250A2E0D6A5B}" srcOrd="1" destOrd="0" presId="urn:microsoft.com/office/officeart/2005/8/layout/lProcess2"/>
    <dgm:cxn modelId="{1F4131E2-5A44-4C49-9431-73AA9E775B71}" type="presParOf" srcId="{25BEC71F-9774-489E-9C2B-70A983A621CF}" destId="{CBF1314D-A0CD-4469-89F1-AF41025AAE70}" srcOrd="2" destOrd="0" presId="urn:microsoft.com/office/officeart/2005/8/layout/lProcess2"/>
    <dgm:cxn modelId="{56F4BFD1-B29D-442C-AA2E-7399D15DC9E8}" type="presParOf" srcId="{CBF1314D-A0CD-4469-89F1-AF41025AAE70}" destId="{CFC72EB7-6044-4E02-9D1C-8277A374C157}" srcOrd="0" destOrd="0" presId="urn:microsoft.com/office/officeart/2005/8/layout/lProcess2"/>
    <dgm:cxn modelId="{11E83623-A81A-4F26-84A5-3E33DB3C6F62}" type="presParOf" srcId="{CFC72EB7-6044-4E02-9D1C-8277A374C157}" destId="{E54E4E9F-6D48-4B56-85C3-8EE17A2E3DD1}" srcOrd="0" destOrd="0" presId="urn:microsoft.com/office/officeart/2005/8/layout/lProcess2"/>
    <dgm:cxn modelId="{58CF6741-69EF-4FCD-A279-AAE93BB2A768}" type="presParOf" srcId="{2D50AE9B-F043-4CC2-B23B-19FFE53E0DA1}" destId="{E2F75FA0-7387-4BD4-AD25-08D661DF9416}" srcOrd="7" destOrd="0" presId="urn:microsoft.com/office/officeart/2005/8/layout/lProcess2"/>
    <dgm:cxn modelId="{60B0A5B9-79A4-4C40-A101-C02F45EE48E4}" type="presParOf" srcId="{2D50AE9B-F043-4CC2-B23B-19FFE53E0DA1}" destId="{1EEF6491-6FFB-4404-B96F-A7D7E325432A}" srcOrd="8" destOrd="0" presId="urn:microsoft.com/office/officeart/2005/8/layout/lProcess2"/>
    <dgm:cxn modelId="{26F9B9A9-8BFB-4195-8471-BBC4FAEA20D5}" type="presParOf" srcId="{1EEF6491-6FFB-4404-B96F-A7D7E325432A}" destId="{216490A6-ECF0-4B93-9942-E34B0AD04313}" srcOrd="0" destOrd="0" presId="urn:microsoft.com/office/officeart/2005/8/layout/lProcess2"/>
    <dgm:cxn modelId="{4EB07348-5328-456B-B067-64689B9FDA2C}" type="presParOf" srcId="{1EEF6491-6FFB-4404-B96F-A7D7E325432A}" destId="{03236683-9B27-4DBD-A1D0-E18127953BE4}" srcOrd="1" destOrd="0" presId="urn:microsoft.com/office/officeart/2005/8/layout/lProcess2"/>
    <dgm:cxn modelId="{B9511A6D-BED0-4777-BC58-2607D5584AEB}" type="presParOf" srcId="{1EEF6491-6FFB-4404-B96F-A7D7E325432A}" destId="{FEF21AAE-6B3D-4518-A4F4-5069CDD9C600}" srcOrd="2" destOrd="0" presId="urn:microsoft.com/office/officeart/2005/8/layout/lProcess2"/>
    <dgm:cxn modelId="{55479D1A-A8FD-4922-8124-679D8F6F9654}" type="presParOf" srcId="{FEF21AAE-6B3D-4518-A4F4-5069CDD9C600}" destId="{04B3FC3D-F9AC-4FED-B1EE-C8C86CEAEBD6}" srcOrd="0" destOrd="0" presId="urn:microsoft.com/office/officeart/2005/8/layout/lProcess2"/>
    <dgm:cxn modelId="{84242B39-9715-4327-8BE0-F4ADFFF29AAD}" type="presParOf" srcId="{04B3FC3D-F9AC-4FED-B1EE-C8C86CEAEBD6}" destId="{9C29ED95-5302-441D-B48C-D181ED3D316E}" srcOrd="0" destOrd="0" presId="urn:microsoft.com/office/officeart/2005/8/layout/lProcess2"/>
    <dgm:cxn modelId="{59C1ED07-4054-4B38-A80E-B46C87919B59}" type="presParOf" srcId="{04B3FC3D-F9AC-4FED-B1EE-C8C86CEAEBD6}" destId="{A98C6AA7-90D3-4AE0-985D-60CF1CEE0C2D}" srcOrd="1" destOrd="0" presId="urn:microsoft.com/office/officeart/2005/8/layout/lProcess2"/>
    <dgm:cxn modelId="{B4BEA1CC-D442-452F-B1E4-334799E2913D}" type="presParOf" srcId="{04B3FC3D-F9AC-4FED-B1EE-C8C86CEAEBD6}" destId="{FE10A1F1-F556-4DF3-9EF8-AAED32655ABF}"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48379-D666-42C6-ACA4-CF54B2888A0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022CC5AF-43AE-4233-9E7C-39166E9EC845}">
      <dgm:prSet phldrT="[文本]"/>
      <dgm:spPr/>
      <dgm:t>
        <a:bodyPr/>
        <a:lstStyle/>
        <a:p>
          <a:r>
            <a:rPr lang="zh-CN" altLang="en-US" dirty="0" smtClean="0"/>
            <a:t>帐实相符</a:t>
          </a:r>
          <a:endParaRPr lang="zh-CN" altLang="en-US" dirty="0"/>
        </a:p>
      </dgm:t>
    </dgm:pt>
    <dgm:pt modelId="{806ECA45-4780-4C80-B7F2-123CA2D5622D}" type="parTrans" cxnId="{FAF15DC7-6ABA-4057-8823-A8AD84358AA3}">
      <dgm:prSet/>
      <dgm:spPr/>
      <dgm:t>
        <a:bodyPr/>
        <a:lstStyle/>
        <a:p>
          <a:endParaRPr lang="zh-CN" altLang="en-US"/>
        </a:p>
      </dgm:t>
    </dgm:pt>
    <dgm:pt modelId="{4EEF354F-31DE-432C-845E-86DB36E626DB}" type="sibTrans" cxnId="{FAF15DC7-6ABA-4057-8823-A8AD84358AA3}">
      <dgm:prSet/>
      <dgm:spPr/>
      <dgm:t>
        <a:bodyPr/>
        <a:lstStyle/>
        <a:p>
          <a:endParaRPr lang="zh-CN" altLang="en-US"/>
        </a:p>
      </dgm:t>
    </dgm:pt>
    <dgm:pt modelId="{C918F333-7250-49BD-97BF-4DF43707CCF4}">
      <dgm:prSet phldrT="[文本]"/>
      <dgm:spPr/>
      <dgm:t>
        <a:bodyPr/>
        <a:lstStyle/>
        <a:p>
          <a:r>
            <a:rPr lang="zh-CN" altLang="en-US" dirty="0" smtClean="0"/>
            <a:t>资金渠道对</a:t>
          </a:r>
          <a:r>
            <a:rPr lang="zh-CN" altLang="en-US" dirty="0" smtClean="0"/>
            <a:t>账</a:t>
          </a:r>
          <a:endParaRPr lang="zh-CN" altLang="en-US" dirty="0"/>
        </a:p>
      </dgm:t>
    </dgm:pt>
    <dgm:pt modelId="{7C3DBB1E-E330-485C-BF0F-0F720423387B}" type="parTrans" cxnId="{3FB0C5C9-E14E-4200-8CF7-A6EE282750E0}">
      <dgm:prSet/>
      <dgm:spPr/>
      <dgm:t>
        <a:bodyPr/>
        <a:lstStyle/>
        <a:p>
          <a:endParaRPr lang="zh-CN" altLang="en-US"/>
        </a:p>
      </dgm:t>
    </dgm:pt>
    <dgm:pt modelId="{67BBDDB3-E4F8-45C1-8681-0D203FABD992}" type="sibTrans" cxnId="{3FB0C5C9-E14E-4200-8CF7-A6EE282750E0}">
      <dgm:prSet/>
      <dgm:spPr/>
      <dgm:t>
        <a:bodyPr/>
        <a:lstStyle/>
        <a:p>
          <a:endParaRPr lang="zh-CN" altLang="en-US"/>
        </a:p>
      </dgm:t>
    </dgm:pt>
    <dgm:pt modelId="{70F82C31-6E67-44F3-A45A-25F9AEC9C6A4}">
      <dgm:prSet phldrT="[文本]"/>
      <dgm:spPr/>
      <dgm:t>
        <a:bodyPr/>
        <a:lstStyle/>
        <a:p>
          <a:r>
            <a:rPr lang="zh-CN" altLang="en-US" dirty="0" smtClean="0"/>
            <a:t>账账相符</a:t>
          </a:r>
          <a:endParaRPr lang="zh-CN" altLang="en-US" dirty="0"/>
        </a:p>
      </dgm:t>
    </dgm:pt>
    <dgm:pt modelId="{433A7D4B-39B4-4674-B609-41AA97C293BB}" type="parTrans" cxnId="{D456AAB9-00F5-4525-94E1-16C27C8E823A}">
      <dgm:prSet/>
      <dgm:spPr/>
      <dgm:t>
        <a:bodyPr/>
        <a:lstStyle/>
        <a:p>
          <a:endParaRPr lang="zh-CN" altLang="en-US"/>
        </a:p>
      </dgm:t>
    </dgm:pt>
    <dgm:pt modelId="{A5242E70-4F1D-4A74-9BA0-401157B8698A}" type="sibTrans" cxnId="{D456AAB9-00F5-4525-94E1-16C27C8E823A}">
      <dgm:prSet/>
      <dgm:spPr/>
      <dgm:t>
        <a:bodyPr/>
        <a:lstStyle/>
        <a:p>
          <a:endParaRPr lang="zh-CN" altLang="en-US"/>
        </a:p>
      </dgm:t>
    </dgm:pt>
    <dgm:pt modelId="{5D8D7FF7-B56D-44DC-B489-38B1B777A9A6}">
      <dgm:prSet phldrT="[文本]"/>
      <dgm:spPr/>
      <dgm:t>
        <a:bodyPr/>
        <a:lstStyle/>
        <a:p>
          <a:r>
            <a:rPr lang="zh-CN" altLang="en-US" dirty="0" smtClean="0"/>
            <a:t>账务与会计对账</a:t>
          </a:r>
          <a:endParaRPr lang="zh-CN" altLang="en-US" dirty="0"/>
        </a:p>
      </dgm:t>
    </dgm:pt>
    <dgm:pt modelId="{C8CCE6B0-7F36-40AD-A86C-D46F3472D681}" type="parTrans" cxnId="{A4A2A021-12A2-4BB7-B816-826E53A344C0}">
      <dgm:prSet/>
      <dgm:spPr/>
      <dgm:t>
        <a:bodyPr/>
        <a:lstStyle/>
        <a:p>
          <a:endParaRPr lang="zh-CN" altLang="en-US"/>
        </a:p>
      </dgm:t>
    </dgm:pt>
    <dgm:pt modelId="{C9B4D504-0465-4A0E-A4F3-90F16413F364}" type="sibTrans" cxnId="{A4A2A021-12A2-4BB7-B816-826E53A344C0}">
      <dgm:prSet/>
      <dgm:spPr/>
      <dgm:t>
        <a:bodyPr/>
        <a:lstStyle/>
        <a:p>
          <a:endParaRPr lang="zh-CN" altLang="en-US"/>
        </a:p>
      </dgm:t>
    </dgm:pt>
    <dgm:pt modelId="{CDF50313-1FF3-41F0-83DC-F8E986E87AAD}">
      <dgm:prSet phldrT="[文本]"/>
      <dgm:spPr/>
      <dgm:t>
        <a:bodyPr/>
        <a:lstStyle/>
        <a:p>
          <a:r>
            <a:rPr lang="zh-CN" altLang="en-US" dirty="0" smtClean="0"/>
            <a:t>账证相符</a:t>
          </a:r>
          <a:endParaRPr lang="zh-CN" altLang="en-US" dirty="0"/>
        </a:p>
      </dgm:t>
    </dgm:pt>
    <dgm:pt modelId="{FA38F91F-B884-4FCE-8A15-19793F9E74E5}" type="parTrans" cxnId="{4FE2721D-6B86-44EC-ADBF-294DDDE10ABD}">
      <dgm:prSet/>
      <dgm:spPr/>
      <dgm:t>
        <a:bodyPr/>
        <a:lstStyle/>
        <a:p>
          <a:endParaRPr lang="zh-CN" altLang="en-US"/>
        </a:p>
      </dgm:t>
    </dgm:pt>
    <dgm:pt modelId="{4E26C0BE-AC02-4F5F-A949-4B88425803AF}" type="sibTrans" cxnId="{4FE2721D-6B86-44EC-ADBF-294DDDE10ABD}">
      <dgm:prSet/>
      <dgm:spPr/>
      <dgm:t>
        <a:bodyPr/>
        <a:lstStyle/>
        <a:p>
          <a:endParaRPr lang="zh-CN" altLang="en-US"/>
        </a:p>
      </dgm:t>
    </dgm:pt>
    <dgm:pt modelId="{C2E913E8-BB52-4E94-8873-C6EB69600B62}">
      <dgm:prSet phldrT="[文本]"/>
      <dgm:spPr/>
      <dgm:t>
        <a:bodyPr/>
        <a:lstStyle/>
        <a:p>
          <a:r>
            <a:rPr lang="zh-CN" altLang="en-US" dirty="0" smtClean="0"/>
            <a:t>业务与账务对账</a:t>
          </a:r>
          <a:endParaRPr lang="zh-CN" altLang="en-US" dirty="0"/>
        </a:p>
      </dgm:t>
    </dgm:pt>
    <dgm:pt modelId="{01CE72F1-B2DD-466A-AFBE-5E0CA9A22852}" type="parTrans" cxnId="{5C18AF08-B969-4FE9-85EC-CD3C2996EF75}">
      <dgm:prSet/>
      <dgm:spPr/>
      <dgm:t>
        <a:bodyPr/>
        <a:lstStyle/>
        <a:p>
          <a:endParaRPr lang="zh-CN" altLang="en-US"/>
        </a:p>
      </dgm:t>
    </dgm:pt>
    <dgm:pt modelId="{202EFA2A-CD02-449D-A594-6C9A34020BC8}" type="sibTrans" cxnId="{5C18AF08-B969-4FE9-85EC-CD3C2996EF75}">
      <dgm:prSet/>
      <dgm:spPr/>
      <dgm:t>
        <a:bodyPr/>
        <a:lstStyle/>
        <a:p>
          <a:endParaRPr lang="zh-CN" altLang="en-US"/>
        </a:p>
      </dgm:t>
    </dgm:pt>
    <dgm:pt modelId="{DE851D3D-71DC-4E8F-A661-D4AC29F81052}" type="pres">
      <dgm:prSet presAssocID="{66F48379-D666-42C6-ACA4-CF54B2888A0A}" presName="Name0" presStyleCnt="0">
        <dgm:presLayoutVars>
          <dgm:chPref val="3"/>
          <dgm:dir/>
          <dgm:animLvl val="lvl"/>
          <dgm:resizeHandles/>
        </dgm:presLayoutVars>
      </dgm:prSet>
      <dgm:spPr/>
      <dgm:t>
        <a:bodyPr/>
        <a:lstStyle/>
        <a:p>
          <a:endParaRPr lang="zh-CN" altLang="en-US"/>
        </a:p>
      </dgm:t>
    </dgm:pt>
    <dgm:pt modelId="{69D23BB3-FCF2-4880-918E-DDBEF21FA200}" type="pres">
      <dgm:prSet presAssocID="{022CC5AF-43AE-4233-9E7C-39166E9EC845}" presName="horFlow" presStyleCnt="0"/>
      <dgm:spPr/>
    </dgm:pt>
    <dgm:pt modelId="{823E4B76-21D9-4EF6-8814-11171273EA52}" type="pres">
      <dgm:prSet presAssocID="{022CC5AF-43AE-4233-9E7C-39166E9EC845}" presName="bigChev" presStyleLbl="node1" presStyleIdx="0" presStyleCnt="3" custLinFactNeighborX="40765" custLinFactNeighborY="11502"/>
      <dgm:spPr/>
      <dgm:t>
        <a:bodyPr/>
        <a:lstStyle/>
        <a:p>
          <a:endParaRPr lang="zh-CN" altLang="en-US"/>
        </a:p>
      </dgm:t>
    </dgm:pt>
    <dgm:pt modelId="{270140A5-8715-431B-BC57-C681A6312648}" type="pres">
      <dgm:prSet presAssocID="{7C3DBB1E-E330-485C-BF0F-0F720423387B}" presName="parTrans" presStyleCnt="0"/>
      <dgm:spPr/>
    </dgm:pt>
    <dgm:pt modelId="{5F546EB1-AF98-4991-A877-501F23C6919F}" type="pres">
      <dgm:prSet presAssocID="{C918F333-7250-49BD-97BF-4DF43707CCF4}" presName="node" presStyleLbl="alignAccFollowNode1" presStyleIdx="0" presStyleCnt="3" custLinFactX="25310" custLinFactNeighborX="100000" custLinFactNeighborY="16541">
        <dgm:presLayoutVars>
          <dgm:bulletEnabled val="1"/>
        </dgm:presLayoutVars>
      </dgm:prSet>
      <dgm:spPr/>
      <dgm:t>
        <a:bodyPr/>
        <a:lstStyle/>
        <a:p>
          <a:endParaRPr lang="zh-CN" altLang="en-US"/>
        </a:p>
      </dgm:t>
    </dgm:pt>
    <dgm:pt modelId="{829CB9CB-B6E7-4CDD-8493-3AF084A3B606}" type="pres">
      <dgm:prSet presAssocID="{022CC5AF-43AE-4233-9E7C-39166E9EC845}" presName="vSp" presStyleCnt="0"/>
      <dgm:spPr/>
    </dgm:pt>
    <dgm:pt modelId="{485B8982-B794-429B-AFF2-1583B3FB0738}" type="pres">
      <dgm:prSet presAssocID="{70F82C31-6E67-44F3-A45A-25F9AEC9C6A4}" presName="horFlow" presStyleCnt="0"/>
      <dgm:spPr/>
    </dgm:pt>
    <dgm:pt modelId="{AA828072-439F-46FE-9AD6-B3DABB685A1A}" type="pres">
      <dgm:prSet presAssocID="{70F82C31-6E67-44F3-A45A-25F9AEC9C6A4}" presName="bigChev" presStyleLbl="node1" presStyleIdx="1" presStyleCnt="3" custLinFactNeighborX="35646" custLinFactNeighborY="4592"/>
      <dgm:spPr/>
      <dgm:t>
        <a:bodyPr/>
        <a:lstStyle/>
        <a:p>
          <a:endParaRPr lang="zh-CN" altLang="en-US"/>
        </a:p>
      </dgm:t>
    </dgm:pt>
    <dgm:pt modelId="{466485F3-9FC6-434B-889E-FE4E2B830692}" type="pres">
      <dgm:prSet presAssocID="{C8CCE6B0-7F36-40AD-A86C-D46F3472D681}" presName="parTrans" presStyleCnt="0"/>
      <dgm:spPr/>
    </dgm:pt>
    <dgm:pt modelId="{A0B17AFE-4C2D-469D-8B24-3CA4C10B2114}" type="pres">
      <dgm:prSet presAssocID="{5D8D7FF7-B56D-44DC-B489-38B1B777A9A6}" presName="node" presStyleLbl="alignAccFollowNode1" presStyleIdx="1" presStyleCnt="3" custLinFactX="25310" custLinFactNeighborX="100000" custLinFactNeighborY="5208">
        <dgm:presLayoutVars>
          <dgm:bulletEnabled val="1"/>
        </dgm:presLayoutVars>
      </dgm:prSet>
      <dgm:spPr/>
      <dgm:t>
        <a:bodyPr/>
        <a:lstStyle/>
        <a:p>
          <a:endParaRPr lang="zh-CN" altLang="en-US"/>
        </a:p>
      </dgm:t>
    </dgm:pt>
    <dgm:pt modelId="{6571CBB2-68E2-485C-A78E-A6D880D7DA27}" type="pres">
      <dgm:prSet presAssocID="{70F82C31-6E67-44F3-A45A-25F9AEC9C6A4}" presName="vSp" presStyleCnt="0"/>
      <dgm:spPr/>
    </dgm:pt>
    <dgm:pt modelId="{FA8C3647-EFAE-4E0B-8A52-2E96FFB529A1}" type="pres">
      <dgm:prSet presAssocID="{CDF50313-1FF3-41F0-83DC-F8E986E87AAD}" presName="horFlow" presStyleCnt="0"/>
      <dgm:spPr/>
    </dgm:pt>
    <dgm:pt modelId="{9A29D676-F9CD-43EF-A098-A9696F73412C}" type="pres">
      <dgm:prSet presAssocID="{CDF50313-1FF3-41F0-83DC-F8E986E87AAD}" presName="bigChev" presStyleLbl="node1" presStyleIdx="2" presStyleCnt="3" custLinFactNeighborX="34818" custLinFactNeighborY="-1063"/>
      <dgm:spPr/>
      <dgm:t>
        <a:bodyPr/>
        <a:lstStyle/>
        <a:p>
          <a:endParaRPr lang="zh-CN" altLang="en-US"/>
        </a:p>
      </dgm:t>
    </dgm:pt>
    <dgm:pt modelId="{4576D475-AB43-4BB0-A649-32FAD249D08D}" type="pres">
      <dgm:prSet presAssocID="{01CE72F1-B2DD-466A-AFBE-5E0CA9A22852}" presName="parTrans" presStyleCnt="0"/>
      <dgm:spPr/>
    </dgm:pt>
    <dgm:pt modelId="{7CB9C9CE-A7CD-4C33-B798-CEF84441F1A8}" type="pres">
      <dgm:prSet presAssocID="{C2E913E8-BB52-4E94-8873-C6EB69600B62}" presName="node" presStyleLbl="alignAccFollowNode1" presStyleIdx="2" presStyleCnt="3" custLinFactX="27981" custLinFactNeighborX="100000" custLinFactNeighborY="-2347">
        <dgm:presLayoutVars>
          <dgm:bulletEnabled val="1"/>
        </dgm:presLayoutVars>
      </dgm:prSet>
      <dgm:spPr/>
      <dgm:t>
        <a:bodyPr/>
        <a:lstStyle/>
        <a:p>
          <a:endParaRPr lang="zh-CN" altLang="en-US"/>
        </a:p>
      </dgm:t>
    </dgm:pt>
  </dgm:ptLst>
  <dgm:cxnLst>
    <dgm:cxn modelId="{D55F21E9-A23C-4E69-9453-F42A53673575}" type="presOf" srcId="{C2E913E8-BB52-4E94-8873-C6EB69600B62}" destId="{7CB9C9CE-A7CD-4C33-B798-CEF84441F1A8}" srcOrd="0" destOrd="0" presId="urn:microsoft.com/office/officeart/2005/8/layout/lProcess3"/>
    <dgm:cxn modelId="{3FB0C5C9-E14E-4200-8CF7-A6EE282750E0}" srcId="{022CC5AF-43AE-4233-9E7C-39166E9EC845}" destId="{C918F333-7250-49BD-97BF-4DF43707CCF4}" srcOrd="0" destOrd="0" parTransId="{7C3DBB1E-E330-485C-BF0F-0F720423387B}" sibTransId="{67BBDDB3-E4F8-45C1-8681-0D203FABD992}"/>
    <dgm:cxn modelId="{5C18AF08-B969-4FE9-85EC-CD3C2996EF75}" srcId="{CDF50313-1FF3-41F0-83DC-F8E986E87AAD}" destId="{C2E913E8-BB52-4E94-8873-C6EB69600B62}" srcOrd="0" destOrd="0" parTransId="{01CE72F1-B2DD-466A-AFBE-5E0CA9A22852}" sibTransId="{202EFA2A-CD02-449D-A594-6C9A34020BC8}"/>
    <dgm:cxn modelId="{FAF15DC7-6ABA-4057-8823-A8AD84358AA3}" srcId="{66F48379-D666-42C6-ACA4-CF54B2888A0A}" destId="{022CC5AF-43AE-4233-9E7C-39166E9EC845}" srcOrd="0" destOrd="0" parTransId="{806ECA45-4780-4C80-B7F2-123CA2D5622D}" sibTransId="{4EEF354F-31DE-432C-845E-86DB36E626DB}"/>
    <dgm:cxn modelId="{FE3E4630-A62E-492F-BC88-087892315B1F}" type="presOf" srcId="{70F82C31-6E67-44F3-A45A-25F9AEC9C6A4}" destId="{AA828072-439F-46FE-9AD6-B3DABB685A1A}" srcOrd="0" destOrd="0" presId="urn:microsoft.com/office/officeart/2005/8/layout/lProcess3"/>
    <dgm:cxn modelId="{80EE517E-E8CE-462F-87E7-E9386523E691}" type="presOf" srcId="{022CC5AF-43AE-4233-9E7C-39166E9EC845}" destId="{823E4B76-21D9-4EF6-8814-11171273EA52}" srcOrd="0" destOrd="0" presId="urn:microsoft.com/office/officeart/2005/8/layout/lProcess3"/>
    <dgm:cxn modelId="{741DEBB9-F973-4793-B7DA-38E17E43E70C}" type="presOf" srcId="{CDF50313-1FF3-41F0-83DC-F8E986E87AAD}" destId="{9A29D676-F9CD-43EF-A098-A9696F73412C}" srcOrd="0" destOrd="0" presId="urn:microsoft.com/office/officeart/2005/8/layout/lProcess3"/>
    <dgm:cxn modelId="{4FE2721D-6B86-44EC-ADBF-294DDDE10ABD}" srcId="{66F48379-D666-42C6-ACA4-CF54B2888A0A}" destId="{CDF50313-1FF3-41F0-83DC-F8E986E87AAD}" srcOrd="2" destOrd="0" parTransId="{FA38F91F-B884-4FCE-8A15-19793F9E74E5}" sibTransId="{4E26C0BE-AC02-4F5F-A949-4B88425803AF}"/>
    <dgm:cxn modelId="{2A015FA5-1FBC-41AA-B5EB-C4763031DCDA}" type="presOf" srcId="{C918F333-7250-49BD-97BF-4DF43707CCF4}" destId="{5F546EB1-AF98-4991-A877-501F23C6919F}" srcOrd="0" destOrd="0" presId="urn:microsoft.com/office/officeart/2005/8/layout/lProcess3"/>
    <dgm:cxn modelId="{6248AD65-D3C2-476E-A44F-4E7198DA1740}" type="presOf" srcId="{66F48379-D666-42C6-ACA4-CF54B2888A0A}" destId="{DE851D3D-71DC-4E8F-A661-D4AC29F81052}" srcOrd="0" destOrd="0" presId="urn:microsoft.com/office/officeart/2005/8/layout/lProcess3"/>
    <dgm:cxn modelId="{A4A2A021-12A2-4BB7-B816-826E53A344C0}" srcId="{70F82C31-6E67-44F3-A45A-25F9AEC9C6A4}" destId="{5D8D7FF7-B56D-44DC-B489-38B1B777A9A6}" srcOrd="0" destOrd="0" parTransId="{C8CCE6B0-7F36-40AD-A86C-D46F3472D681}" sibTransId="{C9B4D504-0465-4A0E-A4F3-90F16413F364}"/>
    <dgm:cxn modelId="{D456AAB9-00F5-4525-94E1-16C27C8E823A}" srcId="{66F48379-D666-42C6-ACA4-CF54B2888A0A}" destId="{70F82C31-6E67-44F3-A45A-25F9AEC9C6A4}" srcOrd="1" destOrd="0" parTransId="{433A7D4B-39B4-4674-B609-41AA97C293BB}" sibTransId="{A5242E70-4F1D-4A74-9BA0-401157B8698A}"/>
    <dgm:cxn modelId="{DBD4CFF2-AAF6-4970-9B76-6FD27D8D2CEA}" type="presOf" srcId="{5D8D7FF7-B56D-44DC-B489-38B1B777A9A6}" destId="{A0B17AFE-4C2D-469D-8B24-3CA4C10B2114}" srcOrd="0" destOrd="0" presId="urn:microsoft.com/office/officeart/2005/8/layout/lProcess3"/>
    <dgm:cxn modelId="{8301687F-FE19-494A-A657-0C0B4D1A8D15}" type="presParOf" srcId="{DE851D3D-71DC-4E8F-A661-D4AC29F81052}" destId="{69D23BB3-FCF2-4880-918E-DDBEF21FA200}" srcOrd="0" destOrd="0" presId="urn:microsoft.com/office/officeart/2005/8/layout/lProcess3"/>
    <dgm:cxn modelId="{47436C10-05E7-4A74-9F98-B20BD6529EF0}" type="presParOf" srcId="{69D23BB3-FCF2-4880-918E-DDBEF21FA200}" destId="{823E4B76-21D9-4EF6-8814-11171273EA52}" srcOrd="0" destOrd="0" presId="urn:microsoft.com/office/officeart/2005/8/layout/lProcess3"/>
    <dgm:cxn modelId="{9E951D03-BFDD-46D9-A1C1-EA510C9D3FBD}" type="presParOf" srcId="{69D23BB3-FCF2-4880-918E-DDBEF21FA200}" destId="{270140A5-8715-431B-BC57-C681A6312648}" srcOrd="1" destOrd="0" presId="urn:microsoft.com/office/officeart/2005/8/layout/lProcess3"/>
    <dgm:cxn modelId="{4DE524F2-9BEB-4CF6-B3FB-47796D8EF83D}" type="presParOf" srcId="{69D23BB3-FCF2-4880-918E-DDBEF21FA200}" destId="{5F546EB1-AF98-4991-A877-501F23C6919F}" srcOrd="2" destOrd="0" presId="urn:microsoft.com/office/officeart/2005/8/layout/lProcess3"/>
    <dgm:cxn modelId="{A6EA2B87-3C14-47E7-9E9C-D043B2691210}" type="presParOf" srcId="{DE851D3D-71DC-4E8F-A661-D4AC29F81052}" destId="{829CB9CB-B6E7-4CDD-8493-3AF084A3B606}" srcOrd="1" destOrd="0" presId="urn:microsoft.com/office/officeart/2005/8/layout/lProcess3"/>
    <dgm:cxn modelId="{EEC08398-366F-48F1-817E-DFF0D1C7CC75}" type="presParOf" srcId="{DE851D3D-71DC-4E8F-A661-D4AC29F81052}" destId="{485B8982-B794-429B-AFF2-1583B3FB0738}" srcOrd="2" destOrd="0" presId="urn:microsoft.com/office/officeart/2005/8/layout/lProcess3"/>
    <dgm:cxn modelId="{B3D1ACEC-92C7-4E5B-9BDE-9BE4ECB36AC3}" type="presParOf" srcId="{485B8982-B794-429B-AFF2-1583B3FB0738}" destId="{AA828072-439F-46FE-9AD6-B3DABB685A1A}" srcOrd="0" destOrd="0" presId="urn:microsoft.com/office/officeart/2005/8/layout/lProcess3"/>
    <dgm:cxn modelId="{194A1A60-6E65-4FCC-8384-01F3B6DE72AA}" type="presParOf" srcId="{485B8982-B794-429B-AFF2-1583B3FB0738}" destId="{466485F3-9FC6-434B-889E-FE4E2B830692}" srcOrd="1" destOrd="0" presId="urn:microsoft.com/office/officeart/2005/8/layout/lProcess3"/>
    <dgm:cxn modelId="{2F14E4B0-778E-4CD1-B689-5C03D0F3D7E3}" type="presParOf" srcId="{485B8982-B794-429B-AFF2-1583B3FB0738}" destId="{A0B17AFE-4C2D-469D-8B24-3CA4C10B2114}" srcOrd="2" destOrd="0" presId="urn:microsoft.com/office/officeart/2005/8/layout/lProcess3"/>
    <dgm:cxn modelId="{EABA88C5-1B18-43BC-822B-BCB0E50EE1E5}" type="presParOf" srcId="{DE851D3D-71DC-4E8F-A661-D4AC29F81052}" destId="{6571CBB2-68E2-485C-A78E-A6D880D7DA27}" srcOrd="3" destOrd="0" presId="urn:microsoft.com/office/officeart/2005/8/layout/lProcess3"/>
    <dgm:cxn modelId="{5327D76B-A97F-4921-8BF0-F4A4262798BF}" type="presParOf" srcId="{DE851D3D-71DC-4E8F-A661-D4AC29F81052}" destId="{FA8C3647-EFAE-4E0B-8A52-2E96FFB529A1}" srcOrd="4" destOrd="0" presId="urn:microsoft.com/office/officeart/2005/8/layout/lProcess3"/>
    <dgm:cxn modelId="{04961A7D-9D57-49DE-B564-4BB5291B179E}" type="presParOf" srcId="{FA8C3647-EFAE-4E0B-8A52-2E96FFB529A1}" destId="{9A29D676-F9CD-43EF-A098-A9696F73412C}" srcOrd="0" destOrd="0" presId="urn:microsoft.com/office/officeart/2005/8/layout/lProcess3"/>
    <dgm:cxn modelId="{4A064F37-85BC-468C-8867-767E4FD3E68C}" type="presParOf" srcId="{FA8C3647-EFAE-4E0B-8A52-2E96FFB529A1}" destId="{4576D475-AB43-4BB0-A649-32FAD249D08D}" srcOrd="1" destOrd="0" presId="urn:microsoft.com/office/officeart/2005/8/layout/lProcess3"/>
    <dgm:cxn modelId="{CB678627-BBE0-40DE-9B57-EDFE20F767AF}" type="presParOf" srcId="{FA8C3647-EFAE-4E0B-8A52-2E96FFB529A1}" destId="{7CB9C9CE-A7CD-4C33-B798-CEF84441F1A8}" srcOrd="2"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B3092-8144-445C-853A-81CA475992AE}" type="doc">
      <dgm:prSet loTypeId="urn:microsoft.com/office/officeart/2005/8/layout/hProcess9" loCatId="process" qsTypeId="urn:microsoft.com/office/officeart/2005/8/quickstyle/3d2" qsCatId="3D" csTypeId="urn:microsoft.com/office/officeart/2005/8/colors/accent1_2" csCatId="accent1" phldr="1"/>
      <dgm:spPr/>
      <dgm:t>
        <a:bodyPr/>
        <a:lstStyle/>
        <a:p>
          <a:endParaRPr lang="zh-CN" altLang="en-US"/>
        </a:p>
      </dgm:t>
    </dgm:pt>
    <dgm:pt modelId="{9FCC9E88-6679-42F9-9395-A8C92808F325}">
      <dgm:prSet phldrT="[文本]"/>
      <dgm:spPr/>
      <dgm:t>
        <a:bodyPr/>
        <a:lstStyle/>
        <a:p>
          <a:r>
            <a:rPr lang="zh-CN" altLang="en-US" dirty="0" smtClean="0"/>
            <a:t>文件下载（数据获取）</a:t>
          </a:r>
          <a:endParaRPr lang="zh-CN" altLang="en-US" dirty="0"/>
        </a:p>
      </dgm:t>
    </dgm:pt>
    <dgm:pt modelId="{C5BA8250-64FF-4B38-984A-55E3097AA5EB}" type="parTrans" cxnId="{642D0D14-2A5E-442D-88C9-871044782787}">
      <dgm:prSet/>
      <dgm:spPr/>
      <dgm:t>
        <a:bodyPr/>
        <a:lstStyle/>
        <a:p>
          <a:endParaRPr lang="zh-CN" altLang="en-US"/>
        </a:p>
      </dgm:t>
    </dgm:pt>
    <dgm:pt modelId="{9A91394E-6716-464D-8C6B-8E1319831EA6}" type="sibTrans" cxnId="{642D0D14-2A5E-442D-88C9-871044782787}">
      <dgm:prSet/>
      <dgm:spPr/>
      <dgm:t>
        <a:bodyPr/>
        <a:lstStyle/>
        <a:p>
          <a:endParaRPr lang="zh-CN" altLang="en-US"/>
        </a:p>
      </dgm:t>
    </dgm:pt>
    <dgm:pt modelId="{0D938C58-E9A6-45F8-AE86-62D85E388F51}">
      <dgm:prSet phldrT="[文本]"/>
      <dgm:spPr/>
      <dgm:t>
        <a:bodyPr/>
        <a:lstStyle/>
        <a:p>
          <a:r>
            <a:rPr lang="en-US" altLang="zh-CN" dirty="0" smtClean="0"/>
            <a:t>ftp</a:t>
          </a:r>
          <a:r>
            <a:rPr lang="zh-CN" altLang="en-US" dirty="0" smtClean="0"/>
            <a:t>下载</a:t>
          </a:r>
          <a:endParaRPr lang="zh-CN" altLang="en-US" dirty="0"/>
        </a:p>
      </dgm:t>
    </dgm:pt>
    <dgm:pt modelId="{70A2EA58-306B-4D2B-9D3A-B2DFCA176D77}" type="parTrans" cxnId="{57174758-6650-44FA-B4F6-2EB860365D1F}">
      <dgm:prSet/>
      <dgm:spPr/>
      <dgm:t>
        <a:bodyPr/>
        <a:lstStyle/>
        <a:p>
          <a:endParaRPr lang="zh-CN" altLang="en-US"/>
        </a:p>
      </dgm:t>
    </dgm:pt>
    <dgm:pt modelId="{7F7ED2F6-BB21-4BF4-9A2C-42A86B7A88E1}" type="sibTrans" cxnId="{57174758-6650-44FA-B4F6-2EB860365D1F}">
      <dgm:prSet/>
      <dgm:spPr/>
      <dgm:t>
        <a:bodyPr/>
        <a:lstStyle/>
        <a:p>
          <a:endParaRPr lang="zh-CN" altLang="en-US"/>
        </a:p>
      </dgm:t>
    </dgm:pt>
    <dgm:pt modelId="{45BA0AEC-909E-43FB-B67E-03E52CDF4FF0}">
      <dgm:prSet phldrT="[文本]"/>
      <dgm:spPr/>
      <dgm:t>
        <a:bodyPr/>
        <a:lstStyle/>
        <a:p>
          <a:r>
            <a:rPr lang="zh-CN" altLang="en-US" dirty="0" smtClean="0"/>
            <a:t>文件接口下载</a:t>
          </a:r>
          <a:endParaRPr lang="zh-CN" altLang="en-US" dirty="0"/>
        </a:p>
      </dgm:t>
    </dgm:pt>
    <dgm:pt modelId="{3ACD0A85-6CB5-4B7D-9525-AA81C4C7C010}" type="parTrans" cxnId="{5FD71AEB-50C4-49B1-B190-5EE8E34D4BAD}">
      <dgm:prSet/>
      <dgm:spPr/>
      <dgm:t>
        <a:bodyPr/>
        <a:lstStyle/>
        <a:p>
          <a:endParaRPr lang="zh-CN" altLang="en-US"/>
        </a:p>
      </dgm:t>
    </dgm:pt>
    <dgm:pt modelId="{D5B6A01D-39B6-4DFB-BD92-A4106CCD0033}" type="sibTrans" cxnId="{5FD71AEB-50C4-49B1-B190-5EE8E34D4BAD}">
      <dgm:prSet/>
      <dgm:spPr/>
      <dgm:t>
        <a:bodyPr/>
        <a:lstStyle/>
        <a:p>
          <a:endParaRPr lang="zh-CN" altLang="en-US"/>
        </a:p>
      </dgm:t>
    </dgm:pt>
    <dgm:pt modelId="{D5D497AE-CBFF-4A94-879D-A114902F86F4}">
      <dgm:prSet phldrT="[文本]"/>
      <dgm:spPr/>
      <dgm:t>
        <a:bodyPr/>
        <a:lstStyle/>
        <a:p>
          <a:r>
            <a:rPr lang="zh-CN" altLang="en-US" dirty="0" smtClean="0"/>
            <a:t>文件解析（数据加工）</a:t>
          </a:r>
          <a:endParaRPr lang="zh-CN" altLang="en-US" dirty="0"/>
        </a:p>
      </dgm:t>
    </dgm:pt>
    <dgm:pt modelId="{73017143-5FA9-48F3-8100-51479AA17826}" type="parTrans" cxnId="{655ED2ED-0E67-400A-8A1C-7870394FDA0C}">
      <dgm:prSet/>
      <dgm:spPr/>
      <dgm:t>
        <a:bodyPr/>
        <a:lstStyle/>
        <a:p>
          <a:endParaRPr lang="zh-CN" altLang="en-US"/>
        </a:p>
      </dgm:t>
    </dgm:pt>
    <dgm:pt modelId="{91135227-8A91-4A4C-AB4B-7A9959540A87}" type="sibTrans" cxnId="{655ED2ED-0E67-400A-8A1C-7870394FDA0C}">
      <dgm:prSet/>
      <dgm:spPr/>
      <dgm:t>
        <a:bodyPr/>
        <a:lstStyle/>
        <a:p>
          <a:endParaRPr lang="zh-CN" altLang="en-US"/>
        </a:p>
      </dgm:t>
    </dgm:pt>
    <dgm:pt modelId="{67771AE8-499B-456E-B311-B63FEA6C73D1}">
      <dgm:prSet phldrT="[文本]"/>
      <dgm:spPr/>
      <dgm:t>
        <a:bodyPr/>
        <a:lstStyle/>
        <a:p>
          <a:r>
            <a:rPr lang="zh-CN" altLang="en-US" dirty="0" smtClean="0"/>
            <a:t>负责解析对账文件并将其格式化标准格式（不做深加工）。文件的格式包括：</a:t>
          </a:r>
          <a:r>
            <a:rPr lang="en-US" altLang="zh-CN" dirty="0" smtClean="0"/>
            <a:t>csv</a:t>
          </a:r>
          <a:r>
            <a:rPr lang="zh-CN" altLang="en-US" dirty="0" smtClean="0"/>
            <a:t>，</a:t>
          </a:r>
          <a:r>
            <a:rPr lang="en-US" altLang="zh-CN" dirty="0" smtClean="0"/>
            <a:t>excel</a:t>
          </a:r>
          <a:r>
            <a:rPr lang="zh-CN" altLang="en-US" dirty="0" smtClean="0"/>
            <a:t>，</a:t>
          </a:r>
          <a:r>
            <a:rPr lang="en-US" altLang="zh-CN" dirty="0" smtClean="0"/>
            <a:t>txt</a:t>
          </a:r>
          <a:r>
            <a:rPr lang="zh-CN" altLang="en-US" dirty="0" smtClean="0"/>
            <a:t>，</a:t>
          </a:r>
          <a:r>
            <a:rPr lang="en-US" altLang="zh-CN" dirty="0" smtClean="0"/>
            <a:t>zip</a:t>
          </a:r>
          <a:r>
            <a:rPr lang="zh-CN" altLang="en-US" dirty="0" smtClean="0"/>
            <a:t>，</a:t>
          </a:r>
          <a:r>
            <a:rPr lang="en-US" altLang="zh-CN" dirty="0" smtClean="0"/>
            <a:t>Xml</a:t>
          </a:r>
          <a:r>
            <a:rPr lang="zh-CN" altLang="en-US" dirty="0" smtClean="0"/>
            <a:t>与</a:t>
          </a:r>
          <a:r>
            <a:rPr lang="en-US" altLang="zh-CN" dirty="0" err="1" smtClean="0"/>
            <a:t>Json</a:t>
          </a:r>
          <a:r>
            <a:rPr lang="zh-CN" altLang="en-US" dirty="0" smtClean="0"/>
            <a:t>格式</a:t>
          </a:r>
          <a:r>
            <a:rPr lang="en-US" altLang="zh-CN" dirty="0" smtClean="0"/>
            <a:t>(</a:t>
          </a:r>
          <a:r>
            <a:rPr lang="zh-CN" altLang="en-US" dirty="0" smtClean="0"/>
            <a:t>罕见</a:t>
          </a:r>
          <a:r>
            <a:rPr lang="en-US" altLang="zh-CN" dirty="0" smtClean="0"/>
            <a:t>)</a:t>
          </a:r>
          <a:r>
            <a:rPr lang="zh-CN" altLang="en-US" dirty="0" smtClean="0"/>
            <a:t>；标准格式化数据格式：数据库存储与内存存储</a:t>
          </a:r>
          <a:endParaRPr lang="zh-CN" altLang="en-US" dirty="0"/>
        </a:p>
      </dgm:t>
    </dgm:pt>
    <dgm:pt modelId="{9BBE253F-C651-47B5-A395-C3894CB6AC3B}" type="parTrans" cxnId="{7C95068E-1084-4493-B145-631EAE5E251E}">
      <dgm:prSet/>
      <dgm:spPr/>
      <dgm:t>
        <a:bodyPr/>
        <a:lstStyle/>
        <a:p>
          <a:endParaRPr lang="zh-CN" altLang="en-US"/>
        </a:p>
      </dgm:t>
    </dgm:pt>
    <dgm:pt modelId="{85ADB2CE-859E-4D39-BA2D-32015DC46DA4}" type="sibTrans" cxnId="{7C95068E-1084-4493-B145-631EAE5E251E}">
      <dgm:prSet/>
      <dgm:spPr/>
      <dgm:t>
        <a:bodyPr/>
        <a:lstStyle/>
        <a:p>
          <a:endParaRPr lang="zh-CN" altLang="en-US"/>
        </a:p>
      </dgm:t>
    </dgm:pt>
    <dgm:pt modelId="{B00C9712-DE1A-4A6D-8BEC-C37F874DDED3}">
      <dgm:prSet phldrT="[文本]"/>
      <dgm:spPr/>
      <dgm:t>
        <a:bodyPr/>
        <a:lstStyle/>
        <a:p>
          <a:r>
            <a:rPr lang="zh-CN" altLang="en-US" dirty="0" smtClean="0"/>
            <a:t>数据核对</a:t>
          </a:r>
          <a:endParaRPr lang="zh-CN" altLang="en-US" dirty="0"/>
        </a:p>
      </dgm:t>
    </dgm:pt>
    <dgm:pt modelId="{18C7CA1A-00B8-4200-A7F6-BB9F597C3789}" type="parTrans" cxnId="{2395374D-B041-4749-BF30-BDCAC374E1CB}">
      <dgm:prSet/>
      <dgm:spPr/>
      <dgm:t>
        <a:bodyPr/>
        <a:lstStyle/>
        <a:p>
          <a:endParaRPr lang="zh-CN" altLang="en-US"/>
        </a:p>
      </dgm:t>
    </dgm:pt>
    <dgm:pt modelId="{7C3A6EB9-42E3-4449-9B3B-9829AD0DDF83}" type="sibTrans" cxnId="{2395374D-B041-4749-BF30-BDCAC374E1CB}">
      <dgm:prSet/>
      <dgm:spPr/>
      <dgm:t>
        <a:bodyPr/>
        <a:lstStyle/>
        <a:p>
          <a:endParaRPr lang="zh-CN" altLang="en-US"/>
        </a:p>
      </dgm:t>
    </dgm:pt>
    <dgm:pt modelId="{B60CBDE1-D81A-46D5-A592-892365C59189}">
      <dgm:prSet phldrT="[文本]"/>
      <dgm:spPr/>
      <dgm:t>
        <a:bodyPr/>
        <a:lstStyle/>
        <a:p>
          <a:r>
            <a:rPr lang="zh-CN" altLang="en-US" dirty="0" smtClean="0"/>
            <a:t>负责对比交易系统与渠道系统的数据核对并将差异入库。核对主要信息包括（日期，订单号，交易类型，金额，币种，状态）和一些其他信息（费用）等</a:t>
          </a:r>
          <a:endParaRPr lang="zh-CN" altLang="en-US" dirty="0"/>
        </a:p>
      </dgm:t>
    </dgm:pt>
    <dgm:pt modelId="{A6937B81-E850-4442-B817-ADE888668289}" type="parTrans" cxnId="{DE2035EB-C8BA-4DFE-9EA8-FC162DFF0362}">
      <dgm:prSet/>
      <dgm:spPr/>
      <dgm:t>
        <a:bodyPr/>
        <a:lstStyle/>
        <a:p>
          <a:endParaRPr lang="zh-CN" altLang="en-US"/>
        </a:p>
      </dgm:t>
    </dgm:pt>
    <dgm:pt modelId="{715D246E-218B-40D4-8D22-CEA924B2E76F}" type="sibTrans" cxnId="{DE2035EB-C8BA-4DFE-9EA8-FC162DFF0362}">
      <dgm:prSet/>
      <dgm:spPr/>
      <dgm:t>
        <a:bodyPr/>
        <a:lstStyle/>
        <a:p>
          <a:endParaRPr lang="zh-CN" altLang="en-US"/>
        </a:p>
      </dgm:t>
    </dgm:pt>
    <dgm:pt modelId="{32EA2F34-FDA9-4102-A256-F1868AF0334E}">
      <dgm:prSet phldrT="[文本]"/>
      <dgm:spPr/>
      <dgm:t>
        <a:bodyPr/>
        <a:lstStyle/>
        <a:p>
          <a:endParaRPr lang="zh-CN" altLang="en-US" dirty="0"/>
        </a:p>
      </dgm:t>
    </dgm:pt>
    <dgm:pt modelId="{004FCD2A-FCA6-4355-91E8-FA798895DF44}" type="parTrans" cxnId="{EC58DCBD-6F35-45BF-8119-FD32DEFA0BD6}">
      <dgm:prSet/>
      <dgm:spPr/>
      <dgm:t>
        <a:bodyPr/>
        <a:lstStyle/>
        <a:p>
          <a:endParaRPr lang="zh-CN" altLang="en-US"/>
        </a:p>
      </dgm:t>
    </dgm:pt>
    <dgm:pt modelId="{2CA436A6-8840-4296-B9B6-A342EF55B2AB}" type="sibTrans" cxnId="{EC58DCBD-6F35-45BF-8119-FD32DEFA0BD6}">
      <dgm:prSet/>
      <dgm:spPr/>
      <dgm:t>
        <a:bodyPr/>
        <a:lstStyle/>
        <a:p>
          <a:endParaRPr lang="zh-CN" altLang="en-US"/>
        </a:p>
      </dgm:t>
    </dgm:pt>
    <dgm:pt modelId="{5BB86ECC-604A-4461-A543-66D3CB0E0562}">
      <dgm:prSet/>
      <dgm:spPr/>
      <dgm:t>
        <a:bodyPr/>
        <a:lstStyle/>
        <a:p>
          <a:r>
            <a:rPr lang="zh-CN" altLang="en-US" dirty="0" smtClean="0"/>
            <a:t>差错处理</a:t>
          </a:r>
          <a:endParaRPr lang="zh-CN" altLang="en-US" dirty="0"/>
        </a:p>
      </dgm:t>
    </dgm:pt>
    <dgm:pt modelId="{4A039828-ACF6-4947-82B1-269249EF6919}" type="parTrans" cxnId="{015F4CA7-9E15-4005-A24A-3D2904C0020B}">
      <dgm:prSet/>
      <dgm:spPr/>
      <dgm:t>
        <a:bodyPr/>
        <a:lstStyle/>
        <a:p>
          <a:endParaRPr lang="zh-CN" altLang="en-US"/>
        </a:p>
      </dgm:t>
    </dgm:pt>
    <dgm:pt modelId="{40CDB7B7-214A-447D-AAFB-1E305BDCE857}" type="sibTrans" cxnId="{015F4CA7-9E15-4005-A24A-3D2904C0020B}">
      <dgm:prSet/>
      <dgm:spPr/>
      <dgm:t>
        <a:bodyPr/>
        <a:lstStyle/>
        <a:p>
          <a:endParaRPr lang="zh-CN" altLang="en-US"/>
        </a:p>
      </dgm:t>
    </dgm:pt>
    <dgm:pt modelId="{01E6C521-29FF-4ADA-AA96-F0831D5B9606}">
      <dgm:prSet/>
      <dgm:spPr/>
      <dgm:t>
        <a:bodyPr/>
        <a:lstStyle/>
        <a:p>
          <a:r>
            <a:rPr lang="zh-CN" altLang="en-US" dirty="0" smtClean="0"/>
            <a:t>负责处理一些可预见行的异常数据进行自动化</a:t>
          </a:r>
          <a:r>
            <a:rPr lang="zh-CN" altLang="en-US" b="1" i="0" dirty="0" smtClean="0"/>
            <a:t>平帐处理</a:t>
          </a:r>
          <a:r>
            <a:rPr lang="zh-CN" altLang="en-US" dirty="0" smtClean="0"/>
            <a:t>：长款，短款，金额不一致等</a:t>
          </a:r>
          <a:endParaRPr lang="zh-CN" altLang="en-US" dirty="0"/>
        </a:p>
      </dgm:t>
    </dgm:pt>
    <dgm:pt modelId="{0107E8FA-B65D-4574-9310-DEBA464FB745}" type="parTrans" cxnId="{2A8147A3-5CF3-49CE-9715-2C29FEEA7C85}">
      <dgm:prSet/>
      <dgm:spPr/>
      <dgm:t>
        <a:bodyPr/>
        <a:lstStyle/>
        <a:p>
          <a:endParaRPr lang="zh-CN" altLang="en-US"/>
        </a:p>
      </dgm:t>
    </dgm:pt>
    <dgm:pt modelId="{DEE61445-6665-4D8F-8006-B5094E9EF5F6}" type="sibTrans" cxnId="{2A8147A3-5CF3-49CE-9715-2C29FEEA7C85}">
      <dgm:prSet/>
      <dgm:spPr/>
      <dgm:t>
        <a:bodyPr/>
        <a:lstStyle/>
        <a:p>
          <a:endParaRPr lang="zh-CN" altLang="en-US"/>
        </a:p>
      </dgm:t>
    </dgm:pt>
    <dgm:pt modelId="{55015366-AEBB-4AB4-9921-CE2DDDCBCC4E}">
      <dgm:prSet phldrT="[文本]"/>
      <dgm:spPr/>
      <dgm:t>
        <a:bodyPr/>
        <a:lstStyle/>
        <a:p>
          <a:r>
            <a:rPr lang="zh-CN" altLang="en-US" dirty="0" smtClean="0"/>
            <a:t>数据库获取</a:t>
          </a:r>
          <a:endParaRPr lang="zh-CN" altLang="en-US" dirty="0"/>
        </a:p>
      </dgm:t>
    </dgm:pt>
    <dgm:pt modelId="{64238B68-1208-41E1-9FC9-9C8DE388DF90}" type="parTrans" cxnId="{1E710FA3-C84E-4E6C-B221-49885E073DCD}">
      <dgm:prSet/>
      <dgm:spPr/>
      <dgm:t>
        <a:bodyPr/>
        <a:lstStyle/>
        <a:p>
          <a:endParaRPr lang="zh-CN" altLang="en-US"/>
        </a:p>
      </dgm:t>
    </dgm:pt>
    <dgm:pt modelId="{DFD88852-DD96-4BEC-A089-E401E6DA9699}" type="sibTrans" cxnId="{1E710FA3-C84E-4E6C-B221-49885E073DCD}">
      <dgm:prSet/>
      <dgm:spPr/>
      <dgm:t>
        <a:bodyPr/>
        <a:lstStyle/>
        <a:p>
          <a:endParaRPr lang="zh-CN" altLang="en-US"/>
        </a:p>
      </dgm:t>
    </dgm:pt>
    <dgm:pt modelId="{61D8D951-F235-47A5-BE74-607ADEF73508}">
      <dgm:prSet phldrT="[文本]"/>
      <dgm:spPr/>
      <dgm:t>
        <a:bodyPr/>
        <a:lstStyle/>
        <a:p>
          <a:r>
            <a:rPr lang="zh-CN" altLang="en-US" smtClean="0"/>
            <a:t>邮件</a:t>
          </a:r>
          <a:endParaRPr lang="zh-CN" altLang="en-US" dirty="0"/>
        </a:p>
      </dgm:t>
    </dgm:pt>
    <dgm:pt modelId="{9F5DC145-1669-44FC-9C35-95D4711C0428}" type="parTrans" cxnId="{4410D221-4D74-488A-8110-1139B419EF03}">
      <dgm:prSet/>
      <dgm:spPr/>
      <dgm:t>
        <a:bodyPr/>
        <a:lstStyle/>
        <a:p>
          <a:endParaRPr lang="zh-CN" altLang="en-US"/>
        </a:p>
      </dgm:t>
    </dgm:pt>
    <dgm:pt modelId="{12248754-A5E7-4CB9-9717-0D3A2A2F4582}" type="sibTrans" cxnId="{4410D221-4D74-488A-8110-1139B419EF03}">
      <dgm:prSet/>
      <dgm:spPr/>
      <dgm:t>
        <a:bodyPr/>
        <a:lstStyle/>
        <a:p>
          <a:endParaRPr lang="zh-CN" altLang="en-US"/>
        </a:p>
      </dgm:t>
    </dgm:pt>
    <dgm:pt modelId="{989D5249-EBEA-41E1-9722-9F5027907F50}" type="pres">
      <dgm:prSet presAssocID="{7AFB3092-8144-445C-853A-81CA475992AE}" presName="CompostProcess" presStyleCnt="0">
        <dgm:presLayoutVars>
          <dgm:dir/>
          <dgm:resizeHandles val="exact"/>
        </dgm:presLayoutVars>
      </dgm:prSet>
      <dgm:spPr/>
    </dgm:pt>
    <dgm:pt modelId="{A1F2A692-237A-4B20-AECB-D148420767DE}" type="pres">
      <dgm:prSet presAssocID="{7AFB3092-8144-445C-853A-81CA475992AE}" presName="arrow" presStyleLbl="bgShp" presStyleIdx="0" presStyleCnt="1"/>
      <dgm:spPr/>
    </dgm:pt>
    <dgm:pt modelId="{A7A98C41-AAFA-419F-809A-DA92DFBCBD52}" type="pres">
      <dgm:prSet presAssocID="{7AFB3092-8144-445C-853A-81CA475992AE}" presName="linearProcess" presStyleCnt="0"/>
      <dgm:spPr/>
    </dgm:pt>
    <dgm:pt modelId="{F5E17A12-A453-4F4A-8BAF-010715912175}" type="pres">
      <dgm:prSet presAssocID="{9FCC9E88-6679-42F9-9395-A8C92808F325}" presName="textNode" presStyleLbl="node1" presStyleIdx="0" presStyleCnt="4">
        <dgm:presLayoutVars>
          <dgm:bulletEnabled val="1"/>
        </dgm:presLayoutVars>
      </dgm:prSet>
      <dgm:spPr/>
      <dgm:t>
        <a:bodyPr/>
        <a:lstStyle/>
        <a:p>
          <a:endParaRPr lang="zh-CN" altLang="en-US"/>
        </a:p>
      </dgm:t>
    </dgm:pt>
    <dgm:pt modelId="{4C09C036-101E-4BAD-AF48-9CAC5EE856A9}" type="pres">
      <dgm:prSet presAssocID="{9A91394E-6716-464D-8C6B-8E1319831EA6}" presName="sibTrans" presStyleCnt="0"/>
      <dgm:spPr/>
    </dgm:pt>
    <dgm:pt modelId="{8119C9DE-F186-4F22-BD1A-64F2BC431D73}" type="pres">
      <dgm:prSet presAssocID="{D5D497AE-CBFF-4A94-879D-A114902F86F4}" presName="textNode" presStyleLbl="node1" presStyleIdx="1" presStyleCnt="4">
        <dgm:presLayoutVars>
          <dgm:bulletEnabled val="1"/>
        </dgm:presLayoutVars>
      </dgm:prSet>
      <dgm:spPr/>
      <dgm:t>
        <a:bodyPr/>
        <a:lstStyle/>
        <a:p>
          <a:endParaRPr lang="zh-CN" altLang="en-US"/>
        </a:p>
      </dgm:t>
    </dgm:pt>
    <dgm:pt modelId="{B6BBD871-0F7E-49EE-A8C4-2001A976C0B4}" type="pres">
      <dgm:prSet presAssocID="{91135227-8A91-4A4C-AB4B-7A9959540A87}" presName="sibTrans" presStyleCnt="0"/>
      <dgm:spPr/>
    </dgm:pt>
    <dgm:pt modelId="{FEE054BB-6FB9-4789-ABDD-4CFAEA6AD1E6}" type="pres">
      <dgm:prSet presAssocID="{B00C9712-DE1A-4A6D-8BEC-C37F874DDED3}" presName="textNode" presStyleLbl="node1" presStyleIdx="2" presStyleCnt="4">
        <dgm:presLayoutVars>
          <dgm:bulletEnabled val="1"/>
        </dgm:presLayoutVars>
      </dgm:prSet>
      <dgm:spPr/>
      <dgm:t>
        <a:bodyPr/>
        <a:lstStyle/>
        <a:p>
          <a:endParaRPr lang="zh-CN" altLang="en-US"/>
        </a:p>
      </dgm:t>
    </dgm:pt>
    <dgm:pt modelId="{60A7DCA8-B522-4326-8B10-36FA1F469067}" type="pres">
      <dgm:prSet presAssocID="{7C3A6EB9-42E3-4449-9B3B-9829AD0DDF83}" presName="sibTrans" presStyleCnt="0"/>
      <dgm:spPr/>
    </dgm:pt>
    <dgm:pt modelId="{F7673C96-5346-4D6C-A4F4-6418B9C81626}" type="pres">
      <dgm:prSet presAssocID="{5BB86ECC-604A-4461-A543-66D3CB0E0562}" presName="textNode" presStyleLbl="node1" presStyleIdx="3" presStyleCnt="4">
        <dgm:presLayoutVars>
          <dgm:bulletEnabled val="1"/>
        </dgm:presLayoutVars>
      </dgm:prSet>
      <dgm:spPr/>
      <dgm:t>
        <a:bodyPr/>
        <a:lstStyle/>
        <a:p>
          <a:endParaRPr lang="zh-CN" altLang="en-US"/>
        </a:p>
      </dgm:t>
    </dgm:pt>
  </dgm:ptLst>
  <dgm:cxnLst>
    <dgm:cxn modelId="{EC58DCBD-6F35-45BF-8119-FD32DEFA0BD6}" srcId="{D5D497AE-CBFF-4A94-879D-A114902F86F4}" destId="{32EA2F34-FDA9-4102-A256-F1868AF0334E}" srcOrd="1" destOrd="0" parTransId="{004FCD2A-FCA6-4355-91E8-FA798895DF44}" sibTransId="{2CA436A6-8840-4296-B9B6-A342EF55B2AB}"/>
    <dgm:cxn modelId="{8EDFEFB6-F78B-4B4E-8D09-7777FC9532D3}" type="presOf" srcId="{B00C9712-DE1A-4A6D-8BEC-C37F874DDED3}" destId="{FEE054BB-6FB9-4789-ABDD-4CFAEA6AD1E6}" srcOrd="0" destOrd="0" presId="urn:microsoft.com/office/officeart/2005/8/layout/hProcess9"/>
    <dgm:cxn modelId="{BEF4A72D-AE17-4314-8D85-BF6403DFA214}" type="presOf" srcId="{45BA0AEC-909E-43FB-B67E-03E52CDF4FF0}" destId="{F5E17A12-A453-4F4A-8BAF-010715912175}" srcOrd="0" destOrd="2" presId="urn:microsoft.com/office/officeart/2005/8/layout/hProcess9"/>
    <dgm:cxn modelId="{8D5390E3-5D9B-4621-B715-65FBE35600DD}" type="presOf" srcId="{01E6C521-29FF-4ADA-AA96-F0831D5B9606}" destId="{F7673C96-5346-4D6C-A4F4-6418B9C81626}" srcOrd="0" destOrd="1" presId="urn:microsoft.com/office/officeart/2005/8/layout/hProcess9"/>
    <dgm:cxn modelId="{6A865D89-2128-4CC0-A72B-F858E7ABFAEA}" type="presOf" srcId="{61D8D951-F235-47A5-BE74-607ADEF73508}" destId="{F5E17A12-A453-4F4A-8BAF-010715912175}" srcOrd="0" destOrd="3" presId="urn:microsoft.com/office/officeart/2005/8/layout/hProcess9"/>
    <dgm:cxn modelId="{142D34A6-3335-471C-B29E-048DA099103E}" type="presOf" srcId="{7AFB3092-8144-445C-853A-81CA475992AE}" destId="{989D5249-EBEA-41E1-9722-9F5027907F50}" srcOrd="0" destOrd="0" presId="urn:microsoft.com/office/officeart/2005/8/layout/hProcess9"/>
    <dgm:cxn modelId="{2A8147A3-5CF3-49CE-9715-2C29FEEA7C85}" srcId="{5BB86ECC-604A-4461-A543-66D3CB0E0562}" destId="{01E6C521-29FF-4ADA-AA96-F0831D5B9606}" srcOrd="0" destOrd="0" parTransId="{0107E8FA-B65D-4574-9310-DEBA464FB745}" sibTransId="{DEE61445-6665-4D8F-8006-B5094E9EF5F6}"/>
    <dgm:cxn modelId="{DE2035EB-C8BA-4DFE-9EA8-FC162DFF0362}" srcId="{B00C9712-DE1A-4A6D-8BEC-C37F874DDED3}" destId="{B60CBDE1-D81A-46D5-A592-892365C59189}" srcOrd="0" destOrd="0" parTransId="{A6937B81-E850-4442-B817-ADE888668289}" sibTransId="{715D246E-218B-40D4-8D22-CEA924B2E76F}"/>
    <dgm:cxn modelId="{2395374D-B041-4749-BF30-BDCAC374E1CB}" srcId="{7AFB3092-8144-445C-853A-81CA475992AE}" destId="{B00C9712-DE1A-4A6D-8BEC-C37F874DDED3}" srcOrd="2" destOrd="0" parTransId="{18C7CA1A-00B8-4200-A7F6-BB9F597C3789}" sibTransId="{7C3A6EB9-42E3-4449-9B3B-9829AD0DDF83}"/>
    <dgm:cxn modelId="{9673143D-3FA2-43B8-BFEC-9D9925A870D6}" type="presOf" srcId="{55015366-AEBB-4AB4-9921-CE2DDDCBCC4E}" destId="{F5E17A12-A453-4F4A-8BAF-010715912175}" srcOrd="0" destOrd="4" presId="urn:microsoft.com/office/officeart/2005/8/layout/hProcess9"/>
    <dgm:cxn modelId="{642D0D14-2A5E-442D-88C9-871044782787}" srcId="{7AFB3092-8144-445C-853A-81CA475992AE}" destId="{9FCC9E88-6679-42F9-9395-A8C92808F325}" srcOrd="0" destOrd="0" parTransId="{C5BA8250-64FF-4B38-984A-55E3097AA5EB}" sibTransId="{9A91394E-6716-464D-8C6B-8E1319831EA6}"/>
    <dgm:cxn modelId="{57174758-6650-44FA-B4F6-2EB860365D1F}" srcId="{9FCC9E88-6679-42F9-9395-A8C92808F325}" destId="{0D938C58-E9A6-45F8-AE86-62D85E388F51}" srcOrd="0" destOrd="0" parTransId="{70A2EA58-306B-4D2B-9D3A-B2DFCA176D77}" sibTransId="{7F7ED2F6-BB21-4BF4-9A2C-42A86B7A88E1}"/>
    <dgm:cxn modelId="{5FD71AEB-50C4-49B1-B190-5EE8E34D4BAD}" srcId="{9FCC9E88-6679-42F9-9395-A8C92808F325}" destId="{45BA0AEC-909E-43FB-B67E-03E52CDF4FF0}" srcOrd="1" destOrd="0" parTransId="{3ACD0A85-6CB5-4B7D-9525-AA81C4C7C010}" sibTransId="{D5B6A01D-39B6-4DFB-BD92-A4106CCD0033}"/>
    <dgm:cxn modelId="{98596B54-26B0-46FF-9660-7CB26D4C2351}" type="presOf" srcId="{0D938C58-E9A6-45F8-AE86-62D85E388F51}" destId="{F5E17A12-A453-4F4A-8BAF-010715912175}" srcOrd="0" destOrd="1" presId="urn:microsoft.com/office/officeart/2005/8/layout/hProcess9"/>
    <dgm:cxn modelId="{4410D221-4D74-488A-8110-1139B419EF03}" srcId="{9FCC9E88-6679-42F9-9395-A8C92808F325}" destId="{61D8D951-F235-47A5-BE74-607ADEF73508}" srcOrd="2" destOrd="0" parTransId="{9F5DC145-1669-44FC-9C35-95D4711C0428}" sibTransId="{12248754-A5E7-4CB9-9717-0D3A2A2F4582}"/>
    <dgm:cxn modelId="{24465907-2BB2-4D3F-A66B-1199361BCAA9}" type="presOf" srcId="{9FCC9E88-6679-42F9-9395-A8C92808F325}" destId="{F5E17A12-A453-4F4A-8BAF-010715912175}" srcOrd="0" destOrd="0" presId="urn:microsoft.com/office/officeart/2005/8/layout/hProcess9"/>
    <dgm:cxn modelId="{655ED2ED-0E67-400A-8A1C-7870394FDA0C}" srcId="{7AFB3092-8144-445C-853A-81CA475992AE}" destId="{D5D497AE-CBFF-4A94-879D-A114902F86F4}" srcOrd="1" destOrd="0" parTransId="{73017143-5FA9-48F3-8100-51479AA17826}" sibTransId="{91135227-8A91-4A4C-AB4B-7A9959540A87}"/>
    <dgm:cxn modelId="{015F4CA7-9E15-4005-A24A-3D2904C0020B}" srcId="{7AFB3092-8144-445C-853A-81CA475992AE}" destId="{5BB86ECC-604A-4461-A543-66D3CB0E0562}" srcOrd="3" destOrd="0" parTransId="{4A039828-ACF6-4947-82B1-269249EF6919}" sibTransId="{40CDB7B7-214A-447D-AAFB-1E305BDCE857}"/>
    <dgm:cxn modelId="{7C95068E-1084-4493-B145-631EAE5E251E}" srcId="{D5D497AE-CBFF-4A94-879D-A114902F86F4}" destId="{67771AE8-499B-456E-B311-B63FEA6C73D1}" srcOrd="0" destOrd="0" parTransId="{9BBE253F-C651-47B5-A395-C3894CB6AC3B}" sibTransId="{85ADB2CE-859E-4D39-BA2D-32015DC46DA4}"/>
    <dgm:cxn modelId="{2CD156C7-8C52-4BA9-A460-C22600D32BFE}" type="presOf" srcId="{D5D497AE-CBFF-4A94-879D-A114902F86F4}" destId="{8119C9DE-F186-4F22-BD1A-64F2BC431D73}" srcOrd="0" destOrd="0" presId="urn:microsoft.com/office/officeart/2005/8/layout/hProcess9"/>
    <dgm:cxn modelId="{9FBDF835-D99E-409F-ADB8-35BE3D50D6E4}" type="presOf" srcId="{5BB86ECC-604A-4461-A543-66D3CB0E0562}" destId="{F7673C96-5346-4D6C-A4F4-6418B9C81626}" srcOrd="0" destOrd="0" presId="urn:microsoft.com/office/officeart/2005/8/layout/hProcess9"/>
    <dgm:cxn modelId="{521B35CF-2DF8-4C6B-A858-BA1A52F3E5D0}" type="presOf" srcId="{32EA2F34-FDA9-4102-A256-F1868AF0334E}" destId="{8119C9DE-F186-4F22-BD1A-64F2BC431D73}" srcOrd="0" destOrd="2" presId="urn:microsoft.com/office/officeart/2005/8/layout/hProcess9"/>
    <dgm:cxn modelId="{CB4DE2C2-3A7F-43FB-B669-23167A80EAD8}" type="presOf" srcId="{B60CBDE1-D81A-46D5-A592-892365C59189}" destId="{FEE054BB-6FB9-4789-ABDD-4CFAEA6AD1E6}" srcOrd="0" destOrd="1" presId="urn:microsoft.com/office/officeart/2005/8/layout/hProcess9"/>
    <dgm:cxn modelId="{A2A3B699-402D-47CE-BA76-D698B01D5885}" type="presOf" srcId="{67771AE8-499B-456E-B311-B63FEA6C73D1}" destId="{8119C9DE-F186-4F22-BD1A-64F2BC431D73}" srcOrd="0" destOrd="1" presId="urn:microsoft.com/office/officeart/2005/8/layout/hProcess9"/>
    <dgm:cxn modelId="{1E710FA3-C84E-4E6C-B221-49885E073DCD}" srcId="{9FCC9E88-6679-42F9-9395-A8C92808F325}" destId="{55015366-AEBB-4AB4-9921-CE2DDDCBCC4E}" srcOrd="3" destOrd="0" parTransId="{64238B68-1208-41E1-9FC9-9C8DE388DF90}" sibTransId="{DFD88852-DD96-4BEC-A089-E401E6DA9699}"/>
    <dgm:cxn modelId="{CA58B0B8-9F0C-45D9-8AA3-5D021C8532F5}" type="presParOf" srcId="{989D5249-EBEA-41E1-9722-9F5027907F50}" destId="{A1F2A692-237A-4B20-AECB-D148420767DE}" srcOrd="0" destOrd="0" presId="urn:microsoft.com/office/officeart/2005/8/layout/hProcess9"/>
    <dgm:cxn modelId="{FA951E40-EB71-4CC6-A6E3-86F45254E982}" type="presParOf" srcId="{989D5249-EBEA-41E1-9722-9F5027907F50}" destId="{A7A98C41-AAFA-419F-809A-DA92DFBCBD52}" srcOrd="1" destOrd="0" presId="urn:microsoft.com/office/officeart/2005/8/layout/hProcess9"/>
    <dgm:cxn modelId="{C4F0B7D9-F159-4544-B79B-A6740012CF67}" type="presParOf" srcId="{A7A98C41-AAFA-419F-809A-DA92DFBCBD52}" destId="{F5E17A12-A453-4F4A-8BAF-010715912175}" srcOrd="0" destOrd="0" presId="urn:microsoft.com/office/officeart/2005/8/layout/hProcess9"/>
    <dgm:cxn modelId="{354339E6-91E4-44F7-A0E6-963E8A9460F1}" type="presParOf" srcId="{A7A98C41-AAFA-419F-809A-DA92DFBCBD52}" destId="{4C09C036-101E-4BAD-AF48-9CAC5EE856A9}" srcOrd="1" destOrd="0" presId="urn:microsoft.com/office/officeart/2005/8/layout/hProcess9"/>
    <dgm:cxn modelId="{0B7EE9D9-9BAA-40B8-BD22-281BE719688B}" type="presParOf" srcId="{A7A98C41-AAFA-419F-809A-DA92DFBCBD52}" destId="{8119C9DE-F186-4F22-BD1A-64F2BC431D73}" srcOrd="2" destOrd="0" presId="urn:microsoft.com/office/officeart/2005/8/layout/hProcess9"/>
    <dgm:cxn modelId="{439A2C4D-9FE6-45F5-B1CB-5BD7ADB9466D}" type="presParOf" srcId="{A7A98C41-AAFA-419F-809A-DA92DFBCBD52}" destId="{B6BBD871-0F7E-49EE-A8C4-2001A976C0B4}" srcOrd="3" destOrd="0" presId="urn:microsoft.com/office/officeart/2005/8/layout/hProcess9"/>
    <dgm:cxn modelId="{263F913D-E3EC-4A31-AA07-8E29807B2CC3}" type="presParOf" srcId="{A7A98C41-AAFA-419F-809A-DA92DFBCBD52}" destId="{FEE054BB-6FB9-4789-ABDD-4CFAEA6AD1E6}" srcOrd="4" destOrd="0" presId="urn:microsoft.com/office/officeart/2005/8/layout/hProcess9"/>
    <dgm:cxn modelId="{4E8B59B0-F669-41F9-B796-C9003C762135}" type="presParOf" srcId="{A7A98C41-AAFA-419F-809A-DA92DFBCBD52}" destId="{60A7DCA8-B522-4326-8B10-36FA1F469067}" srcOrd="5" destOrd="0" presId="urn:microsoft.com/office/officeart/2005/8/layout/hProcess9"/>
    <dgm:cxn modelId="{262DFABD-267A-41E0-8F7B-7A922C86FB0B}" type="presParOf" srcId="{A7A98C41-AAFA-419F-809A-DA92DFBCBD52}" destId="{F7673C96-5346-4D6C-A4F4-6418B9C81626}"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1B3D0-B60B-4F1C-A92F-83FB3F744AEE}">
      <dsp:nvSpPr>
        <dsp:cNvPr id="0" name=""/>
        <dsp:cNvSpPr/>
      </dsp:nvSpPr>
      <dsp:spPr>
        <a:xfrm>
          <a:off x="8731" y="0"/>
          <a:ext cx="3063874" cy="108373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联机交易系统</a:t>
          </a:r>
          <a:endParaRPr lang="zh-CN" altLang="en-US" sz="6500" kern="1200" dirty="0"/>
        </a:p>
      </dsp:txBody>
      <dsp:txXfrm>
        <a:off x="8731" y="0"/>
        <a:ext cx="3063874" cy="3251199"/>
      </dsp:txXfrm>
    </dsp:sp>
    <dsp:sp modelId="{85C1DD6C-F4DD-4538-BB82-D2EF963A4015}">
      <dsp:nvSpPr>
        <dsp:cNvPr id="0" name=""/>
        <dsp:cNvSpPr/>
      </dsp:nvSpPr>
      <dsp:spPr>
        <a:xfrm>
          <a:off x="315118" y="3252125"/>
          <a:ext cx="2451099" cy="21291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t>负责对外提供支付类交易相关接口</a:t>
          </a:r>
          <a:endParaRPr lang="zh-CN" altLang="en-US" sz="3000" kern="1200" dirty="0"/>
        </a:p>
      </dsp:txBody>
      <dsp:txXfrm>
        <a:off x="377477" y="3314484"/>
        <a:ext cx="2326381" cy="2004384"/>
      </dsp:txXfrm>
    </dsp:sp>
    <dsp:sp modelId="{8ADB0060-6D7D-4FF9-92AD-F266FEC4717F}">
      <dsp:nvSpPr>
        <dsp:cNvPr id="0" name=""/>
        <dsp:cNvSpPr/>
      </dsp:nvSpPr>
      <dsp:spPr>
        <a:xfrm>
          <a:off x="315118" y="5708782"/>
          <a:ext cx="2451099" cy="21291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smtClean="0"/>
            <a:t>负责支付交易的处理</a:t>
          </a:r>
          <a:endParaRPr lang="zh-CN" altLang="en-US" sz="3000" kern="1200" dirty="0"/>
        </a:p>
      </dsp:txBody>
      <dsp:txXfrm>
        <a:off x="377477" y="5771141"/>
        <a:ext cx="2326381" cy="2004384"/>
      </dsp:txXfrm>
    </dsp:sp>
    <dsp:sp modelId="{9D37DF65-C764-454E-B45F-1A3C773E0DF8}">
      <dsp:nvSpPr>
        <dsp:cNvPr id="0" name=""/>
        <dsp:cNvSpPr/>
      </dsp:nvSpPr>
      <dsp:spPr>
        <a:xfrm>
          <a:off x="315118" y="8165438"/>
          <a:ext cx="2451099" cy="21291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smtClean="0"/>
            <a:t>负责资金渠道的接入</a:t>
          </a:r>
          <a:endParaRPr lang="zh-CN" altLang="en-US" sz="3000" kern="1200" dirty="0"/>
        </a:p>
      </dsp:txBody>
      <dsp:txXfrm>
        <a:off x="377477" y="8227797"/>
        <a:ext cx="2326381" cy="2004384"/>
      </dsp:txXfrm>
    </dsp:sp>
    <dsp:sp modelId="{4E1112ED-6A0C-40F3-A3B6-C4992423BB23}">
      <dsp:nvSpPr>
        <dsp:cNvPr id="0" name=""/>
        <dsp:cNvSpPr/>
      </dsp:nvSpPr>
      <dsp:spPr>
        <a:xfrm>
          <a:off x="9874653" y="0"/>
          <a:ext cx="3063874" cy="108373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清分系统</a:t>
          </a:r>
          <a:endParaRPr lang="zh-CN" altLang="en-US" sz="6500" kern="1200" dirty="0"/>
        </a:p>
      </dsp:txBody>
      <dsp:txXfrm>
        <a:off x="9874653" y="0"/>
        <a:ext cx="3063874" cy="3251199"/>
      </dsp:txXfrm>
    </dsp:sp>
    <dsp:sp modelId="{FC8F82DB-3D29-4F07-8DF8-F502D6CADF0F}">
      <dsp:nvSpPr>
        <dsp:cNvPr id="0" name=""/>
        <dsp:cNvSpPr/>
      </dsp:nvSpPr>
      <dsp:spPr>
        <a:xfrm>
          <a:off x="10161996" y="3251199"/>
          <a:ext cx="2451099" cy="7044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t>负责将多方资金来往对账、核对、汇总、计算等</a:t>
          </a:r>
          <a:endParaRPr lang="zh-CN" altLang="en-US" sz="3000" kern="1200" dirty="0"/>
        </a:p>
      </dsp:txBody>
      <dsp:txXfrm>
        <a:off x="10233786" y="3322989"/>
        <a:ext cx="2307519" cy="6900686"/>
      </dsp:txXfrm>
    </dsp:sp>
    <dsp:sp modelId="{9A0E3B1E-9889-4981-85E0-5FAC86D4B5EB}">
      <dsp:nvSpPr>
        <dsp:cNvPr id="0" name=""/>
        <dsp:cNvSpPr/>
      </dsp:nvSpPr>
      <dsp:spPr>
        <a:xfrm>
          <a:off x="6596062" y="0"/>
          <a:ext cx="3063874" cy="108373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会计系统</a:t>
          </a:r>
          <a:endParaRPr lang="zh-CN" altLang="en-US" sz="6500" kern="1200" dirty="0"/>
        </a:p>
      </dsp:txBody>
      <dsp:txXfrm>
        <a:off x="6596062" y="0"/>
        <a:ext cx="3063874" cy="3251199"/>
      </dsp:txXfrm>
    </dsp:sp>
    <dsp:sp modelId="{EC49B450-4FE3-4739-B748-9AA84030FC9D}">
      <dsp:nvSpPr>
        <dsp:cNvPr id="0" name=""/>
        <dsp:cNvSpPr/>
      </dsp:nvSpPr>
      <dsp:spPr>
        <a:xfrm>
          <a:off x="6902450" y="3254374"/>
          <a:ext cx="2451099" cy="32676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t>负责会计日期切换</a:t>
          </a:r>
          <a:endParaRPr lang="zh-CN" altLang="en-US" sz="3000" kern="1200" dirty="0"/>
        </a:p>
      </dsp:txBody>
      <dsp:txXfrm>
        <a:off x="6974240" y="3326164"/>
        <a:ext cx="2307519" cy="3124024"/>
      </dsp:txXfrm>
    </dsp:sp>
    <dsp:sp modelId="{A3E0422A-801B-4D82-9AD9-8EC5CC66EB87}">
      <dsp:nvSpPr>
        <dsp:cNvPr id="0" name=""/>
        <dsp:cNvSpPr/>
      </dsp:nvSpPr>
      <dsp:spPr>
        <a:xfrm>
          <a:off x="6902450" y="7024687"/>
          <a:ext cx="2451099" cy="32676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t>负责会计科目信息入账</a:t>
          </a:r>
          <a:endParaRPr lang="zh-CN" altLang="en-US" sz="3000" kern="1200" dirty="0"/>
        </a:p>
      </dsp:txBody>
      <dsp:txXfrm>
        <a:off x="6974240" y="7096477"/>
        <a:ext cx="2307519" cy="3124024"/>
      </dsp:txXfrm>
    </dsp:sp>
    <dsp:sp modelId="{AC8FFB1D-AC4E-49AC-8899-B8573CE0505E}">
      <dsp:nvSpPr>
        <dsp:cNvPr id="0" name=""/>
        <dsp:cNvSpPr/>
      </dsp:nvSpPr>
      <dsp:spPr>
        <a:xfrm>
          <a:off x="3340082" y="0"/>
          <a:ext cx="3063874" cy="108373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账务系统</a:t>
          </a:r>
          <a:endParaRPr lang="zh-CN" altLang="en-US" sz="6500" kern="1200" dirty="0"/>
        </a:p>
      </dsp:txBody>
      <dsp:txXfrm>
        <a:off x="3340082" y="0"/>
        <a:ext cx="3063874" cy="3251199"/>
      </dsp:txXfrm>
    </dsp:sp>
    <dsp:sp modelId="{E54E4E9F-6D48-4B56-85C3-8EE17A2E3DD1}">
      <dsp:nvSpPr>
        <dsp:cNvPr id="0" name=""/>
        <dsp:cNvSpPr/>
      </dsp:nvSpPr>
      <dsp:spPr>
        <a:xfrm>
          <a:off x="3555987" y="3232180"/>
          <a:ext cx="2451099" cy="70442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t>负责账户的账务信息入账</a:t>
          </a:r>
          <a:endParaRPr lang="zh-CN" altLang="en-US" sz="3000" kern="1200" dirty="0"/>
        </a:p>
      </dsp:txBody>
      <dsp:txXfrm>
        <a:off x="3627777" y="3303970"/>
        <a:ext cx="2307519" cy="6900686"/>
      </dsp:txXfrm>
    </dsp:sp>
    <dsp:sp modelId="{216490A6-ECF0-4B93-9942-E34B0AD04313}">
      <dsp:nvSpPr>
        <dsp:cNvPr id="0" name=""/>
        <dsp:cNvSpPr/>
      </dsp:nvSpPr>
      <dsp:spPr>
        <a:xfrm>
          <a:off x="13183393" y="0"/>
          <a:ext cx="3063874" cy="108373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结算系统</a:t>
          </a:r>
          <a:endParaRPr lang="zh-CN" altLang="en-US" sz="6500" kern="1200" dirty="0"/>
        </a:p>
      </dsp:txBody>
      <dsp:txXfrm>
        <a:off x="13183393" y="0"/>
        <a:ext cx="3063874" cy="3251199"/>
      </dsp:txXfrm>
    </dsp:sp>
    <dsp:sp modelId="{9C29ED95-5302-441D-B48C-D181ED3D316E}">
      <dsp:nvSpPr>
        <dsp:cNvPr id="0" name=""/>
        <dsp:cNvSpPr/>
      </dsp:nvSpPr>
      <dsp:spPr>
        <a:xfrm>
          <a:off x="13489781" y="3254374"/>
          <a:ext cx="2451099" cy="32676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smtClean="0"/>
            <a:t>负责按照结算周期对商户进行结算并生成结算单</a:t>
          </a:r>
          <a:endParaRPr lang="zh-CN" altLang="en-US" sz="3000" kern="1200" dirty="0"/>
        </a:p>
      </dsp:txBody>
      <dsp:txXfrm>
        <a:off x="13561571" y="3326164"/>
        <a:ext cx="2307519" cy="3124024"/>
      </dsp:txXfrm>
    </dsp:sp>
    <dsp:sp modelId="{FE10A1F1-F556-4DF3-9EF8-AAED32655ABF}">
      <dsp:nvSpPr>
        <dsp:cNvPr id="0" name=""/>
        <dsp:cNvSpPr/>
      </dsp:nvSpPr>
      <dsp:spPr>
        <a:xfrm>
          <a:off x="13489781" y="7024687"/>
          <a:ext cx="2451099" cy="32676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lvl="0" algn="ctr" defTabSz="1333500">
            <a:lnSpc>
              <a:spcPct val="90000"/>
            </a:lnSpc>
            <a:spcBef>
              <a:spcPct val="0"/>
            </a:spcBef>
            <a:spcAft>
              <a:spcPct val="35000"/>
            </a:spcAft>
          </a:pPr>
          <a:r>
            <a:rPr lang="zh-CN" altLang="en-US" sz="3000" kern="1200" smtClean="0"/>
            <a:t>负责生成商户结算数据</a:t>
          </a:r>
          <a:endParaRPr lang="zh-CN" altLang="en-US" sz="3000" kern="1200" dirty="0"/>
        </a:p>
      </dsp:txBody>
      <dsp:txXfrm>
        <a:off x="13561571" y="7096477"/>
        <a:ext cx="2307519" cy="3124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4B76-21D9-4EF6-8814-11171273EA52}">
      <dsp:nvSpPr>
        <dsp:cNvPr id="0" name=""/>
        <dsp:cNvSpPr/>
      </dsp:nvSpPr>
      <dsp:spPr>
        <a:xfrm>
          <a:off x="1271856" y="419333"/>
          <a:ext cx="8928814" cy="35715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zh-CN" altLang="en-US" sz="6500" kern="1200" dirty="0" smtClean="0"/>
            <a:t>帐实相符</a:t>
          </a:r>
          <a:endParaRPr lang="zh-CN" altLang="en-US" sz="6500" kern="1200" dirty="0"/>
        </a:p>
      </dsp:txBody>
      <dsp:txXfrm>
        <a:off x="3057619" y="419333"/>
        <a:ext cx="5357289" cy="3571525"/>
      </dsp:txXfrm>
    </dsp:sp>
    <dsp:sp modelId="{5F546EB1-AF98-4991-A877-501F23C6919F}">
      <dsp:nvSpPr>
        <dsp:cNvPr id="0" name=""/>
        <dsp:cNvSpPr/>
      </dsp:nvSpPr>
      <dsp:spPr>
        <a:xfrm>
          <a:off x="9365425" y="802452"/>
          <a:ext cx="7410916" cy="296436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zh-CN" altLang="en-US" sz="6500" kern="1200" dirty="0" smtClean="0"/>
            <a:t>资金渠道对</a:t>
          </a:r>
          <a:r>
            <a:rPr lang="zh-CN" altLang="en-US" sz="6500" kern="1200" dirty="0" smtClean="0"/>
            <a:t>账</a:t>
          </a:r>
          <a:endParaRPr lang="zh-CN" altLang="en-US" sz="6500" kern="1200" dirty="0"/>
        </a:p>
      </dsp:txBody>
      <dsp:txXfrm>
        <a:off x="10847608" y="802452"/>
        <a:ext cx="4446550" cy="2964366"/>
      </dsp:txXfrm>
    </dsp:sp>
    <dsp:sp modelId="{AA828072-439F-46FE-9AD6-B3DABB685A1A}">
      <dsp:nvSpPr>
        <dsp:cNvPr id="0" name=""/>
        <dsp:cNvSpPr/>
      </dsp:nvSpPr>
      <dsp:spPr>
        <a:xfrm>
          <a:off x="1212437" y="4244080"/>
          <a:ext cx="8928814" cy="35715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zh-CN" altLang="en-US" sz="6500" kern="1200" dirty="0" smtClean="0"/>
            <a:t>账账相符</a:t>
          </a:r>
          <a:endParaRPr lang="zh-CN" altLang="en-US" sz="6500" kern="1200" dirty="0"/>
        </a:p>
      </dsp:txBody>
      <dsp:txXfrm>
        <a:off x="2998200" y="4244080"/>
        <a:ext cx="5357289" cy="3571525"/>
      </dsp:txXfrm>
    </dsp:sp>
    <dsp:sp modelId="{A0B17AFE-4C2D-469D-8B24-3CA4C10B2114}">
      <dsp:nvSpPr>
        <dsp:cNvPr id="0" name=""/>
        <dsp:cNvSpPr/>
      </dsp:nvSpPr>
      <dsp:spPr>
        <a:xfrm>
          <a:off x="9365425" y="4538039"/>
          <a:ext cx="7410916" cy="296436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zh-CN" altLang="en-US" sz="6500" kern="1200" dirty="0" smtClean="0"/>
            <a:t>账务与会计对账</a:t>
          </a:r>
          <a:endParaRPr lang="zh-CN" altLang="en-US" sz="6500" kern="1200" dirty="0"/>
        </a:p>
      </dsp:txBody>
      <dsp:txXfrm>
        <a:off x="10847608" y="4538039"/>
        <a:ext cx="4446550" cy="2964366"/>
      </dsp:txXfrm>
    </dsp:sp>
    <dsp:sp modelId="{9A29D676-F9CD-43EF-A098-A9696F73412C}">
      <dsp:nvSpPr>
        <dsp:cNvPr id="0" name=""/>
        <dsp:cNvSpPr/>
      </dsp:nvSpPr>
      <dsp:spPr>
        <a:xfrm>
          <a:off x="1202826" y="8113650"/>
          <a:ext cx="8928814" cy="357152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zh-CN" altLang="en-US" sz="6500" kern="1200" dirty="0" smtClean="0"/>
            <a:t>账证相符</a:t>
          </a:r>
          <a:endParaRPr lang="zh-CN" altLang="en-US" sz="6500" kern="1200" dirty="0"/>
        </a:p>
      </dsp:txBody>
      <dsp:txXfrm>
        <a:off x="2988589" y="8113650"/>
        <a:ext cx="5357289" cy="3571525"/>
      </dsp:txXfrm>
    </dsp:sp>
    <dsp:sp modelId="{7CB9C9CE-A7CD-4C33-B798-CEF84441F1A8}">
      <dsp:nvSpPr>
        <dsp:cNvPr id="0" name=""/>
        <dsp:cNvSpPr/>
      </dsp:nvSpPr>
      <dsp:spPr>
        <a:xfrm>
          <a:off x="9365425" y="8385621"/>
          <a:ext cx="7410916" cy="2964366"/>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zh-CN" altLang="en-US" sz="6500" kern="1200" dirty="0" smtClean="0"/>
            <a:t>业务与账务对账</a:t>
          </a:r>
          <a:endParaRPr lang="zh-CN" altLang="en-US" sz="6500" kern="1200" dirty="0"/>
        </a:p>
      </dsp:txBody>
      <dsp:txXfrm>
        <a:off x="10847608" y="8385621"/>
        <a:ext cx="4446550" cy="2964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2A692-237A-4B20-AECB-D148420767DE}">
      <dsp:nvSpPr>
        <dsp:cNvPr id="0" name=""/>
        <dsp:cNvSpPr/>
      </dsp:nvSpPr>
      <dsp:spPr>
        <a:xfrm>
          <a:off x="1457205" y="0"/>
          <a:ext cx="16515001" cy="10837333"/>
        </a:xfrm>
        <a:prstGeom prst="rightArrow">
          <a:avLst/>
        </a:prstGeom>
        <a:gradFill rotWithShape="0">
          <a:gsLst>
            <a:gs pos="0">
              <a:schemeClr val="accent1">
                <a:tint val="40000"/>
                <a:hueOff val="0"/>
                <a:satOff val="0"/>
                <a:lumOff val="0"/>
                <a:alphaOff val="0"/>
                <a:tint val="100000"/>
                <a:shade val="100000"/>
                <a:satMod val="129999"/>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F5E17A12-A453-4F4A-8BAF-010715912175}">
      <dsp:nvSpPr>
        <dsp:cNvPr id="0" name=""/>
        <dsp:cNvSpPr/>
      </dsp:nvSpPr>
      <dsp:spPr>
        <a:xfrm>
          <a:off x="9064" y="3251199"/>
          <a:ext cx="4536547" cy="4334933"/>
        </a:xfrm>
        <a:prstGeom prst="roundRect">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zh-CN" altLang="en-US" sz="2700" kern="1200" dirty="0" smtClean="0"/>
            <a:t>文件下载（数据获取）</a:t>
          </a:r>
          <a:endParaRPr lang="zh-CN" altLang="en-US" sz="2700" kern="1200" dirty="0"/>
        </a:p>
        <a:p>
          <a:pPr marL="228600" lvl="1" indent="-228600" algn="l" defTabSz="933450">
            <a:lnSpc>
              <a:spcPct val="90000"/>
            </a:lnSpc>
            <a:spcBef>
              <a:spcPct val="0"/>
            </a:spcBef>
            <a:spcAft>
              <a:spcPct val="15000"/>
            </a:spcAft>
            <a:buChar char="••"/>
          </a:pPr>
          <a:r>
            <a:rPr lang="en-US" altLang="zh-CN" sz="2100" kern="1200" dirty="0" smtClean="0"/>
            <a:t>ftp</a:t>
          </a:r>
          <a:r>
            <a:rPr lang="zh-CN" altLang="en-US" sz="2100" kern="1200" dirty="0" smtClean="0"/>
            <a:t>下载</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文件接口下载</a:t>
          </a:r>
          <a:endParaRPr lang="zh-CN" altLang="en-US" sz="2100" kern="1200" dirty="0"/>
        </a:p>
        <a:p>
          <a:pPr marL="228600" lvl="1" indent="-228600" algn="l" defTabSz="933450">
            <a:lnSpc>
              <a:spcPct val="90000"/>
            </a:lnSpc>
            <a:spcBef>
              <a:spcPct val="0"/>
            </a:spcBef>
            <a:spcAft>
              <a:spcPct val="15000"/>
            </a:spcAft>
            <a:buChar char="••"/>
          </a:pPr>
          <a:r>
            <a:rPr lang="zh-CN" altLang="en-US" sz="2100" kern="1200" smtClean="0"/>
            <a:t>邮件</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数据库获取</a:t>
          </a:r>
          <a:endParaRPr lang="zh-CN" altLang="en-US" sz="2100" kern="1200" dirty="0"/>
        </a:p>
      </dsp:txBody>
      <dsp:txXfrm>
        <a:off x="220678" y="3462813"/>
        <a:ext cx="4113319" cy="3911705"/>
      </dsp:txXfrm>
    </dsp:sp>
    <dsp:sp modelId="{8119C9DE-F186-4F22-BD1A-64F2BC431D73}">
      <dsp:nvSpPr>
        <dsp:cNvPr id="0" name=""/>
        <dsp:cNvSpPr/>
      </dsp:nvSpPr>
      <dsp:spPr>
        <a:xfrm>
          <a:off x="4967310" y="3251199"/>
          <a:ext cx="4536547" cy="4334933"/>
        </a:xfrm>
        <a:prstGeom prst="roundRect">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zh-CN" altLang="en-US" sz="2700" kern="1200" dirty="0" smtClean="0"/>
            <a:t>文件解析（数据加工）</a:t>
          </a:r>
          <a:endParaRPr lang="zh-CN" altLang="en-US" sz="2700" kern="1200" dirty="0"/>
        </a:p>
        <a:p>
          <a:pPr marL="228600" lvl="1" indent="-228600" algn="l" defTabSz="933450">
            <a:lnSpc>
              <a:spcPct val="90000"/>
            </a:lnSpc>
            <a:spcBef>
              <a:spcPct val="0"/>
            </a:spcBef>
            <a:spcAft>
              <a:spcPct val="15000"/>
            </a:spcAft>
            <a:buChar char="••"/>
          </a:pPr>
          <a:r>
            <a:rPr lang="zh-CN" altLang="en-US" sz="2100" kern="1200" dirty="0" smtClean="0"/>
            <a:t>负责解析对账文件并将其格式化标准格式（不做深加工）。文件的格式包括：</a:t>
          </a:r>
          <a:r>
            <a:rPr lang="en-US" altLang="zh-CN" sz="2100" kern="1200" dirty="0" smtClean="0"/>
            <a:t>csv</a:t>
          </a:r>
          <a:r>
            <a:rPr lang="zh-CN" altLang="en-US" sz="2100" kern="1200" dirty="0" smtClean="0"/>
            <a:t>，</a:t>
          </a:r>
          <a:r>
            <a:rPr lang="en-US" altLang="zh-CN" sz="2100" kern="1200" dirty="0" smtClean="0"/>
            <a:t>excel</a:t>
          </a:r>
          <a:r>
            <a:rPr lang="zh-CN" altLang="en-US" sz="2100" kern="1200" dirty="0" smtClean="0"/>
            <a:t>，</a:t>
          </a:r>
          <a:r>
            <a:rPr lang="en-US" altLang="zh-CN" sz="2100" kern="1200" dirty="0" smtClean="0"/>
            <a:t>txt</a:t>
          </a:r>
          <a:r>
            <a:rPr lang="zh-CN" altLang="en-US" sz="2100" kern="1200" dirty="0" smtClean="0"/>
            <a:t>，</a:t>
          </a:r>
          <a:r>
            <a:rPr lang="en-US" altLang="zh-CN" sz="2100" kern="1200" dirty="0" smtClean="0"/>
            <a:t>zip</a:t>
          </a:r>
          <a:r>
            <a:rPr lang="zh-CN" altLang="en-US" sz="2100" kern="1200" dirty="0" smtClean="0"/>
            <a:t>，</a:t>
          </a:r>
          <a:r>
            <a:rPr lang="en-US" altLang="zh-CN" sz="2100" kern="1200" dirty="0" smtClean="0"/>
            <a:t>Xml</a:t>
          </a:r>
          <a:r>
            <a:rPr lang="zh-CN" altLang="en-US" sz="2100" kern="1200" dirty="0" smtClean="0"/>
            <a:t>与</a:t>
          </a:r>
          <a:r>
            <a:rPr lang="en-US" altLang="zh-CN" sz="2100" kern="1200" dirty="0" err="1" smtClean="0"/>
            <a:t>Json</a:t>
          </a:r>
          <a:r>
            <a:rPr lang="zh-CN" altLang="en-US" sz="2100" kern="1200" dirty="0" smtClean="0"/>
            <a:t>格式</a:t>
          </a:r>
          <a:r>
            <a:rPr lang="en-US" altLang="zh-CN" sz="2100" kern="1200" dirty="0" smtClean="0"/>
            <a:t>(</a:t>
          </a:r>
          <a:r>
            <a:rPr lang="zh-CN" altLang="en-US" sz="2100" kern="1200" dirty="0" smtClean="0"/>
            <a:t>罕见</a:t>
          </a:r>
          <a:r>
            <a:rPr lang="en-US" altLang="zh-CN" sz="2100" kern="1200" dirty="0" smtClean="0"/>
            <a:t>)</a:t>
          </a:r>
          <a:r>
            <a:rPr lang="zh-CN" altLang="en-US" sz="2100" kern="1200" dirty="0" smtClean="0"/>
            <a:t>；标准格式化数据格式：数据库存储与内存存储</a:t>
          </a:r>
          <a:endParaRPr lang="zh-CN" altLang="en-US" sz="2100" kern="1200" dirty="0"/>
        </a:p>
        <a:p>
          <a:pPr marL="228600" lvl="1" indent="-228600" algn="l" defTabSz="933450">
            <a:lnSpc>
              <a:spcPct val="90000"/>
            </a:lnSpc>
            <a:spcBef>
              <a:spcPct val="0"/>
            </a:spcBef>
            <a:spcAft>
              <a:spcPct val="15000"/>
            </a:spcAft>
            <a:buChar char="••"/>
          </a:pPr>
          <a:endParaRPr lang="zh-CN" altLang="en-US" sz="2100" kern="1200" dirty="0"/>
        </a:p>
      </dsp:txBody>
      <dsp:txXfrm>
        <a:off x="5178924" y="3462813"/>
        <a:ext cx="4113319" cy="3911705"/>
      </dsp:txXfrm>
    </dsp:sp>
    <dsp:sp modelId="{FEE054BB-6FB9-4789-ABDD-4CFAEA6AD1E6}">
      <dsp:nvSpPr>
        <dsp:cNvPr id="0" name=""/>
        <dsp:cNvSpPr/>
      </dsp:nvSpPr>
      <dsp:spPr>
        <a:xfrm>
          <a:off x="9925555" y="3251199"/>
          <a:ext cx="4536547" cy="4334933"/>
        </a:xfrm>
        <a:prstGeom prst="roundRect">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zh-CN" altLang="en-US" sz="2700" kern="1200" dirty="0" smtClean="0"/>
            <a:t>数据核对</a:t>
          </a:r>
          <a:endParaRPr lang="zh-CN" altLang="en-US" sz="2700" kern="1200" dirty="0"/>
        </a:p>
        <a:p>
          <a:pPr marL="228600" lvl="1" indent="-228600" algn="l" defTabSz="933450">
            <a:lnSpc>
              <a:spcPct val="90000"/>
            </a:lnSpc>
            <a:spcBef>
              <a:spcPct val="0"/>
            </a:spcBef>
            <a:spcAft>
              <a:spcPct val="15000"/>
            </a:spcAft>
            <a:buChar char="••"/>
          </a:pPr>
          <a:r>
            <a:rPr lang="zh-CN" altLang="en-US" sz="2100" kern="1200" dirty="0" smtClean="0"/>
            <a:t>负责对比交易系统与渠道系统的数据核对并将差异入库。核对主要信息包括（日期，订单号，交易类型，金额，币种，状态）和一些其他信息（费用）等</a:t>
          </a:r>
          <a:endParaRPr lang="zh-CN" altLang="en-US" sz="2100" kern="1200" dirty="0"/>
        </a:p>
      </dsp:txBody>
      <dsp:txXfrm>
        <a:off x="10137169" y="3462813"/>
        <a:ext cx="4113319" cy="3911705"/>
      </dsp:txXfrm>
    </dsp:sp>
    <dsp:sp modelId="{F7673C96-5346-4D6C-A4F4-6418B9C81626}">
      <dsp:nvSpPr>
        <dsp:cNvPr id="0" name=""/>
        <dsp:cNvSpPr/>
      </dsp:nvSpPr>
      <dsp:spPr>
        <a:xfrm>
          <a:off x="14883800" y="3251199"/>
          <a:ext cx="4536547" cy="4334933"/>
        </a:xfrm>
        <a:prstGeom prst="roundRect">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zh-CN" altLang="en-US" sz="2700" kern="1200" dirty="0" smtClean="0"/>
            <a:t>差错处理</a:t>
          </a:r>
          <a:endParaRPr lang="zh-CN" altLang="en-US" sz="2700" kern="1200" dirty="0"/>
        </a:p>
        <a:p>
          <a:pPr marL="228600" lvl="1" indent="-228600" algn="l" defTabSz="933450">
            <a:lnSpc>
              <a:spcPct val="90000"/>
            </a:lnSpc>
            <a:spcBef>
              <a:spcPct val="0"/>
            </a:spcBef>
            <a:spcAft>
              <a:spcPct val="15000"/>
            </a:spcAft>
            <a:buChar char="••"/>
          </a:pPr>
          <a:r>
            <a:rPr lang="zh-CN" altLang="en-US" sz="2100" kern="1200" dirty="0" smtClean="0"/>
            <a:t>负责处理一些可预见行的异常数据进行自动化</a:t>
          </a:r>
          <a:r>
            <a:rPr lang="zh-CN" altLang="en-US" sz="2100" b="1" i="0" kern="1200" dirty="0" smtClean="0"/>
            <a:t>平帐处理</a:t>
          </a:r>
          <a:r>
            <a:rPr lang="zh-CN" altLang="en-US" sz="2100" kern="1200" dirty="0" smtClean="0"/>
            <a:t>：长款，短款，金额不一致等</a:t>
          </a:r>
          <a:endParaRPr lang="zh-CN" altLang="en-US" sz="2100" kern="1200" dirty="0"/>
        </a:p>
      </dsp:txBody>
      <dsp:txXfrm>
        <a:off x="15095414" y="3462813"/>
        <a:ext cx="4113319" cy="39117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F9D9A47D-45F7-4225-8F8B-69F35535CB96}" type="datetimeFigureOut">
              <a:rPr lang="zh-CN" altLang="en-US" smtClean="0"/>
              <a:t>2020/1/15</a:t>
            </a:fld>
            <a:endParaRPr lang="zh-CN" altLang="en-US"/>
          </a:p>
        </p:txBody>
      </p:sp>
      <p:sp>
        <p:nvSpPr>
          <p:cNvPr id="4" name="页脚占位符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773972A4-FED1-4170-BB6B-350A1D8FC068}" type="slidenum">
              <a:rPr lang="zh-CN" altLang="en-US" smtClean="0"/>
              <a:t>‹#›</a:t>
            </a:fld>
            <a:endParaRPr lang="zh-CN" altLang="en-US"/>
          </a:p>
        </p:txBody>
      </p:sp>
    </p:spTree>
    <p:extLst>
      <p:ext uri="{BB962C8B-B14F-4D97-AF65-F5344CB8AC3E}">
        <p14:creationId xmlns:p14="http://schemas.microsoft.com/office/powerpoint/2010/main" val="2429173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2697163" y="509588"/>
            <a:ext cx="4532312" cy="2549525"/>
          </a:xfrm>
          <a:prstGeom prst="rect">
            <a:avLst/>
          </a:prstGeom>
        </p:spPr>
        <p:txBody>
          <a:bodyPr/>
          <a:lstStyle/>
          <a:p>
            <a:endParaRPr/>
          </a:p>
        </p:txBody>
      </p:sp>
      <p:sp>
        <p:nvSpPr>
          <p:cNvPr id="26" name="Shape 26"/>
          <p:cNvSpPr>
            <a:spLocks noGrp="1"/>
          </p:cNvSpPr>
          <p:nvPr>
            <p:ph type="body" sz="quarter" idx="1"/>
          </p:nvPr>
        </p:nvSpPr>
        <p:spPr>
          <a:xfrm>
            <a:off x="1323552" y="3228896"/>
            <a:ext cx="7279535" cy="3058954"/>
          </a:xfrm>
          <a:prstGeom prst="rect">
            <a:avLst/>
          </a:prstGeom>
        </p:spPr>
        <p:txBody>
          <a:bodyPr/>
          <a:lstStyle/>
          <a:p>
            <a:endParaRPr/>
          </a:p>
        </p:txBody>
      </p:sp>
    </p:spTree>
    <p:extLst>
      <p:ext uri="{BB962C8B-B14F-4D97-AF65-F5344CB8AC3E}">
        <p14:creationId xmlns:p14="http://schemas.microsoft.com/office/powerpoint/2010/main" val="393718562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Microsoft YaHei"/>
      </a:defRPr>
    </a:lvl1pPr>
    <a:lvl2pPr indent="228600" defTabSz="457200" latinLnBrk="0">
      <a:lnSpc>
        <a:spcPct val="117999"/>
      </a:lnSpc>
      <a:defRPr sz="2200">
        <a:latin typeface="+mn-lt"/>
        <a:ea typeface="+mn-ea"/>
        <a:cs typeface="+mn-cs"/>
        <a:sym typeface="Microsoft YaHei"/>
      </a:defRPr>
    </a:lvl2pPr>
    <a:lvl3pPr indent="457200" defTabSz="457200" latinLnBrk="0">
      <a:lnSpc>
        <a:spcPct val="117999"/>
      </a:lnSpc>
      <a:defRPr sz="2200">
        <a:latin typeface="+mn-lt"/>
        <a:ea typeface="+mn-ea"/>
        <a:cs typeface="+mn-cs"/>
        <a:sym typeface="Microsoft YaHei"/>
      </a:defRPr>
    </a:lvl3pPr>
    <a:lvl4pPr indent="685800" defTabSz="457200" latinLnBrk="0">
      <a:lnSpc>
        <a:spcPct val="117999"/>
      </a:lnSpc>
      <a:defRPr sz="2200">
        <a:latin typeface="+mn-lt"/>
        <a:ea typeface="+mn-ea"/>
        <a:cs typeface="+mn-cs"/>
        <a:sym typeface="Microsoft YaHei"/>
      </a:defRPr>
    </a:lvl4pPr>
    <a:lvl5pPr indent="914400" defTabSz="457200" latinLnBrk="0">
      <a:lnSpc>
        <a:spcPct val="117999"/>
      </a:lnSpc>
      <a:defRPr sz="2200">
        <a:latin typeface="+mn-lt"/>
        <a:ea typeface="+mn-ea"/>
        <a:cs typeface="+mn-cs"/>
        <a:sym typeface="Microsoft YaHei"/>
      </a:defRPr>
    </a:lvl5pPr>
    <a:lvl6pPr indent="1143000" defTabSz="457200" latinLnBrk="0">
      <a:lnSpc>
        <a:spcPct val="117999"/>
      </a:lnSpc>
      <a:defRPr sz="2200">
        <a:latin typeface="+mn-lt"/>
        <a:ea typeface="+mn-ea"/>
        <a:cs typeface="+mn-cs"/>
        <a:sym typeface="Microsoft YaHei"/>
      </a:defRPr>
    </a:lvl6pPr>
    <a:lvl7pPr indent="1371600" defTabSz="457200" latinLnBrk="0">
      <a:lnSpc>
        <a:spcPct val="117999"/>
      </a:lnSpc>
      <a:defRPr sz="2200">
        <a:latin typeface="+mn-lt"/>
        <a:ea typeface="+mn-ea"/>
        <a:cs typeface="+mn-cs"/>
        <a:sym typeface="Microsoft YaHei"/>
      </a:defRPr>
    </a:lvl7pPr>
    <a:lvl8pPr indent="1600200" defTabSz="457200" latinLnBrk="0">
      <a:lnSpc>
        <a:spcPct val="117999"/>
      </a:lnSpc>
      <a:defRPr sz="2200">
        <a:latin typeface="+mn-lt"/>
        <a:ea typeface="+mn-ea"/>
        <a:cs typeface="+mn-cs"/>
        <a:sym typeface="Microsoft YaHei"/>
      </a:defRPr>
    </a:lvl8pPr>
    <a:lvl9pPr indent="1828800" defTabSz="457200" latinLnBrk="0">
      <a:lnSpc>
        <a:spcPct val="117999"/>
      </a:lnSpc>
      <a:defRPr sz="2200">
        <a:latin typeface="+mn-lt"/>
        <a:ea typeface="+mn-ea"/>
        <a:cs typeface="+mn-cs"/>
        <a:sym typeface="Microsoft YaHe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600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086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2083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6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165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88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596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770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11949757" y="13081000"/>
            <a:ext cx="471786" cy="495300"/>
          </a:xfrm>
          <a:prstGeom prst="rect">
            <a:avLst/>
          </a:prstGeom>
        </p:spPr>
        <p:txBody>
          <a:bodyPr lIns="50800" tIns="50800" rIns="50800" bIns="50800"/>
          <a:lstStyle>
            <a:lvl1pPr defTabSz="825500">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拷贝 1">
    <p:spTree>
      <p:nvGrpSpPr>
        <p:cNvPr id="1" name=""/>
        <p:cNvGrpSpPr/>
        <p:nvPr/>
      </p:nvGrpSpPr>
      <p:grpSpPr>
        <a:xfrm>
          <a:off x="0" y="0"/>
          <a:ext cx="0" cy="0"/>
          <a:chOff x="0" y="0"/>
          <a:chExt cx="0" cy="0"/>
        </a:xfrm>
      </p:grpSpPr>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p:nvPr/>
        </p:nvSpPr>
        <p:spPr>
          <a:xfrm>
            <a:off x="-1" y="0"/>
            <a:ext cx="24384001" cy="13716001"/>
          </a:xfrm>
          <a:prstGeom prst="rect">
            <a:avLst/>
          </a:prstGeom>
          <a:solidFill>
            <a:srgbClr val="1C3368"/>
          </a:solidFill>
          <a:ln w="3175">
            <a:miter lim="400000"/>
          </a:ln>
        </p:spPr>
        <p:txBody>
          <a:bodyPr lIns="71437" tIns="71437" rIns="71437" bIns="71437" anchor="ctr"/>
          <a:lstStyle/>
          <a:p>
            <a:pPr defTabSz="584200">
              <a:defRPr sz="4200">
                <a:solidFill>
                  <a:srgbClr val="FFFFFF"/>
                </a:solidFill>
              </a:defRPr>
            </a:pPr>
            <a:endParaRPr/>
          </a:p>
        </p:txBody>
      </p:sp>
      <p:sp>
        <p:nvSpPr>
          <p:cNvPr id="3" name="标题文本"/>
          <p:cNvSpPr txBox="1">
            <a:spLocks noGrp="1"/>
          </p:cNvSpPr>
          <p:nvPr>
            <p:ph type="title"/>
          </p:nvPr>
        </p:nvSpPr>
        <p:spPr>
          <a:xfrm>
            <a:off x="719999" y="285999"/>
            <a:ext cx="22944002" cy="1440001"/>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719999" y="2663957"/>
            <a:ext cx="22944001" cy="9543673"/>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23390727" y="12960001"/>
            <a:ext cx="513061" cy="536576"/>
          </a:xfrm>
          <a:prstGeom prst="rect">
            <a:avLst/>
          </a:prstGeom>
          <a:ln w="12700">
            <a:miter lim="400000"/>
          </a:ln>
        </p:spPr>
        <p:txBody>
          <a:bodyPr wrap="none" lIns="71437" tIns="71437" rIns="71437" bIns="71437">
            <a:spAutoFit/>
          </a:bodyPr>
          <a:lstStyle>
            <a:lvl1pPr defTabSz="584200">
              <a:defRPr sz="2400">
                <a:solidFill>
                  <a:srgbClr val="53585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1pPr>
      <a:lvl2pPr marL="0" marR="0" indent="2286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2pPr>
      <a:lvl3pPr marL="0" marR="0" indent="4572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3pPr>
      <a:lvl4pPr marL="0" marR="0" indent="6858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4pPr>
      <a:lvl5pPr marL="0" marR="0" indent="9144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5pPr>
      <a:lvl6pPr marL="0" marR="0" indent="11430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6pPr>
      <a:lvl7pPr marL="0" marR="0" indent="13716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7pPr>
      <a:lvl8pPr marL="0" marR="0" indent="16002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8pPr>
      <a:lvl9pPr marL="0" marR="0" indent="1828800" algn="l" defTabSz="584200" latinLnBrk="0">
        <a:lnSpc>
          <a:spcPct val="90000"/>
        </a:lnSpc>
        <a:spcBef>
          <a:spcPts val="0"/>
        </a:spcBef>
        <a:spcAft>
          <a:spcPts val="0"/>
        </a:spcAft>
        <a:buClrTx/>
        <a:buSzTx/>
        <a:buFontTx/>
        <a:buNone/>
        <a:tabLst/>
        <a:defRPr sz="4200" b="0" i="0" u="none" strike="noStrike" cap="none" spc="0" baseline="0">
          <a:ln>
            <a:noFill/>
          </a:ln>
          <a:solidFill>
            <a:srgbClr val="797979"/>
          </a:solidFill>
          <a:uFillTx/>
          <a:latin typeface="+mn-lt"/>
          <a:ea typeface="+mn-ea"/>
          <a:cs typeface="+mn-cs"/>
          <a:sym typeface="Microsoft YaHei"/>
        </a:defRPr>
      </a:lvl9pPr>
    </p:titleStyle>
    <p:bodyStyle>
      <a:lvl1pPr marL="0" marR="0" indent="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1pPr>
      <a:lvl2pPr marL="0" marR="0" indent="2286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2pPr>
      <a:lvl3pPr marL="0" marR="0" indent="4572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3pPr>
      <a:lvl4pPr marL="0" marR="0" indent="6858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4pPr>
      <a:lvl5pPr marL="0" marR="0" indent="9144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5pPr>
      <a:lvl6pPr marL="0" marR="0" indent="11430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6pPr>
      <a:lvl7pPr marL="0" marR="0" indent="13716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7pPr>
      <a:lvl8pPr marL="0" marR="0" indent="16002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8pPr>
      <a:lvl9pPr marL="0" marR="0" indent="1828800" algn="l" defTabSz="584200" latinLnBrk="0">
        <a:lnSpc>
          <a:spcPct val="100000"/>
        </a:lnSpc>
        <a:spcBef>
          <a:spcPts val="2000"/>
        </a:spcBef>
        <a:spcAft>
          <a:spcPts val="0"/>
        </a:spcAft>
        <a:buClrTx/>
        <a:buSzTx/>
        <a:buFontTx/>
        <a:buNone/>
        <a:tabLst/>
        <a:defRPr sz="3600" b="0" i="0" u="none" strike="noStrike" cap="none" spc="0" baseline="0">
          <a:ln>
            <a:noFill/>
          </a:ln>
          <a:solidFill>
            <a:srgbClr val="53585F"/>
          </a:solidFill>
          <a:uFillTx/>
          <a:latin typeface="+mn-lt"/>
          <a:ea typeface="+mn-ea"/>
          <a:cs typeface="+mn-cs"/>
          <a:sym typeface="Microsoft YaHei"/>
        </a:defRPr>
      </a:lvl9pPr>
    </p:bodyStyle>
    <p:otherStyle>
      <a:lvl1pPr marL="0" marR="0" indent="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1pPr>
      <a:lvl2pPr marL="0" marR="0" indent="2286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2pPr>
      <a:lvl3pPr marL="0" marR="0" indent="4572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3pPr>
      <a:lvl4pPr marL="0" marR="0" indent="6858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4pPr>
      <a:lvl5pPr marL="0" marR="0" indent="9144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5pPr>
      <a:lvl6pPr marL="0" marR="0" indent="11430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6pPr>
      <a:lvl7pPr marL="0" marR="0" indent="13716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7pPr>
      <a:lvl8pPr marL="0" marR="0" indent="16002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8pPr>
      <a:lvl9pPr marL="0" marR="0" indent="1828800" algn="ctr" defTabSz="5842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Microsoft YaHe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像" descr="图像"/>
          <p:cNvPicPr>
            <a:picLocks noChangeAspect="1"/>
          </p:cNvPicPr>
          <p:nvPr/>
        </p:nvPicPr>
        <p:blipFill>
          <a:blip r:embed="rId2"/>
          <a:stretch>
            <a:fillRect/>
          </a:stretch>
        </p:blipFill>
        <p:spPr>
          <a:xfrm>
            <a:off x="0" y="9823"/>
            <a:ext cx="28218760" cy="13707667"/>
          </a:xfrm>
          <a:prstGeom prst="rect">
            <a:avLst/>
          </a:prstGeom>
          <a:ln w="12700">
            <a:miter lim="400000"/>
          </a:ln>
        </p:spPr>
      </p:pic>
      <p:pic>
        <p:nvPicPr>
          <p:cNvPr id="29" name="图像" descr="图像"/>
          <p:cNvPicPr>
            <a:picLocks noChangeAspect="1"/>
          </p:cNvPicPr>
          <p:nvPr/>
        </p:nvPicPr>
        <p:blipFill>
          <a:blip r:embed="rId3"/>
          <a:stretch>
            <a:fillRect/>
          </a:stretch>
        </p:blipFill>
        <p:spPr>
          <a:xfrm>
            <a:off x="20662082" y="821596"/>
            <a:ext cx="2914169" cy="862941"/>
          </a:xfrm>
          <a:prstGeom prst="rect">
            <a:avLst/>
          </a:prstGeom>
          <a:ln w="12700">
            <a:miter lim="400000"/>
          </a:ln>
        </p:spPr>
      </p:pic>
      <p:pic>
        <p:nvPicPr>
          <p:cNvPr id="6" name="图像" descr="图像"/>
          <p:cNvPicPr>
            <a:picLocks noChangeAspect="1"/>
          </p:cNvPicPr>
          <p:nvPr/>
        </p:nvPicPr>
        <p:blipFill>
          <a:blip r:embed="rId4"/>
          <a:stretch>
            <a:fillRect/>
          </a:stretch>
        </p:blipFill>
        <p:spPr>
          <a:xfrm>
            <a:off x="21473625" y="12657234"/>
            <a:ext cx="1907399" cy="564819"/>
          </a:xfrm>
          <a:prstGeom prst="rect">
            <a:avLst/>
          </a:prstGeom>
          <a:ln w="12700">
            <a:miter lim="400000"/>
          </a:ln>
        </p:spPr>
      </p:pic>
      <p:sp>
        <p:nvSpPr>
          <p:cNvPr id="2" name="文本框 1"/>
          <p:cNvSpPr txBox="1"/>
          <p:nvPr/>
        </p:nvSpPr>
        <p:spPr>
          <a:xfrm>
            <a:off x="3517762" y="5924850"/>
            <a:ext cx="856644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CN" altLang="en-US" sz="6000" b="1" dirty="0" smtClean="0">
                <a:solidFill>
                  <a:schemeClr val="bg1"/>
                </a:solidFill>
              </a:rPr>
              <a:t>支付对账（第三方支付）</a:t>
            </a:r>
            <a:endParaRPr kumimoji="0" lang="zh-CN" altLang="en-US" sz="6000" b="1" i="0" u="none" strike="noStrike" cap="none" spc="0" normalizeH="0" baseline="0" dirty="0">
              <a:ln>
                <a:noFill/>
              </a:ln>
              <a:solidFill>
                <a:schemeClr val="bg1"/>
              </a:solidFill>
              <a:effectLst/>
              <a:uFillTx/>
              <a:sym typeface="Microsoft YaHei"/>
            </a:endParaRPr>
          </a:p>
        </p:txBody>
      </p:sp>
      <p:sp>
        <p:nvSpPr>
          <p:cNvPr id="7" name="文本框 6">
            <a:extLst>
              <a:ext uri="{FF2B5EF4-FFF2-40B4-BE49-F238E27FC236}">
                <a16:creationId xmlns:a16="http://schemas.microsoft.com/office/drawing/2014/main" xmlns="" id="{BDCE3ACA-154A-4B9D-BF07-371158989E62}"/>
              </a:ext>
            </a:extLst>
          </p:cNvPr>
          <p:cNvSpPr txBox="1"/>
          <p:nvPr/>
        </p:nvSpPr>
        <p:spPr>
          <a:xfrm>
            <a:off x="17016735" y="10208052"/>
            <a:ext cx="112851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zh-CN" altLang="en-US" sz="4000" b="1" dirty="0" smtClean="0">
                <a:solidFill>
                  <a:schemeClr val="bg1"/>
                </a:solidFill>
              </a:rPr>
              <a:t>陈浩</a:t>
            </a:r>
            <a:endParaRPr kumimoji="0" lang="zh-CN" altLang="en-US" sz="4000" b="1" i="0" u="none" strike="noStrike" cap="none" spc="0" normalizeH="0" baseline="0" dirty="0">
              <a:ln>
                <a:noFill/>
              </a:ln>
              <a:solidFill>
                <a:schemeClr val="bg1"/>
              </a:solidFill>
              <a:effectLst/>
              <a:uFillTx/>
              <a:sym typeface="Microsoft YaHei"/>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§3</a:t>
            </a:r>
            <a:r>
              <a:rPr lang="zh-CN" altLang="en-US" dirty="0" smtClean="0"/>
              <a:t>：数据核对（</a:t>
            </a:r>
            <a:r>
              <a:rPr lang="zh-CN" altLang="en-US" dirty="0"/>
              <a:t>扎帐</a:t>
            </a:r>
            <a:r>
              <a:rPr lang="zh-CN" altLang="en-US" dirty="0" smtClean="0"/>
              <a:t>）</a:t>
            </a:r>
            <a:endParaRPr dirty="0"/>
          </a:p>
        </p:txBody>
      </p:sp>
      <p:pic>
        <p:nvPicPr>
          <p:cNvPr id="20" name="asdasdas未标题-1.png" descr="asdasdas未标题-1.png"/>
          <p:cNvPicPr>
            <a:picLocks noChangeAspect="1"/>
          </p:cNvPicPr>
          <p:nvPr/>
        </p:nvPicPr>
        <p:blipFill>
          <a:blip r:embed="rId3"/>
          <a:stretch>
            <a:fillRect/>
          </a:stretch>
        </p:blipFill>
        <p:spPr>
          <a:xfrm>
            <a:off x="21473625" y="12657234"/>
            <a:ext cx="1907399" cy="564819"/>
          </a:xfrm>
          <a:prstGeom prst="rect">
            <a:avLst/>
          </a:prstGeom>
          <a:ln w="12700">
            <a:miter lim="400000"/>
          </a:ln>
        </p:spPr>
      </p:pic>
      <p:sp>
        <p:nvSpPr>
          <p:cNvPr id="2" name="文本框 1"/>
          <p:cNvSpPr txBox="1"/>
          <p:nvPr/>
        </p:nvSpPr>
        <p:spPr>
          <a:xfrm>
            <a:off x="1080550" y="2090193"/>
            <a:ext cx="13088519" cy="241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zh-CN" altLang="en-US" dirty="0" smtClean="0"/>
              <a:t>核对基本方法：</a:t>
            </a:r>
            <a:endParaRPr lang="en-US" altLang="zh-CN" dirty="0" smtClean="0"/>
          </a:p>
          <a:p>
            <a:pPr marL="0" marR="0" indent="0" algn="l" defTabSz="825500" rtl="0" fontAlgn="auto" latinLnBrk="0" hangingPunct="0">
              <a:lnSpc>
                <a:spcPct val="100000"/>
              </a:lnSpc>
              <a:spcBef>
                <a:spcPts val="0"/>
              </a:spcBef>
              <a:spcAft>
                <a:spcPts val="0"/>
              </a:spcAft>
              <a:buClrTx/>
              <a:buSzTx/>
              <a:buFontTx/>
              <a:buNone/>
              <a:tabLst/>
            </a:pPr>
            <a:endParaRPr lang="en-US" altLang="zh-CN" dirty="0" smtClean="0"/>
          </a:p>
          <a:p>
            <a:pPr marL="0" marR="0" indent="0" algn="l" defTabSz="825500" rtl="0" fontAlgn="auto" latinLnBrk="0" hangingPunct="0">
              <a:lnSpc>
                <a:spcPct val="100000"/>
              </a:lnSpc>
              <a:spcBef>
                <a:spcPts val="0"/>
              </a:spcBef>
              <a:spcAft>
                <a:spcPts val="0"/>
              </a:spcAft>
              <a:buClrTx/>
              <a:buSzTx/>
              <a:buFontTx/>
              <a:buNone/>
              <a:tabLst/>
            </a:pPr>
            <a:r>
              <a:rPr kumimoji="0" lang="en-US" altLang="zh-CN" sz="3000" b="0" i="0" u="none" strike="noStrike" cap="none" spc="0" normalizeH="0" baseline="0" dirty="0">
                <a:ln>
                  <a:noFill/>
                </a:ln>
                <a:solidFill>
                  <a:srgbClr val="000000"/>
                </a:solidFill>
                <a:effectLst/>
                <a:uFillTx/>
                <a:latin typeface="+mn-lt"/>
                <a:ea typeface="+mn-ea"/>
                <a:cs typeface="+mn-cs"/>
                <a:sym typeface="Microsoft YaHei"/>
              </a:rPr>
              <a:t>	</a:t>
            </a:r>
            <a:r>
              <a:rPr kumimoji="0" lang="en-US" altLang="zh-CN" sz="3000" b="0" i="0" u="none" strike="noStrike" cap="none" spc="0" normalizeH="0" baseline="0" dirty="0" smtClean="0">
                <a:ln>
                  <a:noFill/>
                </a:ln>
                <a:solidFill>
                  <a:srgbClr val="000000"/>
                </a:solidFill>
                <a:effectLst/>
                <a:uFillTx/>
                <a:latin typeface="+mn-lt"/>
                <a:ea typeface="+mn-ea"/>
                <a:cs typeface="+mn-cs"/>
                <a:sym typeface="Microsoft YaHei"/>
              </a:rPr>
              <a:t>1</a:t>
            </a:r>
            <a:r>
              <a:rPr kumimoji="0" lang="zh-CN" altLang="en-US" sz="3000" b="0" i="0" u="none" strike="noStrike" cap="none" spc="0" normalizeH="0" baseline="0" dirty="0" smtClean="0">
                <a:ln>
                  <a:noFill/>
                </a:ln>
                <a:solidFill>
                  <a:srgbClr val="000000"/>
                </a:solidFill>
                <a:effectLst/>
                <a:uFillTx/>
                <a:latin typeface="+mn-lt"/>
                <a:ea typeface="+mn-ea"/>
                <a:cs typeface="+mn-cs"/>
                <a:sym typeface="Microsoft YaHei"/>
              </a:rPr>
              <a:t>、以上有对账文件为基准，对比我方系统的交易记录，查找出差异记录</a:t>
            </a:r>
            <a:endParaRPr kumimoji="0" lang="en-US" altLang="zh-CN" sz="3000" b="0" i="0" u="none" strike="noStrike" cap="none" spc="0" normalizeH="0" baseline="0" dirty="0" smtClean="0">
              <a:ln>
                <a:noFill/>
              </a:ln>
              <a:solidFill>
                <a:srgbClr val="000000"/>
              </a:solidFill>
              <a:effectLst/>
              <a:uFillTx/>
              <a:latin typeface="+mn-lt"/>
              <a:ea typeface="+mn-ea"/>
              <a:cs typeface="+mn-cs"/>
              <a:sym typeface="Microsoft YaHei"/>
            </a:endParaRPr>
          </a:p>
          <a:p>
            <a:pPr marL="0" marR="0" indent="0" algn="l" defTabSz="825500" rtl="0" fontAlgn="auto" latinLnBrk="0" hangingPunct="0">
              <a:lnSpc>
                <a:spcPct val="100000"/>
              </a:lnSpc>
              <a:spcBef>
                <a:spcPts val="0"/>
              </a:spcBef>
              <a:spcAft>
                <a:spcPts val="0"/>
              </a:spcAft>
              <a:buClrTx/>
              <a:buSzTx/>
              <a:buFontTx/>
              <a:buNone/>
              <a:tabLst/>
            </a:pPr>
            <a:endParaRPr kumimoji="0" lang="en-US" altLang="zh-CN" sz="3000" b="0" i="0" u="none" strike="noStrike" cap="none" spc="0" normalizeH="0" baseline="0" dirty="0" smtClean="0">
              <a:ln>
                <a:noFill/>
              </a:ln>
              <a:solidFill>
                <a:srgbClr val="000000"/>
              </a:solidFill>
              <a:effectLst/>
              <a:uFillTx/>
              <a:latin typeface="+mn-lt"/>
              <a:ea typeface="+mn-ea"/>
              <a:cs typeface="+mn-cs"/>
              <a:sym typeface="Microsoft YaHei"/>
            </a:endParaRPr>
          </a:p>
          <a:p>
            <a:pPr marL="0" marR="0" indent="0" algn="l" defTabSz="825500" rtl="0" fontAlgn="auto" latinLnBrk="0" hangingPunct="0">
              <a:lnSpc>
                <a:spcPct val="100000"/>
              </a:lnSpc>
              <a:spcBef>
                <a:spcPts val="0"/>
              </a:spcBef>
              <a:spcAft>
                <a:spcPts val="0"/>
              </a:spcAft>
              <a:buClrTx/>
              <a:buSzTx/>
              <a:buFontTx/>
              <a:buNone/>
              <a:tabLst/>
            </a:pPr>
            <a:r>
              <a:rPr lang="en-US" altLang="zh-CN" dirty="0"/>
              <a:t>	</a:t>
            </a:r>
            <a:r>
              <a:rPr lang="en-US" altLang="zh-CN" dirty="0" smtClean="0"/>
              <a:t>2</a:t>
            </a:r>
            <a:r>
              <a:rPr lang="zh-CN" altLang="en-US" dirty="0" smtClean="0"/>
              <a:t>、以我方交易系统的记录为基准，对比上游对账文件，查找出差异记录</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
        <p:nvSpPr>
          <p:cNvPr id="3" name="文本框 2"/>
          <p:cNvSpPr txBox="1"/>
          <p:nvPr/>
        </p:nvSpPr>
        <p:spPr>
          <a:xfrm>
            <a:off x="1080550" y="4913558"/>
            <a:ext cx="20925600" cy="5180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000000"/>
                </a:solidFill>
                <a:effectLst/>
                <a:uFillTx/>
                <a:latin typeface="+mn-lt"/>
                <a:ea typeface="+mn-ea"/>
                <a:cs typeface="+mn-cs"/>
                <a:sym typeface="Microsoft YaHei"/>
              </a:rPr>
              <a:t>核对方式：</a:t>
            </a:r>
            <a:endParaRPr kumimoji="0" lang="en-US" altLang="zh-CN" sz="3000" b="0" i="0" u="none" strike="noStrike" cap="none" spc="0" normalizeH="0" baseline="0" dirty="0" smtClean="0">
              <a:ln>
                <a:noFill/>
              </a:ln>
              <a:solidFill>
                <a:srgbClr val="000000"/>
              </a:solidFill>
              <a:effectLst/>
              <a:uFillTx/>
              <a:latin typeface="+mn-lt"/>
              <a:ea typeface="+mn-ea"/>
              <a:cs typeface="+mn-cs"/>
              <a:sym typeface="Microsoft YaHei"/>
            </a:endParaRPr>
          </a:p>
          <a:p>
            <a:pPr marL="0" marR="0" indent="0" algn="l" defTabSz="825500" rtl="0" fontAlgn="auto" latinLnBrk="0" hangingPunct="0">
              <a:lnSpc>
                <a:spcPct val="100000"/>
              </a:lnSpc>
              <a:spcBef>
                <a:spcPts val="0"/>
              </a:spcBef>
              <a:spcAft>
                <a:spcPts val="0"/>
              </a:spcAft>
              <a:buClrTx/>
              <a:buSzTx/>
              <a:buFontTx/>
              <a:buNone/>
              <a:tabLst/>
            </a:pPr>
            <a:endParaRPr kumimoji="0" lang="en-US" altLang="zh-CN" sz="3000" b="0" i="0" u="none" strike="noStrike" cap="none" spc="0" normalizeH="0" baseline="0" dirty="0" smtClean="0">
              <a:ln>
                <a:noFill/>
              </a:ln>
              <a:solidFill>
                <a:srgbClr val="000000"/>
              </a:solidFill>
              <a:effectLst/>
              <a:uFillTx/>
              <a:latin typeface="+mn-lt"/>
              <a:ea typeface="+mn-ea"/>
              <a:cs typeface="+mn-cs"/>
              <a:sym typeface="Microsoft YaHei"/>
            </a:endParaRPr>
          </a:p>
          <a:p>
            <a:pPr marL="0" marR="0" indent="0" algn="l" defTabSz="825500" rtl="0" fontAlgn="auto" latinLnBrk="0" hangingPunct="0">
              <a:lnSpc>
                <a:spcPct val="100000"/>
              </a:lnSpc>
              <a:spcBef>
                <a:spcPts val="0"/>
              </a:spcBef>
              <a:spcAft>
                <a:spcPts val="0"/>
              </a:spcAft>
              <a:buClrTx/>
              <a:buSzTx/>
              <a:buFontTx/>
              <a:buNone/>
              <a:tabLst/>
            </a:pPr>
            <a:r>
              <a:rPr lang="en-US" altLang="zh-CN" dirty="0"/>
              <a:t>	</a:t>
            </a:r>
            <a:r>
              <a:rPr lang="en-US" altLang="zh-CN" dirty="0" smtClean="0"/>
              <a:t>1</a:t>
            </a:r>
            <a:r>
              <a:rPr lang="zh-CN" altLang="en-US" dirty="0" smtClean="0"/>
              <a:t>、逐行对比数据，分别以上游对账文件和本地交易系统记录。</a:t>
            </a:r>
            <a:endParaRPr lang="en-US" altLang="zh-CN" dirty="0" smtClean="0"/>
          </a:p>
          <a:p>
            <a:pPr marL="0" marR="0" indent="0" algn="l" defTabSz="825500" rtl="0" fontAlgn="auto" latinLnBrk="0" hangingPunct="0">
              <a:lnSpc>
                <a:spcPct val="100000"/>
              </a:lnSpc>
              <a:spcBef>
                <a:spcPts val="0"/>
              </a:spcBef>
              <a:spcAft>
                <a:spcPts val="0"/>
              </a:spcAft>
              <a:buClrTx/>
              <a:buSzTx/>
              <a:buFontTx/>
              <a:buNone/>
              <a:tabLst/>
            </a:pPr>
            <a:endParaRPr lang="en-US" altLang="zh-CN" dirty="0" smtClean="0"/>
          </a:p>
          <a:p>
            <a:pPr algn="l"/>
            <a:r>
              <a:rPr lang="en-US" altLang="zh-CN" dirty="0"/>
              <a:t>	2</a:t>
            </a:r>
            <a:r>
              <a:rPr lang="zh-CN" altLang="en-US" dirty="0" smtClean="0"/>
              <a:t>、使用数据库存储过程或者使用</a:t>
            </a:r>
            <a:r>
              <a:rPr lang="en-US" altLang="zh-CN" dirty="0" err="1" smtClean="0"/>
              <a:t>sql</a:t>
            </a:r>
            <a:r>
              <a:rPr lang="zh-CN" altLang="en-US" dirty="0" smtClean="0"/>
              <a:t>语句在数据库端完成核对，并查询出差异记录，这样对数据库的性能要求比较高。</a:t>
            </a:r>
            <a:endParaRPr lang="en-US" altLang="zh-CN" dirty="0" smtClean="0"/>
          </a:p>
          <a:p>
            <a:pPr algn="l"/>
            <a:endParaRPr lang="en-US" altLang="zh-CN" dirty="0" smtClean="0"/>
          </a:p>
          <a:p>
            <a:pPr algn="l"/>
            <a:r>
              <a:rPr lang="en-US" altLang="zh-CN" dirty="0" smtClean="0"/>
              <a:t>	3</a:t>
            </a:r>
            <a:r>
              <a:rPr lang="zh-CN" altLang="en-US" dirty="0" smtClean="0"/>
              <a:t>、基于</a:t>
            </a:r>
            <a:r>
              <a:rPr lang="en-US" altLang="zh-CN" dirty="0" err="1" smtClean="0"/>
              <a:t>redis</a:t>
            </a:r>
            <a:r>
              <a:rPr lang="zh-CN" altLang="en-US" dirty="0" smtClean="0"/>
              <a:t>对比，使用</a:t>
            </a:r>
            <a:r>
              <a:rPr lang="en-US" altLang="zh-CN" dirty="0" err="1" smtClean="0"/>
              <a:t>pipline</a:t>
            </a:r>
            <a:r>
              <a:rPr lang="zh-CN" altLang="en-US" dirty="0" smtClean="0"/>
              <a:t>进行数据导入，使用</a:t>
            </a:r>
            <a:r>
              <a:rPr lang="en-US" altLang="zh-CN" dirty="0" err="1" smtClean="0"/>
              <a:t>redis</a:t>
            </a:r>
            <a:r>
              <a:rPr lang="en-US" altLang="zh-CN" dirty="0" smtClean="0"/>
              <a:t> set</a:t>
            </a:r>
            <a:r>
              <a:rPr lang="zh-CN" altLang="en-US" dirty="0" smtClean="0"/>
              <a:t>集合的</a:t>
            </a:r>
            <a:r>
              <a:rPr lang="en-US" altLang="zh-CN" dirty="0" err="1" smtClean="0"/>
              <a:t>sdiff</a:t>
            </a:r>
            <a:r>
              <a:rPr lang="zh-CN" altLang="en-US" dirty="0"/>
              <a:t>（</a:t>
            </a:r>
            <a:r>
              <a:rPr lang="en-US" altLang="zh-CN" dirty="0"/>
              <a:t>A-A∩</a:t>
            </a:r>
            <a:r>
              <a:rPr lang="en-US" altLang="zh-CN" dirty="0" smtClean="0"/>
              <a:t>B</a:t>
            </a:r>
            <a:r>
              <a:rPr lang="zh-CN" altLang="en-US" dirty="0" smtClean="0"/>
              <a:t>）方法快速对比出差异结果。</a:t>
            </a:r>
            <a:endParaRPr lang="en-US" altLang="zh-CN" dirty="0" smtClean="0"/>
          </a:p>
          <a:p>
            <a:pPr algn="l"/>
            <a:endParaRPr lang="en-US" altLang="zh-CN" dirty="0"/>
          </a:p>
          <a:p>
            <a:pPr algn="l"/>
            <a:r>
              <a:rPr lang="en-US" altLang="zh-CN" dirty="0" smtClean="0"/>
              <a:t>	4</a:t>
            </a:r>
            <a:r>
              <a:rPr lang="zh-CN" altLang="en-US" dirty="0" smtClean="0"/>
              <a:t>、使用</a:t>
            </a:r>
            <a:r>
              <a:rPr lang="en-US" altLang="zh-CN" dirty="0" smtClean="0"/>
              <a:t>java8 Collection</a:t>
            </a:r>
            <a:r>
              <a:rPr lang="zh-CN" altLang="en-US" dirty="0" smtClean="0"/>
              <a:t>的</a:t>
            </a:r>
            <a:r>
              <a:rPr lang="en-US" altLang="zh-CN" dirty="0" smtClean="0"/>
              <a:t>Stream</a:t>
            </a:r>
            <a:r>
              <a:rPr lang="zh-CN" altLang="en-US" dirty="0" smtClean="0"/>
              <a:t>并行对比两组数据。</a:t>
            </a:r>
            <a:endParaRPr lang="en-US" altLang="zh-CN" dirty="0" smtClean="0"/>
          </a:p>
          <a:p>
            <a:pPr algn="l"/>
            <a:endParaRPr lang="en-US" altLang="zh-CN" dirty="0" smtClean="0"/>
          </a:p>
          <a:p>
            <a:pPr algn="l"/>
            <a:r>
              <a:rPr lang="en-US" altLang="zh-CN" dirty="0"/>
              <a:t>	</a:t>
            </a:r>
            <a:r>
              <a:rPr lang="en-US" altLang="zh-CN" dirty="0" smtClean="0"/>
              <a:t>5</a:t>
            </a:r>
            <a:r>
              <a:rPr lang="zh-CN" altLang="en-US" dirty="0" smtClean="0"/>
              <a:t>、使用</a:t>
            </a:r>
            <a:r>
              <a:rPr lang="en-US" altLang="zh-CN" dirty="0" err="1" smtClean="0"/>
              <a:t>hadoop</a:t>
            </a:r>
            <a:r>
              <a:rPr lang="zh-CN" altLang="en-US" dirty="0" smtClean="0"/>
              <a:t>的</a:t>
            </a:r>
            <a:r>
              <a:rPr lang="en-US" altLang="zh-CN" dirty="0" err="1" smtClean="0"/>
              <a:t>mapreduce</a:t>
            </a:r>
            <a:r>
              <a:rPr lang="zh-CN" altLang="en-US" dirty="0" smtClean="0"/>
              <a:t>将任务分解然后进行对比，适合支付宝这种体量比较大的支付机构。</a:t>
            </a:r>
            <a:endParaRPr lang="en-US" altLang="zh-CN" dirty="0" smtClean="0"/>
          </a:p>
        </p:txBody>
      </p:sp>
    </p:spTree>
    <p:extLst>
      <p:ext uri="{BB962C8B-B14F-4D97-AF65-F5344CB8AC3E}">
        <p14:creationId xmlns:p14="http://schemas.microsoft.com/office/powerpoint/2010/main" val="64933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§4</a:t>
            </a:r>
            <a:r>
              <a:rPr lang="zh-CN" altLang="en-US" dirty="0" smtClean="0"/>
              <a:t>：核对结果处理（平账）</a:t>
            </a:r>
            <a:endParaRPr dirty="0"/>
          </a:p>
        </p:txBody>
      </p:sp>
      <p:pic>
        <p:nvPicPr>
          <p:cNvPr id="20" name="asdasdas未标题-1.png" descr="asdasdas未标题-1.png"/>
          <p:cNvPicPr>
            <a:picLocks noChangeAspect="1"/>
          </p:cNvPicPr>
          <p:nvPr/>
        </p:nvPicPr>
        <p:blipFill>
          <a:blip r:embed="rId3"/>
          <a:stretch>
            <a:fillRect/>
          </a:stretch>
        </p:blipFill>
        <p:spPr>
          <a:xfrm>
            <a:off x="21473625" y="12657234"/>
            <a:ext cx="1907399" cy="564819"/>
          </a:xfrm>
          <a:prstGeom prst="rect">
            <a:avLst/>
          </a:prstGeom>
          <a:ln w="12700">
            <a:miter lim="400000"/>
          </a:ln>
        </p:spPr>
      </p:pic>
      <p:sp>
        <p:nvSpPr>
          <p:cNvPr id="4" name="文本框 3"/>
          <p:cNvSpPr txBox="1"/>
          <p:nvPr/>
        </p:nvSpPr>
        <p:spPr>
          <a:xfrm>
            <a:off x="3949171" y="2842071"/>
            <a:ext cx="10265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
        <p:nvSpPr>
          <p:cNvPr id="5" name="文本框 4"/>
          <p:cNvSpPr txBox="1"/>
          <p:nvPr/>
        </p:nvSpPr>
        <p:spPr>
          <a:xfrm>
            <a:off x="1486164" y="2888160"/>
            <a:ext cx="21894860" cy="84125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针对</a:t>
            </a:r>
            <a:r>
              <a:rPr lang="zh-CN" altLang="en-US" dirty="0"/>
              <a:t>交易记录的对账的处理，主要有如下情况</a:t>
            </a:r>
            <a:r>
              <a:rPr lang="zh-CN" altLang="en-US" dirty="0" smtClean="0"/>
              <a:t>：</a:t>
            </a:r>
            <a:endParaRPr lang="en-US" altLang="zh-CN" dirty="0" smtClean="0"/>
          </a:p>
          <a:p>
            <a:pPr algn="l"/>
            <a:endParaRPr lang="zh-CN" altLang="en-US" dirty="0"/>
          </a:p>
          <a:p>
            <a:pPr algn="l"/>
            <a:r>
              <a:rPr lang="zh-CN" altLang="en-US" dirty="0" smtClean="0"/>
              <a:t>长款：</a:t>
            </a:r>
            <a:endParaRPr lang="en-US" altLang="zh-CN" dirty="0" smtClean="0"/>
          </a:p>
          <a:p>
            <a:pPr algn="l"/>
            <a:r>
              <a:rPr lang="en-US" altLang="zh-CN" dirty="0"/>
              <a:t>	</a:t>
            </a:r>
            <a:r>
              <a:rPr lang="zh-CN" altLang="en-US" dirty="0" smtClean="0"/>
              <a:t>本地</a:t>
            </a:r>
            <a:r>
              <a:rPr lang="zh-CN" altLang="en-US" dirty="0"/>
              <a:t>未支付，支付渠道已支付。这主要是本地未正确接收到渠道下发的异步通知导致。 一般处理是将本地状态修改为已支付，并做响应的后续处理，比如通知业务方等</a:t>
            </a:r>
            <a:r>
              <a:rPr lang="zh-CN" altLang="en-US" dirty="0" smtClean="0"/>
              <a:t>。</a:t>
            </a:r>
            <a:endParaRPr lang="en-US" altLang="zh-CN" dirty="0" smtClean="0"/>
          </a:p>
          <a:p>
            <a:pPr algn="l"/>
            <a:r>
              <a:rPr lang="en-US" altLang="zh-CN" dirty="0"/>
              <a:t>	</a:t>
            </a:r>
            <a:endParaRPr lang="en-US" altLang="zh-CN" dirty="0" smtClean="0"/>
          </a:p>
          <a:p>
            <a:pPr algn="l"/>
            <a:r>
              <a:rPr lang="en-US" altLang="zh-CN" dirty="0"/>
              <a:t> </a:t>
            </a:r>
            <a:r>
              <a:rPr lang="en-US" altLang="zh-CN" dirty="0" smtClean="0"/>
              <a:t>       </a:t>
            </a:r>
            <a:r>
              <a:rPr lang="zh-CN" altLang="en-US" dirty="0" smtClean="0"/>
              <a:t>本地</a:t>
            </a:r>
            <a:r>
              <a:rPr lang="zh-CN" altLang="en-US" dirty="0"/>
              <a:t>未退款，支付渠道已退款，则以支付渠道为准，修改本地为已退款状态，并出发后续处理</a:t>
            </a:r>
            <a:r>
              <a:rPr lang="zh-CN" altLang="en-US" dirty="0" smtClean="0"/>
              <a:t>。</a:t>
            </a:r>
            <a:endParaRPr lang="zh-CN" altLang="en-US" dirty="0"/>
          </a:p>
          <a:p>
            <a:pPr algn="l"/>
            <a:endParaRPr lang="en-US" altLang="zh-CN" dirty="0" smtClean="0"/>
          </a:p>
          <a:p>
            <a:pPr algn="l"/>
            <a:r>
              <a:rPr lang="zh-CN" altLang="en-US" dirty="0" smtClean="0"/>
              <a:t>不一致：</a:t>
            </a:r>
            <a:endParaRPr lang="en-US" altLang="zh-CN" dirty="0" smtClean="0"/>
          </a:p>
          <a:p>
            <a:pPr algn="l"/>
            <a:r>
              <a:rPr lang="en-US" altLang="zh-CN" dirty="0"/>
              <a:t>	</a:t>
            </a:r>
            <a:r>
              <a:rPr lang="zh-CN" altLang="en-US" dirty="0" smtClean="0"/>
              <a:t>本地</a:t>
            </a:r>
            <a:r>
              <a:rPr lang="zh-CN" altLang="en-US" dirty="0"/>
              <a:t>已支付，支付渠道已支付，但是金额不同，这个需要人工核查</a:t>
            </a:r>
            <a:r>
              <a:rPr lang="zh-CN" altLang="en-US" dirty="0" smtClean="0"/>
              <a:t>。</a:t>
            </a:r>
            <a:endParaRPr lang="en-US" altLang="zh-CN" dirty="0" smtClean="0"/>
          </a:p>
          <a:p>
            <a:pPr algn="l"/>
            <a:endParaRPr lang="en-US" altLang="zh-CN" dirty="0" smtClean="0"/>
          </a:p>
          <a:p>
            <a:pPr algn="l"/>
            <a:r>
              <a:rPr lang="en-US" altLang="zh-CN" dirty="0"/>
              <a:t>	</a:t>
            </a:r>
            <a:r>
              <a:rPr lang="zh-CN" altLang="en-US" dirty="0"/>
              <a:t>本地已退款、支付渠道已退款，但是金额不同，需要人工核查</a:t>
            </a:r>
            <a:r>
              <a:rPr lang="zh-CN" altLang="en-US" dirty="0" smtClean="0"/>
              <a:t>；</a:t>
            </a:r>
            <a:endParaRPr lang="zh-CN" altLang="en-US" dirty="0"/>
          </a:p>
          <a:p>
            <a:pPr algn="l"/>
            <a:endParaRPr lang="en-US" altLang="zh-CN" dirty="0" smtClean="0"/>
          </a:p>
          <a:p>
            <a:pPr algn="l"/>
            <a:r>
              <a:rPr lang="zh-CN" altLang="en-US" dirty="0" smtClean="0"/>
              <a:t>短款：</a:t>
            </a:r>
            <a:endParaRPr lang="en-US" altLang="zh-CN" dirty="0" smtClean="0"/>
          </a:p>
          <a:p>
            <a:pPr algn="l"/>
            <a:r>
              <a:rPr lang="en-US" altLang="zh-CN" dirty="0"/>
              <a:t>	</a:t>
            </a:r>
            <a:r>
              <a:rPr lang="zh-CN" altLang="en-US" dirty="0" smtClean="0"/>
              <a:t>本地</a:t>
            </a:r>
            <a:r>
              <a:rPr lang="zh-CN" altLang="en-US" dirty="0"/>
              <a:t>已支付，但是支付渠道中无记录；或者本地无记录，支付渠道有记录</a:t>
            </a:r>
            <a:r>
              <a:rPr lang="zh-CN" altLang="en-US" dirty="0" smtClean="0"/>
              <a:t>。</a:t>
            </a:r>
            <a:endParaRPr lang="en-US" altLang="zh-CN" dirty="0" smtClean="0"/>
          </a:p>
          <a:p>
            <a:pPr algn="l"/>
            <a:endParaRPr lang="en-US" altLang="zh-CN" dirty="0" smtClean="0"/>
          </a:p>
          <a:p>
            <a:pPr algn="l"/>
            <a:r>
              <a:rPr lang="en-US" altLang="zh-CN" dirty="0" smtClean="0"/>
              <a:t>	</a:t>
            </a:r>
            <a:r>
              <a:rPr lang="zh-CN" altLang="en-US" dirty="0" smtClean="0"/>
              <a:t>本地</a:t>
            </a:r>
            <a:r>
              <a:rPr lang="zh-CN" altLang="en-US" dirty="0"/>
              <a:t>已退款，但是支付渠道无记录；或者支付渠道有记录，但是本地</a:t>
            </a:r>
            <a:r>
              <a:rPr lang="zh-CN" altLang="en-US" dirty="0" smtClean="0"/>
              <a:t>没有</a:t>
            </a:r>
            <a:endParaRPr lang="en-US" altLang="zh-CN" dirty="0" smtClean="0"/>
          </a:p>
          <a:p>
            <a:pPr marL="0" marR="0" indent="0" algn="l" defTabSz="825500" rtl="0" fontAlgn="auto" latinLnBrk="0" hangingPunct="0">
              <a:lnSpc>
                <a:spcPct val="100000"/>
              </a:lnSpc>
              <a:spcBef>
                <a:spcPts val="0"/>
              </a:spcBef>
              <a:spcAft>
                <a:spcPts val="0"/>
              </a:spcAft>
              <a:buClrTx/>
              <a:buSzTx/>
              <a:buFontTx/>
              <a:buNone/>
              <a:tabLst/>
            </a:pP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Tree>
    <p:extLst>
      <p:ext uri="{BB962C8B-B14F-4D97-AF65-F5344CB8AC3E}">
        <p14:creationId xmlns:p14="http://schemas.microsoft.com/office/powerpoint/2010/main" val="509702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像" descr="图像"/>
          <p:cNvPicPr>
            <a:picLocks noChangeAspect="1"/>
          </p:cNvPicPr>
          <p:nvPr/>
        </p:nvPicPr>
        <p:blipFill>
          <a:blip r:embed="rId2"/>
          <a:stretch>
            <a:fillRect/>
          </a:stretch>
        </p:blipFill>
        <p:spPr>
          <a:xfrm>
            <a:off x="-331" y="-8106140"/>
            <a:ext cx="28235133" cy="21822140"/>
          </a:xfrm>
          <a:prstGeom prst="rect">
            <a:avLst/>
          </a:prstGeom>
          <a:ln w="12700">
            <a:miter lim="400000"/>
          </a:ln>
        </p:spPr>
      </p:pic>
      <p:pic>
        <p:nvPicPr>
          <p:cNvPr id="86" name="图像" descr="图像"/>
          <p:cNvPicPr>
            <a:picLocks noChangeAspect="1"/>
          </p:cNvPicPr>
          <p:nvPr/>
        </p:nvPicPr>
        <p:blipFill>
          <a:blip r:embed="rId3"/>
          <a:stretch>
            <a:fillRect/>
          </a:stretch>
        </p:blipFill>
        <p:spPr>
          <a:xfrm>
            <a:off x="20662082" y="821596"/>
            <a:ext cx="2914169" cy="862941"/>
          </a:xfrm>
          <a:prstGeom prst="rect">
            <a:avLst/>
          </a:prstGeom>
          <a:ln w="12700">
            <a:miter lim="400000"/>
          </a:ln>
        </p:spPr>
      </p:pic>
      <p:sp>
        <p:nvSpPr>
          <p:cNvPr id="2" name="文本框 1"/>
          <p:cNvSpPr txBox="1"/>
          <p:nvPr/>
        </p:nvSpPr>
        <p:spPr>
          <a:xfrm>
            <a:off x="9233986" y="5385823"/>
            <a:ext cx="5527154" cy="18723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11500" b="1" u="none" strike="noStrike" cap="none" spc="0" normalizeH="0" baseline="0" dirty="0">
                <a:ln>
                  <a:noFill/>
                </a:ln>
                <a:solidFill>
                  <a:schemeClr val="accent5"/>
                </a:solidFill>
                <a:effectLst/>
                <a:uFillTx/>
                <a:latin typeface="STHeiti" charset="-122"/>
                <a:ea typeface="STHeiti" charset="-122"/>
                <a:cs typeface="STHeiti" charset="-122"/>
                <a:sym typeface="Microsoft YaHei"/>
              </a:rPr>
              <a:t>T</a:t>
            </a:r>
            <a:r>
              <a:rPr kumimoji="0" lang="en-US" altLang="zh-CN" sz="11500" b="1" u="none" strike="noStrike" cap="none" spc="0" normalizeH="0" baseline="0" dirty="0">
                <a:ln>
                  <a:noFill/>
                </a:ln>
                <a:solidFill>
                  <a:schemeClr val="bg1"/>
                </a:solidFill>
                <a:effectLst/>
                <a:uFillTx/>
                <a:latin typeface="STHeiti" charset="-122"/>
                <a:ea typeface="STHeiti" charset="-122"/>
                <a:cs typeface="STHeiti" charset="-122"/>
                <a:sym typeface="Microsoft YaHei"/>
              </a:rPr>
              <a:t>HANKS</a:t>
            </a:r>
            <a:endParaRPr kumimoji="0" lang="zh-CN" altLang="en-US" sz="11500" b="1" u="none" strike="noStrike" cap="none" spc="0" normalizeH="0" baseline="0" dirty="0">
              <a:ln>
                <a:noFill/>
              </a:ln>
              <a:solidFill>
                <a:schemeClr val="bg1"/>
              </a:solidFill>
              <a:effectLst/>
              <a:uFillTx/>
              <a:latin typeface="STHeiti" charset="-122"/>
              <a:ea typeface="STHeiti" charset="-122"/>
              <a:cs typeface="STHeiti" charset="-122"/>
              <a:sym typeface="Microsoft YaHei"/>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线条"/>
          <p:cNvSpPr/>
          <p:nvPr/>
        </p:nvSpPr>
        <p:spPr>
          <a:xfrm>
            <a:off x="5142847" y="4201926"/>
            <a:ext cx="2987757" cy="1"/>
          </a:xfrm>
          <a:prstGeom prst="line">
            <a:avLst/>
          </a:prstGeom>
          <a:ln w="3175">
            <a:solidFill>
              <a:srgbClr val="FFFFFF">
                <a:alpha val="50000"/>
              </a:srgbClr>
            </a:solidFill>
            <a:miter lim="400000"/>
          </a:ln>
        </p:spPr>
        <p:txBody>
          <a:bodyPr lIns="71437" tIns="71437" rIns="71437" bIns="71437" anchor="ctr"/>
          <a:lstStyle/>
          <a:p>
            <a:pPr defTabSz="584200"/>
            <a:endParaRPr/>
          </a:p>
        </p:txBody>
      </p:sp>
      <p:sp>
        <p:nvSpPr>
          <p:cNvPr id="49" name="线条"/>
          <p:cNvSpPr/>
          <p:nvPr/>
        </p:nvSpPr>
        <p:spPr>
          <a:xfrm>
            <a:off x="10774874" y="8191940"/>
            <a:ext cx="6160633" cy="1"/>
          </a:xfrm>
          <a:prstGeom prst="line">
            <a:avLst/>
          </a:prstGeom>
          <a:ln w="3175">
            <a:solidFill>
              <a:srgbClr val="FFFFFF">
                <a:alpha val="50000"/>
              </a:srgbClr>
            </a:solidFill>
            <a:miter lim="400000"/>
          </a:ln>
        </p:spPr>
        <p:txBody>
          <a:bodyPr lIns="71437" tIns="71437" rIns="71437" bIns="71437" anchor="ctr"/>
          <a:lstStyle/>
          <a:p>
            <a:pPr defTabSz="584200"/>
            <a:endParaRPr/>
          </a:p>
        </p:txBody>
      </p:sp>
      <p:sp>
        <p:nvSpPr>
          <p:cNvPr id="51" name="目录 CONTENTS"/>
          <p:cNvSpPr txBox="1"/>
          <p:nvPr/>
        </p:nvSpPr>
        <p:spPr>
          <a:xfrm>
            <a:off x="2546357" y="1091901"/>
            <a:ext cx="3854724" cy="7778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defTabSz="457200">
              <a:lnSpc>
                <a:spcPct val="70000"/>
              </a:lnSpc>
              <a:spcBef>
                <a:spcPts val="1200"/>
              </a:spcBef>
              <a:defRPr sz="3800" cap="all">
                <a:solidFill>
                  <a:srgbClr val="FFFFFF"/>
                </a:solidFill>
              </a:defRPr>
            </a:lvl1pPr>
          </a:lstStyle>
          <a:p>
            <a:r>
              <a:rPr dirty="0" err="1"/>
              <a:t>目录</a:t>
            </a:r>
            <a:r>
              <a:rPr dirty="0"/>
              <a:t> CONTENTS</a:t>
            </a:r>
          </a:p>
        </p:txBody>
      </p:sp>
      <p:sp>
        <p:nvSpPr>
          <p:cNvPr id="52" name="线条"/>
          <p:cNvSpPr/>
          <p:nvPr/>
        </p:nvSpPr>
        <p:spPr>
          <a:xfrm>
            <a:off x="10780783" y="4152821"/>
            <a:ext cx="6160634" cy="1"/>
          </a:xfrm>
          <a:prstGeom prst="line">
            <a:avLst/>
          </a:prstGeom>
          <a:ln w="3175">
            <a:solidFill>
              <a:srgbClr val="FFFFFF">
                <a:alpha val="50000"/>
              </a:srgbClr>
            </a:solidFill>
            <a:miter lim="400000"/>
          </a:ln>
        </p:spPr>
        <p:txBody>
          <a:bodyPr lIns="71437" tIns="71437" rIns="71437" bIns="71437" anchor="ctr"/>
          <a:lstStyle/>
          <a:p>
            <a:pPr defTabSz="584200"/>
            <a:endParaRPr/>
          </a:p>
        </p:txBody>
      </p:sp>
      <p:sp>
        <p:nvSpPr>
          <p:cNvPr id="53" name="线条"/>
          <p:cNvSpPr/>
          <p:nvPr/>
        </p:nvSpPr>
        <p:spPr>
          <a:xfrm>
            <a:off x="3755334" y="1836418"/>
            <a:ext cx="2517690" cy="1"/>
          </a:xfrm>
          <a:prstGeom prst="line">
            <a:avLst/>
          </a:prstGeom>
          <a:ln w="50800">
            <a:solidFill>
              <a:srgbClr val="FFFFFF"/>
            </a:solidFill>
            <a:miter lim="400000"/>
          </a:ln>
        </p:spPr>
        <p:txBody>
          <a:bodyPr lIns="71437" tIns="71437" rIns="71437" bIns="71437" anchor="ctr"/>
          <a:lstStyle/>
          <a:p>
            <a:pPr algn="l" defTabSz="584200"/>
            <a:endParaRPr/>
          </a:p>
        </p:txBody>
      </p:sp>
      <p:sp>
        <p:nvSpPr>
          <p:cNvPr id="54" name="线条"/>
          <p:cNvSpPr/>
          <p:nvPr/>
        </p:nvSpPr>
        <p:spPr>
          <a:xfrm>
            <a:off x="2630104" y="1836416"/>
            <a:ext cx="942921" cy="1"/>
          </a:xfrm>
          <a:prstGeom prst="line">
            <a:avLst/>
          </a:prstGeom>
          <a:ln w="50800">
            <a:solidFill>
              <a:srgbClr val="FE7437"/>
            </a:solidFill>
            <a:miter lim="400000"/>
          </a:ln>
        </p:spPr>
        <p:txBody>
          <a:bodyPr lIns="71437" tIns="71437" rIns="71437" bIns="71437" anchor="ctr"/>
          <a:lstStyle/>
          <a:p>
            <a:pPr algn="l" defTabSz="584200"/>
            <a:endParaRPr/>
          </a:p>
        </p:txBody>
      </p:sp>
      <p:sp>
        <p:nvSpPr>
          <p:cNvPr id="55" name="1.1  内容标题…"/>
          <p:cNvSpPr txBox="1"/>
          <p:nvPr/>
        </p:nvSpPr>
        <p:spPr>
          <a:xfrm>
            <a:off x="11698157" y="6279630"/>
            <a:ext cx="6223716" cy="876073"/>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p>
            <a:pPr algn="l" defTabSz="457200">
              <a:lnSpc>
                <a:spcPct val="200000"/>
              </a:lnSpc>
              <a:spcBef>
                <a:spcPts val="1200"/>
              </a:spcBef>
              <a:defRPr sz="1800">
                <a:solidFill>
                  <a:srgbClr val="FFFFFF"/>
                </a:solidFill>
              </a:defRPr>
            </a:pPr>
            <a:r>
              <a:rPr lang="zh-CN" altLang="en-US" sz="2800" dirty="0" smtClean="0"/>
              <a:t>对账步骤</a:t>
            </a:r>
            <a:endParaRPr sz="2800" dirty="0"/>
          </a:p>
        </p:txBody>
      </p:sp>
      <p:sp>
        <p:nvSpPr>
          <p:cNvPr id="59" name="线条"/>
          <p:cNvSpPr/>
          <p:nvPr/>
        </p:nvSpPr>
        <p:spPr>
          <a:xfrm>
            <a:off x="5142847" y="8182194"/>
            <a:ext cx="2987757" cy="1"/>
          </a:xfrm>
          <a:prstGeom prst="line">
            <a:avLst/>
          </a:prstGeom>
          <a:ln w="3175">
            <a:solidFill>
              <a:srgbClr val="FFFFFF">
                <a:alpha val="50000"/>
              </a:srgbClr>
            </a:solidFill>
            <a:miter lim="400000"/>
          </a:ln>
        </p:spPr>
        <p:txBody>
          <a:bodyPr lIns="71437" tIns="71437" rIns="71437" bIns="71437" anchor="ctr"/>
          <a:lstStyle/>
          <a:p>
            <a:pPr defTabSz="584200"/>
            <a:endParaRPr/>
          </a:p>
        </p:txBody>
      </p:sp>
      <p:pic>
        <p:nvPicPr>
          <p:cNvPr id="66" name="图像" descr="图像"/>
          <p:cNvPicPr>
            <a:picLocks noChangeAspect="1"/>
          </p:cNvPicPr>
          <p:nvPr/>
        </p:nvPicPr>
        <p:blipFill>
          <a:blip r:embed="rId3"/>
          <a:stretch>
            <a:fillRect/>
          </a:stretch>
        </p:blipFill>
        <p:spPr>
          <a:xfrm>
            <a:off x="21473625" y="12657234"/>
            <a:ext cx="1907399" cy="564819"/>
          </a:xfrm>
          <a:prstGeom prst="rect">
            <a:avLst/>
          </a:prstGeom>
          <a:ln w="12700">
            <a:miter lim="400000"/>
          </a:ln>
        </p:spPr>
      </p:pic>
      <p:sp>
        <p:nvSpPr>
          <p:cNvPr id="68" name="章节1"/>
          <p:cNvSpPr txBox="1"/>
          <p:nvPr/>
        </p:nvSpPr>
        <p:spPr>
          <a:xfrm>
            <a:off x="6274788" y="5494657"/>
            <a:ext cx="690115" cy="455958"/>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lgn="l" defTabSz="457200">
              <a:lnSpc>
                <a:spcPct val="70000"/>
              </a:lnSpc>
              <a:spcBef>
                <a:spcPts val="1200"/>
              </a:spcBef>
              <a:defRPr sz="2400">
                <a:solidFill>
                  <a:srgbClr val="FE7437"/>
                </a:solidFill>
              </a:defRPr>
            </a:lvl1pPr>
          </a:lstStyle>
          <a:p>
            <a:r>
              <a:rPr lang="en-US" altLang="zh-CN" sz="2800" dirty="0"/>
              <a:t>1</a:t>
            </a:r>
            <a:endParaRPr sz="2800" dirty="0"/>
          </a:p>
        </p:txBody>
      </p:sp>
      <p:sp>
        <p:nvSpPr>
          <p:cNvPr id="70" name="章节1"/>
          <p:cNvSpPr txBox="1"/>
          <p:nvPr/>
        </p:nvSpPr>
        <p:spPr>
          <a:xfrm>
            <a:off x="6274788" y="6645821"/>
            <a:ext cx="690115" cy="455958"/>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lgn="l" defTabSz="457200">
              <a:lnSpc>
                <a:spcPct val="70000"/>
              </a:lnSpc>
              <a:spcBef>
                <a:spcPts val="1200"/>
              </a:spcBef>
              <a:defRPr sz="2400">
                <a:solidFill>
                  <a:srgbClr val="FE7437"/>
                </a:solidFill>
              </a:defRPr>
            </a:lvl1pPr>
          </a:lstStyle>
          <a:p>
            <a:r>
              <a:rPr lang="en-US" altLang="zh-CN" sz="2800" dirty="0"/>
              <a:t>2</a:t>
            </a:r>
            <a:endParaRPr sz="2800" dirty="0"/>
          </a:p>
        </p:txBody>
      </p:sp>
      <p:sp>
        <p:nvSpPr>
          <p:cNvPr id="23" name="1.1  内容标题…"/>
          <p:cNvSpPr txBox="1"/>
          <p:nvPr/>
        </p:nvSpPr>
        <p:spPr>
          <a:xfrm>
            <a:off x="11698157" y="5139286"/>
            <a:ext cx="5237350" cy="876073"/>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p>
            <a:pPr algn="l" defTabSz="457200">
              <a:lnSpc>
                <a:spcPct val="200000"/>
              </a:lnSpc>
              <a:spcBef>
                <a:spcPts val="1200"/>
              </a:spcBef>
              <a:defRPr sz="1800">
                <a:solidFill>
                  <a:srgbClr val="FFFFFF"/>
                </a:solidFill>
              </a:defRPr>
            </a:pPr>
            <a:r>
              <a:rPr lang="zh-CN" altLang="en-US" sz="2800" dirty="0" smtClean="0"/>
              <a:t>对账场景</a:t>
            </a:r>
            <a:endParaRPr lang="en-US" altLang="zh-CN" sz="2800"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129"/>
          <p:cNvSpPr txBox="1"/>
          <p:nvPr/>
        </p:nvSpPr>
        <p:spPr>
          <a:xfrm>
            <a:off x="1496291" y="4881647"/>
            <a:ext cx="21211401" cy="198432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12500">
                <a:solidFill>
                  <a:srgbClr val="FFFFFF"/>
                </a:solidFill>
              </a:defRPr>
            </a:lvl1pPr>
          </a:lstStyle>
          <a:p>
            <a:pPr defTabSz="457200">
              <a:lnSpc>
                <a:spcPct val="200000"/>
              </a:lnSpc>
              <a:spcBef>
                <a:spcPts val="1200"/>
              </a:spcBef>
              <a:defRPr sz="1800">
                <a:solidFill>
                  <a:srgbClr val="FFFFFF"/>
                </a:solidFill>
              </a:defRPr>
            </a:pPr>
            <a:r>
              <a:rPr lang="zh-CN" altLang="en-US" sz="7200" dirty="0"/>
              <a:t>一</a:t>
            </a:r>
            <a:r>
              <a:rPr lang="zh-CN" altLang="en-US" sz="7200" dirty="0" smtClean="0"/>
              <a:t>、对账场景</a:t>
            </a:r>
            <a:endParaRPr lang="zh-CN" altLang="en-US" sz="7200" dirty="0"/>
          </a:p>
        </p:txBody>
      </p:sp>
      <p:sp>
        <p:nvSpPr>
          <p:cNvPr id="70" name="线条"/>
          <p:cNvSpPr/>
          <p:nvPr/>
        </p:nvSpPr>
        <p:spPr>
          <a:xfrm>
            <a:off x="5486400" y="7512050"/>
            <a:ext cx="13743709" cy="0"/>
          </a:xfrm>
          <a:prstGeom prst="line">
            <a:avLst/>
          </a:prstGeom>
          <a:ln w="38100">
            <a:solidFill>
              <a:srgbClr val="FFFFFF">
                <a:alpha val="80422"/>
              </a:srgbClr>
            </a:solidFill>
            <a:miter lim="400000"/>
          </a:ln>
        </p:spPr>
        <p:txBody>
          <a:bodyPr lIns="47625" tIns="47625" rIns="47625" bIns="47625" anchor="ctr"/>
          <a:lstStyle/>
          <a:p>
            <a:pPr algn="l" defTabSz="389466">
              <a:defRPr sz="2000"/>
            </a:pPr>
            <a:endParaRPr/>
          </a:p>
        </p:txBody>
      </p:sp>
      <p:pic>
        <p:nvPicPr>
          <p:cNvPr id="6" name="图像" descr="图像"/>
          <p:cNvPicPr>
            <a:picLocks noChangeAspect="1"/>
          </p:cNvPicPr>
          <p:nvPr/>
        </p:nvPicPr>
        <p:blipFill>
          <a:blip r:embed="rId2"/>
          <a:stretch>
            <a:fillRect/>
          </a:stretch>
        </p:blipFill>
        <p:spPr>
          <a:xfrm>
            <a:off x="21473625" y="12657234"/>
            <a:ext cx="1907399" cy="564819"/>
          </a:xfrm>
          <a:prstGeom prst="rect">
            <a:avLst/>
          </a:prstGeom>
          <a:ln w="12700">
            <a:miter lim="400000"/>
          </a:ln>
        </p:spPr>
      </p:pic>
    </p:spTree>
    <p:extLst>
      <p:ext uri="{BB962C8B-B14F-4D97-AF65-F5344CB8AC3E}">
        <p14:creationId xmlns:p14="http://schemas.microsoft.com/office/powerpoint/2010/main" val="228286144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§1</a:t>
            </a:r>
            <a:r>
              <a:rPr lang="zh-CN" altLang="en-US" dirty="0" smtClean="0"/>
              <a:t>：第三方支付系统</a:t>
            </a:r>
            <a:endParaRPr dirty="0"/>
          </a:p>
        </p:txBody>
      </p:sp>
      <p:pic>
        <p:nvPicPr>
          <p:cNvPr id="20" name="asdasdas未标题-1.png" descr="asdasdas未标题-1.png"/>
          <p:cNvPicPr>
            <a:picLocks noChangeAspect="1"/>
          </p:cNvPicPr>
          <p:nvPr/>
        </p:nvPicPr>
        <p:blipFill>
          <a:blip r:embed="rId3"/>
          <a:stretch>
            <a:fillRect/>
          </a:stretch>
        </p:blipFill>
        <p:spPr>
          <a:xfrm>
            <a:off x="21473625" y="12657234"/>
            <a:ext cx="1907399" cy="564819"/>
          </a:xfrm>
          <a:prstGeom prst="rect">
            <a:avLst/>
          </a:prstGeom>
          <a:ln w="12700">
            <a:miter lim="400000"/>
          </a:ln>
        </p:spPr>
      </p:pic>
      <p:graphicFrame>
        <p:nvGraphicFramePr>
          <p:cNvPr id="4" name="图示 3"/>
          <p:cNvGraphicFramePr/>
          <p:nvPr>
            <p:extLst>
              <p:ext uri="{D42A27DB-BD31-4B8C-83A1-F6EECF244321}">
                <p14:modId xmlns:p14="http://schemas.microsoft.com/office/powerpoint/2010/main" val="4142330908"/>
              </p:ext>
            </p:extLst>
          </p:nvPr>
        </p:nvGraphicFramePr>
        <p:xfrm>
          <a:off x="4305595" y="2661058"/>
          <a:ext cx="16256000" cy="10837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文本框 11"/>
          <p:cNvSpPr txBox="1"/>
          <p:nvPr/>
        </p:nvSpPr>
        <p:spPr>
          <a:xfrm>
            <a:off x="1486165" y="1460069"/>
            <a:ext cx="2189486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b="1" dirty="0"/>
              <a:t>对账</a:t>
            </a:r>
            <a:r>
              <a:rPr lang="zh-CN" altLang="en-US" dirty="0"/>
              <a:t>是对一定周期内的交易，进行双方确认的过程。一般是第二天，第三方支付公司对前一日交易进行</a:t>
            </a:r>
            <a:r>
              <a:rPr lang="zh-CN" altLang="en-US" b="1" dirty="0"/>
              <a:t>清分</a:t>
            </a:r>
            <a:r>
              <a:rPr lang="zh-CN" altLang="en-US" dirty="0"/>
              <a:t>，生成对账单，并与电商平台结算应结算款。</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Tree>
    <p:extLst>
      <p:ext uri="{BB962C8B-B14F-4D97-AF65-F5344CB8AC3E}">
        <p14:creationId xmlns:p14="http://schemas.microsoft.com/office/powerpoint/2010/main" val="430220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§1</a:t>
            </a:r>
            <a:r>
              <a:rPr lang="zh-CN" altLang="en-US" dirty="0" smtClean="0"/>
              <a:t>：对账目标</a:t>
            </a:r>
            <a:endParaRPr dirty="0"/>
          </a:p>
        </p:txBody>
      </p:sp>
      <p:pic>
        <p:nvPicPr>
          <p:cNvPr id="20" name="asdasdas未标题-1.png" descr="asdasdas未标题-1.png"/>
          <p:cNvPicPr>
            <a:picLocks noChangeAspect="1"/>
          </p:cNvPicPr>
          <p:nvPr/>
        </p:nvPicPr>
        <p:blipFill>
          <a:blip r:embed="rId3"/>
          <a:stretch>
            <a:fillRect/>
          </a:stretch>
        </p:blipFill>
        <p:spPr>
          <a:xfrm>
            <a:off x="21473625" y="12657234"/>
            <a:ext cx="1907399" cy="564819"/>
          </a:xfrm>
          <a:prstGeom prst="rect">
            <a:avLst/>
          </a:prstGeom>
          <a:ln w="12700">
            <a:miter lim="400000"/>
          </a:ln>
        </p:spPr>
      </p:pic>
      <p:graphicFrame>
        <p:nvGraphicFramePr>
          <p:cNvPr id="8" name="图示 7"/>
          <p:cNvGraphicFramePr/>
          <p:nvPr>
            <p:extLst/>
          </p:nvPr>
        </p:nvGraphicFramePr>
        <p:xfrm>
          <a:off x="2424112" y="1490375"/>
          <a:ext cx="16776342" cy="117316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6161881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129"/>
          <p:cNvSpPr txBox="1"/>
          <p:nvPr/>
        </p:nvSpPr>
        <p:spPr>
          <a:xfrm>
            <a:off x="1496291" y="4881647"/>
            <a:ext cx="21211401" cy="198432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12500">
                <a:solidFill>
                  <a:srgbClr val="FFFFFF"/>
                </a:solidFill>
              </a:defRPr>
            </a:lvl1pPr>
          </a:lstStyle>
          <a:p>
            <a:pPr defTabSz="457200">
              <a:lnSpc>
                <a:spcPct val="200000"/>
              </a:lnSpc>
              <a:spcBef>
                <a:spcPts val="1200"/>
              </a:spcBef>
              <a:defRPr sz="1800">
                <a:solidFill>
                  <a:srgbClr val="FFFFFF"/>
                </a:solidFill>
              </a:defRPr>
            </a:pPr>
            <a:r>
              <a:rPr lang="zh-CN" altLang="en-US" sz="7200" dirty="0"/>
              <a:t>二</a:t>
            </a:r>
            <a:r>
              <a:rPr lang="zh-CN" altLang="en-US" sz="7200" dirty="0" smtClean="0"/>
              <a:t>、对账步骤</a:t>
            </a:r>
            <a:endParaRPr lang="zh-CN" altLang="en-US" sz="7200" dirty="0"/>
          </a:p>
        </p:txBody>
      </p:sp>
      <p:sp>
        <p:nvSpPr>
          <p:cNvPr id="70" name="线条"/>
          <p:cNvSpPr/>
          <p:nvPr/>
        </p:nvSpPr>
        <p:spPr>
          <a:xfrm>
            <a:off x="5486400" y="7512050"/>
            <a:ext cx="13743709" cy="0"/>
          </a:xfrm>
          <a:prstGeom prst="line">
            <a:avLst/>
          </a:prstGeom>
          <a:ln w="38100">
            <a:solidFill>
              <a:srgbClr val="FFFFFF">
                <a:alpha val="80422"/>
              </a:srgbClr>
            </a:solidFill>
            <a:miter lim="400000"/>
          </a:ln>
        </p:spPr>
        <p:txBody>
          <a:bodyPr lIns="47625" tIns="47625" rIns="47625" bIns="47625" anchor="ctr"/>
          <a:lstStyle/>
          <a:p>
            <a:pPr algn="l" defTabSz="389466">
              <a:defRPr sz="2000"/>
            </a:pPr>
            <a:endParaRPr/>
          </a:p>
        </p:txBody>
      </p:sp>
      <p:pic>
        <p:nvPicPr>
          <p:cNvPr id="6" name="图像" descr="图像"/>
          <p:cNvPicPr>
            <a:picLocks noChangeAspect="1"/>
          </p:cNvPicPr>
          <p:nvPr/>
        </p:nvPicPr>
        <p:blipFill>
          <a:blip r:embed="rId2"/>
          <a:stretch>
            <a:fillRect/>
          </a:stretch>
        </p:blipFill>
        <p:spPr>
          <a:xfrm>
            <a:off x="21473625" y="12657234"/>
            <a:ext cx="1907399" cy="564819"/>
          </a:xfrm>
          <a:prstGeom prst="rect">
            <a:avLst/>
          </a:prstGeom>
          <a:ln w="12700">
            <a:miter lim="400000"/>
          </a:ln>
        </p:spPr>
      </p:pic>
    </p:spTree>
    <p:extLst>
      <p:ext uri="{BB962C8B-B14F-4D97-AF65-F5344CB8AC3E}">
        <p14:creationId xmlns:p14="http://schemas.microsoft.com/office/powerpoint/2010/main" val="310301038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§1</a:t>
            </a:r>
            <a:r>
              <a:rPr lang="zh-CN" altLang="en-US" dirty="0" smtClean="0"/>
              <a:t>：总体流程</a:t>
            </a:r>
            <a:endParaRPr dirty="0"/>
          </a:p>
        </p:txBody>
      </p:sp>
      <p:pic>
        <p:nvPicPr>
          <p:cNvPr id="20" name="asdasdas未标题-1.png" descr="asdasdas未标题-1.png"/>
          <p:cNvPicPr>
            <a:picLocks noChangeAspect="1"/>
          </p:cNvPicPr>
          <p:nvPr/>
        </p:nvPicPr>
        <p:blipFill>
          <a:blip r:embed="rId3"/>
          <a:stretch>
            <a:fillRect/>
          </a:stretch>
        </p:blipFill>
        <p:spPr>
          <a:xfrm>
            <a:off x="21473625" y="12657234"/>
            <a:ext cx="1907399" cy="564819"/>
          </a:xfrm>
          <a:prstGeom prst="rect">
            <a:avLst/>
          </a:prstGeom>
          <a:ln w="12700">
            <a:miter lim="400000"/>
          </a:ln>
        </p:spPr>
      </p:pic>
      <p:graphicFrame>
        <p:nvGraphicFramePr>
          <p:cNvPr id="3" name="图示 2"/>
          <p:cNvGraphicFramePr/>
          <p:nvPr>
            <p:extLst>
              <p:ext uri="{D42A27DB-BD31-4B8C-83A1-F6EECF244321}">
                <p14:modId xmlns:p14="http://schemas.microsoft.com/office/powerpoint/2010/main" val="405761095"/>
              </p:ext>
            </p:extLst>
          </p:nvPr>
        </p:nvGraphicFramePr>
        <p:xfrm>
          <a:off x="2321190" y="2384719"/>
          <a:ext cx="19429413" cy="10837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直接连接符 8"/>
          <p:cNvCxnSpPr/>
          <p:nvPr/>
        </p:nvCxnSpPr>
        <p:spPr>
          <a:xfrm>
            <a:off x="12037628" y="2384720"/>
            <a:ext cx="0" cy="10837333"/>
          </a:xfrm>
          <a:prstGeom prst="line">
            <a:avLst/>
          </a:prstGeom>
          <a:ln/>
        </p:spPr>
        <p:style>
          <a:lnRef idx="3">
            <a:schemeClr val="accent2"/>
          </a:lnRef>
          <a:fillRef idx="0">
            <a:schemeClr val="accent2"/>
          </a:fillRef>
          <a:effectRef idx="2">
            <a:schemeClr val="accent2"/>
          </a:effectRef>
          <a:fontRef idx="minor">
            <a:schemeClr val="tx1"/>
          </a:fontRef>
        </p:style>
      </p:cxnSp>
      <p:sp>
        <p:nvSpPr>
          <p:cNvPr id="10" name="文本框 9"/>
          <p:cNvSpPr txBox="1"/>
          <p:nvPr/>
        </p:nvSpPr>
        <p:spPr>
          <a:xfrm>
            <a:off x="5973951" y="2653774"/>
            <a:ext cx="241091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000000"/>
                </a:solidFill>
                <a:effectLst/>
                <a:uFillTx/>
                <a:latin typeface="+mn-lt"/>
                <a:ea typeface="+mn-ea"/>
                <a:cs typeface="+mn-cs"/>
                <a:sym typeface="Microsoft YaHei"/>
              </a:rPr>
              <a:t>数据准备阶段</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
        <p:nvSpPr>
          <p:cNvPr id="11" name="文本框 10"/>
          <p:cNvSpPr txBox="1"/>
          <p:nvPr/>
        </p:nvSpPr>
        <p:spPr>
          <a:xfrm>
            <a:off x="15690389" y="2653773"/>
            <a:ext cx="241091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smtClean="0">
                <a:ln>
                  <a:noFill/>
                </a:ln>
                <a:solidFill>
                  <a:srgbClr val="000000"/>
                </a:solidFill>
                <a:effectLst/>
                <a:uFillTx/>
                <a:latin typeface="+mn-lt"/>
                <a:ea typeface="+mn-ea"/>
                <a:cs typeface="+mn-cs"/>
                <a:sym typeface="Microsoft YaHei"/>
              </a:rPr>
              <a:t>数据处理阶段</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Tree>
    <p:extLst>
      <p:ext uri="{BB962C8B-B14F-4D97-AF65-F5344CB8AC3E}">
        <p14:creationId xmlns:p14="http://schemas.microsoft.com/office/powerpoint/2010/main" val="3496607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§2</a:t>
            </a:r>
            <a:r>
              <a:rPr lang="zh-CN" altLang="en-US" dirty="0" smtClean="0"/>
              <a:t>：</a:t>
            </a:r>
            <a:r>
              <a:rPr lang="zh-CN" altLang="en-US" dirty="0" smtClean="0"/>
              <a:t>数据准备</a:t>
            </a:r>
            <a:endParaRPr dirty="0"/>
          </a:p>
        </p:txBody>
      </p:sp>
      <p:pic>
        <p:nvPicPr>
          <p:cNvPr id="20" name="asdasdas未标题-1.png" descr="asdasdas未标题-1.png"/>
          <p:cNvPicPr>
            <a:picLocks noChangeAspect="1"/>
          </p:cNvPicPr>
          <p:nvPr/>
        </p:nvPicPr>
        <p:blipFill>
          <a:blip r:embed="rId3"/>
          <a:stretch>
            <a:fillRect/>
          </a:stretch>
        </p:blipFill>
        <p:spPr>
          <a:xfrm>
            <a:off x="21473625" y="12657234"/>
            <a:ext cx="1907399" cy="564819"/>
          </a:xfrm>
          <a:prstGeom prst="rect">
            <a:avLst/>
          </a:prstGeom>
          <a:ln w="12700">
            <a:miter lim="400000"/>
          </a:ln>
        </p:spPr>
      </p:pic>
      <p:sp>
        <p:nvSpPr>
          <p:cNvPr id="4" name="文本框 3"/>
          <p:cNvSpPr txBox="1"/>
          <p:nvPr/>
        </p:nvSpPr>
        <p:spPr>
          <a:xfrm>
            <a:off x="1486164" y="2632423"/>
            <a:ext cx="2176753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altLang="zh-CN" sz="3000" b="0" i="0" u="none" strike="noStrike" cap="none" spc="0" normalizeH="0" baseline="0" dirty="0" smtClean="0">
                <a:ln>
                  <a:noFill/>
                </a:ln>
                <a:solidFill>
                  <a:srgbClr val="000000"/>
                </a:solidFill>
                <a:effectLst/>
                <a:uFillTx/>
                <a:latin typeface="+mn-lt"/>
                <a:ea typeface="+mn-ea"/>
                <a:cs typeface="+mn-cs"/>
                <a:sym typeface="Microsoft YaHei"/>
              </a:rPr>
              <a:t>1</a:t>
            </a:r>
            <a:r>
              <a:rPr kumimoji="0" lang="zh-CN" altLang="en-US" sz="3000" b="0" i="0" u="none" strike="noStrike" cap="none" spc="0" normalizeH="0" baseline="0" dirty="0" smtClean="0">
                <a:ln>
                  <a:noFill/>
                </a:ln>
                <a:solidFill>
                  <a:srgbClr val="000000"/>
                </a:solidFill>
                <a:effectLst/>
                <a:uFillTx/>
                <a:latin typeface="+mn-lt"/>
                <a:ea typeface="+mn-ea"/>
                <a:cs typeface="+mn-cs"/>
                <a:sym typeface="Microsoft YaHei"/>
              </a:rPr>
              <a:t>、渠道数据准备</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
        <p:nvSpPr>
          <p:cNvPr id="6" name="文本框 5"/>
          <p:cNvSpPr txBox="1"/>
          <p:nvPr/>
        </p:nvSpPr>
        <p:spPr>
          <a:xfrm>
            <a:off x="1645385" y="3713262"/>
            <a:ext cx="19902223" cy="61042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t>	</a:t>
            </a:r>
            <a:r>
              <a:rPr lang="zh-CN" altLang="en-US" dirty="0" smtClean="0"/>
              <a:t>由于</a:t>
            </a:r>
            <a:r>
              <a:rPr lang="zh-CN" altLang="en-US" dirty="0"/>
              <a:t>每个渠道的账单格式都不尽相同， 在得到账单后，下一步是对账单做标准化处理，这样轧帐以及后续工作就可以统一处理了。 标准化后的账单数据可以放在文件系统或者数据库中。这取决于交易数据量。每天百万以上的量，还是使用文件系统，比较合适。数据库操作相对比较慢，也浪费资源</a:t>
            </a:r>
            <a:r>
              <a:rPr lang="zh-CN" altLang="en-US" dirty="0" smtClean="0"/>
              <a:t>。</a:t>
            </a:r>
            <a:endParaRPr lang="en-US" altLang="zh-CN" dirty="0" smtClean="0"/>
          </a:p>
          <a:p>
            <a:pPr algn="l"/>
            <a:endParaRPr lang="en-US" altLang="zh-CN" dirty="0" smtClean="0"/>
          </a:p>
          <a:p>
            <a:pPr marL="457200" indent="-457200" algn="l">
              <a:buFont typeface="Wingdings" panose="05000000000000000000" pitchFamily="2" charset="2"/>
              <a:buChar char="l"/>
            </a:pPr>
            <a:r>
              <a:rPr lang="zh-CN" altLang="en-US" dirty="0" smtClean="0"/>
              <a:t>基于数据库存储标准化内容：</a:t>
            </a:r>
            <a:endParaRPr lang="en-US" altLang="zh-CN" dirty="0" smtClean="0"/>
          </a:p>
          <a:p>
            <a:pPr algn="l"/>
            <a:r>
              <a:rPr lang="en-US" altLang="zh-CN" dirty="0" smtClean="0"/>
              <a:t>	</a:t>
            </a:r>
            <a:r>
              <a:rPr lang="zh-CN" altLang="en-US" dirty="0" smtClean="0"/>
              <a:t>数据库表结构按照渠道对账文件的格式设计存放到每个渠道单独的数据库表中，数据无需深度加工（即数据信息的补全）。</a:t>
            </a:r>
            <a:endParaRPr lang="en-US" altLang="zh-CN" dirty="0"/>
          </a:p>
          <a:p>
            <a:pPr algn="l"/>
            <a:endParaRPr lang="en-US" altLang="zh-CN" dirty="0" smtClean="0"/>
          </a:p>
          <a:p>
            <a:pPr marL="457200" indent="-457200" algn="l">
              <a:buFont typeface="Wingdings" panose="05000000000000000000" pitchFamily="2" charset="2"/>
              <a:buChar char="l"/>
            </a:pPr>
            <a:r>
              <a:rPr lang="zh-CN" altLang="en-US" dirty="0"/>
              <a:t>基于文件系统的标准化涉及如下内容</a:t>
            </a:r>
            <a:r>
              <a:rPr lang="zh-CN" altLang="en-US" dirty="0" smtClean="0"/>
              <a:t>：</a:t>
            </a:r>
            <a:endParaRPr lang="en-US" altLang="zh-CN" dirty="0" smtClean="0"/>
          </a:p>
          <a:p>
            <a:pPr algn="l"/>
            <a:r>
              <a:rPr lang="en-US" altLang="zh-CN" dirty="0"/>
              <a:t>	</a:t>
            </a:r>
            <a:r>
              <a:rPr lang="zh-CN" altLang="en-US" dirty="0" smtClean="0"/>
              <a:t>文件</a:t>
            </a:r>
            <a:r>
              <a:rPr lang="zh-CN" altLang="en-US" dirty="0"/>
              <a:t>格式标准化：统一使用</a:t>
            </a:r>
            <a:r>
              <a:rPr lang="en-US" altLang="zh-CN" dirty="0"/>
              <a:t>csv</a:t>
            </a:r>
            <a:r>
              <a:rPr lang="zh-CN" altLang="en-US" dirty="0"/>
              <a:t>或者</a:t>
            </a:r>
            <a:r>
              <a:rPr lang="en-US" altLang="zh-CN" dirty="0" err="1"/>
              <a:t>json</a:t>
            </a:r>
            <a:r>
              <a:rPr lang="zh-CN" altLang="en-US" dirty="0"/>
              <a:t>或者</a:t>
            </a:r>
            <a:r>
              <a:rPr lang="en-US" altLang="zh-CN" dirty="0"/>
              <a:t>xml</a:t>
            </a:r>
            <a:r>
              <a:rPr lang="zh-CN" altLang="en-US" dirty="0"/>
              <a:t>格式。如果是使用</a:t>
            </a:r>
            <a:r>
              <a:rPr lang="en-US" altLang="zh-CN" dirty="0" err="1"/>
              <a:t>hadoop</a:t>
            </a:r>
            <a:r>
              <a:rPr lang="zh-CN" altLang="en-US" dirty="0"/>
              <a:t>或者</a:t>
            </a:r>
            <a:r>
              <a:rPr lang="en-US" altLang="zh-CN" dirty="0"/>
              <a:t>spark</a:t>
            </a:r>
            <a:r>
              <a:rPr lang="zh-CN" altLang="en-US" dirty="0"/>
              <a:t>来对账，使用</a:t>
            </a:r>
            <a:r>
              <a:rPr lang="en-US" altLang="zh-CN" dirty="0"/>
              <a:t>csv</a:t>
            </a:r>
            <a:r>
              <a:rPr lang="zh-CN" altLang="en-US" dirty="0"/>
              <a:t>是个不错的选择。</a:t>
            </a:r>
          </a:p>
          <a:p>
            <a:pPr algn="l"/>
            <a:r>
              <a:rPr lang="en-US" altLang="zh-CN" dirty="0" smtClean="0"/>
              <a:t>	</a:t>
            </a:r>
            <a:r>
              <a:rPr lang="zh-CN" altLang="en-US" dirty="0" smtClean="0"/>
              <a:t>文件</a:t>
            </a:r>
            <a:r>
              <a:rPr lang="zh-CN" altLang="en-US" dirty="0"/>
              <a:t>存储统一化：文件目录，文件名都需要遵循统一命名规范。 为了加快处理速度，我们使用</a:t>
            </a:r>
            <a:r>
              <a:rPr lang="en-US" altLang="zh-CN" dirty="0" err="1"/>
              <a:t>hdfs</a:t>
            </a:r>
            <a:r>
              <a:rPr lang="zh-CN" altLang="en-US" dirty="0"/>
              <a:t>作为文件系统，有利于后续的对账的处理</a:t>
            </a:r>
            <a:r>
              <a:rPr lang="zh-CN" altLang="en-US" dirty="0" smtClean="0"/>
              <a:t>。</a:t>
            </a:r>
            <a:endParaRPr lang="zh-CN" altLang="en-US" dirty="0"/>
          </a:p>
        </p:txBody>
      </p:sp>
    </p:spTree>
    <p:extLst>
      <p:ext uri="{BB962C8B-B14F-4D97-AF65-F5344CB8AC3E}">
        <p14:creationId xmlns:p14="http://schemas.microsoft.com/office/powerpoint/2010/main" val="13160790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线条"/>
          <p:cNvSpPr/>
          <p:nvPr/>
        </p:nvSpPr>
        <p:spPr>
          <a:xfrm>
            <a:off x="890587" y="1109807"/>
            <a:ext cx="1445800" cy="0"/>
          </a:xfrm>
          <a:prstGeom prst="line">
            <a:avLst/>
          </a:prstGeom>
          <a:ln w="50800">
            <a:solidFill>
              <a:srgbClr val="FE7437"/>
            </a:solidFill>
          </a:ln>
        </p:spPr>
        <p:txBody>
          <a:bodyPr lIns="45718" tIns="45718" rIns="45718" bIns="45718"/>
          <a:lstStyle/>
          <a:p>
            <a:endParaRPr/>
          </a:p>
        </p:txBody>
      </p:sp>
      <p:sp>
        <p:nvSpPr>
          <p:cNvPr id="17" name="线条"/>
          <p:cNvSpPr/>
          <p:nvPr/>
        </p:nvSpPr>
        <p:spPr>
          <a:xfrm>
            <a:off x="2424112" y="1109807"/>
            <a:ext cx="5862638" cy="0"/>
          </a:xfrm>
          <a:prstGeom prst="line">
            <a:avLst/>
          </a:prstGeom>
          <a:ln w="50800">
            <a:solidFill>
              <a:srgbClr val="1C3368"/>
            </a:solidFill>
          </a:ln>
        </p:spPr>
        <p:txBody>
          <a:bodyPr lIns="45718" tIns="45718" rIns="45718" bIns="45718"/>
          <a:lstStyle/>
          <a:p>
            <a:endParaRPr/>
          </a:p>
        </p:txBody>
      </p:sp>
      <p:sp>
        <p:nvSpPr>
          <p:cNvPr id="18" name="Shape 132"/>
          <p:cNvSpPr txBox="1"/>
          <p:nvPr/>
        </p:nvSpPr>
        <p:spPr>
          <a:xfrm>
            <a:off x="1486164" y="453484"/>
            <a:ext cx="1670052" cy="672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150000"/>
              </a:lnSpc>
              <a:defRPr sz="2800"/>
            </a:lvl1pPr>
          </a:lstStyle>
          <a:p>
            <a:r>
              <a:rPr lang="zh-CN" altLang="en-US" dirty="0"/>
              <a:t>一</a:t>
            </a:r>
            <a:endParaRPr dirty="0"/>
          </a:p>
        </p:txBody>
      </p:sp>
      <p:sp>
        <p:nvSpPr>
          <p:cNvPr id="19" name="Shape 133"/>
          <p:cNvSpPr txBox="1"/>
          <p:nvPr/>
        </p:nvSpPr>
        <p:spPr>
          <a:xfrm>
            <a:off x="2321190" y="479511"/>
            <a:ext cx="6483023" cy="7489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defRPr sz="2800"/>
            </a:lvl1pPr>
          </a:lstStyle>
          <a:p>
            <a:r>
              <a:rPr lang="en-US" altLang="zh-CN" dirty="0" smtClean="0"/>
              <a:t>§2</a:t>
            </a:r>
            <a:r>
              <a:rPr lang="zh-CN" altLang="en-US" dirty="0" smtClean="0"/>
              <a:t>：</a:t>
            </a:r>
            <a:r>
              <a:rPr lang="zh-CN" altLang="en-US" dirty="0" smtClean="0"/>
              <a:t>数据准备</a:t>
            </a:r>
            <a:endParaRPr dirty="0"/>
          </a:p>
        </p:txBody>
      </p:sp>
      <p:sp>
        <p:nvSpPr>
          <p:cNvPr id="10" name="文本框 9"/>
          <p:cNvSpPr txBox="1"/>
          <p:nvPr/>
        </p:nvSpPr>
        <p:spPr>
          <a:xfrm>
            <a:off x="2336387" y="2443638"/>
            <a:ext cx="2176753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altLang="zh-CN" dirty="0"/>
              <a:t>2</a:t>
            </a:r>
            <a:r>
              <a:rPr kumimoji="0" lang="zh-CN" altLang="en-US" sz="3000" b="0" i="0" u="none" strike="noStrike" cap="none" spc="0" normalizeH="0" baseline="0" dirty="0" smtClean="0">
                <a:ln>
                  <a:noFill/>
                </a:ln>
                <a:solidFill>
                  <a:srgbClr val="000000"/>
                </a:solidFill>
                <a:effectLst/>
                <a:uFillTx/>
                <a:latin typeface="+mn-lt"/>
                <a:ea typeface="+mn-ea"/>
                <a:cs typeface="+mn-cs"/>
                <a:sym typeface="Microsoft YaHei"/>
              </a:rPr>
              <a:t>、本地数据准备</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
        <p:nvSpPr>
          <p:cNvPr id="2" name="文本框 1"/>
          <p:cNvSpPr txBox="1"/>
          <p:nvPr/>
        </p:nvSpPr>
        <p:spPr>
          <a:xfrm>
            <a:off x="2424112" y="3331669"/>
            <a:ext cx="19509258"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smtClean="0"/>
              <a:t>	</a:t>
            </a:r>
            <a:r>
              <a:rPr lang="zh-CN" altLang="en-US" dirty="0" smtClean="0"/>
              <a:t>本地</a:t>
            </a:r>
            <a:r>
              <a:rPr lang="zh-CN" altLang="en-US" dirty="0"/>
              <a:t>交易记录的准备，总的来说有如下方法</a:t>
            </a:r>
            <a:r>
              <a:rPr lang="en-US" altLang="zh-CN" dirty="0"/>
              <a:t>: </a:t>
            </a:r>
            <a:endParaRPr lang="en-US" altLang="zh-CN" dirty="0" smtClean="0"/>
          </a:p>
          <a:p>
            <a:pPr algn="l"/>
            <a:r>
              <a:rPr lang="en-US" altLang="zh-CN" dirty="0" smtClean="0"/>
              <a:t>	</a:t>
            </a:r>
            <a:r>
              <a:rPr lang="zh-CN" altLang="en-US" dirty="0" smtClean="0"/>
              <a:t>一、直接</a:t>
            </a:r>
            <a:r>
              <a:rPr lang="zh-CN" altLang="en-US" dirty="0"/>
              <a:t>用原始数据。鉴于大部分系统使用的是</a:t>
            </a:r>
            <a:r>
              <a:rPr lang="en-US" altLang="zh-CN" dirty="0" err="1"/>
              <a:t>mysql</a:t>
            </a:r>
            <a:r>
              <a:rPr lang="zh-CN" altLang="en-US" dirty="0"/>
              <a:t>，这也意味着在</a:t>
            </a:r>
            <a:r>
              <a:rPr lang="en-US" altLang="zh-CN" dirty="0"/>
              <a:t>MySQL</a:t>
            </a:r>
            <a:r>
              <a:rPr lang="zh-CN" altLang="en-US" dirty="0"/>
              <a:t>上做对账。对账时需要大量的数据查找工作，必然会影响线上业务。在数据规模较大</a:t>
            </a:r>
            <a:r>
              <a:rPr lang="zh-CN" altLang="en-US" dirty="0" smtClean="0"/>
              <a:t>，就</a:t>
            </a:r>
            <a:r>
              <a:rPr lang="zh-CN" altLang="en-US" dirty="0"/>
              <a:t>不太合适了。</a:t>
            </a:r>
          </a:p>
          <a:p>
            <a:pPr algn="l"/>
            <a:r>
              <a:rPr lang="en-US" altLang="zh-CN" dirty="0" smtClean="0"/>
              <a:t>	</a:t>
            </a:r>
            <a:r>
              <a:rPr lang="zh-CN" altLang="en-US" dirty="0" smtClean="0"/>
              <a:t>二、</a:t>
            </a:r>
            <a:r>
              <a:rPr lang="zh-CN" altLang="en-US" dirty="0"/>
              <a:t>空间换</a:t>
            </a:r>
            <a:r>
              <a:rPr lang="zh-CN" altLang="en-US" dirty="0" smtClean="0"/>
              <a:t>时间，使用</a:t>
            </a:r>
            <a:r>
              <a:rPr lang="zh-CN" altLang="en-US" dirty="0"/>
              <a:t>备库来执行对账，这样既简单，也不影响线上业务</a:t>
            </a:r>
            <a:r>
              <a:rPr lang="zh-CN" altLang="en-US" dirty="0" smtClean="0"/>
              <a:t>。如果</a:t>
            </a:r>
            <a:r>
              <a:rPr lang="zh-CN" altLang="en-US" dirty="0"/>
              <a:t>业务大到需要分表分库才能处理，那对账数据准备也不一样</a:t>
            </a:r>
            <a:r>
              <a:rPr lang="zh-CN" altLang="en-US" dirty="0" smtClean="0"/>
              <a:t>。</a:t>
            </a:r>
            <a:endParaRPr lang="en-US" altLang="zh-CN" dirty="0"/>
          </a:p>
          <a:p>
            <a:pPr algn="l"/>
            <a:r>
              <a:rPr lang="en-US" altLang="zh-CN" dirty="0" smtClean="0"/>
              <a:t>	</a:t>
            </a:r>
            <a:r>
              <a:rPr lang="zh-CN" altLang="en-US" dirty="0" smtClean="0"/>
              <a:t>三、</a:t>
            </a:r>
            <a:r>
              <a:rPr lang="zh-CN" altLang="en-US" dirty="0"/>
              <a:t>交易记录会使用异步的方式来将数据投递给使用</a:t>
            </a:r>
            <a:r>
              <a:rPr lang="zh-CN" altLang="en-US" dirty="0" smtClean="0"/>
              <a:t>方，归集一份汇总数据</a:t>
            </a:r>
            <a:r>
              <a:rPr lang="zh-CN" altLang="en-US" dirty="0"/>
              <a:t>到</a:t>
            </a:r>
            <a:r>
              <a:rPr lang="en-US" altLang="zh-CN" dirty="0"/>
              <a:t>(</a:t>
            </a:r>
            <a:r>
              <a:rPr lang="en-US" altLang="zh-CN" dirty="0" err="1"/>
              <a:t>hdfs</a:t>
            </a:r>
            <a:r>
              <a:rPr lang="en-US" altLang="zh-CN" dirty="0"/>
              <a:t>)</a:t>
            </a:r>
            <a:r>
              <a:rPr lang="zh-CN" altLang="en-US" dirty="0"/>
              <a:t>文件系统中，或者</a:t>
            </a:r>
            <a:r>
              <a:rPr lang="en-US" altLang="zh-CN" dirty="0"/>
              <a:t>NOSQL</a:t>
            </a:r>
            <a:r>
              <a:rPr lang="zh-CN" altLang="en-US" dirty="0"/>
              <a:t>数据库上</a:t>
            </a:r>
            <a:r>
              <a:rPr lang="zh-CN" altLang="en-US" dirty="0" smtClean="0"/>
              <a:t>。</a:t>
            </a:r>
            <a:endParaRPr kumimoji="0" lang="zh-CN" altLang="en-US" sz="3000" b="0" i="0" u="none" strike="noStrike" cap="none" spc="0" normalizeH="0" baseline="0" dirty="0">
              <a:ln>
                <a:noFill/>
              </a:ln>
              <a:solidFill>
                <a:srgbClr val="000000"/>
              </a:solidFill>
              <a:effectLst/>
              <a:uFillTx/>
              <a:latin typeface="+mn-lt"/>
              <a:ea typeface="+mn-ea"/>
              <a:cs typeface="+mn-cs"/>
              <a:sym typeface="Microsoft YaHei"/>
            </a:endParaRPr>
          </a:p>
        </p:txBody>
      </p:sp>
    </p:spTree>
    <p:extLst>
      <p:ext uri="{BB962C8B-B14F-4D97-AF65-F5344CB8AC3E}">
        <p14:creationId xmlns:p14="http://schemas.microsoft.com/office/powerpoint/2010/main" val="10025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icrosoft YaHei"/>
        <a:ea typeface="Microsoft YaHei"/>
        <a:cs typeface="Microsoft YaHei"/>
      </a:majorFont>
      <a:minorFont>
        <a:latin typeface="Microsoft YaHei"/>
        <a:ea typeface="Microsoft YaHei"/>
        <a:cs typeface="Microsoft YaHe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icrosoft YaHei"/>
        <a:ea typeface="Microsoft YaHei"/>
        <a:cs typeface="Microsoft YaHei"/>
      </a:majorFont>
      <a:minorFont>
        <a:latin typeface="Microsoft YaHei"/>
        <a:ea typeface="Microsoft YaHei"/>
        <a:cs typeface="Microsoft YaHe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9877</TotalTime>
  <Words>406</Words>
  <Application>Microsoft Office PowerPoint</Application>
  <PresentationFormat>自定义</PresentationFormat>
  <Paragraphs>104</Paragraphs>
  <Slides>12</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STHeiti</vt:lpstr>
      <vt:lpstr>等线</vt:lpstr>
      <vt:lpstr>微软雅黑</vt:lpstr>
      <vt:lpstr>Arial</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陈浩</cp:lastModifiedBy>
  <cp:revision>321</cp:revision>
  <cp:lastPrinted>2019-11-15T07:30:14Z</cp:lastPrinted>
  <dcterms:modified xsi:type="dcterms:W3CDTF">2020-01-16T05:51:24Z</dcterms:modified>
</cp:coreProperties>
</file>