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21FE-0A89-777D-AB86-95E9FA1A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80FF-EF77-44C0-FA8E-E7E2367F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4E3A4-8284-4443-96F8-3A8CBF5A79F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E9DA1-8D3A-46FA-B090-71898DD7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EA840-A573-6A35-603F-31ED3E4E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5EB7-5FFC-4A8B-B2E9-5271EDE6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45276-EA85-20CD-10FE-F053D9D4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39F0-0A11-4B43-4D8F-29B963D7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054D-492F-87D9-685B-D351C45C9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4E3A4-8284-4443-96F8-3A8CBF5A79F3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EA2EC-1D5A-F918-6E13-A14E45402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A98C-5460-2162-294E-DF4152BA1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5EB7-5FFC-4A8B-B2E9-5271EDE6A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1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26EB633-E454-6450-D081-663C7601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sz="4400">
                <a:solidFill>
                  <a:schemeClr val="bg1"/>
                </a:solidFill>
              </a:rPr>
              <a:t>Εφαρμογη τοπικου πρωταθληματος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6D3E8A-67DC-0ED3-C736-1B6D864FDA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2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1197C9A-CC50-8A60-4B8B-0FF5CA84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PACT Model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8CD33-89DE-1219-AF13-50ED3382D1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AC6C0F1-59AC-67CF-6C5B-33FEFA6A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CRUD Model</a:t>
            </a:r>
            <a:endParaRPr lang="en-US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C569C-855C-9758-4A8A-E53CD1291A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48CDFE8-0024-7669-05FF-E02F63C7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/>
              <a:t>ERD</a:t>
            </a:r>
            <a:br>
              <a:rPr lang="en-US" sz="5400"/>
            </a:br>
            <a:r>
              <a:rPr lang="en-US" sz="5400"/>
              <a:t>Navigation Map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D524F-9D07-A632-BED3-17FBB2412E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3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3D53F4-E720-A2E6-85AE-36F413C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C03F-91F3-60BB-BA80-6111470EC9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8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Εφαρμογη τοπικου πρωταθληματος</vt:lpstr>
      <vt:lpstr>PACT Model</vt:lpstr>
      <vt:lpstr>CRUD Model</vt:lpstr>
      <vt:lpstr>ERD Navigation 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Εφαρμογη τοπικου πρωταθληματος</dc:title>
  <dc:creator>ΤΣΑΠΑΡΑΣ ΑΛΕΞΑΝΔΡΟΣ</dc:creator>
  <cp:lastModifiedBy>ΤΣΑΠΑΡΑΣ ΑΛΕΞΑΝΔΡΟΣ</cp:lastModifiedBy>
  <cp:revision>1</cp:revision>
  <dcterms:created xsi:type="dcterms:W3CDTF">2023-04-02T18:40:50Z</dcterms:created>
  <dcterms:modified xsi:type="dcterms:W3CDTF">2023-04-02T18:40:50Z</dcterms:modified>
</cp:coreProperties>
</file>