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Aclonica" panose="02060503000000020004" pitchFamily="18" charset="0"/>
      <p:regular r:id="rId6"/>
    </p:embeddedFont>
    <p:embeddedFont>
      <p:font typeface="Arimo" panose="020B0604020202020204" pitchFamily="34" charset="0"/>
      <p:regular r:id="rId7"/>
      <p:bold r:id="rId8"/>
      <p:italic r:id="rId9"/>
      <p:boldItalic r:id="rId10"/>
    </p:embeddedFont>
    <p:embeddedFont>
      <p:font typeface="Barlow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dal" panose="02000503000000020004" pitchFamily="2" charset="0"/>
      <p:regular r:id="rId19"/>
    </p:embeddedFont>
    <p:embeddedFont>
      <p:font typeface="Gill Sans Nova" panose="020B06020201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48E"/>
    <a:srgbClr val="F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B5F545-6798-4B18-BC3F-6870C2913282}">
  <a:tblStyle styleId="{B3B5F545-6798-4B18-BC3F-6870C29132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/>
    <p:restoredTop sz="94650"/>
  </p:normalViewPr>
  <p:slideViewPr>
    <p:cSldViewPr snapToGrid="0">
      <p:cViewPr varScale="1">
        <p:scale>
          <a:sx n="160" d="100"/>
          <a:sy n="160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98bc538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98bc538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690423" y="9"/>
            <a:ext cx="5152211" cy="1806726"/>
            <a:chOff x="0" y="7163653"/>
            <a:chExt cx="6084331" cy="2133593"/>
          </a:xfrm>
        </p:grpSpPr>
        <p:sp>
          <p:nvSpPr>
            <p:cNvPr id="11" name="Google Shape;11;p2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150969" y="-6"/>
            <a:ext cx="1988694" cy="5143537"/>
            <a:chOff x="6274462" y="1350945"/>
            <a:chExt cx="1466372" cy="3792609"/>
          </a:xfrm>
        </p:grpSpPr>
        <p:sp>
          <p:nvSpPr>
            <p:cNvPr id="15" name="Google Shape;15;p2"/>
            <p:cNvSpPr/>
            <p:nvPr/>
          </p:nvSpPr>
          <p:spPr>
            <a:xfrm>
              <a:off x="7604663" y="3300779"/>
              <a:ext cx="136172" cy="1842776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87892" y="4798101"/>
              <a:ext cx="364844" cy="24241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68978" y="4706222"/>
              <a:ext cx="783758" cy="38915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47902" y="4050399"/>
              <a:ext cx="304834" cy="629626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60857" y="3057900"/>
              <a:ext cx="456427" cy="1001519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90017" y="3312743"/>
              <a:ext cx="314313" cy="415780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74462" y="3965325"/>
              <a:ext cx="789753" cy="511495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292476" y="3029488"/>
              <a:ext cx="925844" cy="1711573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85173" y="2269821"/>
              <a:ext cx="615474" cy="743679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44364" y="2021136"/>
              <a:ext cx="170984" cy="134065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49531" y="1971037"/>
              <a:ext cx="291303" cy="902294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23613" y="1350945"/>
              <a:ext cx="217221" cy="636351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flipH="1">
            <a:off x="4319" y="-6"/>
            <a:ext cx="1988694" cy="5143537"/>
            <a:chOff x="6274462" y="1350945"/>
            <a:chExt cx="1466372" cy="3792609"/>
          </a:xfrm>
        </p:grpSpPr>
        <p:sp>
          <p:nvSpPr>
            <p:cNvPr id="28" name="Google Shape;28;p2"/>
            <p:cNvSpPr/>
            <p:nvPr/>
          </p:nvSpPr>
          <p:spPr>
            <a:xfrm>
              <a:off x="7604663" y="3300779"/>
              <a:ext cx="136172" cy="1842776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87892" y="4798101"/>
              <a:ext cx="364844" cy="24241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68978" y="4706222"/>
              <a:ext cx="783758" cy="38915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347902" y="4050399"/>
              <a:ext cx="304834" cy="629626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60857" y="3057900"/>
              <a:ext cx="456427" cy="1001519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90017" y="3312743"/>
              <a:ext cx="314313" cy="415780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274462" y="3965325"/>
              <a:ext cx="789753" cy="511495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476" y="3029488"/>
              <a:ext cx="925844" cy="1711573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85173" y="2269821"/>
              <a:ext cx="615474" cy="743679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344364" y="2021136"/>
              <a:ext cx="170984" cy="134065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49531" y="1971037"/>
              <a:ext cx="291303" cy="902294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523613" y="1350945"/>
              <a:ext cx="217221" cy="636351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741775" y="727098"/>
            <a:ext cx="1660449" cy="4597003"/>
            <a:chOff x="2860775" y="238125"/>
            <a:chExt cx="1892250" cy="5238750"/>
          </a:xfrm>
        </p:grpSpPr>
        <p:sp>
          <p:nvSpPr>
            <p:cNvPr id="41" name="Google Shape;41;p2"/>
            <p:cNvSpPr/>
            <p:nvPr/>
          </p:nvSpPr>
          <p:spPr>
            <a:xfrm>
              <a:off x="2926850" y="5212975"/>
              <a:ext cx="1700200" cy="263900"/>
            </a:xfrm>
            <a:custGeom>
              <a:avLst/>
              <a:gdLst/>
              <a:ahLst/>
              <a:cxnLst/>
              <a:rect l="l" t="t" r="r" b="b"/>
              <a:pathLst>
                <a:path w="68008" h="10556" extrusionOk="0">
                  <a:moveTo>
                    <a:pt x="954" y="1"/>
                  </a:moveTo>
                  <a:cubicBezTo>
                    <a:pt x="332" y="647"/>
                    <a:pt x="1" y="1317"/>
                    <a:pt x="1" y="2011"/>
                  </a:cubicBezTo>
                  <a:cubicBezTo>
                    <a:pt x="1" y="6730"/>
                    <a:pt x="15220" y="10556"/>
                    <a:pt x="34001" y="10556"/>
                  </a:cubicBezTo>
                  <a:cubicBezTo>
                    <a:pt x="52781" y="10556"/>
                    <a:pt x="68007" y="6730"/>
                    <a:pt x="68007" y="2011"/>
                  </a:cubicBezTo>
                  <a:cubicBezTo>
                    <a:pt x="68007" y="1317"/>
                    <a:pt x="67675" y="647"/>
                    <a:pt x="67054" y="1"/>
                  </a:cubicBezTo>
                  <a:cubicBezTo>
                    <a:pt x="63457" y="3749"/>
                    <a:pt x="50029" y="6537"/>
                    <a:pt x="34001" y="6537"/>
                  </a:cubicBezTo>
                  <a:cubicBezTo>
                    <a:pt x="17978" y="6537"/>
                    <a:pt x="4551" y="3749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929275" y="1192975"/>
              <a:ext cx="325" cy="2750"/>
            </a:xfrm>
            <a:custGeom>
              <a:avLst/>
              <a:gdLst/>
              <a:ahLst/>
              <a:cxnLst/>
              <a:rect l="l" t="t" r="r" b="b"/>
              <a:pathLst>
                <a:path w="13" h="110" extrusionOk="0">
                  <a:moveTo>
                    <a:pt x="0" y="1"/>
                  </a:moveTo>
                  <a:cubicBezTo>
                    <a:pt x="6" y="37"/>
                    <a:pt x="6" y="73"/>
                    <a:pt x="12" y="110"/>
                  </a:cubicBezTo>
                  <a:cubicBezTo>
                    <a:pt x="6" y="43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33800" y="238125"/>
              <a:ext cx="471350" cy="429850"/>
            </a:xfrm>
            <a:custGeom>
              <a:avLst/>
              <a:gdLst/>
              <a:ahLst/>
              <a:cxnLst/>
              <a:rect l="l" t="t" r="r" b="b"/>
              <a:pathLst>
                <a:path w="18854" h="17194" extrusionOk="0">
                  <a:moveTo>
                    <a:pt x="11069" y="0"/>
                  </a:moveTo>
                  <a:cubicBezTo>
                    <a:pt x="8268" y="0"/>
                    <a:pt x="5517" y="320"/>
                    <a:pt x="2837" y="960"/>
                  </a:cubicBezTo>
                  <a:lnTo>
                    <a:pt x="2843" y="960"/>
                  </a:lnTo>
                  <a:cubicBezTo>
                    <a:pt x="2765" y="1032"/>
                    <a:pt x="1" y="3597"/>
                    <a:pt x="652" y="5311"/>
                  </a:cubicBezTo>
                  <a:cubicBezTo>
                    <a:pt x="853" y="5837"/>
                    <a:pt x="1332" y="5958"/>
                    <a:pt x="1905" y="5958"/>
                  </a:cubicBezTo>
                  <a:cubicBezTo>
                    <a:pt x="2392" y="5958"/>
                    <a:pt x="2947" y="5871"/>
                    <a:pt x="3456" y="5871"/>
                  </a:cubicBezTo>
                  <a:cubicBezTo>
                    <a:pt x="4330" y="5871"/>
                    <a:pt x="5068" y="6129"/>
                    <a:pt x="5094" y="7532"/>
                  </a:cubicBezTo>
                  <a:cubicBezTo>
                    <a:pt x="5154" y="10712"/>
                    <a:pt x="5154" y="15630"/>
                    <a:pt x="8093" y="16982"/>
                  </a:cubicBezTo>
                  <a:cubicBezTo>
                    <a:pt x="8409" y="17127"/>
                    <a:pt x="8673" y="17194"/>
                    <a:pt x="8899" y="17194"/>
                  </a:cubicBezTo>
                  <a:cubicBezTo>
                    <a:pt x="10772" y="17194"/>
                    <a:pt x="9997" y="12585"/>
                    <a:pt x="14333" y="9692"/>
                  </a:cubicBezTo>
                  <a:cubicBezTo>
                    <a:pt x="18854" y="6681"/>
                    <a:pt x="18220" y="3138"/>
                    <a:pt x="17387" y="561"/>
                  </a:cubicBezTo>
                  <a:cubicBezTo>
                    <a:pt x="15317" y="187"/>
                    <a:pt x="13211" y="0"/>
                    <a:pt x="1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26400" y="277500"/>
              <a:ext cx="869650" cy="1678025"/>
            </a:xfrm>
            <a:custGeom>
              <a:avLst/>
              <a:gdLst/>
              <a:ahLst/>
              <a:cxnLst/>
              <a:rect l="l" t="t" r="r" b="b"/>
              <a:pathLst>
                <a:path w="34786" h="67121" extrusionOk="0">
                  <a:moveTo>
                    <a:pt x="24888" y="0"/>
                  </a:moveTo>
                  <a:lnTo>
                    <a:pt x="24888" y="0"/>
                  </a:lnTo>
                  <a:cubicBezTo>
                    <a:pt x="23778" y="344"/>
                    <a:pt x="22679" y="742"/>
                    <a:pt x="21599" y="1201"/>
                  </a:cubicBezTo>
                  <a:cubicBezTo>
                    <a:pt x="17387" y="2981"/>
                    <a:pt x="13603" y="5534"/>
                    <a:pt x="10356" y="8787"/>
                  </a:cubicBezTo>
                  <a:cubicBezTo>
                    <a:pt x="7103" y="12040"/>
                    <a:pt x="4551" y="15818"/>
                    <a:pt x="2770" y="20030"/>
                  </a:cubicBezTo>
                  <a:cubicBezTo>
                    <a:pt x="948" y="24333"/>
                    <a:pt x="19" y="28907"/>
                    <a:pt x="0" y="33627"/>
                  </a:cubicBezTo>
                  <a:cubicBezTo>
                    <a:pt x="574" y="34544"/>
                    <a:pt x="1370" y="35497"/>
                    <a:pt x="2378" y="35992"/>
                  </a:cubicBezTo>
                  <a:cubicBezTo>
                    <a:pt x="4659" y="37109"/>
                    <a:pt x="3114" y="39722"/>
                    <a:pt x="4605" y="40476"/>
                  </a:cubicBezTo>
                  <a:cubicBezTo>
                    <a:pt x="6096" y="41231"/>
                    <a:pt x="8190" y="41013"/>
                    <a:pt x="10302" y="42806"/>
                  </a:cubicBezTo>
                  <a:cubicBezTo>
                    <a:pt x="12414" y="44586"/>
                    <a:pt x="13295" y="45570"/>
                    <a:pt x="14653" y="45582"/>
                  </a:cubicBezTo>
                  <a:cubicBezTo>
                    <a:pt x="16017" y="45588"/>
                    <a:pt x="12800" y="49221"/>
                    <a:pt x="15124" y="51345"/>
                  </a:cubicBezTo>
                  <a:cubicBezTo>
                    <a:pt x="17453" y="53469"/>
                    <a:pt x="16783" y="56028"/>
                    <a:pt x="19577" y="57446"/>
                  </a:cubicBezTo>
                  <a:cubicBezTo>
                    <a:pt x="22191" y="58774"/>
                    <a:pt x="20000" y="62896"/>
                    <a:pt x="20115" y="65720"/>
                  </a:cubicBezTo>
                  <a:cubicBezTo>
                    <a:pt x="20603" y="65956"/>
                    <a:pt x="21098" y="66179"/>
                    <a:pt x="21599" y="66390"/>
                  </a:cubicBezTo>
                  <a:cubicBezTo>
                    <a:pt x="22221" y="66650"/>
                    <a:pt x="22848" y="66891"/>
                    <a:pt x="23482" y="67120"/>
                  </a:cubicBezTo>
                  <a:cubicBezTo>
                    <a:pt x="23772" y="66396"/>
                    <a:pt x="24405" y="65431"/>
                    <a:pt x="25818" y="64543"/>
                  </a:cubicBezTo>
                  <a:cubicBezTo>
                    <a:pt x="28533" y="62823"/>
                    <a:pt x="27399" y="61158"/>
                    <a:pt x="29764" y="60452"/>
                  </a:cubicBezTo>
                  <a:cubicBezTo>
                    <a:pt x="32130" y="59746"/>
                    <a:pt x="32492" y="57869"/>
                    <a:pt x="32311" y="56107"/>
                  </a:cubicBezTo>
                  <a:cubicBezTo>
                    <a:pt x="32130" y="54350"/>
                    <a:pt x="34785" y="54157"/>
                    <a:pt x="33820" y="52112"/>
                  </a:cubicBezTo>
                  <a:cubicBezTo>
                    <a:pt x="32854" y="50072"/>
                    <a:pt x="28781" y="50325"/>
                    <a:pt x="26077" y="46481"/>
                  </a:cubicBezTo>
                  <a:cubicBezTo>
                    <a:pt x="24264" y="43900"/>
                    <a:pt x="21728" y="43022"/>
                    <a:pt x="19739" y="43022"/>
                  </a:cubicBezTo>
                  <a:cubicBezTo>
                    <a:pt x="18762" y="43022"/>
                    <a:pt x="17918" y="43234"/>
                    <a:pt x="17357" y="43560"/>
                  </a:cubicBezTo>
                  <a:cubicBezTo>
                    <a:pt x="16674" y="43957"/>
                    <a:pt x="16021" y="44191"/>
                    <a:pt x="15441" y="44191"/>
                  </a:cubicBezTo>
                  <a:cubicBezTo>
                    <a:pt x="14576" y="44191"/>
                    <a:pt x="13874" y="43671"/>
                    <a:pt x="13476" y="42395"/>
                  </a:cubicBezTo>
                  <a:cubicBezTo>
                    <a:pt x="12919" y="40612"/>
                    <a:pt x="12881" y="39748"/>
                    <a:pt x="11491" y="39748"/>
                  </a:cubicBezTo>
                  <a:cubicBezTo>
                    <a:pt x="11225" y="39748"/>
                    <a:pt x="10910" y="39780"/>
                    <a:pt x="10531" y="39843"/>
                  </a:cubicBezTo>
                  <a:cubicBezTo>
                    <a:pt x="10398" y="39865"/>
                    <a:pt x="10269" y="39875"/>
                    <a:pt x="10146" y="39875"/>
                  </a:cubicBezTo>
                  <a:cubicBezTo>
                    <a:pt x="8093" y="39875"/>
                    <a:pt x="7443" y="36931"/>
                    <a:pt x="8576" y="35389"/>
                  </a:cubicBezTo>
                  <a:cubicBezTo>
                    <a:pt x="9777" y="33753"/>
                    <a:pt x="11919" y="35491"/>
                    <a:pt x="15106" y="33621"/>
                  </a:cubicBezTo>
                  <a:cubicBezTo>
                    <a:pt x="18292" y="31750"/>
                    <a:pt x="16482" y="29595"/>
                    <a:pt x="19348" y="27592"/>
                  </a:cubicBezTo>
                  <a:cubicBezTo>
                    <a:pt x="22215" y="25594"/>
                    <a:pt x="23573" y="24870"/>
                    <a:pt x="24055" y="22432"/>
                  </a:cubicBezTo>
                  <a:cubicBezTo>
                    <a:pt x="24532" y="19994"/>
                    <a:pt x="26970" y="20078"/>
                    <a:pt x="24695" y="16916"/>
                  </a:cubicBezTo>
                  <a:cubicBezTo>
                    <a:pt x="24032" y="15998"/>
                    <a:pt x="23340" y="15657"/>
                    <a:pt x="22663" y="15657"/>
                  </a:cubicBezTo>
                  <a:cubicBezTo>
                    <a:pt x="21013" y="15657"/>
                    <a:pt x="19448" y="17686"/>
                    <a:pt x="18588" y="18328"/>
                  </a:cubicBezTo>
                  <a:cubicBezTo>
                    <a:pt x="18005" y="18767"/>
                    <a:pt x="16940" y="19121"/>
                    <a:pt x="15915" y="19121"/>
                  </a:cubicBezTo>
                  <a:cubicBezTo>
                    <a:pt x="14827" y="19121"/>
                    <a:pt x="13786" y="18723"/>
                    <a:pt x="13416" y="17604"/>
                  </a:cubicBezTo>
                  <a:cubicBezTo>
                    <a:pt x="12692" y="15437"/>
                    <a:pt x="17616" y="14013"/>
                    <a:pt x="19016" y="11527"/>
                  </a:cubicBezTo>
                  <a:cubicBezTo>
                    <a:pt x="19819" y="10092"/>
                    <a:pt x="20483" y="9269"/>
                    <a:pt x="21004" y="9269"/>
                  </a:cubicBezTo>
                  <a:cubicBezTo>
                    <a:pt x="21388" y="9269"/>
                    <a:pt x="21694" y="9716"/>
                    <a:pt x="21919" y="10694"/>
                  </a:cubicBezTo>
                  <a:cubicBezTo>
                    <a:pt x="22181" y="11816"/>
                    <a:pt x="22902" y="12317"/>
                    <a:pt x="23689" y="12317"/>
                  </a:cubicBezTo>
                  <a:cubicBezTo>
                    <a:pt x="24513" y="12317"/>
                    <a:pt x="25410" y="11766"/>
                    <a:pt x="25926" y="10803"/>
                  </a:cubicBezTo>
                  <a:cubicBezTo>
                    <a:pt x="26934" y="8920"/>
                    <a:pt x="25075" y="8159"/>
                    <a:pt x="22927" y="6759"/>
                  </a:cubicBezTo>
                  <a:cubicBezTo>
                    <a:pt x="20778" y="5359"/>
                    <a:pt x="22734" y="1593"/>
                    <a:pt x="2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93050" y="415400"/>
              <a:ext cx="701575" cy="1463625"/>
            </a:xfrm>
            <a:custGeom>
              <a:avLst/>
              <a:gdLst/>
              <a:ahLst/>
              <a:cxnLst/>
              <a:rect l="l" t="t" r="r" b="b"/>
              <a:pathLst>
                <a:path w="28063" h="58545" extrusionOk="0">
                  <a:moveTo>
                    <a:pt x="13953" y="0"/>
                  </a:moveTo>
                  <a:cubicBezTo>
                    <a:pt x="13935" y="1527"/>
                    <a:pt x="13646" y="4737"/>
                    <a:pt x="11503" y="5606"/>
                  </a:cubicBezTo>
                  <a:cubicBezTo>
                    <a:pt x="8786" y="6708"/>
                    <a:pt x="8043" y="9134"/>
                    <a:pt x="10921" y="9134"/>
                  </a:cubicBezTo>
                  <a:cubicBezTo>
                    <a:pt x="11053" y="9134"/>
                    <a:pt x="11193" y="9129"/>
                    <a:pt x="11340" y="9119"/>
                  </a:cubicBezTo>
                  <a:cubicBezTo>
                    <a:pt x="11503" y="9107"/>
                    <a:pt x="11659" y="9102"/>
                    <a:pt x="11810" y="9102"/>
                  </a:cubicBezTo>
                  <a:cubicBezTo>
                    <a:pt x="14771" y="9102"/>
                    <a:pt x="15405" y="11221"/>
                    <a:pt x="13929" y="12088"/>
                  </a:cubicBezTo>
                  <a:cubicBezTo>
                    <a:pt x="12378" y="12999"/>
                    <a:pt x="8794" y="13084"/>
                    <a:pt x="7587" y="15956"/>
                  </a:cubicBezTo>
                  <a:cubicBezTo>
                    <a:pt x="6374" y="18835"/>
                    <a:pt x="3181" y="18328"/>
                    <a:pt x="2662" y="21207"/>
                  </a:cubicBezTo>
                  <a:cubicBezTo>
                    <a:pt x="2369" y="22827"/>
                    <a:pt x="3288" y="23443"/>
                    <a:pt x="4512" y="23443"/>
                  </a:cubicBezTo>
                  <a:cubicBezTo>
                    <a:pt x="5459" y="23443"/>
                    <a:pt x="6589" y="23074"/>
                    <a:pt x="7484" y="22516"/>
                  </a:cubicBezTo>
                  <a:cubicBezTo>
                    <a:pt x="9067" y="21532"/>
                    <a:pt x="9786" y="19859"/>
                    <a:pt x="11462" y="19859"/>
                  </a:cubicBezTo>
                  <a:cubicBezTo>
                    <a:pt x="11965" y="19859"/>
                    <a:pt x="12553" y="20009"/>
                    <a:pt x="13277" y="20374"/>
                  </a:cubicBezTo>
                  <a:cubicBezTo>
                    <a:pt x="16416" y="21961"/>
                    <a:pt x="14804" y="23053"/>
                    <a:pt x="16210" y="23747"/>
                  </a:cubicBezTo>
                  <a:cubicBezTo>
                    <a:pt x="16335" y="23809"/>
                    <a:pt x="16449" y="23837"/>
                    <a:pt x="16556" y="23837"/>
                  </a:cubicBezTo>
                  <a:cubicBezTo>
                    <a:pt x="17646" y="23837"/>
                    <a:pt x="17871" y="20826"/>
                    <a:pt x="19560" y="19710"/>
                  </a:cubicBezTo>
                  <a:cubicBezTo>
                    <a:pt x="20057" y="19381"/>
                    <a:pt x="20550" y="19233"/>
                    <a:pt x="21001" y="19233"/>
                  </a:cubicBezTo>
                  <a:cubicBezTo>
                    <a:pt x="22235" y="19233"/>
                    <a:pt x="23152" y="20341"/>
                    <a:pt x="22975" y="21871"/>
                  </a:cubicBezTo>
                  <a:cubicBezTo>
                    <a:pt x="22740" y="23959"/>
                    <a:pt x="20507" y="22872"/>
                    <a:pt x="19560" y="23838"/>
                  </a:cubicBezTo>
                  <a:cubicBezTo>
                    <a:pt x="18618" y="24797"/>
                    <a:pt x="22131" y="24840"/>
                    <a:pt x="21593" y="26318"/>
                  </a:cubicBezTo>
                  <a:cubicBezTo>
                    <a:pt x="21268" y="27215"/>
                    <a:pt x="19624" y="27937"/>
                    <a:pt x="17756" y="27937"/>
                  </a:cubicBezTo>
                  <a:cubicBezTo>
                    <a:pt x="16546" y="27937"/>
                    <a:pt x="15241" y="27634"/>
                    <a:pt x="14140" y="26879"/>
                  </a:cubicBezTo>
                  <a:cubicBezTo>
                    <a:pt x="12513" y="25764"/>
                    <a:pt x="10495" y="24703"/>
                    <a:pt x="8492" y="24703"/>
                  </a:cubicBezTo>
                  <a:cubicBezTo>
                    <a:pt x="7050" y="24703"/>
                    <a:pt x="5616" y="25253"/>
                    <a:pt x="4340" y="26729"/>
                  </a:cubicBezTo>
                  <a:cubicBezTo>
                    <a:pt x="1286" y="30259"/>
                    <a:pt x="1" y="34302"/>
                    <a:pt x="387" y="36288"/>
                  </a:cubicBezTo>
                  <a:cubicBezTo>
                    <a:pt x="689" y="37822"/>
                    <a:pt x="1743" y="40390"/>
                    <a:pt x="4419" y="40390"/>
                  </a:cubicBezTo>
                  <a:cubicBezTo>
                    <a:pt x="5218" y="40390"/>
                    <a:pt x="6161" y="40161"/>
                    <a:pt x="7273" y="39607"/>
                  </a:cubicBezTo>
                  <a:cubicBezTo>
                    <a:pt x="7930" y="39279"/>
                    <a:pt x="8507" y="39133"/>
                    <a:pt x="9013" y="39133"/>
                  </a:cubicBezTo>
                  <a:cubicBezTo>
                    <a:pt x="12222" y="39133"/>
                    <a:pt x="12515" y="45045"/>
                    <a:pt x="11660" y="48074"/>
                  </a:cubicBezTo>
                  <a:cubicBezTo>
                    <a:pt x="10695" y="51502"/>
                    <a:pt x="8347" y="56619"/>
                    <a:pt x="11020" y="58545"/>
                  </a:cubicBezTo>
                  <a:cubicBezTo>
                    <a:pt x="13440" y="57078"/>
                    <a:pt x="15679" y="55322"/>
                    <a:pt x="17707" y="53294"/>
                  </a:cubicBezTo>
                  <a:cubicBezTo>
                    <a:pt x="20960" y="50041"/>
                    <a:pt x="23506" y="46258"/>
                    <a:pt x="25293" y="42045"/>
                  </a:cubicBezTo>
                  <a:cubicBezTo>
                    <a:pt x="27133" y="37688"/>
                    <a:pt x="28063" y="33059"/>
                    <a:pt x="28063" y="28280"/>
                  </a:cubicBezTo>
                  <a:cubicBezTo>
                    <a:pt x="28063" y="23500"/>
                    <a:pt x="27133" y="18871"/>
                    <a:pt x="25293" y="14514"/>
                  </a:cubicBezTo>
                  <a:cubicBezTo>
                    <a:pt x="23513" y="10302"/>
                    <a:pt x="20960" y="6524"/>
                    <a:pt x="17707" y="3271"/>
                  </a:cubicBezTo>
                  <a:cubicBezTo>
                    <a:pt x="16524" y="2088"/>
                    <a:pt x="15269" y="996"/>
                    <a:pt x="13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30025" y="1015975"/>
              <a:ext cx="1621575" cy="990700"/>
            </a:xfrm>
            <a:custGeom>
              <a:avLst/>
              <a:gdLst/>
              <a:ahLst/>
              <a:cxnLst/>
              <a:rect l="l" t="t" r="r" b="b"/>
              <a:pathLst>
                <a:path w="64863" h="39628" extrusionOk="0">
                  <a:moveTo>
                    <a:pt x="0" y="7449"/>
                  </a:moveTo>
                  <a:lnTo>
                    <a:pt x="0" y="7449"/>
                  </a:lnTo>
                  <a:cubicBezTo>
                    <a:pt x="4" y="7500"/>
                    <a:pt x="9" y="7554"/>
                    <a:pt x="15" y="7610"/>
                  </a:cubicBezTo>
                  <a:lnTo>
                    <a:pt x="15" y="7610"/>
                  </a:lnTo>
                  <a:cubicBezTo>
                    <a:pt x="10" y="7556"/>
                    <a:pt x="5" y="7503"/>
                    <a:pt x="0" y="7449"/>
                  </a:cubicBezTo>
                  <a:close/>
                  <a:moveTo>
                    <a:pt x="24503" y="1"/>
                  </a:moveTo>
                  <a:cubicBezTo>
                    <a:pt x="24153" y="1"/>
                    <a:pt x="23822" y="80"/>
                    <a:pt x="23518" y="255"/>
                  </a:cubicBezTo>
                  <a:cubicBezTo>
                    <a:pt x="18757" y="3007"/>
                    <a:pt x="23331" y="6815"/>
                    <a:pt x="24707" y="12651"/>
                  </a:cubicBezTo>
                  <a:cubicBezTo>
                    <a:pt x="25781" y="17231"/>
                    <a:pt x="22678" y="21125"/>
                    <a:pt x="16435" y="21125"/>
                  </a:cubicBezTo>
                  <a:cubicBezTo>
                    <a:pt x="14714" y="21125"/>
                    <a:pt x="12755" y="20829"/>
                    <a:pt x="10579" y="20171"/>
                  </a:cubicBezTo>
                  <a:cubicBezTo>
                    <a:pt x="1701" y="17488"/>
                    <a:pt x="246" y="9998"/>
                    <a:pt x="15" y="7610"/>
                  </a:cubicBezTo>
                  <a:lnTo>
                    <a:pt x="15" y="7610"/>
                  </a:lnTo>
                  <a:cubicBezTo>
                    <a:pt x="346" y="11204"/>
                    <a:pt x="1216" y="14692"/>
                    <a:pt x="2625" y="18022"/>
                  </a:cubicBezTo>
                  <a:cubicBezTo>
                    <a:pt x="4406" y="22235"/>
                    <a:pt x="6958" y="26018"/>
                    <a:pt x="10211" y="29265"/>
                  </a:cubicBezTo>
                  <a:cubicBezTo>
                    <a:pt x="13458" y="32518"/>
                    <a:pt x="17242" y="35071"/>
                    <a:pt x="21454" y="36851"/>
                  </a:cubicBezTo>
                  <a:cubicBezTo>
                    <a:pt x="25811" y="38692"/>
                    <a:pt x="30440" y="39627"/>
                    <a:pt x="35220" y="39627"/>
                  </a:cubicBezTo>
                  <a:cubicBezTo>
                    <a:pt x="39999" y="39627"/>
                    <a:pt x="44628" y="38692"/>
                    <a:pt x="48979" y="36851"/>
                  </a:cubicBezTo>
                  <a:cubicBezTo>
                    <a:pt x="53191" y="35071"/>
                    <a:pt x="56975" y="32518"/>
                    <a:pt x="60228" y="29265"/>
                  </a:cubicBezTo>
                  <a:cubicBezTo>
                    <a:pt x="61978" y="27515"/>
                    <a:pt x="63523" y="25596"/>
                    <a:pt x="64857" y="23550"/>
                  </a:cubicBezTo>
                  <a:lnTo>
                    <a:pt x="64863" y="23550"/>
                  </a:lnTo>
                  <a:cubicBezTo>
                    <a:pt x="63728" y="20080"/>
                    <a:pt x="62461" y="16532"/>
                    <a:pt x="61936" y="16212"/>
                  </a:cubicBezTo>
                  <a:cubicBezTo>
                    <a:pt x="61692" y="16064"/>
                    <a:pt x="61117" y="15993"/>
                    <a:pt x="60386" y="15993"/>
                  </a:cubicBezTo>
                  <a:cubicBezTo>
                    <a:pt x="57951" y="15993"/>
                    <a:pt x="53783" y="16785"/>
                    <a:pt x="54326" y="18191"/>
                  </a:cubicBezTo>
                  <a:cubicBezTo>
                    <a:pt x="54776" y="19348"/>
                    <a:pt x="53947" y="21258"/>
                    <a:pt x="51637" y="21258"/>
                  </a:cubicBezTo>
                  <a:cubicBezTo>
                    <a:pt x="50295" y="21258"/>
                    <a:pt x="48452" y="20613"/>
                    <a:pt x="46070" y="18801"/>
                  </a:cubicBezTo>
                  <a:cubicBezTo>
                    <a:pt x="33729" y="9428"/>
                    <a:pt x="35721" y="5367"/>
                    <a:pt x="33886" y="2935"/>
                  </a:cubicBezTo>
                  <a:cubicBezTo>
                    <a:pt x="33805" y="2828"/>
                    <a:pt x="33720" y="2781"/>
                    <a:pt x="33634" y="2781"/>
                  </a:cubicBezTo>
                  <a:cubicBezTo>
                    <a:pt x="32915" y="2781"/>
                    <a:pt x="32045" y="6037"/>
                    <a:pt x="32045" y="6037"/>
                  </a:cubicBezTo>
                  <a:cubicBezTo>
                    <a:pt x="32045" y="6037"/>
                    <a:pt x="27564" y="1"/>
                    <a:pt x="24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061700" y="613550"/>
              <a:ext cx="151350" cy="179225"/>
            </a:xfrm>
            <a:custGeom>
              <a:avLst/>
              <a:gdLst/>
              <a:ahLst/>
              <a:cxnLst/>
              <a:rect l="l" t="t" r="r" b="b"/>
              <a:pathLst>
                <a:path w="6054" h="7169" extrusionOk="0">
                  <a:moveTo>
                    <a:pt x="1775" y="1"/>
                  </a:moveTo>
                  <a:cubicBezTo>
                    <a:pt x="1637" y="1"/>
                    <a:pt x="1508" y="31"/>
                    <a:pt x="1401" y="76"/>
                  </a:cubicBezTo>
                  <a:cubicBezTo>
                    <a:pt x="894" y="288"/>
                    <a:pt x="145" y="1965"/>
                    <a:pt x="1914" y="3462"/>
                  </a:cubicBezTo>
                  <a:cubicBezTo>
                    <a:pt x="3688" y="4965"/>
                    <a:pt x="1" y="6401"/>
                    <a:pt x="1618" y="6914"/>
                  </a:cubicBezTo>
                  <a:cubicBezTo>
                    <a:pt x="1618" y="6914"/>
                    <a:pt x="2189" y="7169"/>
                    <a:pt x="2896" y="7169"/>
                  </a:cubicBezTo>
                  <a:cubicBezTo>
                    <a:pt x="3582" y="7169"/>
                    <a:pt x="4397" y="6929"/>
                    <a:pt x="4943" y="5984"/>
                  </a:cubicBezTo>
                  <a:cubicBezTo>
                    <a:pt x="6054" y="4065"/>
                    <a:pt x="3024" y="3890"/>
                    <a:pt x="2952" y="1935"/>
                  </a:cubicBezTo>
                  <a:cubicBezTo>
                    <a:pt x="2890" y="404"/>
                    <a:pt x="227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74350" y="1192975"/>
              <a:ext cx="1805200" cy="3993175"/>
            </a:xfrm>
            <a:custGeom>
              <a:avLst/>
              <a:gdLst/>
              <a:ahLst/>
              <a:cxnLst/>
              <a:rect l="l" t="t" r="r" b="b"/>
              <a:pathLst>
                <a:path w="72208" h="159727" extrusionOk="0">
                  <a:moveTo>
                    <a:pt x="2203" y="1"/>
                  </a:moveTo>
                  <a:cubicBezTo>
                    <a:pt x="2203" y="1"/>
                    <a:pt x="0" y="7707"/>
                    <a:pt x="1099" y="17611"/>
                  </a:cubicBezTo>
                  <a:cubicBezTo>
                    <a:pt x="2203" y="27520"/>
                    <a:pt x="8256" y="40622"/>
                    <a:pt x="8256" y="40622"/>
                  </a:cubicBezTo>
                  <a:cubicBezTo>
                    <a:pt x="9578" y="67700"/>
                    <a:pt x="25099" y="81901"/>
                    <a:pt x="19813" y="108315"/>
                  </a:cubicBezTo>
                  <a:cubicBezTo>
                    <a:pt x="14532" y="134736"/>
                    <a:pt x="2644" y="159727"/>
                    <a:pt x="2644" y="159727"/>
                  </a:cubicBezTo>
                  <a:lnTo>
                    <a:pt x="69564" y="159727"/>
                  </a:lnTo>
                  <a:cubicBezTo>
                    <a:pt x="69564" y="159727"/>
                    <a:pt x="57675" y="134736"/>
                    <a:pt x="52395" y="108315"/>
                  </a:cubicBezTo>
                  <a:cubicBezTo>
                    <a:pt x="47108" y="81901"/>
                    <a:pt x="62630" y="67700"/>
                    <a:pt x="63952" y="40622"/>
                  </a:cubicBezTo>
                  <a:cubicBezTo>
                    <a:pt x="63952" y="40622"/>
                    <a:pt x="70005" y="27520"/>
                    <a:pt x="71109" y="17611"/>
                  </a:cubicBezTo>
                  <a:cubicBezTo>
                    <a:pt x="72207" y="7707"/>
                    <a:pt x="69703" y="1"/>
                    <a:pt x="69703" y="1"/>
                  </a:cubicBezTo>
                  <a:cubicBezTo>
                    <a:pt x="69703" y="1"/>
                    <a:pt x="65190" y="16648"/>
                    <a:pt x="54619" y="16648"/>
                  </a:cubicBezTo>
                  <a:cubicBezTo>
                    <a:pt x="50030" y="16648"/>
                    <a:pt x="44300" y="13511"/>
                    <a:pt x="37302" y="4515"/>
                  </a:cubicBezTo>
                  <a:lnTo>
                    <a:pt x="32480" y="5179"/>
                  </a:lnTo>
                  <a:cubicBezTo>
                    <a:pt x="31943" y="14616"/>
                    <a:pt x="24821" y="20704"/>
                    <a:pt x="17807" y="20704"/>
                  </a:cubicBezTo>
                  <a:cubicBezTo>
                    <a:pt x="16151" y="20704"/>
                    <a:pt x="14501" y="20365"/>
                    <a:pt x="12945" y="19651"/>
                  </a:cubicBezTo>
                  <a:cubicBezTo>
                    <a:pt x="4804" y="15909"/>
                    <a:pt x="2203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60775" y="1192975"/>
              <a:ext cx="1024125" cy="1849275"/>
            </a:xfrm>
            <a:custGeom>
              <a:avLst/>
              <a:gdLst/>
              <a:ahLst/>
              <a:cxnLst/>
              <a:rect l="l" t="t" r="r" b="b"/>
              <a:pathLst>
                <a:path w="40965" h="73971" extrusionOk="0">
                  <a:moveTo>
                    <a:pt x="2746" y="1"/>
                  </a:moveTo>
                  <a:cubicBezTo>
                    <a:pt x="2746" y="2"/>
                    <a:pt x="1" y="12759"/>
                    <a:pt x="7302" y="21220"/>
                  </a:cubicBezTo>
                  <a:cubicBezTo>
                    <a:pt x="10188" y="24566"/>
                    <a:pt x="14054" y="25339"/>
                    <a:pt x="17012" y="25339"/>
                  </a:cubicBezTo>
                  <a:cubicBezTo>
                    <a:pt x="19553" y="25339"/>
                    <a:pt x="21424" y="24768"/>
                    <a:pt x="21424" y="24768"/>
                  </a:cubicBezTo>
                  <a:cubicBezTo>
                    <a:pt x="21424" y="24768"/>
                    <a:pt x="29426" y="36325"/>
                    <a:pt x="32232" y="50030"/>
                  </a:cubicBezTo>
                  <a:cubicBezTo>
                    <a:pt x="35039" y="63736"/>
                    <a:pt x="31569" y="73971"/>
                    <a:pt x="31569" y="73971"/>
                  </a:cubicBezTo>
                  <a:cubicBezTo>
                    <a:pt x="31569" y="73971"/>
                    <a:pt x="37187" y="67532"/>
                    <a:pt x="35696" y="47387"/>
                  </a:cubicBezTo>
                  <a:cubicBezTo>
                    <a:pt x="34226" y="27438"/>
                    <a:pt x="30004" y="21580"/>
                    <a:pt x="29922" y="21469"/>
                  </a:cubicBezTo>
                  <a:lnTo>
                    <a:pt x="29922" y="21469"/>
                  </a:lnTo>
                  <a:cubicBezTo>
                    <a:pt x="30040" y="21630"/>
                    <a:pt x="38822" y="33673"/>
                    <a:pt x="38828" y="56470"/>
                  </a:cubicBezTo>
                  <a:cubicBezTo>
                    <a:pt x="38828" y="56470"/>
                    <a:pt x="40965" y="44551"/>
                    <a:pt x="40651" y="28896"/>
                  </a:cubicBezTo>
                  <a:cubicBezTo>
                    <a:pt x="40337" y="13241"/>
                    <a:pt x="33023" y="5179"/>
                    <a:pt x="33023" y="5179"/>
                  </a:cubicBezTo>
                  <a:cubicBezTo>
                    <a:pt x="32486" y="14616"/>
                    <a:pt x="25364" y="20704"/>
                    <a:pt x="18353" y="20704"/>
                  </a:cubicBezTo>
                  <a:cubicBezTo>
                    <a:pt x="16698" y="20704"/>
                    <a:pt x="15049" y="20365"/>
                    <a:pt x="13494" y="19651"/>
                  </a:cubicBezTo>
                  <a:cubicBezTo>
                    <a:pt x="5347" y="15909"/>
                    <a:pt x="2746" y="2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940275" y="1192975"/>
              <a:ext cx="1705775" cy="3993325"/>
            </a:xfrm>
            <a:custGeom>
              <a:avLst/>
              <a:gdLst/>
              <a:ahLst/>
              <a:cxnLst/>
              <a:rect l="l" t="t" r="r" b="b"/>
              <a:pathLst>
                <a:path w="68231" h="159733" extrusionOk="0">
                  <a:moveTo>
                    <a:pt x="67066" y="1"/>
                  </a:moveTo>
                  <a:cubicBezTo>
                    <a:pt x="67066" y="1"/>
                    <a:pt x="66167" y="3314"/>
                    <a:pt x="64236" y="6983"/>
                  </a:cubicBezTo>
                  <a:cubicBezTo>
                    <a:pt x="61983" y="21383"/>
                    <a:pt x="54553" y="32762"/>
                    <a:pt x="53620" y="32762"/>
                  </a:cubicBezTo>
                  <a:cubicBezTo>
                    <a:pt x="53588" y="32762"/>
                    <a:pt x="53564" y="32749"/>
                    <a:pt x="53548" y="32722"/>
                  </a:cubicBezTo>
                  <a:cubicBezTo>
                    <a:pt x="52944" y="31732"/>
                    <a:pt x="52775" y="30302"/>
                    <a:pt x="52775" y="30302"/>
                  </a:cubicBezTo>
                  <a:cubicBezTo>
                    <a:pt x="52775" y="30302"/>
                    <a:pt x="54815" y="28872"/>
                    <a:pt x="54097" y="27436"/>
                  </a:cubicBezTo>
                  <a:cubicBezTo>
                    <a:pt x="53379" y="26005"/>
                    <a:pt x="52003" y="25124"/>
                    <a:pt x="52118" y="24629"/>
                  </a:cubicBezTo>
                  <a:cubicBezTo>
                    <a:pt x="52225" y="24142"/>
                    <a:pt x="53240" y="22371"/>
                    <a:pt x="52640" y="22371"/>
                  </a:cubicBezTo>
                  <a:cubicBezTo>
                    <a:pt x="52631" y="22371"/>
                    <a:pt x="52622" y="22372"/>
                    <a:pt x="52612" y="22372"/>
                  </a:cubicBezTo>
                  <a:cubicBezTo>
                    <a:pt x="52578" y="22375"/>
                    <a:pt x="52541" y="22377"/>
                    <a:pt x="52501" y="22377"/>
                  </a:cubicBezTo>
                  <a:cubicBezTo>
                    <a:pt x="51761" y="22377"/>
                    <a:pt x="50078" y="21877"/>
                    <a:pt x="50078" y="21877"/>
                  </a:cubicBezTo>
                  <a:cubicBezTo>
                    <a:pt x="50078" y="21877"/>
                    <a:pt x="48986" y="19484"/>
                    <a:pt x="46337" y="19484"/>
                  </a:cubicBezTo>
                  <a:cubicBezTo>
                    <a:pt x="45690" y="19484"/>
                    <a:pt x="44949" y="19627"/>
                    <a:pt x="44109" y="19982"/>
                  </a:cubicBezTo>
                  <a:cubicBezTo>
                    <a:pt x="35522" y="23615"/>
                    <a:pt x="46668" y="32282"/>
                    <a:pt x="41219" y="34593"/>
                  </a:cubicBezTo>
                  <a:cubicBezTo>
                    <a:pt x="41206" y="34598"/>
                    <a:pt x="41193" y="34601"/>
                    <a:pt x="41179" y="34601"/>
                  </a:cubicBezTo>
                  <a:cubicBezTo>
                    <a:pt x="39842" y="34601"/>
                    <a:pt x="34208" y="8873"/>
                    <a:pt x="32589" y="4805"/>
                  </a:cubicBezTo>
                  <a:lnTo>
                    <a:pt x="29837" y="5179"/>
                  </a:lnTo>
                  <a:cubicBezTo>
                    <a:pt x="29765" y="6513"/>
                    <a:pt x="29553" y="7774"/>
                    <a:pt x="29233" y="8969"/>
                  </a:cubicBezTo>
                  <a:cubicBezTo>
                    <a:pt x="29734" y="10357"/>
                    <a:pt x="30163" y="11968"/>
                    <a:pt x="30489" y="13875"/>
                  </a:cubicBezTo>
                  <a:cubicBezTo>
                    <a:pt x="32468" y="25595"/>
                    <a:pt x="35039" y="39029"/>
                    <a:pt x="35534" y="52070"/>
                  </a:cubicBezTo>
                  <a:cubicBezTo>
                    <a:pt x="36029" y="65118"/>
                    <a:pt x="32305" y="81243"/>
                    <a:pt x="24375" y="93295"/>
                  </a:cubicBezTo>
                  <a:cubicBezTo>
                    <a:pt x="21581" y="97549"/>
                    <a:pt x="19397" y="101532"/>
                    <a:pt x="17743" y="104906"/>
                  </a:cubicBezTo>
                  <a:cubicBezTo>
                    <a:pt x="17586" y="106022"/>
                    <a:pt x="17405" y="107157"/>
                    <a:pt x="17176" y="108321"/>
                  </a:cubicBezTo>
                  <a:cubicBezTo>
                    <a:pt x="11889" y="134736"/>
                    <a:pt x="1" y="159733"/>
                    <a:pt x="1" y="159733"/>
                  </a:cubicBezTo>
                  <a:lnTo>
                    <a:pt x="64730" y="159733"/>
                  </a:lnTo>
                  <a:cubicBezTo>
                    <a:pt x="64730" y="159733"/>
                    <a:pt x="52842" y="134736"/>
                    <a:pt x="47561" y="108321"/>
                  </a:cubicBezTo>
                  <a:cubicBezTo>
                    <a:pt x="42275" y="81901"/>
                    <a:pt x="57796" y="67700"/>
                    <a:pt x="59118" y="40622"/>
                  </a:cubicBezTo>
                  <a:cubicBezTo>
                    <a:pt x="59118" y="40622"/>
                    <a:pt x="65171" y="27520"/>
                    <a:pt x="66275" y="17611"/>
                  </a:cubicBezTo>
                  <a:cubicBezTo>
                    <a:pt x="66450" y="16042"/>
                    <a:pt x="66541" y="14533"/>
                    <a:pt x="66571" y="13091"/>
                  </a:cubicBezTo>
                  <a:cubicBezTo>
                    <a:pt x="66571" y="13079"/>
                    <a:pt x="66577" y="13060"/>
                    <a:pt x="66583" y="13048"/>
                  </a:cubicBezTo>
                  <a:cubicBezTo>
                    <a:pt x="67289" y="10266"/>
                    <a:pt x="67832" y="7726"/>
                    <a:pt x="68231" y="5432"/>
                  </a:cubicBezTo>
                  <a:cubicBezTo>
                    <a:pt x="67736" y="2065"/>
                    <a:pt x="67066" y="1"/>
                    <a:pt x="67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40275" y="932875"/>
              <a:ext cx="1812750" cy="4253275"/>
            </a:xfrm>
            <a:custGeom>
              <a:avLst/>
              <a:gdLst/>
              <a:ahLst/>
              <a:cxnLst/>
              <a:rect l="l" t="t" r="r" b="b"/>
              <a:pathLst>
                <a:path w="72510" h="170131" extrusionOk="0">
                  <a:moveTo>
                    <a:pt x="68780" y="1"/>
                  </a:moveTo>
                  <a:lnTo>
                    <a:pt x="68780" y="1"/>
                  </a:lnTo>
                  <a:cubicBezTo>
                    <a:pt x="67702" y="101"/>
                    <a:pt x="69996" y="7041"/>
                    <a:pt x="69507" y="7041"/>
                  </a:cubicBezTo>
                  <a:cubicBezTo>
                    <a:pt x="69405" y="7041"/>
                    <a:pt x="69181" y="6738"/>
                    <a:pt x="68780" y="6005"/>
                  </a:cubicBezTo>
                  <a:cubicBezTo>
                    <a:pt x="68119" y="4799"/>
                    <a:pt x="67693" y="4368"/>
                    <a:pt x="67421" y="4368"/>
                  </a:cubicBezTo>
                  <a:cubicBezTo>
                    <a:pt x="66736" y="4368"/>
                    <a:pt x="67030" y="7104"/>
                    <a:pt x="67030" y="7104"/>
                  </a:cubicBezTo>
                  <a:cubicBezTo>
                    <a:pt x="67934" y="25966"/>
                    <a:pt x="56964" y="43166"/>
                    <a:pt x="55817" y="43166"/>
                  </a:cubicBezTo>
                  <a:cubicBezTo>
                    <a:pt x="55785" y="43166"/>
                    <a:pt x="55761" y="43153"/>
                    <a:pt x="55744" y="43126"/>
                  </a:cubicBezTo>
                  <a:cubicBezTo>
                    <a:pt x="55141" y="42136"/>
                    <a:pt x="54972" y="40706"/>
                    <a:pt x="54972" y="40706"/>
                  </a:cubicBezTo>
                  <a:cubicBezTo>
                    <a:pt x="54972" y="40706"/>
                    <a:pt x="57012" y="39276"/>
                    <a:pt x="56294" y="37846"/>
                  </a:cubicBezTo>
                  <a:cubicBezTo>
                    <a:pt x="55582" y="36409"/>
                    <a:pt x="54206" y="35528"/>
                    <a:pt x="54314" y="35033"/>
                  </a:cubicBezTo>
                  <a:cubicBezTo>
                    <a:pt x="54421" y="34546"/>
                    <a:pt x="55436" y="32775"/>
                    <a:pt x="54837" y="32775"/>
                  </a:cubicBezTo>
                  <a:cubicBezTo>
                    <a:pt x="54828" y="32775"/>
                    <a:pt x="54819" y="32776"/>
                    <a:pt x="54809" y="32776"/>
                  </a:cubicBezTo>
                  <a:cubicBezTo>
                    <a:pt x="54775" y="32779"/>
                    <a:pt x="54738" y="32781"/>
                    <a:pt x="54698" y="32781"/>
                  </a:cubicBezTo>
                  <a:cubicBezTo>
                    <a:pt x="53963" y="32781"/>
                    <a:pt x="52274" y="32281"/>
                    <a:pt x="52274" y="32281"/>
                  </a:cubicBezTo>
                  <a:cubicBezTo>
                    <a:pt x="52274" y="32281"/>
                    <a:pt x="51183" y="29888"/>
                    <a:pt x="48534" y="29888"/>
                  </a:cubicBezTo>
                  <a:cubicBezTo>
                    <a:pt x="47886" y="29888"/>
                    <a:pt x="47146" y="30031"/>
                    <a:pt x="46306" y="30386"/>
                  </a:cubicBezTo>
                  <a:cubicBezTo>
                    <a:pt x="37718" y="34019"/>
                    <a:pt x="48865" y="42686"/>
                    <a:pt x="43415" y="44997"/>
                  </a:cubicBezTo>
                  <a:cubicBezTo>
                    <a:pt x="43403" y="45002"/>
                    <a:pt x="43389" y="45005"/>
                    <a:pt x="43376" y="45005"/>
                  </a:cubicBezTo>
                  <a:cubicBezTo>
                    <a:pt x="42006" y="45005"/>
                    <a:pt x="36099" y="17895"/>
                    <a:pt x="34665" y="14919"/>
                  </a:cubicBezTo>
                  <a:cubicBezTo>
                    <a:pt x="33154" y="11786"/>
                    <a:pt x="33655" y="6217"/>
                    <a:pt x="32579" y="6217"/>
                  </a:cubicBezTo>
                  <a:cubicBezTo>
                    <a:pt x="32559" y="6217"/>
                    <a:pt x="32538" y="6219"/>
                    <a:pt x="32516" y="6223"/>
                  </a:cubicBezTo>
                  <a:cubicBezTo>
                    <a:pt x="31364" y="6446"/>
                    <a:pt x="31635" y="9361"/>
                    <a:pt x="31635" y="9361"/>
                  </a:cubicBezTo>
                  <a:cubicBezTo>
                    <a:pt x="29539" y="5621"/>
                    <a:pt x="26803" y="3913"/>
                    <a:pt x="24997" y="3913"/>
                  </a:cubicBezTo>
                  <a:cubicBezTo>
                    <a:pt x="23533" y="3913"/>
                    <a:pt x="22679" y="5035"/>
                    <a:pt x="23271" y="7104"/>
                  </a:cubicBezTo>
                  <a:cubicBezTo>
                    <a:pt x="24593" y="11727"/>
                    <a:pt x="30700" y="12553"/>
                    <a:pt x="32685" y="24279"/>
                  </a:cubicBezTo>
                  <a:cubicBezTo>
                    <a:pt x="34665" y="35999"/>
                    <a:pt x="37803" y="49209"/>
                    <a:pt x="38298" y="62251"/>
                  </a:cubicBezTo>
                  <a:cubicBezTo>
                    <a:pt x="38793" y="75298"/>
                    <a:pt x="34496" y="91641"/>
                    <a:pt x="26572" y="103699"/>
                  </a:cubicBezTo>
                  <a:cubicBezTo>
                    <a:pt x="18648" y="115750"/>
                    <a:pt x="15637" y="125647"/>
                    <a:pt x="15637" y="125647"/>
                  </a:cubicBezTo>
                  <a:lnTo>
                    <a:pt x="15516" y="126148"/>
                  </a:lnTo>
                  <a:cubicBezTo>
                    <a:pt x="9753" y="149642"/>
                    <a:pt x="1" y="170131"/>
                    <a:pt x="1" y="170131"/>
                  </a:cubicBezTo>
                  <a:lnTo>
                    <a:pt x="66927" y="170131"/>
                  </a:lnTo>
                  <a:cubicBezTo>
                    <a:pt x="66927" y="170131"/>
                    <a:pt x="55038" y="145140"/>
                    <a:pt x="49758" y="118725"/>
                  </a:cubicBezTo>
                  <a:cubicBezTo>
                    <a:pt x="44471" y="92305"/>
                    <a:pt x="59993" y="78104"/>
                    <a:pt x="61315" y="51026"/>
                  </a:cubicBezTo>
                  <a:cubicBezTo>
                    <a:pt x="61315" y="51026"/>
                    <a:pt x="67368" y="37924"/>
                    <a:pt x="68472" y="28021"/>
                  </a:cubicBezTo>
                  <a:cubicBezTo>
                    <a:pt x="68647" y="26452"/>
                    <a:pt x="68738" y="24937"/>
                    <a:pt x="68768" y="23501"/>
                  </a:cubicBezTo>
                  <a:cubicBezTo>
                    <a:pt x="68774" y="23483"/>
                    <a:pt x="68774" y="23464"/>
                    <a:pt x="68780" y="23452"/>
                  </a:cubicBezTo>
                  <a:cubicBezTo>
                    <a:pt x="72509" y="8757"/>
                    <a:pt x="71731" y="834"/>
                    <a:pt x="68780" y="7"/>
                  </a:cubicBezTo>
                  <a:lnTo>
                    <a:pt x="68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62000" y="4490900"/>
              <a:ext cx="1643625" cy="695250"/>
            </a:xfrm>
            <a:custGeom>
              <a:avLst/>
              <a:gdLst/>
              <a:ahLst/>
              <a:cxnLst/>
              <a:rect l="l" t="t" r="r" b="b"/>
              <a:pathLst>
                <a:path w="65745" h="27810" extrusionOk="0">
                  <a:moveTo>
                    <a:pt x="55201" y="1"/>
                  </a:moveTo>
                  <a:lnTo>
                    <a:pt x="17109" y="2946"/>
                  </a:lnTo>
                  <a:lnTo>
                    <a:pt x="8902" y="3254"/>
                  </a:lnTo>
                  <a:cubicBezTo>
                    <a:pt x="8902" y="3254"/>
                    <a:pt x="12982" y="9264"/>
                    <a:pt x="29203" y="9349"/>
                  </a:cubicBezTo>
                  <a:cubicBezTo>
                    <a:pt x="29691" y="9352"/>
                    <a:pt x="30166" y="9353"/>
                    <a:pt x="30629" y="9353"/>
                  </a:cubicBezTo>
                  <a:cubicBezTo>
                    <a:pt x="37879" y="9353"/>
                    <a:pt x="42244" y="9061"/>
                    <a:pt x="44956" y="9061"/>
                  </a:cubicBezTo>
                  <a:cubicBezTo>
                    <a:pt x="47840" y="9061"/>
                    <a:pt x="48853" y="9391"/>
                    <a:pt x="49474" y="10755"/>
                  </a:cubicBezTo>
                  <a:cubicBezTo>
                    <a:pt x="50671" y="13389"/>
                    <a:pt x="48699" y="15796"/>
                    <a:pt x="35108" y="15796"/>
                  </a:cubicBezTo>
                  <a:cubicBezTo>
                    <a:pt x="34654" y="15796"/>
                    <a:pt x="34186" y="15794"/>
                    <a:pt x="33705" y="15788"/>
                  </a:cubicBezTo>
                  <a:cubicBezTo>
                    <a:pt x="18841" y="15625"/>
                    <a:pt x="14321" y="15088"/>
                    <a:pt x="4654" y="14817"/>
                  </a:cubicBezTo>
                  <a:cubicBezTo>
                    <a:pt x="2662" y="19886"/>
                    <a:pt x="966" y="23772"/>
                    <a:pt x="1" y="25921"/>
                  </a:cubicBezTo>
                  <a:cubicBezTo>
                    <a:pt x="43" y="25933"/>
                    <a:pt x="73" y="25939"/>
                    <a:pt x="73" y="25939"/>
                  </a:cubicBezTo>
                  <a:lnTo>
                    <a:pt x="12481" y="27810"/>
                  </a:lnTo>
                  <a:lnTo>
                    <a:pt x="63137" y="27810"/>
                  </a:lnTo>
                  <a:cubicBezTo>
                    <a:pt x="63246" y="27792"/>
                    <a:pt x="63342" y="27774"/>
                    <a:pt x="63427" y="27761"/>
                  </a:cubicBezTo>
                  <a:cubicBezTo>
                    <a:pt x="63952" y="27671"/>
                    <a:pt x="64827" y="27417"/>
                    <a:pt x="65744" y="27128"/>
                  </a:cubicBezTo>
                  <a:cubicBezTo>
                    <a:pt x="64483" y="24400"/>
                    <a:pt x="59697" y="13736"/>
                    <a:pt x="5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40275" y="4986825"/>
              <a:ext cx="1673200" cy="398625"/>
            </a:xfrm>
            <a:custGeom>
              <a:avLst/>
              <a:gdLst/>
              <a:ahLst/>
              <a:cxnLst/>
              <a:rect l="l" t="t" r="r" b="b"/>
              <a:pathLst>
                <a:path w="66928" h="15945" extrusionOk="0">
                  <a:moveTo>
                    <a:pt x="33464" y="1"/>
                  </a:moveTo>
                  <a:cubicBezTo>
                    <a:pt x="24593" y="1"/>
                    <a:pt x="16077" y="839"/>
                    <a:pt x="9801" y="2336"/>
                  </a:cubicBezTo>
                  <a:cubicBezTo>
                    <a:pt x="3531" y="3833"/>
                    <a:pt x="1" y="5861"/>
                    <a:pt x="1" y="7973"/>
                  </a:cubicBezTo>
                  <a:cubicBezTo>
                    <a:pt x="1" y="10091"/>
                    <a:pt x="3531" y="12119"/>
                    <a:pt x="9801" y="13609"/>
                  </a:cubicBezTo>
                  <a:cubicBezTo>
                    <a:pt x="16077" y="15106"/>
                    <a:pt x="24593" y="15945"/>
                    <a:pt x="33464" y="15945"/>
                  </a:cubicBezTo>
                  <a:cubicBezTo>
                    <a:pt x="42341" y="15945"/>
                    <a:pt x="50850" y="15106"/>
                    <a:pt x="57126" y="13609"/>
                  </a:cubicBezTo>
                  <a:cubicBezTo>
                    <a:pt x="63403" y="12119"/>
                    <a:pt x="66927" y="10091"/>
                    <a:pt x="66927" y="7973"/>
                  </a:cubicBezTo>
                  <a:cubicBezTo>
                    <a:pt x="66927" y="5861"/>
                    <a:pt x="63403" y="3833"/>
                    <a:pt x="57126" y="2336"/>
                  </a:cubicBezTo>
                  <a:cubicBezTo>
                    <a:pt x="50850" y="839"/>
                    <a:pt x="42341" y="1"/>
                    <a:pt x="33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78675" y="2953875"/>
              <a:ext cx="844575" cy="1318600"/>
            </a:xfrm>
            <a:custGeom>
              <a:avLst/>
              <a:gdLst/>
              <a:ahLst/>
              <a:cxnLst/>
              <a:rect l="l" t="t" r="r" b="b"/>
              <a:pathLst>
                <a:path w="33783" h="52744" extrusionOk="0">
                  <a:moveTo>
                    <a:pt x="32951" y="0"/>
                  </a:moveTo>
                  <a:cubicBezTo>
                    <a:pt x="32923" y="0"/>
                    <a:pt x="32891" y="23"/>
                    <a:pt x="32854" y="71"/>
                  </a:cubicBezTo>
                  <a:cubicBezTo>
                    <a:pt x="31696" y="1555"/>
                    <a:pt x="27170" y="7059"/>
                    <a:pt x="25534" y="16637"/>
                  </a:cubicBezTo>
                  <a:cubicBezTo>
                    <a:pt x="23893" y="26214"/>
                    <a:pt x="22227" y="29793"/>
                    <a:pt x="14303" y="34910"/>
                  </a:cubicBezTo>
                  <a:cubicBezTo>
                    <a:pt x="6380" y="40028"/>
                    <a:pt x="1093" y="48784"/>
                    <a:pt x="1093" y="48784"/>
                  </a:cubicBezTo>
                  <a:cubicBezTo>
                    <a:pt x="737" y="50118"/>
                    <a:pt x="375" y="51440"/>
                    <a:pt x="1" y="52743"/>
                  </a:cubicBezTo>
                  <a:cubicBezTo>
                    <a:pt x="1" y="52743"/>
                    <a:pt x="9572" y="50927"/>
                    <a:pt x="13205" y="45803"/>
                  </a:cubicBezTo>
                  <a:cubicBezTo>
                    <a:pt x="16838" y="40686"/>
                    <a:pt x="22559" y="33311"/>
                    <a:pt x="26524" y="27204"/>
                  </a:cubicBezTo>
                  <a:cubicBezTo>
                    <a:pt x="30362" y="21291"/>
                    <a:pt x="33782" y="0"/>
                    <a:pt x="3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07925" y="3576325"/>
              <a:ext cx="1154025" cy="1010075"/>
            </a:xfrm>
            <a:custGeom>
              <a:avLst/>
              <a:gdLst/>
              <a:ahLst/>
              <a:cxnLst/>
              <a:rect l="l" t="t" r="r" b="b"/>
              <a:pathLst>
                <a:path w="46161" h="40403" extrusionOk="0">
                  <a:moveTo>
                    <a:pt x="38008" y="0"/>
                  </a:moveTo>
                  <a:cubicBezTo>
                    <a:pt x="38008" y="0"/>
                    <a:pt x="34526" y="13422"/>
                    <a:pt x="18177" y="23717"/>
                  </a:cubicBezTo>
                  <a:cubicBezTo>
                    <a:pt x="18177" y="23717"/>
                    <a:pt x="30235" y="21460"/>
                    <a:pt x="33536" y="17604"/>
                  </a:cubicBezTo>
                  <a:lnTo>
                    <a:pt x="33536" y="17604"/>
                  </a:lnTo>
                  <a:cubicBezTo>
                    <a:pt x="33536" y="17605"/>
                    <a:pt x="32667" y="30640"/>
                    <a:pt x="16331" y="35431"/>
                  </a:cubicBezTo>
                  <a:cubicBezTo>
                    <a:pt x="0" y="40229"/>
                    <a:pt x="22625" y="38907"/>
                    <a:pt x="24942" y="39565"/>
                  </a:cubicBezTo>
                  <a:cubicBezTo>
                    <a:pt x="26408" y="39985"/>
                    <a:pt x="28664" y="40402"/>
                    <a:pt x="32379" y="40402"/>
                  </a:cubicBezTo>
                  <a:cubicBezTo>
                    <a:pt x="34539" y="40402"/>
                    <a:pt x="37192" y="40261"/>
                    <a:pt x="40470" y="39897"/>
                  </a:cubicBezTo>
                  <a:cubicBezTo>
                    <a:pt x="42703" y="39650"/>
                    <a:pt x="44580" y="39342"/>
                    <a:pt x="46161" y="38980"/>
                  </a:cubicBezTo>
                  <a:cubicBezTo>
                    <a:pt x="43512" y="31140"/>
                    <a:pt x="40887" y="22148"/>
                    <a:pt x="39052" y="12981"/>
                  </a:cubicBezTo>
                  <a:cubicBezTo>
                    <a:pt x="38123" y="8322"/>
                    <a:pt x="37845" y="4044"/>
                    <a:pt x="38014" y="6"/>
                  </a:cubicBezTo>
                  <a:lnTo>
                    <a:pt x="38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62350" y="1520225"/>
              <a:ext cx="997125" cy="2649050"/>
            </a:xfrm>
            <a:custGeom>
              <a:avLst/>
              <a:gdLst/>
              <a:ahLst/>
              <a:cxnLst/>
              <a:rect l="l" t="t" r="r" b="b"/>
              <a:pathLst>
                <a:path w="39885" h="105962" extrusionOk="0">
                  <a:moveTo>
                    <a:pt x="39885" y="1"/>
                  </a:moveTo>
                  <a:lnTo>
                    <a:pt x="39885" y="1"/>
                  </a:lnTo>
                  <a:cubicBezTo>
                    <a:pt x="39884" y="2"/>
                    <a:pt x="36233" y="20109"/>
                    <a:pt x="19982" y="30664"/>
                  </a:cubicBezTo>
                  <a:cubicBezTo>
                    <a:pt x="19982" y="30664"/>
                    <a:pt x="27236" y="29053"/>
                    <a:pt x="31418" y="24207"/>
                  </a:cubicBezTo>
                  <a:lnTo>
                    <a:pt x="31418" y="24207"/>
                  </a:lnTo>
                  <a:cubicBezTo>
                    <a:pt x="31418" y="24208"/>
                    <a:pt x="26089" y="43217"/>
                    <a:pt x="13543" y="54610"/>
                  </a:cubicBezTo>
                  <a:cubicBezTo>
                    <a:pt x="13543" y="54610"/>
                    <a:pt x="20851" y="51635"/>
                    <a:pt x="26035" y="44701"/>
                  </a:cubicBezTo>
                  <a:lnTo>
                    <a:pt x="26035" y="44701"/>
                  </a:lnTo>
                  <a:cubicBezTo>
                    <a:pt x="26034" y="44702"/>
                    <a:pt x="20808" y="63856"/>
                    <a:pt x="18660" y="74423"/>
                  </a:cubicBezTo>
                  <a:cubicBezTo>
                    <a:pt x="16512" y="84990"/>
                    <a:pt x="5124" y="100180"/>
                    <a:pt x="0" y="105961"/>
                  </a:cubicBezTo>
                  <a:lnTo>
                    <a:pt x="14864" y="97211"/>
                  </a:lnTo>
                  <a:cubicBezTo>
                    <a:pt x="14864" y="97211"/>
                    <a:pt x="17200" y="94755"/>
                    <a:pt x="20265" y="91514"/>
                  </a:cubicBezTo>
                  <a:cubicBezTo>
                    <a:pt x="17061" y="67423"/>
                    <a:pt x="31176" y="53307"/>
                    <a:pt x="32432" y="27532"/>
                  </a:cubicBezTo>
                  <a:cubicBezTo>
                    <a:pt x="32432" y="27532"/>
                    <a:pt x="38485" y="14430"/>
                    <a:pt x="39589" y="4521"/>
                  </a:cubicBezTo>
                  <a:cubicBezTo>
                    <a:pt x="39764" y="2952"/>
                    <a:pt x="39855" y="1443"/>
                    <a:pt x="39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202200" y="4217375"/>
              <a:ext cx="696050" cy="347275"/>
            </a:xfrm>
            <a:custGeom>
              <a:avLst/>
              <a:gdLst/>
              <a:ahLst/>
              <a:cxnLst/>
              <a:rect l="l" t="t" r="r" b="b"/>
              <a:pathLst>
                <a:path w="27842" h="13891" extrusionOk="0">
                  <a:moveTo>
                    <a:pt x="22987" y="1"/>
                  </a:moveTo>
                  <a:lnTo>
                    <a:pt x="22987" y="1"/>
                  </a:lnTo>
                  <a:cubicBezTo>
                    <a:pt x="22986" y="1"/>
                    <a:pt x="10818" y="5288"/>
                    <a:pt x="6704" y="5288"/>
                  </a:cubicBezTo>
                  <a:cubicBezTo>
                    <a:pt x="6620" y="5288"/>
                    <a:pt x="6540" y="5286"/>
                    <a:pt x="6463" y="5281"/>
                  </a:cubicBezTo>
                  <a:cubicBezTo>
                    <a:pt x="2686" y="5070"/>
                    <a:pt x="3042" y="2318"/>
                    <a:pt x="3060" y="2215"/>
                  </a:cubicBezTo>
                  <a:lnTo>
                    <a:pt x="3060" y="2215"/>
                  </a:lnTo>
                  <a:cubicBezTo>
                    <a:pt x="2082" y="5637"/>
                    <a:pt x="1050" y="8950"/>
                    <a:pt x="0" y="12095"/>
                  </a:cubicBezTo>
                  <a:cubicBezTo>
                    <a:pt x="1949" y="12583"/>
                    <a:pt x="6988" y="13784"/>
                    <a:pt x="9879" y="13869"/>
                  </a:cubicBezTo>
                  <a:cubicBezTo>
                    <a:pt x="10343" y="13883"/>
                    <a:pt x="10822" y="13890"/>
                    <a:pt x="11311" y="13890"/>
                  </a:cubicBezTo>
                  <a:cubicBezTo>
                    <a:pt x="14658" y="13890"/>
                    <a:pt x="18458" y="13569"/>
                    <a:pt x="20669" y="13211"/>
                  </a:cubicBezTo>
                  <a:lnTo>
                    <a:pt x="20663" y="13211"/>
                  </a:lnTo>
                  <a:cubicBezTo>
                    <a:pt x="22874" y="12853"/>
                    <a:pt x="27842" y="6172"/>
                    <a:pt x="25372" y="6172"/>
                  </a:cubicBezTo>
                  <a:cubicBezTo>
                    <a:pt x="25010" y="6172"/>
                    <a:pt x="24487" y="6316"/>
                    <a:pt x="23771" y="6645"/>
                  </a:cubicBezTo>
                  <a:cubicBezTo>
                    <a:pt x="21510" y="7686"/>
                    <a:pt x="18930" y="8093"/>
                    <a:pt x="16915" y="8093"/>
                  </a:cubicBezTo>
                  <a:cubicBezTo>
                    <a:pt x="13951" y="8093"/>
                    <a:pt x="12210" y="7211"/>
                    <a:pt x="14502" y="6162"/>
                  </a:cubicBezTo>
                  <a:cubicBezTo>
                    <a:pt x="18352" y="4400"/>
                    <a:pt x="22987" y="1"/>
                    <a:pt x="22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06875" y="1192975"/>
              <a:ext cx="810050" cy="456550"/>
            </a:xfrm>
            <a:custGeom>
              <a:avLst/>
              <a:gdLst/>
              <a:ahLst/>
              <a:cxnLst/>
              <a:rect l="l" t="t" r="r" b="b"/>
              <a:pathLst>
                <a:path w="32402" h="18262" extrusionOk="0">
                  <a:moveTo>
                    <a:pt x="32402" y="1"/>
                  </a:moveTo>
                  <a:cubicBezTo>
                    <a:pt x="32401" y="2"/>
                    <a:pt x="27888" y="16648"/>
                    <a:pt x="17318" y="16648"/>
                  </a:cubicBezTo>
                  <a:cubicBezTo>
                    <a:pt x="12729" y="16648"/>
                    <a:pt x="6999" y="13511"/>
                    <a:pt x="1" y="4515"/>
                  </a:cubicBezTo>
                  <a:lnTo>
                    <a:pt x="1" y="4515"/>
                  </a:lnTo>
                  <a:cubicBezTo>
                    <a:pt x="3661" y="12573"/>
                    <a:pt x="9806" y="18262"/>
                    <a:pt x="17186" y="18262"/>
                  </a:cubicBezTo>
                  <a:cubicBezTo>
                    <a:pt x="18628" y="18262"/>
                    <a:pt x="20116" y="18045"/>
                    <a:pt x="21642" y="17587"/>
                  </a:cubicBezTo>
                  <a:cubicBezTo>
                    <a:pt x="30977" y="14781"/>
                    <a:pt x="32402" y="2"/>
                    <a:pt x="3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40275" y="5139350"/>
              <a:ext cx="1673200" cy="246100"/>
            </a:xfrm>
            <a:custGeom>
              <a:avLst/>
              <a:gdLst/>
              <a:ahLst/>
              <a:cxnLst/>
              <a:rect l="l" t="t" r="r" b="b"/>
              <a:pathLst>
                <a:path w="66928" h="9844" extrusionOk="0">
                  <a:moveTo>
                    <a:pt x="942" y="1"/>
                  </a:moveTo>
                  <a:cubicBezTo>
                    <a:pt x="333" y="598"/>
                    <a:pt x="1" y="1226"/>
                    <a:pt x="1" y="1872"/>
                  </a:cubicBezTo>
                  <a:cubicBezTo>
                    <a:pt x="1" y="6277"/>
                    <a:pt x="14985" y="9844"/>
                    <a:pt x="33464" y="9844"/>
                  </a:cubicBezTo>
                  <a:cubicBezTo>
                    <a:pt x="51949" y="9844"/>
                    <a:pt x="66927" y="6277"/>
                    <a:pt x="66927" y="1872"/>
                  </a:cubicBezTo>
                  <a:cubicBezTo>
                    <a:pt x="66927" y="1226"/>
                    <a:pt x="66601" y="598"/>
                    <a:pt x="65992" y="1"/>
                  </a:cubicBezTo>
                  <a:cubicBezTo>
                    <a:pt x="62449" y="3495"/>
                    <a:pt x="49239" y="6096"/>
                    <a:pt x="33464" y="6096"/>
                  </a:cubicBezTo>
                  <a:cubicBezTo>
                    <a:pt x="17695" y="6096"/>
                    <a:pt x="4485" y="3495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25725" y="4397800"/>
              <a:ext cx="1302425" cy="259850"/>
            </a:xfrm>
            <a:custGeom>
              <a:avLst/>
              <a:gdLst/>
              <a:ahLst/>
              <a:cxnLst/>
              <a:rect l="l" t="t" r="r" b="b"/>
              <a:pathLst>
                <a:path w="52097" h="10394" extrusionOk="0">
                  <a:moveTo>
                    <a:pt x="3569" y="1"/>
                  </a:moveTo>
                  <a:cubicBezTo>
                    <a:pt x="1943" y="1"/>
                    <a:pt x="1" y="5643"/>
                    <a:pt x="1134" y="6338"/>
                  </a:cubicBezTo>
                  <a:cubicBezTo>
                    <a:pt x="5014" y="8710"/>
                    <a:pt x="14706" y="10393"/>
                    <a:pt x="26046" y="10393"/>
                  </a:cubicBezTo>
                  <a:cubicBezTo>
                    <a:pt x="37391" y="10393"/>
                    <a:pt x="47083" y="8716"/>
                    <a:pt x="50964" y="6338"/>
                  </a:cubicBezTo>
                  <a:cubicBezTo>
                    <a:pt x="52097" y="5643"/>
                    <a:pt x="50154" y="1"/>
                    <a:pt x="48529" y="1"/>
                  </a:cubicBezTo>
                  <a:cubicBezTo>
                    <a:pt x="48475" y="1"/>
                    <a:pt x="48422" y="7"/>
                    <a:pt x="48369" y="19"/>
                  </a:cubicBezTo>
                  <a:cubicBezTo>
                    <a:pt x="43499" y="1570"/>
                    <a:pt x="34821" y="2783"/>
                    <a:pt x="26046" y="2783"/>
                  </a:cubicBezTo>
                  <a:cubicBezTo>
                    <a:pt x="17277" y="2783"/>
                    <a:pt x="8599" y="1570"/>
                    <a:pt x="3729" y="19"/>
                  </a:cubicBezTo>
                  <a:cubicBezTo>
                    <a:pt x="3676" y="7"/>
                    <a:pt x="36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54075" y="4397800"/>
              <a:ext cx="1274225" cy="164050"/>
            </a:xfrm>
            <a:custGeom>
              <a:avLst/>
              <a:gdLst/>
              <a:ahLst/>
              <a:cxnLst/>
              <a:rect l="l" t="t" r="r" b="b"/>
              <a:pathLst>
                <a:path w="50969" h="6562" extrusionOk="0">
                  <a:moveTo>
                    <a:pt x="2434" y="0"/>
                  </a:moveTo>
                  <a:cubicBezTo>
                    <a:pt x="1521" y="0"/>
                    <a:pt x="513" y="1779"/>
                    <a:pt x="0" y="3465"/>
                  </a:cubicBezTo>
                  <a:cubicBezTo>
                    <a:pt x="509" y="2480"/>
                    <a:pt x="1146" y="1733"/>
                    <a:pt x="1732" y="1733"/>
                  </a:cubicBezTo>
                  <a:cubicBezTo>
                    <a:pt x="1785" y="1733"/>
                    <a:pt x="1837" y="1739"/>
                    <a:pt x="1889" y="1751"/>
                  </a:cubicBezTo>
                  <a:cubicBezTo>
                    <a:pt x="6765" y="3308"/>
                    <a:pt x="15443" y="4515"/>
                    <a:pt x="24212" y="4515"/>
                  </a:cubicBezTo>
                  <a:cubicBezTo>
                    <a:pt x="32986" y="4515"/>
                    <a:pt x="41659" y="3308"/>
                    <a:pt x="46535" y="1751"/>
                  </a:cubicBezTo>
                  <a:cubicBezTo>
                    <a:pt x="46587" y="1739"/>
                    <a:pt x="46640" y="1733"/>
                    <a:pt x="46694" y="1733"/>
                  </a:cubicBezTo>
                  <a:cubicBezTo>
                    <a:pt x="47860" y="1733"/>
                    <a:pt x="49195" y="4663"/>
                    <a:pt x="49425" y="6561"/>
                  </a:cubicBezTo>
                  <a:cubicBezTo>
                    <a:pt x="49564" y="6483"/>
                    <a:pt x="49709" y="6410"/>
                    <a:pt x="49830" y="6338"/>
                  </a:cubicBezTo>
                  <a:cubicBezTo>
                    <a:pt x="50969" y="5643"/>
                    <a:pt x="49021" y="1"/>
                    <a:pt x="47395" y="1"/>
                  </a:cubicBezTo>
                  <a:cubicBezTo>
                    <a:pt x="47341" y="1"/>
                    <a:pt x="47288" y="7"/>
                    <a:pt x="47235" y="19"/>
                  </a:cubicBezTo>
                  <a:cubicBezTo>
                    <a:pt x="42365" y="1570"/>
                    <a:pt x="33687" y="2783"/>
                    <a:pt x="24912" y="2783"/>
                  </a:cubicBezTo>
                  <a:cubicBezTo>
                    <a:pt x="16143" y="2783"/>
                    <a:pt x="7465" y="1570"/>
                    <a:pt x="2595" y="19"/>
                  </a:cubicBezTo>
                  <a:cubicBezTo>
                    <a:pt x="2542" y="7"/>
                    <a:pt x="248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61650" y="4860725"/>
              <a:ext cx="1630575" cy="325425"/>
            </a:xfrm>
            <a:custGeom>
              <a:avLst/>
              <a:gdLst/>
              <a:ahLst/>
              <a:cxnLst/>
              <a:rect l="l" t="t" r="r" b="b"/>
              <a:pathLst>
                <a:path w="65223" h="13017" extrusionOk="0">
                  <a:moveTo>
                    <a:pt x="4469" y="0"/>
                  </a:moveTo>
                  <a:cubicBezTo>
                    <a:pt x="2439" y="0"/>
                    <a:pt x="1" y="7071"/>
                    <a:pt x="1415" y="7935"/>
                  </a:cubicBezTo>
                  <a:cubicBezTo>
                    <a:pt x="6279" y="10911"/>
                    <a:pt x="18415" y="13017"/>
                    <a:pt x="32609" y="13017"/>
                  </a:cubicBezTo>
                  <a:cubicBezTo>
                    <a:pt x="46809" y="13017"/>
                    <a:pt x="58945" y="10911"/>
                    <a:pt x="63803" y="7935"/>
                  </a:cubicBezTo>
                  <a:cubicBezTo>
                    <a:pt x="65223" y="7071"/>
                    <a:pt x="62785" y="0"/>
                    <a:pt x="60755" y="0"/>
                  </a:cubicBezTo>
                  <a:cubicBezTo>
                    <a:pt x="60688" y="0"/>
                    <a:pt x="60622" y="8"/>
                    <a:pt x="60556" y="24"/>
                  </a:cubicBezTo>
                  <a:cubicBezTo>
                    <a:pt x="54455" y="1973"/>
                    <a:pt x="43592" y="3488"/>
                    <a:pt x="32609" y="3488"/>
                  </a:cubicBezTo>
                  <a:cubicBezTo>
                    <a:pt x="21631" y="3488"/>
                    <a:pt x="10769" y="1973"/>
                    <a:pt x="4668" y="24"/>
                  </a:cubicBezTo>
                  <a:cubicBezTo>
                    <a:pt x="4602" y="8"/>
                    <a:pt x="4536" y="0"/>
                    <a:pt x="4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011200" y="4860725"/>
              <a:ext cx="1581025" cy="206400"/>
            </a:xfrm>
            <a:custGeom>
              <a:avLst/>
              <a:gdLst/>
              <a:ahLst/>
              <a:cxnLst/>
              <a:rect l="l" t="t" r="r" b="b"/>
              <a:pathLst>
                <a:path w="63241" h="8256" extrusionOk="0">
                  <a:moveTo>
                    <a:pt x="58773" y="0"/>
                  </a:moveTo>
                  <a:cubicBezTo>
                    <a:pt x="58706" y="0"/>
                    <a:pt x="58640" y="8"/>
                    <a:pt x="58574" y="24"/>
                  </a:cubicBezTo>
                  <a:cubicBezTo>
                    <a:pt x="52473" y="1973"/>
                    <a:pt x="41610" y="3488"/>
                    <a:pt x="30627" y="3488"/>
                  </a:cubicBezTo>
                  <a:cubicBezTo>
                    <a:pt x="19649" y="3488"/>
                    <a:pt x="8787" y="1973"/>
                    <a:pt x="2686" y="24"/>
                  </a:cubicBezTo>
                  <a:cubicBezTo>
                    <a:pt x="2620" y="8"/>
                    <a:pt x="2555" y="1"/>
                    <a:pt x="2489" y="1"/>
                  </a:cubicBezTo>
                  <a:cubicBezTo>
                    <a:pt x="1623" y="1"/>
                    <a:pt x="684" y="1282"/>
                    <a:pt x="0" y="2818"/>
                  </a:cubicBezTo>
                  <a:cubicBezTo>
                    <a:pt x="483" y="2165"/>
                    <a:pt x="1003" y="1737"/>
                    <a:pt x="1503" y="1737"/>
                  </a:cubicBezTo>
                  <a:cubicBezTo>
                    <a:pt x="1571" y="1737"/>
                    <a:pt x="1640" y="1745"/>
                    <a:pt x="1708" y="1762"/>
                  </a:cubicBezTo>
                  <a:cubicBezTo>
                    <a:pt x="7809" y="3705"/>
                    <a:pt x="18666" y="5220"/>
                    <a:pt x="29649" y="5220"/>
                  </a:cubicBezTo>
                  <a:cubicBezTo>
                    <a:pt x="40633" y="5220"/>
                    <a:pt x="51489" y="3705"/>
                    <a:pt x="57591" y="1762"/>
                  </a:cubicBezTo>
                  <a:cubicBezTo>
                    <a:pt x="57658" y="1745"/>
                    <a:pt x="57725" y="1737"/>
                    <a:pt x="57793" y="1737"/>
                  </a:cubicBezTo>
                  <a:cubicBezTo>
                    <a:pt x="59362" y="1737"/>
                    <a:pt x="61167" y="5936"/>
                    <a:pt x="61260" y="8255"/>
                  </a:cubicBezTo>
                  <a:cubicBezTo>
                    <a:pt x="61459" y="8153"/>
                    <a:pt x="61646" y="8044"/>
                    <a:pt x="61821" y="7935"/>
                  </a:cubicBezTo>
                  <a:cubicBezTo>
                    <a:pt x="63241" y="7071"/>
                    <a:pt x="60803" y="0"/>
                    <a:pt x="58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90500" y="1366025"/>
              <a:ext cx="714100" cy="2750900"/>
            </a:xfrm>
            <a:custGeom>
              <a:avLst/>
              <a:gdLst/>
              <a:ahLst/>
              <a:cxnLst/>
              <a:rect l="l" t="t" r="r" b="b"/>
              <a:pathLst>
                <a:path w="28564" h="110036" extrusionOk="0">
                  <a:moveTo>
                    <a:pt x="386" y="1"/>
                  </a:moveTo>
                  <a:lnTo>
                    <a:pt x="386" y="1"/>
                  </a:lnTo>
                  <a:cubicBezTo>
                    <a:pt x="109" y="2940"/>
                    <a:pt x="0" y="6633"/>
                    <a:pt x="453" y="10689"/>
                  </a:cubicBezTo>
                  <a:cubicBezTo>
                    <a:pt x="1557" y="20598"/>
                    <a:pt x="7610" y="33700"/>
                    <a:pt x="7610" y="33700"/>
                  </a:cubicBezTo>
                  <a:cubicBezTo>
                    <a:pt x="8932" y="60778"/>
                    <a:pt x="24453" y="74979"/>
                    <a:pt x="19167" y="101393"/>
                  </a:cubicBezTo>
                  <a:cubicBezTo>
                    <a:pt x="18587" y="104302"/>
                    <a:pt x="17918" y="107193"/>
                    <a:pt x="17206" y="110035"/>
                  </a:cubicBezTo>
                  <a:cubicBezTo>
                    <a:pt x="20199" y="106783"/>
                    <a:pt x="23041" y="103560"/>
                    <a:pt x="23150" y="102938"/>
                  </a:cubicBezTo>
                  <a:cubicBezTo>
                    <a:pt x="23385" y="101605"/>
                    <a:pt x="28563" y="86368"/>
                    <a:pt x="28563" y="86366"/>
                  </a:cubicBezTo>
                  <a:lnTo>
                    <a:pt x="28563" y="86366"/>
                  </a:lnTo>
                  <a:cubicBezTo>
                    <a:pt x="28563" y="86367"/>
                    <a:pt x="26645" y="89650"/>
                    <a:pt x="25093" y="89650"/>
                  </a:cubicBezTo>
                  <a:cubicBezTo>
                    <a:pt x="24028" y="89650"/>
                    <a:pt x="23135" y="88106"/>
                    <a:pt x="23150" y="82902"/>
                  </a:cubicBezTo>
                  <a:cubicBezTo>
                    <a:pt x="23168" y="75154"/>
                    <a:pt x="27187" y="73657"/>
                    <a:pt x="23669" y="69909"/>
                  </a:cubicBezTo>
                  <a:cubicBezTo>
                    <a:pt x="19699" y="65694"/>
                    <a:pt x="13724" y="54905"/>
                    <a:pt x="16032" y="54905"/>
                  </a:cubicBezTo>
                  <a:cubicBezTo>
                    <a:pt x="16110" y="54905"/>
                    <a:pt x="16197" y="54918"/>
                    <a:pt x="16294" y="54943"/>
                  </a:cubicBezTo>
                  <a:cubicBezTo>
                    <a:pt x="18804" y="55591"/>
                    <a:pt x="26352" y="60806"/>
                    <a:pt x="27762" y="60806"/>
                  </a:cubicBezTo>
                  <a:cubicBezTo>
                    <a:pt x="28020" y="60806"/>
                    <a:pt x="28072" y="60632"/>
                    <a:pt x="27851" y="60223"/>
                  </a:cubicBezTo>
                  <a:cubicBezTo>
                    <a:pt x="26451" y="57642"/>
                    <a:pt x="10602" y="42924"/>
                    <a:pt x="12614" y="42924"/>
                  </a:cubicBezTo>
                  <a:cubicBezTo>
                    <a:pt x="12657" y="42924"/>
                    <a:pt x="12709" y="42931"/>
                    <a:pt x="12770" y="42945"/>
                  </a:cubicBezTo>
                  <a:cubicBezTo>
                    <a:pt x="15105" y="43482"/>
                    <a:pt x="24335" y="50694"/>
                    <a:pt x="26093" y="50694"/>
                  </a:cubicBezTo>
                  <a:cubicBezTo>
                    <a:pt x="26489" y="50694"/>
                    <a:pt x="26506" y="50328"/>
                    <a:pt x="25980" y="49439"/>
                  </a:cubicBezTo>
                  <a:cubicBezTo>
                    <a:pt x="23145" y="44636"/>
                    <a:pt x="10145" y="32484"/>
                    <a:pt x="11945" y="32484"/>
                  </a:cubicBezTo>
                  <a:cubicBezTo>
                    <a:pt x="11961" y="32484"/>
                    <a:pt x="11979" y="32485"/>
                    <a:pt x="11997" y="32487"/>
                  </a:cubicBezTo>
                  <a:cubicBezTo>
                    <a:pt x="13896" y="32684"/>
                    <a:pt x="26112" y="41937"/>
                    <a:pt x="28125" y="41937"/>
                  </a:cubicBezTo>
                  <a:cubicBezTo>
                    <a:pt x="28332" y="41937"/>
                    <a:pt x="28431" y="41839"/>
                    <a:pt x="28400" y="41624"/>
                  </a:cubicBezTo>
                  <a:cubicBezTo>
                    <a:pt x="28068" y="39312"/>
                    <a:pt x="24109" y="36886"/>
                    <a:pt x="9909" y="22819"/>
                  </a:cubicBezTo>
                  <a:cubicBezTo>
                    <a:pt x="1624" y="14617"/>
                    <a:pt x="169" y="5873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23550" y="1192975"/>
              <a:ext cx="806175" cy="555725"/>
            </a:xfrm>
            <a:custGeom>
              <a:avLst/>
              <a:gdLst/>
              <a:ahLst/>
              <a:cxnLst/>
              <a:rect l="l" t="t" r="r" b="b"/>
              <a:pathLst>
                <a:path w="32247" h="22229" extrusionOk="0">
                  <a:moveTo>
                    <a:pt x="235" y="1"/>
                  </a:moveTo>
                  <a:cubicBezTo>
                    <a:pt x="235" y="2"/>
                    <a:pt x="0" y="19071"/>
                    <a:pt x="11973" y="21799"/>
                  </a:cubicBezTo>
                  <a:cubicBezTo>
                    <a:pt x="13260" y="22092"/>
                    <a:pt x="14507" y="22228"/>
                    <a:pt x="15705" y="22228"/>
                  </a:cubicBezTo>
                  <a:cubicBezTo>
                    <a:pt x="25650" y="22228"/>
                    <a:pt x="32246" y="12822"/>
                    <a:pt x="30512" y="5179"/>
                  </a:cubicBezTo>
                  <a:lnTo>
                    <a:pt x="30512" y="5179"/>
                  </a:lnTo>
                  <a:cubicBezTo>
                    <a:pt x="29975" y="14616"/>
                    <a:pt x="22853" y="20704"/>
                    <a:pt x="15839" y="20704"/>
                  </a:cubicBezTo>
                  <a:cubicBezTo>
                    <a:pt x="14183" y="20704"/>
                    <a:pt x="12533" y="20365"/>
                    <a:pt x="10977" y="19651"/>
                  </a:cubicBezTo>
                  <a:cubicBezTo>
                    <a:pt x="2836" y="15909"/>
                    <a:pt x="235" y="2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940275" y="1430600"/>
              <a:ext cx="977225" cy="3971000"/>
            </a:xfrm>
            <a:custGeom>
              <a:avLst/>
              <a:gdLst/>
              <a:ahLst/>
              <a:cxnLst/>
              <a:rect l="l" t="t" r="r" b="b"/>
              <a:pathLst>
                <a:path w="39089" h="158840" extrusionOk="0">
                  <a:moveTo>
                    <a:pt x="170" y="1"/>
                  </a:moveTo>
                  <a:cubicBezTo>
                    <a:pt x="152" y="248"/>
                    <a:pt x="133" y="496"/>
                    <a:pt x="115" y="749"/>
                  </a:cubicBezTo>
                  <a:cubicBezTo>
                    <a:pt x="109" y="797"/>
                    <a:pt x="109" y="852"/>
                    <a:pt x="103" y="900"/>
                  </a:cubicBezTo>
                  <a:cubicBezTo>
                    <a:pt x="85" y="1250"/>
                    <a:pt x="61" y="1606"/>
                    <a:pt x="49" y="1968"/>
                  </a:cubicBezTo>
                  <a:cubicBezTo>
                    <a:pt x="49" y="1998"/>
                    <a:pt x="43" y="2029"/>
                    <a:pt x="43" y="2059"/>
                  </a:cubicBezTo>
                  <a:cubicBezTo>
                    <a:pt x="31" y="2409"/>
                    <a:pt x="19" y="2771"/>
                    <a:pt x="13" y="3139"/>
                  </a:cubicBezTo>
                  <a:cubicBezTo>
                    <a:pt x="13" y="3181"/>
                    <a:pt x="13" y="3217"/>
                    <a:pt x="13" y="3260"/>
                  </a:cubicBezTo>
                  <a:cubicBezTo>
                    <a:pt x="7" y="3634"/>
                    <a:pt x="1" y="4014"/>
                    <a:pt x="7" y="4400"/>
                  </a:cubicBezTo>
                  <a:cubicBezTo>
                    <a:pt x="7" y="4473"/>
                    <a:pt x="7" y="4545"/>
                    <a:pt x="7" y="4618"/>
                  </a:cubicBezTo>
                  <a:cubicBezTo>
                    <a:pt x="7" y="5010"/>
                    <a:pt x="19" y="5408"/>
                    <a:pt x="31" y="5819"/>
                  </a:cubicBezTo>
                  <a:cubicBezTo>
                    <a:pt x="31" y="5843"/>
                    <a:pt x="31" y="5873"/>
                    <a:pt x="31" y="5897"/>
                  </a:cubicBezTo>
                  <a:cubicBezTo>
                    <a:pt x="49" y="6283"/>
                    <a:pt x="67" y="6675"/>
                    <a:pt x="91" y="7074"/>
                  </a:cubicBezTo>
                  <a:cubicBezTo>
                    <a:pt x="91" y="7146"/>
                    <a:pt x="97" y="7219"/>
                    <a:pt x="103" y="7291"/>
                  </a:cubicBezTo>
                  <a:cubicBezTo>
                    <a:pt x="127" y="7695"/>
                    <a:pt x="158" y="8112"/>
                    <a:pt x="194" y="8528"/>
                  </a:cubicBezTo>
                  <a:cubicBezTo>
                    <a:pt x="200" y="8613"/>
                    <a:pt x="206" y="8691"/>
                    <a:pt x="218" y="8776"/>
                  </a:cubicBezTo>
                  <a:cubicBezTo>
                    <a:pt x="260" y="9210"/>
                    <a:pt x="302" y="9645"/>
                    <a:pt x="357" y="10091"/>
                  </a:cubicBezTo>
                  <a:cubicBezTo>
                    <a:pt x="755" y="13386"/>
                    <a:pt x="1721" y="17049"/>
                    <a:pt x="2825" y="20429"/>
                  </a:cubicBezTo>
                  <a:cubicBezTo>
                    <a:pt x="2988" y="20942"/>
                    <a:pt x="3157" y="21449"/>
                    <a:pt x="3332" y="21944"/>
                  </a:cubicBezTo>
                  <a:cubicBezTo>
                    <a:pt x="3465" y="22342"/>
                    <a:pt x="3603" y="22734"/>
                    <a:pt x="3742" y="23121"/>
                  </a:cubicBezTo>
                  <a:cubicBezTo>
                    <a:pt x="3947" y="23700"/>
                    <a:pt x="4159" y="24261"/>
                    <a:pt x="4364" y="24810"/>
                  </a:cubicBezTo>
                  <a:cubicBezTo>
                    <a:pt x="4466" y="25082"/>
                    <a:pt x="4569" y="25347"/>
                    <a:pt x="4672" y="25613"/>
                  </a:cubicBezTo>
                  <a:cubicBezTo>
                    <a:pt x="4871" y="26138"/>
                    <a:pt x="5070" y="26639"/>
                    <a:pt x="5263" y="27122"/>
                  </a:cubicBezTo>
                  <a:cubicBezTo>
                    <a:pt x="5360" y="27363"/>
                    <a:pt x="5456" y="27599"/>
                    <a:pt x="5547" y="27822"/>
                  </a:cubicBezTo>
                  <a:cubicBezTo>
                    <a:pt x="5734" y="28280"/>
                    <a:pt x="5909" y="28709"/>
                    <a:pt x="6078" y="29107"/>
                  </a:cubicBezTo>
                  <a:cubicBezTo>
                    <a:pt x="6917" y="31093"/>
                    <a:pt x="7502" y="32330"/>
                    <a:pt x="7502" y="32330"/>
                  </a:cubicBezTo>
                  <a:cubicBezTo>
                    <a:pt x="9035" y="58576"/>
                    <a:pt x="24212" y="72196"/>
                    <a:pt x="19330" y="97863"/>
                  </a:cubicBezTo>
                  <a:cubicBezTo>
                    <a:pt x="19071" y="99227"/>
                    <a:pt x="18787" y="100585"/>
                    <a:pt x="18497" y="101943"/>
                  </a:cubicBezTo>
                  <a:cubicBezTo>
                    <a:pt x="18479" y="102015"/>
                    <a:pt x="18467" y="102087"/>
                    <a:pt x="18449" y="102160"/>
                  </a:cubicBezTo>
                  <a:cubicBezTo>
                    <a:pt x="18147" y="103530"/>
                    <a:pt x="17834" y="104894"/>
                    <a:pt x="17508" y="106251"/>
                  </a:cubicBezTo>
                  <a:cubicBezTo>
                    <a:pt x="17423" y="106589"/>
                    <a:pt x="17345" y="106933"/>
                    <a:pt x="17260" y="107271"/>
                  </a:cubicBezTo>
                  <a:cubicBezTo>
                    <a:pt x="17182" y="107585"/>
                    <a:pt x="17103" y="107893"/>
                    <a:pt x="17019" y="108207"/>
                  </a:cubicBezTo>
                  <a:cubicBezTo>
                    <a:pt x="16995" y="108303"/>
                    <a:pt x="16977" y="108394"/>
                    <a:pt x="16947" y="108490"/>
                  </a:cubicBezTo>
                  <a:cubicBezTo>
                    <a:pt x="16621" y="109776"/>
                    <a:pt x="16283" y="111049"/>
                    <a:pt x="15939" y="112304"/>
                  </a:cubicBezTo>
                  <a:cubicBezTo>
                    <a:pt x="15915" y="112395"/>
                    <a:pt x="15890" y="112479"/>
                    <a:pt x="15866" y="112570"/>
                  </a:cubicBezTo>
                  <a:cubicBezTo>
                    <a:pt x="15679" y="113246"/>
                    <a:pt x="15492" y="113916"/>
                    <a:pt x="15299" y="114580"/>
                  </a:cubicBezTo>
                  <a:cubicBezTo>
                    <a:pt x="15269" y="114688"/>
                    <a:pt x="15239" y="114791"/>
                    <a:pt x="15208" y="114899"/>
                  </a:cubicBezTo>
                  <a:cubicBezTo>
                    <a:pt x="15202" y="114918"/>
                    <a:pt x="15196" y="114930"/>
                    <a:pt x="15196" y="114948"/>
                  </a:cubicBezTo>
                  <a:cubicBezTo>
                    <a:pt x="14979" y="115690"/>
                    <a:pt x="14762" y="116420"/>
                    <a:pt x="14551" y="117144"/>
                  </a:cubicBezTo>
                  <a:cubicBezTo>
                    <a:pt x="14527" y="117217"/>
                    <a:pt x="14502" y="117289"/>
                    <a:pt x="14484" y="117362"/>
                  </a:cubicBezTo>
                  <a:cubicBezTo>
                    <a:pt x="14472" y="117386"/>
                    <a:pt x="14466" y="117410"/>
                    <a:pt x="14460" y="117434"/>
                  </a:cubicBezTo>
                  <a:cubicBezTo>
                    <a:pt x="14189" y="117362"/>
                    <a:pt x="13917" y="117283"/>
                    <a:pt x="13664" y="117205"/>
                  </a:cubicBezTo>
                  <a:cubicBezTo>
                    <a:pt x="13621" y="117194"/>
                    <a:pt x="13579" y="117189"/>
                    <a:pt x="13537" y="117189"/>
                  </a:cubicBezTo>
                  <a:cubicBezTo>
                    <a:pt x="13488" y="117189"/>
                    <a:pt x="13438" y="117195"/>
                    <a:pt x="13386" y="117205"/>
                  </a:cubicBezTo>
                  <a:cubicBezTo>
                    <a:pt x="13374" y="117211"/>
                    <a:pt x="13362" y="117211"/>
                    <a:pt x="13344" y="117211"/>
                  </a:cubicBezTo>
                  <a:cubicBezTo>
                    <a:pt x="13253" y="117235"/>
                    <a:pt x="13169" y="117271"/>
                    <a:pt x="13078" y="117325"/>
                  </a:cubicBezTo>
                  <a:cubicBezTo>
                    <a:pt x="13060" y="117338"/>
                    <a:pt x="13042" y="117344"/>
                    <a:pt x="13024" y="117356"/>
                  </a:cubicBezTo>
                  <a:cubicBezTo>
                    <a:pt x="12933" y="117416"/>
                    <a:pt x="12849" y="117482"/>
                    <a:pt x="12758" y="117567"/>
                  </a:cubicBezTo>
                  <a:cubicBezTo>
                    <a:pt x="12746" y="117579"/>
                    <a:pt x="12728" y="117597"/>
                    <a:pt x="12716" y="117609"/>
                  </a:cubicBezTo>
                  <a:cubicBezTo>
                    <a:pt x="12632" y="117694"/>
                    <a:pt x="12547" y="117784"/>
                    <a:pt x="12469" y="117887"/>
                  </a:cubicBezTo>
                  <a:cubicBezTo>
                    <a:pt x="12457" y="117899"/>
                    <a:pt x="12445" y="117911"/>
                    <a:pt x="12432" y="117929"/>
                  </a:cubicBezTo>
                  <a:cubicBezTo>
                    <a:pt x="12354" y="118032"/>
                    <a:pt x="12276" y="118146"/>
                    <a:pt x="12197" y="118267"/>
                  </a:cubicBezTo>
                  <a:cubicBezTo>
                    <a:pt x="12173" y="118303"/>
                    <a:pt x="12149" y="118339"/>
                    <a:pt x="12125" y="118382"/>
                  </a:cubicBezTo>
                  <a:cubicBezTo>
                    <a:pt x="12052" y="118496"/>
                    <a:pt x="11986" y="118611"/>
                    <a:pt x="11919" y="118738"/>
                  </a:cubicBezTo>
                  <a:cubicBezTo>
                    <a:pt x="11889" y="118792"/>
                    <a:pt x="11859" y="118852"/>
                    <a:pt x="11835" y="118913"/>
                  </a:cubicBezTo>
                  <a:cubicBezTo>
                    <a:pt x="11781" y="119009"/>
                    <a:pt x="11732" y="119112"/>
                    <a:pt x="11684" y="119214"/>
                  </a:cubicBezTo>
                  <a:cubicBezTo>
                    <a:pt x="11642" y="119311"/>
                    <a:pt x="11606" y="119401"/>
                    <a:pt x="11563" y="119492"/>
                  </a:cubicBezTo>
                  <a:cubicBezTo>
                    <a:pt x="11533" y="119564"/>
                    <a:pt x="11509" y="119637"/>
                    <a:pt x="11479" y="119709"/>
                  </a:cubicBezTo>
                  <a:cubicBezTo>
                    <a:pt x="11425" y="119842"/>
                    <a:pt x="11376" y="119975"/>
                    <a:pt x="11328" y="120114"/>
                  </a:cubicBezTo>
                  <a:cubicBezTo>
                    <a:pt x="11310" y="120174"/>
                    <a:pt x="11286" y="120228"/>
                    <a:pt x="11268" y="120289"/>
                  </a:cubicBezTo>
                  <a:cubicBezTo>
                    <a:pt x="11238" y="120385"/>
                    <a:pt x="11207" y="120476"/>
                    <a:pt x="11183" y="120566"/>
                  </a:cubicBezTo>
                  <a:cubicBezTo>
                    <a:pt x="10803" y="121846"/>
                    <a:pt x="10725" y="123065"/>
                    <a:pt x="11207" y="123354"/>
                  </a:cubicBezTo>
                  <a:cubicBezTo>
                    <a:pt x="11551" y="123566"/>
                    <a:pt x="11962" y="123765"/>
                    <a:pt x="12396" y="123958"/>
                  </a:cubicBezTo>
                  <a:cubicBezTo>
                    <a:pt x="12372" y="124042"/>
                    <a:pt x="12342" y="124121"/>
                    <a:pt x="12318" y="124205"/>
                  </a:cubicBezTo>
                  <a:cubicBezTo>
                    <a:pt x="12221" y="124495"/>
                    <a:pt x="12125" y="124785"/>
                    <a:pt x="12028" y="125074"/>
                  </a:cubicBezTo>
                  <a:cubicBezTo>
                    <a:pt x="11871" y="125545"/>
                    <a:pt x="11708" y="126004"/>
                    <a:pt x="11551" y="126468"/>
                  </a:cubicBezTo>
                  <a:cubicBezTo>
                    <a:pt x="11419" y="126867"/>
                    <a:pt x="11280" y="127259"/>
                    <a:pt x="11141" y="127651"/>
                  </a:cubicBezTo>
                  <a:cubicBezTo>
                    <a:pt x="11020" y="128013"/>
                    <a:pt x="10894" y="128369"/>
                    <a:pt x="10767" y="128719"/>
                  </a:cubicBezTo>
                  <a:cubicBezTo>
                    <a:pt x="10670" y="129009"/>
                    <a:pt x="10568" y="129293"/>
                    <a:pt x="10465" y="129576"/>
                  </a:cubicBezTo>
                  <a:cubicBezTo>
                    <a:pt x="10356" y="129884"/>
                    <a:pt x="10242" y="130198"/>
                    <a:pt x="10133" y="130500"/>
                  </a:cubicBezTo>
                  <a:cubicBezTo>
                    <a:pt x="10031" y="130783"/>
                    <a:pt x="9934" y="131061"/>
                    <a:pt x="9831" y="131339"/>
                  </a:cubicBezTo>
                  <a:cubicBezTo>
                    <a:pt x="9723" y="131628"/>
                    <a:pt x="9614" y="131918"/>
                    <a:pt x="9512" y="132208"/>
                  </a:cubicBezTo>
                  <a:cubicBezTo>
                    <a:pt x="9409" y="132485"/>
                    <a:pt x="9312" y="132757"/>
                    <a:pt x="9210" y="133028"/>
                  </a:cubicBezTo>
                  <a:cubicBezTo>
                    <a:pt x="9107" y="133300"/>
                    <a:pt x="9005" y="133577"/>
                    <a:pt x="8902" y="133849"/>
                  </a:cubicBezTo>
                  <a:cubicBezTo>
                    <a:pt x="8799" y="134115"/>
                    <a:pt x="8703" y="134374"/>
                    <a:pt x="8606" y="134634"/>
                  </a:cubicBezTo>
                  <a:cubicBezTo>
                    <a:pt x="8528" y="134833"/>
                    <a:pt x="8455" y="135026"/>
                    <a:pt x="8383" y="135219"/>
                  </a:cubicBezTo>
                  <a:cubicBezTo>
                    <a:pt x="8323" y="135205"/>
                    <a:pt x="8263" y="135199"/>
                    <a:pt x="8202" y="135199"/>
                  </a:cubicBezTo>
                  <a:cubicBezTo>
                    <a:pt x="8158" y="135199"/>
                    <a:pt x="8114" y="135202"/>
                    <a:pt x="8069" y="135207"/>
                  </a:cubicBezTo>
                  <a:cubicBezTo>
                    <a:pt x="8057" y="135213"/>
                    <a:pt x="8045" y="135213"/>
                    <a:pt x="8033" y="135213"/>
                  </a:cubicBezTo>
                  <a:cubicBezTo>
                    <a:pt x="7930" y="135231"/>
                    <a:pt x="7834" y="135273"/>
                    <a:pt x="7731" y="135322"/>
                  </a:cubicBezTo>
                  <a:cubicBezTo>
                    <a:pt x="7713" y="135328"/>
                    <a:pt x="7695" y="135340"/>
                    <a:pt x="7677" y="135346"/>
                  </a:cubicBezTo>
                  <a:cubicBezTo>
                    <a:pt x="7580" y="135400"/>
                    <a:pt x="7478" y="135472"/>
                    <a:pt x="7375" y="135551"/>
                  </a:cubicBezTo>
                  <a:cubicBezTo>
                    <a:pt x="7363" y="135569"/>
                    <a:pt x="7351" y="135581"/>
                    <a:pt x="7333" y="135593"/>
                  </a:cubicBezTo>
                  <a:cubicBezTo>
                    <a:pt x="7230" y="135684"/>
                    <a:pt x="7128" y="135780"/>
                    <a:pt x="7025" y="135901"/>
                  </a:cubicBezTo>
                  <a:cubicBezTo>
                    <a:pt x="7025" y="135901"/>
                    <a:pt x="7019" y="135907"/>
                    <a:pt x="7013" y="135913"/>
                  </a:cubicBezTo>
                  <a:cubicBezTo>
                    <a:pt x="6911" y="136034"/>
                    <a:pt x="6802" y="136172"/>
                    <a:pt x="6699" y="136317"/>
                  </a:cubicBezTo>
                  <a:cubicBezTo>
                    <a:pt x="6699" y="136317"/>
                    <a:pt x="6693" y="136323"/>
                    <a:pt x="6693" y="136323"/>
                  </a:cubicBezTo>
                  <a:cubicBezTo>
                    <a:pt x="6591" y="136468"/>
                    <a:pt x="6488" y="136631"/>
                    <a:pt x="6392" y="136794"/>
                  </a:cubicBezTo>
                  <a:cubicBezTo>
                    <a:pt x="6386" y="136806"/>
                    <a:pt x="6373" y="136818"/>
                    <a:pt x="6367" y="136830"/>
                  </a:cubicBezTo>
                  <a:cubicBezTo>
                    <a:pt x="6271" y="136993"/>
                    <a:pt x="6180" y="137168"/>
                    <a:pt x="6090" y="137343"/>
                  </a:cubicBezTo>
                  <a:cubicBezTo>
                    <a:pt x="6084" y="137355"/>
                    <a:pt x="6078" y="137367"/>
                    <a:pt x="6072" y="137386"/>
                  </a:cubicBezTo>
                  <a:cubicBezTo>
                    <a:pt x="5981" y="137567"/>
                    <a:pt x="5891" y="137754"/>
                    <a:pt x="5806" y="137953"/>
                  </a:cubicBezTo>
                  <a:cubicBezTo>
                    <a:pt x="4931" y="139968"/>
                    <a:pt x="4509" y="142443"/>
                    <a:pt x="5305" y="142920"/>
                  </a:cubicBezTo>
                  <a:cubicBezTo>
                    <a:pt x="5293" y="142950"/>
                    <a:pt x="5275" y="142980"/>
                    <a:pt x="5263" y="143016"/>
                  </a:cubicBezTo>
                  <a:cubicBezTo>
                    <a:pt x="5203" y="143161"/>
                    <a:pt x="5142" y="143306"/>
                    <a:pt x="5082" y="143445"/>
                  </a:cubicBezTo>
                  <a:cubicBezTo>
                    <a:pt x="5046" y="143529"/>
                    <a:pt x="5010" y="143614"/>
                    <a:pt x="4973" y="143698"/>
                  </a:cubicBezTo>
                  <a:cubicBezTo>
                    <a:pt x="4931" y="143813"/>
                    <a:pt x="4883" y="143921"/>
                    <a:pt x="4835" y="144030"/>
                  </a:cubicBezTo>
                  <a:cubicBezTo>
                    <a:pt x="4786" y="144145"/>
                    <a:pt x="4738" y="144259"/>
                    <a:pt x="4690" y="144374"/>
                  </a:cubicBezTo>
                  <a:cubicBezTo>
                    <a:pt x="4660" y="144440"/>
                    <a:pt x="4629" y="144507"/>
                    <a:pt x="4605" y="144573"/>
                  </a:cubicBezTo>
                  <a:cubicBezTo>
                    <a:pt x="4551" y="144688"/>
                    <a:pt x="4503" y="144802"/>
                    <a:pt x="4454" y="144917"/>
                  </a:cubicBezTo>
                  <a:cubicBezTo>
                    <a:pt x="4406" y="145032"/>
                    <a:pt x="4358" y="145146"/>
                    <a:pt x="4310" y="145261"/>
                  </a:cubicBezTo>
                  <a:cubicBezTo>
                    <a:pt x="4279" y="145321"/>
                    <a:pt x="4255" y="145376"/>
                    <a:pt x="4231" y="145436"/>
                  </a:cubicBezTo>
                  <a:cubicBezTo>
                    <a:pt x="4195" y="145515"/>
                    <a:pt x="4159" y="145593"/>
                    <a:pt x="4128" y="145671"/>
                  </a:cubicBezTo>
                  <a:cubicBezTo>
                    <a:pt x="4074" y="145792"/>
                    <a:pt x="4026" y="145913"/>
                    <a:pt x="3972" y="146027"/>
                  </a:cubicBezTo>
                  <a:cubicBezTo>
                    <a:pt x="3947" y="146082"/>
                    <a:pt x="3923" y="146136"/>
                    <a:pt x="3905" y="146190"/>
                  </a:cubicBezTo>
                  <a:cubicBezTo>
                    <a:pt x="3821" y="146281"/>
                    <a:pt x="3748" y="146371"/>
                    <a:pt x="3676" y="146462"/>
                  </a:cubicBezTo>
                  <a:cubicBezTo>
                    <a:pt x="3664" y="146480"/>
                    <a:pt x="3652" y="146492"/>
                    <a:pt x="3640" y="146510"/>
                  </a:cubicBezTo>
                  <a:cubicBezTo>
                    <a:pt x="3549" y="146637"/>
                    <a:pt x="3471" y="146758"/>
                    <a:pt x="3410" y="146884"/>
                  </a:cubicBezTo>
                  <a:cubicBezTo>
                    <a:pt x="3392" y="146915"/>
                    <a:pt x="3380" y="146945"/>
                    <a:pt x="3362" y="146969"/>
                  </a:cubicBezTo>
                  <a:cubicBezTo>
                    <a:pt x="3308" y="147090"/>
                    <a:pt x="3266" y="147204"/>
                    <a:pt x="3235" y="147319"/>
                  </a:cubicBezTo>
                  <a:cubicBezTo>
                    <a:pt x="3223" y="147355"/>
                    <a:pt x="3211" y="147391"/>
                    <a:pt x="3205" y="147422"/>
                  </a:cubicBezTo>
                  <a:cubicBezTo>
                    <a:pt x="3169" y="147566"/>
                    <a:pt x="3151" y="147717"/>
                    <a:pt x="3151" y="147862"/>
                  </a:cubicBezTo>
                  <a:cubicBezTo>
                    <a:pt x="3151" y="148001"/>
                    <a:pt x="3169" y="148128"/>
                    <a:pt x="3193" y="148260"/>
                  </a:cubicBezTo>
                  <a:cubicBezTo>
                    <a:pt x="3223" y="148393"/>
                    <a:pt x="3272" y="148526"/>
                    <a:pt x="3326" y="148653"/>
                  </a:cubicBezTo>
                  <a:cubicBezTo>
                    <a:pt x="3374" y="148761"/>
                    <a:pt x="3434" y="148870"/>
                    <a:pt x="3501" y="148973"/>
                  </a:cubicBezTo>
                  <a:cubicBezTo>
                    <a:pt x="2952" y="149582"/>
                    <a:pt x="2644" y="150210"/>
                    <a:pt x="2650" y="150855"/>
                  </a:cubicBezTo>
                  <a:cubicBezTo>
                    <a:pt x="2697" y="155328"/>
                    <a:pt x="16801" y="158840"/>
                    <a:pt x="34422" y="158840"/>
                  </a:cubicBezTo>
                  <a:cubicBezTo>
                    <a:pt x="34847" y="158840"/>
                    <a:pt x="35274" y="158838"/>
                    <a:pt x="35703" y="158834"/>
                  </a:cubicBezTo>
                  <a:cubicBezTo>
                    <a:pt x="36843" y="158821"/>
                    <a:pt x="37978" y="158797"/>
                    <a:pt x="39088" y="158761"/>
                  </a:cubicBezTo>
                  <a:cubicBezTo>
                    <a:pt x="22468" y="158490"/>
                    <a:pt x="9475" y="155086"/>
                    <a:pt x="9433" y="150795"/>
                  </a:cubicBezTo>
                  <a:cubicBezTo>
                    <a:pt x="9427" y="150149"/>
                    <a:pt x="9729" y="149522"/>
                    <a:pt x="10284" y="148912"/>
                  </a:cubicBezTo>
                  <a:cubicBezTo>
                    <a:pt x="10218" y="148804"/>
                    <a:pt x="10151" y="148701"/>
                    <a:pt x="10109" y="148592"/>
                  </a:cubicBezTo>
                  <a:cubicBezTo>
                    <a:pt x="10049" y="148460"/>
                    <a:pt x="10006" y="148333"/>
                    <a:pt x="9976" y="148200"/>
                  </a:cubicBezTo>
                  <a:cubicBezTo>
                    <a:pt x="9946" y="148067"/>
                    <a:pt x="9934" y="147935"/>
                    <a:pt x="9934" y="147802"/>
                  </a:cubicBezTo>
                  <a:cubicBezTo>
                    <a:pt x="9928" y="147657"/>
                    <a:pt x="9952" y="147506"/>
                    <a:pt x="9982" y="147361"/>
                  </a:cubicBezTo>
                  <a:cubicBezTo>
                    <a:pt x="9994" y="147325"/>
                    <a:pt x="10006" y="147295"/>
                    <a:pt x="10019" y="147259"/>
                  </a:cubicBezTo>
                  <a:cubicBezTo>
                    <a:pt x="10049" y="147144"/>
                    <a:pt x="10091" y="147023"/>
                    <a:pt x="10145" y="146909"/>
                  </a:cubicBezTo>
                  <a:cubicBezTo>
                    <a:pt x="10157" y="146878"/>
                    <a:pt x="10175" y="146854"/>
                    <a:pt x="10187" y="146824"/>
                  </a:cubicBezTo>
                  <a:cubicBezTo>
                    <a:pt x="10254" y="146697"/>
                    <a:pt x="10332" y="146571"/>
                    <a:pt x="10423" y="146450"/>
                  </a:cubicBezTo>
                  <a:cubicBezTo>
                    <a:pt x="10435" y="146432"/>
                    <a:pt x="10447" y="146414"/>
                    <a:pt x="10459" y="146402"/>
                  </a:cubicBezTo>
                  <a:cubicBezTo>
                    <a:pt x="10525" y="146305"/>
                    <a:pt x="10604" y="146215"/>
                    <a:pt x="10682" y="146124"/>
                  </a:cubicBezTo>
                  <a:cubicBezTo>
                    <a:pt x="10706" y="146070"/>
                    <a:pt x="10731" y="146021"/>
                    <a:pt x="10755" y="145967"/>
                  </a:cubicBezTo>
                  <a:cubicBezTo>
                    <a:pt x="10803" y="145852"/>
                    <a:pt x="10857" y="145732"/>
                    <a:pt x="10912" y="145611"/>
                  </a:cubicBezTo>
                  <a:cubicBezTo>
                    <a:pt x="10942" y="145533"/>
                    <a:pt x="10978" y="145454"/>
                    <a:pt x="11014" y="145376"/>
                  </a:cubicBezTo>
                  <a:cubicBezTo>
                    <a:pt x="11038" y="145315"/>
                    <a:pt x="11063" y="145255"/>
                    <a:pt x="11087" y="145195"/>
                  </a:cubicBezTo>
                  <a:cubicBezTo>
                    <a:pt x="11135" y="145086"/>
                    <a:pt x="11189" y="144971"/>
                    <a:pt x="11238" y="144851"/>
                  </a:cubicBezTo>
                  <a:cubicBezTo>
                    <a:pt x="11286" y="144742"/>
                    <a:pt x="11334" y="144627"/>
                    <a:pt x="11382" y="144507"/>
                  </a:cubicBezTo>
                  <a:cubicBezTo>
                    <a:pt x="11413" y="144446"/>
                    <a:pt x="11443" y="144374"/>
                    <a:pt x="11473" y="144308"/>
                  </a:cubicBezTo>
                  <a:cubicBezTo>
                    <a:pt x="11515" y="144199"/>
                    <a:pt x="11569" y="144084"/>
                    <a:pt x="11618" y="143964"/>
                  </a:cubicBezTo>
                  <a:cubicBezTo>
                    <a:pt x="11666" y="143855"/>
                    <a:pt x="11708" y="143746"/>
                    <a:pt x="11757" y="143632"/>
                  </a:cubicBezTo>
                  <a:cubicBezTo>
                    <a:pt x="11793" y="143553"/>
                    <a:pt x="11829" y="143469"/>
                    <a:pt x="11865" y="143384"/>
                  </a:cubicBezTo>
                  <a:cubicBezTo>
                    <a:pt x="11926" y="143245"/>
                    <a:pt x="11986" y="143095"/>
                    <a:pt x="12046" y="142950"/>
                  </a:cubicBezTo>
                  <a:cubicBezTo>
                    <a:pt x="12058" y="142920"/>
                    <a:pt x="12070" y="142889"/>
                    <a:pt x="12088" y="142853"/>
                  </a:cubicBezTo>
                  <a:cubicBezTo>
                    <a:pt x="11292" y="142376"/>
                    <a:pt x="11714" y="139908"/>
                    <a:pt x="12589" y="137886"/>
                  </a:cubicBezTo>
                  <a:cubicBezTo>
                    <a:pt x="12674" y="137693"/>
                    <a:pt x="12764" y="137506"/>
                    <a:pt x="12855" y="137319"/>
                  </a:cubicBezTo>
                  <a:cubicBezTo>
                    <a:pt x="12861" y="137307"/>
                    <a:pt x="12867" y="137295"/>
                    <a:pt x="12873" y="137283"/>
                  </a:cubicBezTo>
                  <a:cubicBezTo>
                    <a:pt x="12964" y="137102"/>
                    <a:pt x="13054" y="136933"/>
                    <a:pt x="13151" y="136770"/>
                  </a:cubicBezTo>
                  <a:cubicBezTo>
                    <a:pt x="13157" y="136758"/>
                    <a:pt x="13163" y="136746"/>
                    <a:pt x="13175" y="136728"/>
                  </a:cubicBezTo>
                  <a:cubicBezTo>
                    <a:pt x="13271" y="136565"/>
                    <a:pt x="13374" y="136408"/>
                    <a:pt x="13476" y="136263"/>
                  </a:cubicBezTo>
                  <a:cubicBezTo>
                    <a:pt x="13476" y="136257"/>
                    <a:pt x="13476" y="136257"/>
                    <a:pt x="13483" y="136251"/>
                  </a:cubicBezTo>
                  <a:cubicBezTo>
                    <a:pt x="13585" y="136106"/>
                    <a:pt x="13688" y="135973"/>
                    <a:pt x="13796" y="135847"/>
                  </a:cubicBezTo>
                  <a:cubicBezTo>
                    <a:pt x="13802" y="135847"/>
                    <a:pt x="13802" y="135841"/>
                    <a:pt x="13808" y="135835"/>
                  </a:cubicBezTo>
                  <a:cubicBezTo>
                    <a:pt x="13911" y="135720"/>
                    <a:pt x="14014" y="135617"/>
                    <a:pt x="14116" y="135527"/>
                  </a:cubicBezTo>
                  <a:cubicBezTo>
                    <a:pt x="14128" y="135515"/>
                    <a:pt x="14146" y="135503"/>
                    <a:pt x="14158" y="135491"/>
                  </a:cubicBezTo>
                  <a:cubicBezTo>
                    <a:pt x="14261" y="135406"/>
                    <a:pt x="14358" y="135340"/>
                    <a:pt x="14460" y="135285"/>
                  </a:cubicBezTo>
                  <a:cubicBezTo>
                    <a:pt x="14478" y="135273"/>
                    <a:pt x="14496" y="135267"/>
                    <a:pt x="14514" y="135255"/>
                  </a:cubicBezTo>
                  <a:cubicBezTo>
                    <a:pt x="14611" y="135207"/>
                    <a:pt x="14714" y="135171"/>
                    <a:pt x="14816" y="135153"/>
                  </a:cubicBezTo>
                  <a:cubicBezTo>
                    <a:pt x="14828" y="135147"/>
                    <a:pt x="14840" y="135147"/>
                    <a:pt x="14852" y="135147"/>
                  </a:cubicBezTo>
                  <a:cubicBezTo>
                    <a:pt x="14907" y="135141"/>
                    <a:pt x="14960" y="135136"/>
                    <a:pt x="15012" y="135136"/>
                  </a:cubicBezTo>
                  <a:cubicBezTo>
                    <a:pt x="15064" y="135136"/>
                    <a:pt x="15115" y="135141"/>
                    <a:pt x="15166" y="135153"/>
                  </a:cubicBezTo>
                  <a:cubicBezTo>
                    <a:pt x="15239" y="134959"/>
                    <a:pt x="15311" y="134766"/>
                    <a:pt x="15383" y="134573"/>
                  </a:cubicBezTo>
                  <a:cubicBezTo>
                    <a:pt x="15486" y="134314"/>
                    <a:pt x="15583" y="134048"/>
                    <a:pt x="15685" y="133783"/>
                  </a:cubicBezTo>
                  <a:cubicBezTo>
                    <a:pt x="15782" y="133511"/>
                    <a:pt x="15890" y="133240"/>
                    <a:pt x="15987" y="132962"/>
                  </a:cubicBezTo>
                  <a:cubicBezTo>
                    <a:pt x="16090" y="132690"/>
                    <a:pt x="16192" y="132419"/>
                    <a:pt x="16295" y="132141"/>
                  </a:cubicBezTo>
                  <a:cubicBezTo>
                    <a:pt x="16397" y="131858"/>
                    <a:pt x="16506" y="131568"/>
                    <a:pt x="16615" y="131272"/>
                  </a:cubicBezTo>
                  <a:cubicBezTo>
                    <a:pt x="16711" y="130995"/>
                    <a:pt x="16814" y="130723"/>
                    <a:pt x="16916" y="130439"/>
                  </a:cubicBezTo>
                  <a:cubicBezTo>
                    <a:pt x="17025" y="130132"/>
                    <a:pt x="17134" y="129818"/>
                    <a:pt x="17248" y="129510"/>
                  </a:cubicBezTo>
                  <a:cubicBezTo>
                    <a:pt x="17351" y="129226"/>
                    <a:pt x="17447" y="128949"/>
                    <a:pt x="17550" y="128659"/>
                  </a:cubicBezTo>
                  <a:cubicBezTo>
                    <a:pt x="17677" y="128309"/>
                    <a:pt x="17797" y="127947"/>
                    <a:pt x="17924" y="127591"/>
                  </a:cubicBezTo>
                  <a:cubicBezTo>
                    <a:pt x="18063" y="127199"/>
                    <a:pt x="18196" y="126800"/>
                    <a:pt x="18335" y="126402"/>
                  </a:cubicBezTo>
                  <a:cubicBezTo>
                    <a:pt x="18491" y="125943"/>
                    <a:pt x="18648" y="125479"/>
                    <a:pt x="18811" y="125008"/>
                  </a:cubicBezTo>
                  <a:cubicBezTo>
                    <a:pt x="18908" y="124724"/>
                    <a:pt x="18998" y="124435"/>
                    <a:pt x="19095" y="124145"/>
                  </a:cubicBezTo>
                  <a:cubicBezTo>
                    <a:pt x="19125" y="124060"/>
                    <a:pt x="19155" y="123976"/>
                    <a:pt x="19179" y="123891"/>
                  </a:cubicBezTo>
                  <a:cubicBezTo>
                    <a:pt x="18745" y="123698"/>
                    <a:pt x="18335" y="123499"/>
                    <a:pt x="17991" y="123294"/>
                  </a:cubicBezTo>
                  <a:cubicBezTo>
                    <a:pt x="17502" y="123004"/>
                    <a:pt x="17586" y="121785"/>
                    <a:pt x="17966" y="120506"/>
                  </a:cubicBezTo>
                  <a:cubicBezTo>
                    <a:pt x="17991" y="120409"/>
                    <a:pt x="18021" y="120319"/>
                    <a:pt x="18051" y="120228"/>
                  </a:cubicBezTo>
                  <a:cubicBezTo>
                    <a:pt x="18069" y="120168"/>
                    <a:pt x="18093" y="120108"/>
                    <a:pt x="18111" y="120047"/>
                  </a:cubicBezTo>
                  <a:cubicBezTo>
                    <a:pt x="18160" y="119914"/>
                    <a:pt x="18208" y="119782"/>
                    <a:pt x="18262" y="119643"/>
                  </a:cubicBezTo>
                  <a:cubicBezTo>
                    <a:pt x="18286" y="119570"/>
                    <a:pt x="18316" y="119504"/>
                    <a:pt x="18347" y="119432"/>
                  </a:cubicBezTo>
                  <a:cubicBezTo>
                    <a:pt x="18383" y="119335"/>
                    <a:pt x="18425" y="119245"/>
                    <a:pt x="18467" y="119154"/>
                  </a:cubicBezTo>
                  <a:cubicBezTo>
                    <a:pt x="18516" y="119051"/>
                    <a:pt x="18564" y="118949"/>
                    <a:pt x="18612" y="118846"/>
                  </a:cubicBezTo>
                  <a:cubicBezTo>
                    <a:pt x="18642" y="118786"/>
                    <a:pt x="18672" y="118732"/>
                    <a:pt x="18703" y="118671"/>
                  </a:cubicBezTo>
                  <a:cubicBezTo>
                    <a:pt x="18769" y="118551"/>
                    <a:pt x="18835" y="118430"/>
                    <a:pt x="18908" y="118315"/>
                  </a:cubicBezTo>
                  <a:cubicBezTo>
                    <a:pt x="18932" y="118279"/>
                    <a:pt x="18956" y="118243"/>
                    <a:pt x="18980" y="118201"/>
                  </a:cubicBezTo>
                  <a:cubicBezTo>
                    <a:pt x="19059" y="118086"/>
                    <a:pt x="19137" y="117971"/>
                    <a:pt x="19216" y="117869"/>
                  </a:cubicBezTo>
                  <a:cubicBezTo>
                    <a:pt x="19228" y="117851"/>
                    <a:pt x="19240" y="117838"/>
                    <a:pt x="19252" y="117820"/>
                  </a:cubicBezTo>
                  <a:cubicBezTo>
                    <a:pt x="19330" y="117724"/>
                    <a:pt x="19415" y="117633"/>
                    <a:pt x="19493" y="117549"/>
                  </a:cubicBezTo>
                  <a:cubicBezTo>
                    <a:pt x="19511" y="117531"/>
                    <a:pt x="19523" y="117519"/>
                    <a:pt x="19541" y="117500"/>
                  </a:cubicBezTo>
                  <a:cubicBezTo>
                    <a:pt x="19626" y="117416"/>
                    <a:pt x="19716" y="117350"/>
                    <a:pt x="19807" y="117295"/>
                  </a:cubicBezTo>
                  <a:cubicBezTo>
                    <a:pt x="19825" y="117283"/>
                    <a:pt x="19843" y="117271"/>
                    <a:pt x="19861" y="117259"/>
                  </a:cubicBezTo>
                  <a:cubicBezTo>
                    <a:pt x="19946" y="117211"/>
                    <a:pt x="20036" y="117169"/>
                    <a:pt x="20127" y="117150"/>
                  </a:cubicBezTo>
                  <a:cubicBezTo>
                    <a:pt x="20139" y="117144"/>
                    <a:pt x="20151" y="117144"/>
                    <a:pt x="20169" y="117144"/>
                  </a:cubicBezTo>
                  <a:cubicBezTo>
                    <a:pt x="20218" y="117135"/>
                    <a:pt x="20268" y="117129"/>
                    <a:pt x="20318" y="117129"/>
                  </a:cubicBezTo>
                  <a:cubicBezTo>
                    <a:pt x="20361" y="117129"/>
                    <a:pt x="20405" y="117133"/>
                    <a:pt x="20447" y="117144"/>
                  </a:cubicBezTo>
                  <a:cubicBezTo>
                    <a:pt x="20700" y="117217"/>
                    <a:pt x="20966" y="117295"/>
                    <a:pt x="21243" y="117374"/>
                  </a:cubicBezTo>
                  <a:cubicBezTo>
                    <a:pt x="21249" y="117350"/>
                    <a:pt x="21255" y="117325"/>
                    <a:pt x="21261" y="117301"/>
                  </a:cubicBezTo>
                  <a:cubicBezTo>
                    <a:pt x="21286" y="117229"/>
                    <a:pt x="21304" y="117157"/>
                    <a:pt x="21328" y="117084"/>
                  </a:cubicBezTo>
                  <a:cubicBezTo>
                    <a:pt x="21545" y="116360"/>
                    <a:pt x="21762" y="115624"/>
                    <a:pt x="21974" y="114887"/>
                  </a:cubicBezTo>
                  <a:cubicBezTo>
                    <a:pt x="21980" y="114869"/>
                    <a:pt x="21986" y="114851"/>
                    <a:pt x="21992" y="114833"/>
                  </a:cubicBezTo>
                  <a:cubicBezTo>
                    <a:pt x="22022" y="114730"/>
                    <a:pt x="22052" y="114622"/>
                    <a:pt x="22082" y="114519"/>
                  </a:cubicBezTo>
                  <a:cubicBezTo>
                    <a:pt x="22269" y="113849"/>
                    <a:pt x="22456" y="113180"/>
                    <a:pt x="22643" y="112510"/>
                  </a:cubicBezTo>
                  <a:cubicBezTo>
                    <a:pt x="22674" y="112419"/>
                    <a:pt x="22698" y="112329"/>
                    <a:pt x="22722" y="112238"/>
                  </a:cubicBezTo>
                  <a:cubicBezTo>
                    <a:pt x="23066" y="110983"/>
                    <a:pt x="23404" y="109709"/>
                    <a:pt x="23730" y="108424"/>
                  </a:cubicBezTo>
                  <a:cubicBezTo>
                    <a:pt x="23754" y="108333"/>
                    <a:pt x="23778" y="108237"/>
                    <a:pt x="23802" y="108140"/>
                  </a:cubicBezTo>
                  <a:cubicBezTo>
                    <a:pt x="23881" y="107833"/>
                    <a:pt x="23959" y="107519"/>
                    <a:pt x="24037" y="107205"/>
                  </a:cubicBezTo>
                  <a:cubicBezTo>
                    <a:pt x="24122" y="106867"/>
                    <a:pt x="24200" y="106529"/>
                    <a:pt x="24285" y="106185"/>
                  </a:cubicBezTo>
                  <a:cubicBezTo>
                    <a:pt x="24617" y="104833"/>
                    <a:pt x="24931" y="103469"/>
                    <a:pt x="25232" y="102093"/>
                  </a:cubicBezTo>
                  <a:cubicBezTo>
                    <a:pt x="25244" y="102021"/>
                    <a:pt x="25263" y="101949"/>
                    <a:pt x="25275" y="101876"/>
                  </a:cubicBezTo>
                  <a:cubicBezTo>
                    <a:pt x="25570" y="100524"/>
                    <a:pt x="25848" y="99160"/>
                    <a:pt x="26107" y="97797"/>
                  </a:cubicBezTo>
                  <a:cubicBezTo>
                    <a:pt x="30990" y="72136"/>
                    <a:pt x="15812" y="58509"/>
                    <a:pt x="14285" y="32270"/>
                  </a:cubicBezTo>
                  <a:cubicBezTo>
                    <a:pt x="14285" y="32270"/>
                    <a:pt x="13700" y="31032"/>
                    <a:pt x="12861" y="29041"/>
                  </a:cubicBezTo>
                  <a:cubicBezTo>
                    <a:pt x="12692" y="28643"/>
                    <a:pt x="12517" y="28214"/>
                    <a:pt x="12330" y="27761"/>
                  </a:cubicBezTo>
                  <a:cubicBezTo>
                    <a:pt x="12233" y="27532"/>
                    <a:pt x="12143" y="27297"/>
                    <a:pt x="12046" y="27061"/>
                  </a:cubicBezTo>
                  <a:cubicBezTo>
                    <a:pt x="11853" y="26579"/>
                    <a:pt x="11654" y="26072"/>
                    <a:pt x="11449" y="25547"/>
                  </a:cubicBezTo>
                  <a:cubicBezTo>
                    <a:pt x="11352" y="25287"/>
                    <a:pt x="11250" y="25016"/>
                    <a:pt x="11147" y="24744"/>
                  </a:cubicBezTo>
                  <a:cubicBezTo>
                    <a:pt x="10942" y="24201"/>
                    <a:pt x="10731" y="23640"/>
                    <a:pt x="10525" y="23060"/>
                  </a:cubicBezTo>
                  <a:cubicBezTo>
                    <a:pt x="10387" y="22674"/>
                    <a:pt x="10248" y="22276"/>
                    <a:pt x="10115" y="21883"/>
                  </a:cubicBezTo>
                  <a:cubicBezTo>
                    <a:pt x="9940" y="21383"/>
                    <a:pt x="9771" y="20882"/>
                    <a:pt x="9602" y="20369"/>
                  </a:cubicBezTo>
                  <a:cubicBezTo>
                    <a:pt x="8685" y="17544"/>
                    <a:pt x="7864" y="14539"/>
                    <a:pt x="7387" y="11703"/>
                  </a:cubicBezTo>
                  <a:cubicBezTo>
                    <a:pt x="4581" y="8679"/>
                    <a:pt x="2342" y="5233"/>
                    <a:pt x="731" y="1437"/>
                  </a:cubicBezTo>
                  <a:cubicBezTo>
                    <a:pt x="532" y="960"/>
                    <a:pt x="351" y="484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976500" y="344475"/>
              <a:ext cx="698700" cy="1238550"/>
            </a:xfrm>
            <a:custGeom>
              <a:avLst/>
              <a:gdLst/>
              <a:ahLst/>
              <a:cxnLst/>
              <a:rect l="l" t="t" r="r" b="b"/>
              <a:pathLst>
                <a:path w="27948" h="49542" extrusionOk="0">
                  <a:moveTo>
                    <a:pt x="27627" y="0"/>
                  </a:moveTo>
                  <a:cubicBezTo>
                    <a:pt x="27625" y="0"/>
                    <a:pt x="27624" y="0"/>
                    <a:pt x="27621" y="1"/>
                  </a:cubicBezTo>
                  <a:cubicBezTo>
                    <a:pt x="27440" y="25"/>
                    <a:pt x="27259" y="49"/>
                    <a:pt x="27078" y="73"/>
                  </a:cubicBezTo>
                  <a:cubicBezTo>
                    <a:pt x="26692" y="127"/>
                    <a:pt x="26306" y="188"/>
                    <a:pt x="25926" y="254"/>
                  </a:cubicBezTo>
                  <a:cubicBezTo>
                    <a:pt x="25751" y="284"/>
                    <a:pt x="25582" y="314"/>
                    <a:pt x="25413" y="351"/>
                  </a:cubicBezTo>
                  <a:cubicBezTo>
                    <a:pt x="25008" y="429"/>
                    <a:pt x="24610" y="514"/>
                    <a:pt x="24212" y="610"/>
                  </a:cubicBezTo>
                  <a:cubicBezTo>
                    <a:pt x="24115" y="634"/>
                    <a:pt x="24019" y="652"/>
                    <a:pt x="23922" y="677"/>
                  </a:cubicBezTo>
                  <a:cubicBezTo>
                    <a:pt x="23922" y="677"/>
                    <a:pt x="23916" y="683"/>
                    <a:pt x="23910" y="683"/>
                  </a:cubicBezTo>
                  <a:cubicBezTo>
                    <a:pt x="23264" y="845"/>
                    <a:pt x="22625" y="1014"/>
                    <a:pt x="21991" y="1220"/>
                  </a:cubicBezTo>
                  <a:cubicBezTo>
                    <a:pt x="21810" y="1280"/>
                    <a:pt x="21629" y="1346"/>
                    <a:pt x="21448" y="1407"/>
                  </a:cubicBezTo>
                  <a:cubicBezTo>
                    <a:pt x="21158" y="1509"/>
                    <a:pt x="20862" y="1606"/>
                    <a:pt x="20573" y="1715"/>
                  </a:cubicBezTo>
                  <a:cubicBezTo>
                    <a:pt x="20102" y="1890"/>
                    <a:pt x="19631" y="2083"/>
                    <a:pt x="19173" y="2282"/>
                  </a:cubicBezTo>
                  <a:cubicBezTo>
                    <a:pt x="17362" y="3066"/>
                    <a:pt x="15654" y="4014"/>
                    <a:pt x="14049" y="5118"/>
                  </a:cubicBezTo>
                  <a:cubicBezTo>
                    <a:pt x="13247" y="5673"/>
                    <a:pt x="12468" y="6265"/>
                    <a:pt x="11720" y="6892"/>
                  </a:cubicBezTo>
                  <a:cubicBezTo>
                    <a:pt x="11339" y="7212"/>
                    <a:pt x="10977" y="7532"/>
                    <a:pt x="10615" y="7870"/>
                  </a:cubicBezTo>
                  <a:cubicBezTo>
                    <a:pt x="10253" y="8202"/>
                    <a:pt x="9897" y="8546"/>
                    <a:pt x="9553" y="8902"/>
                  </a:cubicBezTo>
                  <a:cubicBezTo>
                    <a:pt x="9209" y="9252"/>
                    <a:pt x="8871" y="9614"/>
                    <a:pt x="8539" y="9982"/>
                  </a:cubicBezTo>
                  <a:cubicBezTo>
                    <a:pt x="8213" y="10344"/>
                    <a:pt x="7894" y="10719"/>
                    <a:pt x="7592" y="11105"/>
                  </a:cubicBezTo>
                  <a:cubicBezTo>
                    <a:pt x="6970" y="11865"/>
                    <a:pt x="6397" y="12650"/>
                    <a:pt x="5860" y="13464"/>
                  </a:cubicBezTo>
                  <a:cubicBezTo>
                    <a:pt x="5323" y="14279"/>
                    <a:pt x="4822" y="15118"/>
                    <a:pt x="4363" y="15981"/>
                  </a:cubicBezTo>
                  <a:cubicBezTo>
                    <a:pt x="3911" y="16844"/>
                    <a:pt x="3494" y="17731"/>
                    <a:pt x="3114" y="18642"/>
                  </a:cubicBezTo>
                  <a:cubicBezTo>
                    <a:pt x="2927" y="19107"/>
                    <a:pt x="2746" y="19578"/>
                    <a:pt x="2577" y="20055"/>
                  </a:cubicBezTo>
                  <a:cubicBezTo>
                    <a:pt x="2504" y="20254"/>
                    <a:pt x="2444" y="20453"/>
                    <a:pt x="2378" y="20658"/>
                  </a:cubicBezTo>
                  <a:cubicBezTo>
                    <a:pt x="2287" y="20930"/>
                    <a:pt x="2191" y="21207"/>
                    <a:pt x="2106" y="21485"/>
                  </a:cubicBezTo>
                  <a:cubicBezTo>
                    <a:pt x="2028" y="21756"/>
                    <a:pt x="1961" y="22028"/>
                    <a:pt x="1883" y="22306"/>
                  </a:cubicBezTo>
                  <a:cubicBezTo>
                    <a:pt x="1829" y="22511"/>
                    <a:pt x="1768" y="22722"/>
                    <a:pt x="1714" y="22933"/>
                  </a:cubicBezTo>
                  <a:cubicBezTo>
                    <a:pt x="1642" y="23241"/>
                    <a:pt x="1575" y="23549"/>
                    <a:pt x="1509" y="23863"/>
                  </a:cubicBezTo>
                  <a:cubicBezTo>
                    <a:pt x="1473" y="24038"/>
                    <a:pt x="1430" y="24219"/>
                    <a:pt x="1394" y="24394"/>
                  </a:cubicBezTo>
                  <a:cubicBezTo>
                    <a:pt x="1328" y="24732"/>
                    <a:pt x="1279" y="25070"/>
                    <a:pt x="1225" y="25408"/>
                  </a:cubicBezTo>
                  <a:cubicBezTo>
                    <a:pt x="1201" y="25558"/>
                    <a:pt x="1171" y="25715"/>
                    <a:pt x="1147" y="25878"/>
                  </a:cubicBezTo>
                  <a:cubicBezTo>
                    <a:pt x="1098" y="26228"/>
                    <a:pt x="1062" y="26584"/>
                    <a:pt x="1020" y="26934"/>
                  </a:cubicBezTo>
                  <a:cubicBezTo>
                    <a:pt x="1008" y="27079"/>
                    <a:pt x="984" y="27224"/>
                    <a:pt x="972" y="27369"/>
                  </a:cubicBezTo>
                  <a:cubicBezTo>
                    <a:pt x="941" y="27731"/>
                    <a:pt x="917" y="28087"/>
                    <a:pt x="899" y="28443"/>
                  </a:cubicBezTo>
                  <a:cubicBezTo>
                    <a:pt x="887" y="28594"/>
                    <a:pt x="875" y="28733"/>
                    <a:pt x="869" y="28884"/>
                  </a:cubicBezTo>
                  <a:cubicBezTo>
                    <a:pt x="857" y="29234"/>
                    <a:pt x="851" y="29590"/>
                    <a:pt x="851" y="29952"/>
                  </a:cubicBezTo>
                  <a:cubicBezTo>
                    <a:pt x="851" y="30091"/>
                    <a:pt x="839" y="30229"/>
                    <a:pt x="845" y="30368"/>
                  </a:cubicBezTo>
                  <a:cubicBezTo>
                    <a:pt x="845" y="30417"/>
                    <a:pt x="839" y="30465"/>
                    <a:pt x="839" y="30507"/>
                  </a:cubicBezTo>
                  <a:cubicBezTo>
                    <a:pt x="851" y="31328"/>
                    <a:pt x="899" y="32136"/>
                    <a:pt x="966" y="32939"/>
                  </a:cubicBezTo>
                  <a:cubicBezTo>
                    <a:pt x="966" y="32939"/>
                    <a:pt x="972" y="32945"/>
                    <a:pt x="972" y="32945"/>
                  </a:cubicBezTo>
                  <a:cubicBezTo>
                    <a:pt x="954" y="32999"/>
                    <a:pt x="302" y="35407"/>
                    <a:pt x="0" y="39155"/>
                  </a:cubicBezTo>
                  <a:cubicBezTo>
                    <a:pt x="163" y="39578"/>
                    <a:pt x="326" y="40000"/>
                    <a:pt x="501" y="40422"/>
                  </a:cubicBezTo>
                  <a:cubicBezTo>
                    <a:pt x="1931" y="43796"/>
                    <a:pt x="3917" y="46856"/>
                    <a:pt x="6409" y="49541"/>
                  </a:cubicBezTo>
                  <a:cubicBezTo>
                    <a:pt x="6325" y="49034"/>
                    <a:pt x="6246" y="48539"/>
                    <a:pt x="6186" y="48051"/>
                  </a:cubicBezTo>
                  <a:cubicBezTo>
                    <a:pt x="6137" y="47658"/>
                    <a:pt x="6101" y="47266"/>
                    <a:pt x="6065" y="46886"/>
                  </a:cubicBezTo>
                  <a:cubicBezTo>
                    <a:pt x="6059" y="46807"/>
                    <a:pt x="6053" y="46735"/>
                    <a:pt x="6047" y="46662"/>
                  </a:cubicBezTo>
                  <a:cubicBezTo>
                    <a:pt x="6011" y="46294"/>
                    <a:pt x="5987" y="45926"/>
                    <a:pt x="5962" y="45564"/>
                  </a:cubicBezTo>
                  <a:cubicBezTo>
                    <a:pt x="5956" y="45498"/>
                    <a:pt x="5956" y="45437"/>
                    <a:pt x="5950" y="45371"/>
                  </a:cubicBezTo>
                  <a:cubicBezTo>
                    <a:pt x="5932" y="45021"/>
                    <a:pt x="5914" y="44671"/>
                    <a:pt x="5902" y="44327"/>
                  </a:cubicBezTo>
                  <a:cubicBezTo>
                    <a:pt x="5902" y="44303"/>
                    <a:pt x="5902" y="44279"/>
                    <a:pt x="5896" y="44255"/>
                  </a:cubicBezTo>
                  <a:cubicBezTo>
                    <a:pt x="5884" y="43892"/>
                    <a:pt x="5878" y="43542"/>
                    <a:pt x="5878" y="43192"/>
                  </a:cubicBezTo>
                  <a:cubicBezTo>
                    <a:pt x="5878" y="43126"/>
                    <a:pt x="5878" y="43066"/>
                    <a:pt x="5878" y="42999"/>
                  </a:cubicBezTo>
                  <a:cubicBezTo>
                    <a:pt x="5872" y="42655"/>
                    <a:pt x="5878" y="42317"/>
                    <a:pt x="5878" y="41985"/>
                  </a:cubicBezTo>
                  <a:cubicBezTo>
                    <a:pt x="5878" y="41949"/>
                    <a:pt x="5884" y="41919"/>
                    <a:pt x="5884" y="41883"/>
                  </a:cubicBezTo>
                  <a:cubicBezTo>
                    <a:pt x="5890" y="41551"/>
                    <a:pt x="5902" y="41231"/>
                    <a:pt x="5914" y="40917"/>
                  </a:cubicBezTo>
                  <a:cubicBezTo>
                    <a:pt x="5914" y="40893"/>
                    <a:pt x="5914" y="40869"/>
                    <a:pt x="5914" y="40845"/>
                  </a:cubicBezTo>
                  <a:cubicBezTo>
                    <a:pt x="5926" y="40519"/>
                    <a:pt x="5944" y="40205"/>
                    <a:pt x="5968" y="39891"/>
                  </a:cubicBezTo>
                  <a:cubicBezTo>
                    <a:pt x="5968" y="39849"/>
                    <a:pt x="5968" y="39807"/>
                    <a:pt x="5975" y="39759"/>
                  </a:cubicBezTo>
                  <a:cubicBezTo>
                    <a:pt x="6246" y="35637"/>
                    <a:pt x="6976" y="32945"/>
                    <a:pt x="6988" y="32891"/>
                  </a:cubicBezTo>
                  <a:cubicBezTo>
                    <a:pt x="6988" y="32885"/>
                    <a:pt x="6988" y="32885"/>
                    <a:pt x="6988" y="32885"/>
                  </a:cubicBezTo>
                  <a:cubicBezTo>
                    <a:pt x="6916" y="32076"/>
                    <a:pt x="6874" y="31267"/>
                    <a:pt x="6862" y="30453"/>
                  </a:cubicBezTo>
                  <a:cubicBezTo>
                    <a:pt x="6862" y="30404"/>
                    <a:pt x="6862" y="30362"/>
                    <a:pt x="6862" y="30314"/>
                  </a:cubicBezTo>
                  <a:cubicBezTo>
                    <a:pt x="6862" y="30314"/>
                    <a:pt x="6862" y="30308"/>
                    <a:pt x="6862" y="30308"/>
                  </a:cubicBezTo>
                  <a:cubicBezTo>
                    <a:pt x="6862" y="30169"/>
                    <a:pt x="6868" y="30030"/>
                    <a:pt x="6874" y="29891"/>
                  </a:cubicBezTo>
                  <a:cubicBezTo>
                    <a:pt x="6874" y="29535"/>
                    <a:pt x="6880" y="29179"/>
                    <a:pt x="6892" y="28823"/>
                  </a:cubicBezTo>
                  <a:cubicBezTo>
                    <a:pt x="6898" y="28678"/>
                    <a:pt x="6910" y="28534"/>
                    <a:pt x="6922" y="28389"/>
                  </a:cubicBezTo>
                  <a:cubicBezTo>
                    <a:pt x="6940" y="28033"/>
                    <a:pt x="6958" y="27671"/>
                    <a:pt x="6994" y="27315"/>
                  </a:cubicBezTo>
                  <a:cubicBezTo>
                    <a:pt x="7006" y="27170"/>
                    <a:pt x="7025" y="27025"/>
                    <a:pt x="7043" y="26880"/>
                  </a:cubicBezTo>
                  <a:cubicBezTo>
                    <a:pt x="7079" y="26524"/>
                    <a:pt x="7115" y="26168"/>
                    <a:pt x="7169" y="25818"/>
                  </a:cubicBezTo>
                  <a:cubicBezTo>
                    <a:pt x="7188" y="25661"/>
                    <a:pt x="7224" y="25504"/>
                    <a:pt x="7248" y="25347"/>
                  </a:cubicBezTo>
                  <a:cubicBezTo>
                    <a:pt x="7296" y="25009"/>
                    <a:pt x="7350" y="24671"/>
                    <a:pt x="7417" y="24339"/>
                  </a:cubicBezTo>
                  <a:cubicBezTo>
                    <a:pt x="7447" y="24158"/>
                    <a:pt x="7495" y="23983"/>
                    <a:pt x="7532" y="23808"/>
                  </a:cubicBezTo>
                  <a:cubicBezTo>
                    <a:pt x="7598" y="23494"/>
                    <a:pt x="7658" y="23181"/>
                    <a:pt x="7737" y="22873"/>
                  </a:cubicBezTo>
                  <a:cubicBezTo>
                    <a:pt x="7785" y="22662"/>
                    <a:pt x="7851" y="22456"/>
                    <a:pt x="7906" y="22245"/>
                  </a:cubicBezTo>
                  <a:cubicBezTo>
                    <a:pt x="7978" y="21974"/>
                    <a:pt x="8051" y="21696"/>
                    <a:pt x="8129" y="21425"/>
                  </a:cubicBezTo>
                  <a:cubicBezTo>
                    <a:pt x="8213" y="21153"/>
                    <a:pt x="8310" y="20875"/>
                    <a:pt x="8401" y="20604"/>
                  </a:cubicBezTo>
                  <a:cubicBezTo>
                    <a:pt x="8467" y="20399"/>
                    <a:pt x="8527" y="20199"/>
                    <a:pt x="8600" y="19994"/>
                  </a:cubicBezTo>
                  <a:cubicBezTo>
                    <a:pt x="8763" y="19524"/>
                    <a:pt x="8944" y="19053"/>
                    <a:pt x="9137" y="18582"/>
                  </a:cubicBezTo>
                  <a:cubicBezTo>
                    <a:pt x="9511" y="17677"/>
                    <a:pt x="9927" y="16790"/>
                    <a:pt x="10386" y="15927"/>
                  </a:cubicBezTo>
                  <a:cubicBezTo>
                    <a:pt x="10845" y="15064"/>
                    <a:pt x="11339" y="14225"/>
                    <a:pt x="11877" y="13410"/>
                  </a:cubicBezTo>
                  <a:cubicBezTo>
                    <a:pt x="12414" y="12595"/>
                    <a:pt x="12993" y="11805"/>
                    <a:pt x="13609" y="11044"/>
                  </a:cubicBezTo>
                  <a:cubicBezTo>
                    <a:pt x="13916" y="10664"/>
                    <a:pt x="14236" y="10290"/>
                    <a:pt x="14562" y="9922"/>
                  </a:cubicBezTo>
                  <a:cubicBezTo>
                    <a:pt x="14888" y="9560"/>
                    <a:pt x="15226" y="9198"/>
                    <a:pt x="15576" y="8842"/>
                  </a:cubicBezTo>
                  <a:cubicBezTo>
                    <a:pt x="15920" y="8492"/>
                    <a:pt x="16276" y="8148"/>
                    <a:pt x="16638" y="7810"/>
                  </a:cubicBezTo>
                  <a:cubicBezTo>
                    <a:pt x="16994" y="7478"/>
                    <a:pt x="17362" y="7152"/>
                    <a:pt x="17736" y="6838"/>
                  </a:cubicBezTo>
                  <a:cubicBezTo>
                    <a:pt x="18491" y="6211"/>
                    <a:pt x="19263" y="5619"/>
                    <a:pt x="20066" y="5064"/>
                  </a:cubicBezTo>
                  <a:cubicBezTo>
                    <a:pt x="21669" y="3965"/>
                    <a:pt x="27947" y="0"/>
                    <a:pt x="27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973400" y="980756"/>
            <a:ext cx="5197200" cy="22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2392500" y="382488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2"/>
          </p:nvPr>
        </p:nvSpPr>
        <p:spPr>
          <a:xfrm>
            <a:off x="3957750" y="3279509"/>
            <a:ext cx="12285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4319" y="-6"/>
            <a:ext cx="9122445" cy="5143561"/>
            <a:chOff x="4319" y="-6"/>
            <a:chExt cx="9122445" cy="5143561"/>
          </a:xfrm>
        </p:grpSpPr>
        <p:sp>
          <p:nvSpPr>
            <p:cNvPr id="247" name="Google Shape;247;p9"/>
            <p:cNvSpPr/>
            <p:nvPr/>
          </p:nvSpPr>
          <p:spPr>
            <a:xfrm>
              <a:off x="7987" y="0"/>
              <a:ext cx="9118778" cy="5143551"/>
            </a:xfrm>
            <a:custGeom>
              <a:avLst/>
              <a:gdLst/>
              <a:ahLst/>
              <a:cxnLst/>
              <a:rect l="l" t="t" r="r" b="b"/>
              <a:pathLst>
                <a:path w="285676" h="190449" extrusionOk="0">
                  <a:moveTo>
                    <a:pt x="278293" y="0"/>
                  </a:moveTo>
                  <a:cubicBezTo>
                    <a:pt x="253581" y="36010"/>
                    <a:pt x="212115" y="75463"/>
                    <a:pt x="144939" y="89945"/>
                  </a:cubicBezTo>
                  <a:cubicBezTo>
                    <a:pt x="128678" y="93430"/>
                    <a:pt x="113187" y="94963"/>
                    <a:pt x="98518" y="94963"/>
                  </a:cubicBezTo>
                  <a:cubicBezTo>
                    <a:pt x="60794" y="94963"/>
                    <a:pt x="28502" y="84825"/>
                    <a:pt x="2495" y="71685"/>
                  </a:cubicBezTo>
                  <a:cubicBezTo>
                    <a:pt x="1657" y="71262"/>
                    <a:pt x="823" y="70835"/>
                    <a:pt x="0" y="70405"/>
                  </a:cubicBezTo>
                  <a:lnTo>
                    <a:pt x="0" y="190449"/>
                  </a:lnTo>
                  <a:lnTo>
                    <a:pt x="285676" y="190449"/>
                  </a:lnTo>
                  <a:lnTo>
                    <a:pt x="285676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9"/>
            <p:cNvGrpSpPr/>
            <p:nvPr/>
          </p:nvGrpSpPr>
          <p:grpSpPr>
            <a:xfrm>
              <a:off x="1690423" y="9"/>
              <a:ext cx="5152211" cy="1806726"/>
              <a:chOff x="0" y="7163653"/>
              <a:chExt cx="6084331" cy="2133593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551601" y="7163653"/>
                <a:ext cx="4726231" cy="2133593"/>
              </a:xfrm>
              <a:custGeom>
                <a:avLst/>
                <a:gdLst/>
                <a:ahLst/>
                <a:cxnLst/>
                <a:rect l="l" t="t" r="r" b="b"/>
                <a:pathLst>
                  <a:path w="174997" h="79000" extrusionOk="0">
                    <a:moveTo>
                      <a:pt x="90613" y="13234"/>
                    </a:moveTo>
                    <a:cubicBezTo>
                      <a:pt x="89572" y="13234"/>
                      <a:pt x="88531" y="13236"/>
                      <a:pt x="87490" y="13244"/>
                    </a:cubicBezTo>
                    <a:lnTo>
                      <a:pt x="78115" y="13305"/>
                    </a:lnTo>
                    <a:cubicBezTo>
                      <a:pt x="74980" y="13342"/>
                      <a:pt x="71845" y="13393"/>
                      <a:pt x="68646" y="13525"/>
                    </a:cubicBezTo>
                    <a:cubicBezTo>
                      <a:pt x="71686" y="14576"/>
                      <a:pt x="74834" y="15155"/>
                      <a:pt x="77990" y="15563"/>
                    </a:cubicBezTo>
                    <a:cubicBezTo>
                      <a:pt x="81029" y="15938"/>
                      <a:pt x="84088" y="16133"/>
                      <a:pt x="87153" y="16133"/>
                    </a:cubicBezTo>
                    <a:cubicBezTo>
                      <a:pt x="87269" y="16133"/>
                      <a:pt x="87384" y="16133"/>
                      <a:pt x="87500" y="16132"/>
                    </a:cubicBezTo>
                    <a:cubicBezTo>
                      <a:pt x="90677" y="16112"/>
                      <a:pt x="93858" y="15937"/>
                      <a:pt x="97011" y="15511"/>
                    </a:cubicBezTo>
                    <a:cubicBezTo>
                      <a:pt x="100162" y="15106"/>
                      <a:pt x="103293" y="14478"/>
                      <a:pt x="106350" y="13525"/>
                    </a:cubicBezTo>
                    <a:lnTo>
                      <a:pt x="106350" y="13525"/>
                    </a:lnTo>
                    <a:cubicBezTo>
                      <a:pt x="106350" y="13525"/>
                      <a:pt x="106350" y="13525"/>
                      <a:pt x="106350" y="13525"/>
                    </a:cubicBezTo>
                    <a:cubicBezTo>
                      <a:pt x="103148" y="13286"/>
                      <a:pt x="100009" y="13293"/>
                      <a:pt x="96871" y="13244"/>
                    </a:cubicBezTo>
                    <a:cubicBezTo>
                      <a:pt x="94781" y="13244"/>
                      <a:pt x="92696" y="13234"/>
                      <a:pt x="90613" y="13234"/>
                    </a:cubicBezTo>
                    <a:close/>
                    <a:moveTo>
                      <a:pt x="9766" y="0"/>
                    </a:moveTo>
                    <a:cubicBezTo>
                      <a:pt x="9717" y="9149"/>
                      <a:pt x="10967" y="16559"/>
                      <a:pt x="11617" y="19788"/>
                    </a:cubicBezTo>
                    <a:lnTo>
                      <a:pt x="10291" y="20606"/>
                    </a:lnTo>
                    <a:cubicBezTo>
                      <a:pt x="9054" y="21346"/>
                      <a:pt x="7854" y="22141"/>
                      <a:pt x="6589" y="22842"/>
                    </a:cubicBezTo>
                    <a:cubicBezTo>
                      <a:pt x="6278" y="23018"/>
                      <a:pt x="6010" y="23272"/>
                      <a:pt x="5733" y="23512"/>
                    </a:cubicBezTo>
                    <a:lnTo>
                      <a:pt x="4906" y="24225"/>
                    </a:lnTo>
                    <a:lnTo>
                      <a:pt x="3249" y="25661"/>
                    </a:lnTo>
                    <a:cubicBezTo>
                      <a:pt x="2792" y="26068"/>
                      <a:pt x="2332" y="26480"/>
                      <a:pt x="1875" y="26896"/>
                    </a:cubicBezTo>
                    <a:cubicBezTo>
                      <a:pt x="1242" y="27463"/>
                      <a:pt x="617" y="28034"/>
                      <a:pt x="1" y="28625"/>
                    </a:cubicBezTo>
                    <a:cubicBezTo>
                      <a:pt x="796" y="28344"/>
                      <a:pt x="1585" y="28049"/>
                      <a:pt x="2369" y="27744"/>
                    </a:cubicBezTo>
                    <a:cubicBezTo>
                      <a:pt x="2948" y="27524"/>
                      <a:pt x="3530" y="27292"/>
                      <a:pt x="4109" y="27067"/>
                    </a:cubicBezTo>
                    <a:lnTo>
                      <a:pt x="6141" y="26236"/>
                    </a:lnTo>
                    <a:lnTo>
                      <a:pt x="7153" y="25818"/>
                    </a:lnTo>
                    <a:cubicBezTo>
                      <a:pt x="7488" y="25677"/>
                      <a:pt x="7838" y="25562"/>
                      <a:pt x="8140" y="25358"/>
                    </a:cubicBezTo>
                    <a:cubicBezTo>
                      <a:pt x="9331" y="24545"/>
                      <a:pt x="10582" y="23832"/>
                      <a:pt x="11804" y="23064"/>
                    </a:cubicBezTo>
                    <a:lnTo>
                      <a:pt x="12935" y="22366"/>
                    </a:lnTo>
                    <a:cubicBezTo>
                      <a:pt x="27139" y="34810"/>
                      <a:pt x="41575" y="39785"/>
                      <a:pt x="45743" y="41034"/>
                    </a:cubicBezTo>
                    <a:cubicBezTo>
                      <a:pt x="45768" y="41085"/>
                      <a:pt x="45792" y="41129"/>
                      <a:pt x="45810" y="41171"/>
                    </a:cubicBezTo>
                    <a:cubicBezTo>
                      <a:pt x="46154" y="41847"/>
                      <a:pt x="46538" y="42493"/>
                      <a:pt x="46907" y="43145"/>
                    </a:cubicBezTo>
                    <a:cubicBezTo>
                      <a:pt x="47696" y="44416"/>
                      <a:pt x="48436" y="45723"/>
                      <a:pt x="49365" y="46896"/>
                    </a:cubicBezTo>
                    <a:cubicBezTo>
                      <a:pt x="50279" y="48078"/>
                      <a:pt x="51276" y="49190"/>
                      <a:pt x="52290" y="50278"/>
                    </a:cubicBezTo>
                    <a:lnTo>
                      <a:pt x="53844" y="51871"/>
                    </a:lnTo>
                    <a:lnTo>
                      <a:pt x="55466" y="53391"/>
                    </a:lnTo>
                    <a:cubicBezTo>
                      <a:pt x="57683" y="55357"/>
                      <a:pt x="60002" y="57192"/>
                      <a:pt x="62494" y="58751"/>
                    </a:cubicBezTo>
                    <a:cubicBezTo>
                      <a:pt x="63618" y="59531"/>
                      <a:pt x="64825" y="60179"/>
                      <a:pt x="66013" y="60848"/>
                    </a:cubicBezTo>
                    <a:cubicBezTo>
                      <a:pt x="63271" y="64674"/>
                      <a:pt x="58110" y="68250"/>
                      <a:pt x="54058" y="70695"/>
                    </a:cubicBezTo>
                    <a:cubicBezTo>
                      <a:pt x="53037" y="71313"/>
                      <a:pt x="52087" y="71853"/>
                      <a:pt x="51264" y="72315"/>
                    </a:cubicBezTo>
                    <a:cubicBezTo>
                      <a:pt x="51551" y="72425"/>
                      <a:pt x="51840" y="72531"/>
                      <a:pt x="52133" y="72645"/>
                    </a:cubicBezTo>
                    <a:cubicBezTo>
                      <a:pt x="52544" y="72797"/>
                      <a:pt x="52964" y="72949"/>
                      <a:pt x="53382" y="73102"/>
                    </a:cubicBezTo>
                    <a:cubicBezTo>
                      <a:pt x="53741" y="73229"/>
                      <a:pt x="54095" y="73357"/>
                      <a:pt x="54457" y="73476"/>
                    </a:cubicBezTo>
                    <a:cubicBezTo>
                      <a:pt x="54740" y="73574"/>
                      <a:pt x="55024" y="73674"/>
                      <a:pt x="55310" y="73769"/>
                    </a:cubicBezTo>
                    <a:cubicBezTo>
                      <a:pt x="58411" y="74808"/>
                      <a:pt x="61584" y="75707"/>
                      <a:pt x="64813" y="76443"/>
                    </a:cubicBezTo>
                    <a:cubicBezTo>
                      <a:pt x="65167" y="76526"/>
                      <a:pt x="65526" y="76608"/>
                      <a:pt x="65880" y="76684"/>
                    </a:cubicBezTo>
                    <a:cubicBezTo>
                      <a:pt x="66288" y="76775"/>
                      <a:pt x="66699" y="76858"/>
                      <a:pt x="67114" y="76946"/>
                    </a:cubicBezTo>
                    <a:cubicBezTo>
                      <a:pt x="67522" y="77029"/>
                      <a:pt x="67933" y="77110"/>
                      <a:pt x="68348" y="77190"/>
                    </a:cubicBezTo>
                    <a:cubicBezTo>
                      <a:pt x="68764" y="77269"/>
                      <a:pt x="69176" y="77346"/>
                      <a:pt x="69590" y="77418"/>
                    </a:cubicBezTo>
                    <a:cubicBezTo>
                      <a:pt x="70005" y="77491"/>
                      <a:pt x="70425" y="77562"/>
                      <a:pt x="70840" y="77632"/>
                    </a:cubicBezTo>
                    <a:cubicBezTo>
                      <a:pt x="71684" y="77772"/>
                      <a:pt x="72534" y="77906"/>
                      <a:pt x="73387" y="78019"/>
                    </a:cubicBezTo>
                    <a:cubicBezTo>
                      <a:pt x="74124" y="78123"/>
                      <a:pt x="74858" y="78217"/>
                      <a:pt x="75601" y="78305"/>
                    </a:cubicBezTo>
                    <a:cubicBezTo>
                      <a:pt x="76409" y="78400"/>
                      <a:pt x="77220" y="78485"/>
                      <a:pt x="78030" y="78561"/>
                    </a:cubicBezTo>
                    <a:cubicBezTo>
                      <a:pt x="78405" y="78598"/>
                      <a:pt x="78777" y="78625"/>
                      <a:pt x="79154" y="78656"/>
                    </a:cubicBezTo>
                    <a:cubicBezTo>
                      <a:pt x="79178" y="78659"/>
                      <a:pt x="79203" y="78668"/>
                      <a:pt x="79231" y="78668"/>
                    </a:cubicBezTo>
                    <a:cubicBezTo>
                      <a:pt x="79554" y="78690"/>
                      <a:pt x="79882" y="78717"/>
                      <a:pt x="80209" y="78740"/>
                    </a:cubicBezTo>
                    <a:cubicBezTo>
                      <a:pt x="80541" y="78762"/>
                      <a:pt x="80869" y="78786"/>
                      <a:pt x="81199" y="78808"/>
                    </a:cubicBezTo>
                    <a:cubicBezTo>
                      <a:pt x="81497" y="78823"/>
                      <a:pt x="81798" y="78842"/>
                      <a:pt x="82098" y="78854"/>
                    </a:cubicBezTo>
                    <a:cubicBezTo>
                      <a:pt x="82350" y="78869"/>
                      <a:pt x="82609" y="78884"/>
                      <a:pt x="82860" y="78891"/>
                    </a:cubicBezTo>
                    <a:cubicBezTo>
                      <a:pt x="83215" y="78906"/>
                      <a:pt x="83569" y="78927"/>
                      <a:pt x="83923" y="78933"/>
                    </a:cubicBezTo>
                    <a:cubicBezTo>
                      <a:pt x="84243" y="78949"/>
                      <a:pt x="84563" y="78957"/>
                      <a:pt x="84888" y="78964"/>
                    </a:cubicBezTo>
                    <a:cubicBezTo>
                      <a:pt x="85223" y="78972"/>
                      <a:pt x="85553" y="78984"/>
                      <a:pt x="85893" y="78988"/>
                    </a:cubicBezTo>
                    <a:cubicBezTo>
                      <a:pt x="86426" y="78994"/>
                      <a:pt x="86960" y="78999"/>
                      <a:pt x="87500" y="78999"/>
                    </a:cubicBezTo>
                    <a:cubicBezTo>
                      <a:pt x="100268" y="78999"/>
                      <a:pt x="112487" y="76633"/>
                      <a:pt x="123732" y="72313"/>
                    </a:cubicBezTo>
                    <a:cubicBezTo>
                      <a:pt x="122906" y="71853"/>
                      <a:pt x="121944" y="71313"/>
                      <a:pt x="120917" y="70707"/>
                    </a:cubicBezTo>
                    <a:cubicBezTo>
                      <a:pt x="116845" y="68288"/>
                      <a:pt x="111638" y="64802"/>
                      <a:pt x="108903" y="60975"/>
                    </a:cubicBezTo>
                    <a:cubicBezTo>
                      <a:pt x="110161" y="60262"/>
                      <a:pt x="111447" y="59592"/>
                      <a:pt x="112639" y="58757"/>
                    </a:cubicBezTo>
                    <a:cubicBezTo>
                      <a:pt x="113248" y="58355"/>
                      <a:pt x="113873" y="57969"/>
                      <a:pt x="114472" y="57542"/>
                    </a:cubicBezTo>
                    <a:lnTo>
                      <a:pt x="116239" y="56232"/>
                    </a:lnTo>
                    <a:cubicBezTo>
                      <a:pt x="116845" y="55805"/>
                      <a:pt x="117397" y="55326"/>
                      <a:pt x="117961" y="54845"/>
                    </a:cubicBezTo>
                    <a:cubicBezTo>
                      <a:pt x="118516" y="54366"/>
                      <a:pt x="119110" y="53916"/>
                      <a:pt x="119633" y="53398"/>
                    </a:cubicBezTo>
                    <a:cubicBezTo>
                      <a:pt x="121831" y="51426"/>
                      <a:pt x="123845" y="49236"/>
                      <a:pt x="125697" y="46896"/>
                    </a:cubicBezTo>
                    <a:cubicBezTo>
                      <a:pt x="126623" y="45723"/>
                      <a:pt x="127354" y="44416"/>
                      <a:pt x="128131" y="43142"/>
                    </a:cubicBezTo>
                    <a:cubicBezTo>
                      <a:pt x="128493" y="42490"/>
                      <a:pt x="128874" y="41842"/>
                      <a:pt x="129209" y="41165"/>
                    </a:cubicBezTo>
                    <a:cubicBezTo>
                      <a:pt x="129231" y="41122"/>
                      <a:pt x="129255" y="41073"/>
                      <a:pt x="129274" y="41031"/>
                    </a:cubicBezTo>
                    <a:cubicBezTo>
                      <a:pt x="133479" y="39766"/>
                      <a:pt x="147884" y="34788"/>
                      <a:pt x="162061" y="22366"/>
                    </a:cubicBezTo>
                    <a:lnTo>
                      <a:pt x="163193" y="23064"/>
                    </a:lnTo>
                    <a:cubicBezTo>
                      <a:pt x="164415" y="23832"/>
                      <a:pt x="165668" y="24545"/>
                      <a:pt x="166856" y="25356"/>
                    </a:cubicBezTo>
                    <a:cubicBezTo>
                      <a:pt x="167158" y="25562"/>
                      <a:pt x="167508" y="25676"/>
                      <a:pt x="167843" y="25818"/>
                    </a:cubicBezTo>
                    <a:lnTo>
                      <a:pt x="168857" y="26236"/>
                    </a:lnTo>
                    <a:lnTo>
                      <a:pt x="170887" y="27067"/>
                    </a:lnTo>
                    <a:cubicBezTo>
                      <a:pt x="171466" y="27292"/>
                      <a:pt x="172048" y="27524"/>
                      <a:pt x="172632" y="27748"/>
                    </a:cubicBezTo>
                    <a:cubicBezTo>
                      <a:pt x="173416" y="28049"/>
                      <a:pt x="174201" y="28342"/>
                      <a:pt x="174997" y="28625"/>
                    </a:cubicBezTo>
                    <a:cubicBezTo>
                      <a:pt x="174384" y="28039"/>
                      <a:pt x="173756" y="27467"/>
                      <a:pt x="173126" y="26900"/>
                    </a:cubicBezTo>
                    <a:cubicBezTo>
                      <a:pt x="172669" y="26485"/>
                      <a:pt x="172209" y="26068"/>
                      <a:pt x="171747" y="25662"/>
                    </a:cubicBezTo>
                    <a:lnTo>
                      <a:pt x="170091" y="24225"/>
                    </a:lnTo>
                    <a:lnTo>
                      <a:pt x="169263" y="23512"/>
                    </a:lnTo>
                    <a:cubicBezTo>
                      <a:pt x="168986" y="23274"/>
                      <a:pt x="168720" y="23018"/>
                      <a:pt x="168407" y="22842"/>
                    </a:cubicBezTo>
                    <a:cubicBezTo>
                      <a:pt x="167146" y="22141"/>
                      <a:pt x="165942" y="21346"/>
                      <a:pt x="164705" y="20606"/>
                    </a:cubicBezTo>
                    <a:lnTo>
                      <a:pt x="163379" y="19788"/>
                    </a:lnTo>
                    <a:cubicBezTo>
                      <a:pt x="164031" y="16559"/>
                      <a:pt x="165280" y="9149"/>
                      <a:pt x="165230" y="0"/>
                    </a:cubicBezTo>
                    <a:lnTo>
                      <a:pt x="115286" y="0"/>
                    </a:lnTo>
                    <a:cubicBezTo>
                      <a:pt x="112441" y="4716"/>
                      <a:pt x="109372" y="9469"/>
                      <a:pt x="106350" y="13525"/>
                    </a:cubicBezTo>
                    <a:lnTo>
                      <a:pt x="126729" y="39666"/>
                    </a:lnTo>
                    <a:cubicBezTo>
                      <a:pt x="126699" y="39732"/>
                      <a:pt x="126672" y="39793"/>
                      <a:pt x="126638" y="39854"/>
                    </a:cubicBezTo>
                    <a:cubicBezTo>
                      <a:pt x="126333" y="40470"/>
                      <a:pt x="125974" y="41080"/>
                      <a:pt x="125633" y="41689"/>
                    </a:cubicBezTo>
                    <a:cubicBezTo>
                      <a:pt x="124928" y="42896"/>
                      <a:pt x="124109" y="44041"/>
                      <a:pt x="123335" y="45214"/>
                    </a:cubicBezTo>
                    <a:cubicBezTo>
                      <a:pt x="121800" y="47575"/>
                      <a:pt x="120112" y="49867"/>
                      <a:pt x="118198" y="51969"/>
                    </a:cubicBezTo>
                    <a:cubicBezTo>
                      <a:pt x="116270" y="54057"/>
                      <a:pt x="114256" y="56107"/>
                      <a:pt x="112008" y="57897"/>
                    </a:cubicBezTo>
                    <a:cubicBezTo>
                      <a:pt x="110926" y="58845"/>
                      <a:pt x="109738" y="59656"/>
                      <a:pt x="108583" y="60528"/>
                    </a:cubicBezTo>
                    <a:cubicBezTo>
                      <a:pt x="108583" y="60528"/>
                      <a:pt x="103415" y="63062"/>
                      <a:pt x="87325" y="63236"/>
                    </a:cubicBezTo>
                    <a:cubicBezTo>
                      <a:pt x="71241" y="63062"/>
                      <a:pt x="66354" y="60369"/>
                      <a:pt x="66354" y="60369"/>
                    </a:cubicBezTo>
                    <a:cubicBezTo>
                      <a:pt x="65264" y="59553"/>
                      <a:pt x="64151" y="58781"/>
                      <a:pt x="63127" y="57886"/>
                    </a:cubicBezTo>
                    <a:cubicBezTo>
                      <a:pt x="60873" y="56095"/>
                      <a:pt x="58841" y="54046"/>
                      <a:pt x="56906" y="51954"/>
                    </a:cubicBezTo>
                    <a:cubicBezTo>
                      <a:pt x="54975" y="49852"/>
                      <a:pt x="53274" y="47555"/>
                      <a:pt x="51723" y="45202"/>
                    </a:cubicBezTo>
                    <a:cubicBezTo>
                      <a:pt x="50938" y="44024"/>
                      <a:pt x="50112" y="42886"/>
                      <a:pt x="49396" y="41677"/>
                    </a:cubicBezTo>
                    <a:cubicBezTo>
                      <a:pt x="49049" y="41065"/>
                      <a:pt x="48686" y="40459"/>
                      <a:pt x="48375" y="39839"/>
                    </a:cubicBezTo>
                    <a:cubicBezTo>
                      <a:pt x="48341" y="39782"/>
                      <a:pt x="48311" y="39716"/>
                      <a:pt x="48280" y="39656"/>
                    </a:cubicBezTo>
                    <a:lnTo>
                      <a:pt x="68646" y="13525"/>
                    </a:lnTo>
                    <a:cubicBezTo>
                      <a:pt x="65626" y="9469"/>
                      <a:pt x="62555" y="4716"/>
                      <a:pt x="59710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0" y="7163653"/>
                <a:ext cx="804580" cy="1411304"/>
              </a:xfrm>
              <a:custGeom>
                <a:avLst/>
                <a:gdLst/>
                <a:ahLst/>
                <a:cxnLst/>
                <a:rect l="l" t="t" r="r" b="b"/>
                <a:pathLst>
                  <a:path w="29791" h="52256" extrusionOk="0">
                    <a:moveTo>
                      <a:pt x="0" y="0"/>
                    </a:moveTo>
                    <a:lnTo>
                      <a:pt x="0" y="13903"/>
                    </a:lnTo>
                    <a:cubicBezTo>
                      <a:pt x="11001" y="42475"/>
                      <a:pt x="29456" y="52085"/>
                      <a:pt x="29791" y="52255"/>
                    </a:cubicBezTo>
                    <a:lnTo>
                      <a:pt x="29791" y="52255"/>
                    </a:lnTo>
                    <a:cubicBezTo>
                      <a:pt x="6495" y="33405"/>
                      <a:pt x="1386" y="4835"/>
                      <a:pt x="674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4471307" y="7163653"/>
                <a:ext cx="1613023" cy="1828462"/>
              </a:xfrm>
              <a:custGeom>
                <a:avLst/>
                <a:gdLst/>
                <a:ahLst/>
                <a:cxnLst/>
                <a:rect l="l" t="t" r="r" b="b"/>
                <a:pathLst>
                  <a:path w="59725" h="67702" extrusionOk="0">
                    <a:moveTo>
                      <a:pt x="52229" y="0"/>
                    </a:moveTo>
                    <a:cubicBezTo>
                      <a:pt x="39854" y="51743"/>
                      <a:pt x="1" y="67702"/>
                      <a:pt x="1" y="67702"/>
                    </a:cubicBezTo>
                    <a:cubicBezTo>
                      <a:pt x="51121" y="47721"/>
                      <a:pt x="59725" y="0"/>
                      <a:pt x="59725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9"/>
            <p:cNvGrpSpPr/>
            <p:nvPr/>
          </p:nvGrpSpPr>
          <p:grpSpPr>
            <a:xfrm flipH="1">
              <a:off x="4319" y="-6"/>
              <a:ext cx="1988694" cy="5143537"/>
              <a:chOff x="6274462" y="1350945"/>
              <a:chExt cx="1466372" cy="3792609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7604663" y="3300779"/>
                <a:ext cx="136172" cy="1842776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8232" extrusionOk="0">
                    <a:moveTo>
                      <a:pt x="5042" y="0"/>
                    </a:moveTo>
                    <a:cubicBezTo>
                      <a:pt x="5042" y="0"/>
                      <a:pt x="4447" y="8151"/>
                      <a:pt x="2226" y="12823"/>
                    </a:cubicBezTo>
                    <a:cubicBezTo>
                      <a:pt x="0" y="17493"/>
                      <a:pt x="2000" y="23865"/>
                      <a:pt x="4002" y="26162"/>
                    </a:cubicBezTo>
                    <a:lnTo>
                      <a:pt x="4002" y="68232"/>
                    </a:lnTo>
                    <a:lnTo>
                      <a:pt x="5042" y="68232"/>
                    </a:lnTo>
                    <a:lnTo>
                      <a:pt x="5042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7287892" y="4798101"/>
                <a:ext cx="364844" cy="242419"/>
              </a:xfrm>
              <a:custGeom>
                <a:avLst/>
                <a:gdLst/>
                <a:ahLst/>
                <a:cxnLst/>
                <a:rect l="l" t="t" r="r" b="b"/>
                <a:pathLst>
                  <a:path w="13509" h="8976" extrusionOk="0">
                    <a:moveTo>
                      <a:pt x="13509" y="1"/>
                    </a:moveTo>
                    <a:lnTo>
                      <a:pt x="13509" y="1"/>
                    </a:lnTo>
                    <a:cubicBezTo>
                      <a:pt x="7171" y="6448"/>
                      <a:pt x="0" y="6838"/>
                      <a:pt x="0" y="6838"/>
                    </a:cubicBezTo>
                    <a:cubicBezTo>
                      <a:pt x="1733" y="8430"/>
                      <a:pt x="3433" y="8976"/>
                      <a:pt x="4948" y="8976"/>
                    </a:cubicBezTo>
                    <a:cubicBezTo>
                      <a:pt x="8246" y="8976"/>
                      <a:pt x="10673" y="6392"/>
                      <a:pt x="10673" y="6392"/>
                    </a:cubicBezTo>
                    <a:lnTo>
                      <a:pt x="10673" y="7950"/>
                    </a:lnTo>
                    <a:cubicBezTo>
                      <a:pt x="13508" y="4781"/>
                      <a:pt x="13509" y="1"/>
                      <a:pt x="1350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6868978" y="4706222"/>
                <a:ext cx="783758" cy="389151"/>
              </a:xfrm>
              <a:custGeom>
                <a:avLst/>
                <a:gdLst/>
                <a:ahLst/>
                <a:cxnLst/>
                <a:rect l="l" t="t" r="r" b="b"/>
                <a:pathLst>
                  <a:path w="29020" h="14409" extrusionOk="0">
                    <a:moveTo>
                      <a:pt x="19630" y="0"/>
                    </a:moveTo>
                    <a:cubicBezTo>
                      <a:pt x="8306" y="0"/>
                      <a:pt x="2262" y="5996"/>
                      <a:pt x="2262" y="5996"/>
                    </a:cubicBezTo>
                    <a:cubicBezTo>
                      <a:pt x="2633" y="6182"/>
                      <a:pt x="4078" y="7071"/>
                      <a:pt x="2633" y="8516"/>
                    </a:cubicBezTo>
                    <a:cubicBezTo>
                      <a:pt x="1187" y="9962"/>
                      <a:pt x="1" y="12378"/>
                      <a:pt x="1" y="12378"/>
                    </a:cubicBezTo>
                    <a:cubicBezTo>
                      <a:pt x="2019" y="11139"/>
                      <a:pt x="3409" y="10566"/>
                      <a:pt x="4227" y="10566"/>
                    </a:cubicBezTo>
                    <a:cubicBezTo>
                      <a:pt x="4896" y="10566"/>
                      <a:pt x="5182" y="10950"/>
                      <a:pt x="5116" y="11667"/>
                    </a:cubicBezTo>
                    <a:cubicBezTo>
                      <a:pt x="4967" y="13259"/>
                      <a:pt x="5450" y="14409"/>
                      <a:pt x="5450" y="14409"/>
                    </a:cubicBezTo>
                    <a:cubicBezTo>
                      <a:pt x="16789" y="2402"/>
                      <a:pt x="29020" y="1290"/>
                      <a:pt x="29020" y="1290"/>
                    </a:cubicBezTo>
                    <a:cubicBezTo>
                      <a:pt x="25572" y="369"/>
                      <a:pt x="22439" y="0"/>
                      <a:pt x="19630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7347902" y="4050399"/>
                <a:ext cx="304834" cy="629626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2331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391" y="2447"/>
                      <a:pt x="2225" y="13620"/>
                    </a:cubicBezTo>
                    <a:cubicBezTo>
                      <a:pt x="2878" y="22361"/>
                      <a:pt x="8054" y="23312"/>
                      <a:pt x="10277" y="23312"/>
                    </a:cubicBezTo>
                    <a:cubicBezTo>
                      <a:pt x="10896" y="23312"/>
                      <a:pt x="11287" y="23239"/>
                      <a:pt x="11287" y="23239"/>
                    </a:cubicBezTo>
                    <a:lnTo>
                      <a:pt x="11287" y="23237"/>
                    </a:lnTo>
                    <a:cubicBezTo>
                      <a:pt x="9323" y="21014"/>
                      <a:pt x="9248" y="19718"/>
                      <a:pt x="8321" y="10341"/>
                    </a:cubicBezTo>
                    <a:cubicBezTo>
                      <a:pt x="7395" y="96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260857" y="3057900"/>
                <a:ext cx="456427" cy="1001519"/>
              </a:xfrm>
              <a:custGeom>
                <a:avLst/>
                <a:gdLst/>
                <a:ahLst/>
                <a:cxnLst/>
                <a:rect l="l" t="t" r="r" b="b"/>
                <a:pathLst>
                  <a:path w="16900" h="37083" extrusionOk="0">
                    <a:moveTo>
                      <a:pt x="7549" y="1"/>
                    </a:moveTo>
                    <a:cubicBezTo>
                      <a:pt x="2148" y="1"/>
                      <a:pt x="213" y="8630"/>
                      <a:pt x="1" y="11179"/>
                    </a:cubicBezTo>
                    <a:cubicBezTo>
                      <a:pt x="1" y="11179"/>
                      <a:pt x="1794" y="8776"/>
                      <a:pt x="4510" y="8776"/>
                    </a:cubicBezTo>
                    <a:cubicBezTo>
                      <a:pt x="5275" y="8776"/>
                      <a:pt x="6113" y="8966"/>
                      <a:pt x="7006" y="9455"/>
                    </a:cubicBezTo>
                    <a:cubicBezTo>
                      <a:pt x="11063" y="11678"/>
                      <a:pt x="8192" y="21684"/>
                      <a:pt x="7349" y="27189"/>
                    </a:cubicBezTo>
                    <a:cubicBezTo>
                      <a:pt x="6505" y="32692"/>
                      <a:pt x="10007" y="35749"/>
                      <a:pt x="14510" y="37083"/>
                    </a:cubicBezTo>
                    <a:cubicBezTo>
                      <a:pt x="14510" y="37083"/>
                      <a:pt x="9423" y="30523"/>
                      <a:pt x="13342" y="20683"/>
                    </a:cubicBezTo>
                    <a:cubicBezTo>
                      <a:pt x="16900" y="11289"/>
                      <a:pt x="14342" y="949"/>
                      <a:pt x="8339" y="61"/>
                    </a:cubicBezTo>
                    <a:cubicBezTo>
                      <a:pt x="8068" y="20"/>
                      <a:pt x="7805" y="1"/>
                      <a:pt x="754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6890017" y="3312743"/>
                <a:ext cx="314313" cy="415780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5395" extrusionOk="0">
                    <a:moveTo>
                      <a:pt x="7858" y="1"/>
                    </a:moveTo>
                    <a:lnTo>
                      <a:pt x="7858" y="1"/>
                    </a:lnTo>
                    <a:cubicBezTo>
                      <a:pt x="10822" y="13194"/>
                      <a:pt x="0" y="14602"/>
                      <a:pt x="0" y="14602"/>
                    </a:cubicBezTo>
                    <a:cubicBezTo>
                      <a:pt x="905" y="14952"/>
                      <a:pt x="2581" y="15395"/>
                      <a:pt x="4342" y="15395"/>
                    </a:cubicBezTo>
                    <a:cubicBezTo>
                      <a:pt x="7054" y="15395"/>
                      <a:pt x="9971" y="14347"/>
                      <a:pt x="10600" y="10303"/>
                    </a:cubicBezTo>
                    <a:cubicBezTo>
                      <a:pt x="11638" y="3632"/>
                      <a:pt x="7858" y="1"/>
                      <a:pt x="7858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6274462" y="3965325"/>
                <a:ext cx="789753" cy="511495"/>
              </a:xfrm>
              <a:custGeom>
                <a:avLst/>
                <a:gdLst/>
                <a:ahLst/>
                <a:cxnLst/>
                <a:rect l="l" t="t" r="r" b="b"/>
                <a:pathLst>
                  <a:path w="29242" h="18939" extrusionOk="0">
                    <a:moveTo>
                      <a:pt x="10415" y="0"/>
                    </a:moveTo>
                    <a:cubicBezTo>
                      <a:pt x="11378" y="1038"/>
                      <a:pt x="11303" y="2446"/>
                      <a:pt x="11303" y="2446"/>
                    </a:cubicBezTo>
                    <a:cubicBezTo>
                      <a:pt x="9684" y="2106"/>
                      <a:pt x="8115" y="1982"/>
                      <a:pt x="6689" y="1982"/>
                    </a:cubicBezTo>
                    <a:cubicBezTo>
                      <a:pt x="2826" y="1982"/>
                      <a:pt x="1" y="2891"/>
                      <a:pt x="1" y="2891"/>
                    </a:cubicBezTo>
                    <a:cubicBezTo>
                      <a:pt x="3595" y="3855"/>
                      <a:pt x="5115" y="6042"/>
                      <a:pt x="5115" y="6042"/>
                    </a:cubicBezTo>
                    <a:cubicBezTo>
                      <a:pt x="1778" y="6820"/>
                      <a:pt x="1" y="10045"/>
                      <a:pt x="1" y="10045"/>
                    </a:cubicBezTo>
                    <a:cubicBezTo>
                      <a:pt x="1952" y="9843"/>
                      <a:pt x="3790" y="9751"/>
                      <a:pt x="5520" y="9751"/>
                    </a:cubicBezTo>
                    <a:cubicBezTo>
                      <a:pt x="22810" y="9751"/>
                      <a:pt x="29242" y="18939"/>
                      <a:pt x="29242" y="18939"/>
                    </a:cubicBezTo>
                    <a:cubicBezTo>
                      <a:pt x="27388" y="595"/>
                      <a:pt x="10416" y="0"/>
                      <a:pt x="10415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6292476" y="3029488"/>
                <a:ext cx="925844" cy="1711573"/>
              </a:xfrm>
              <a:custGeom>
                <a:avLst/>
                <a:gdLst/>
                <a:ahLst/>
                <a:cxnLst/>
                <a:rect l="l" t="t" r="r" b="b"/>
                <a:pathLst>
                  <a:path w="34281" h="63374" extrusionOk="0">
                    <a:moveTo>
                      <a:pt x="15566" y="0"/>
                    </a:moveTo>
                    <a:cubicBezTo>
                      <a:pt x="15565" y="1"/>
                      <a:pt x="11258" y="1162"/>
                      <a:pt x="10777" y="7328"/>
                    </a:cubicBezTo>
                    <a:cubicBezTo>
                      <a:pt x="9277" y="8683"/>
                      <a:pt x="8561" y="10044"/>
                      <a:pt x="8561" y="10044"/>
                    </a:cubicBezTo>
                    <a:cubicBezTo>
                      <a:pt x="6894" y="8413"/>
                      <a:pt x="6337" y="5559"/>
                      <a:pt x="6337" y="5559"/>
                    </a:cubicBezTo>
                    <a:cubicBezTo>
                      <a:pt x="2557" y="11230"/>
                      <a:pt x="5782" y="18186"/>
                      <a:pt x="5782" y="18186"/>
                    </a:cubicBezTo>
                    <a:cubicBezTo>
                      <a:pt x="2669" y="18137"/>
                      <a:pt x="1112" y="16899"/>
                      <a:pt x="1111" y="16899"/>
                    </a:cubicBezTo>
                    <a:lnTo>
                      <a:pt x="1111" y="16899"/>
                    </a:lnTo>
                    <a:cubicBezTo>
                      <a:pt x="1" y="24683"/>
                      <a:pt x="7227" y="29463"/>
                      <a:pt x="13008" y="31242"/>
                    </a:cubicBezTo>
                    <a:cubicBezTo>
                      <a:pt x="18789" y="33021"/>
                      <a:pt x="30242" y="35244"/>
                      <a:pt x="31798" y="45918"/>
                    </a:cubicBezTo>
                    <a:cubicBezTo>
                      <a:pt x="33355" y="56591"/>
                      <a:pt x="23347" y="63374"/>
                      <a:pt x="23347" y="63374"/>
                    </a:cubicBezTo>
                    <a:cubicBezTo>
                      <a:pt x="25980" y="61779"/>
                      <a:pt x="34281" y="57999"/>
                      <a:pt x="34281" y="46511"/>
                    </a:cubicBezTo>
                    <a:cubicBezTo>
                      <a:pt x="34281" y="35022"/>
                      <a:pt x="16399" y="25906"/>
                      <a:pt x="13064" y="22792"/>
                    </a:cubicBezTo>
                    <a:cubicBezTo>
                      <a:pt x="9729" y="19679"/>
                      <a:pt x="8561" y="12564"/>
                      <a:pt x="13453" y="9840"/>
                    </a:cubicBezTo>
                    <a:cubicBezTo>
                      <a:pt x="15005" y="8977"/>
                      <a:pt x="16427" y="8610"/>
                      <a:pt x="17700" y="8610"/>
                    </a:cubicBezTo>
                    <a:cubicBezTo>
                      <a:pt x="20441" y="8610"/>
                      <a:pt x="22487" y="10309"/>
                      <a:pt x="23627" y="12396"/>
                    </a:cubicBezTo>
                    <a:cubicBezTo>
                      <a:pt x="25294" y="15455"/>
                      <a:pt x="23737" y="19012"/>
                      <a:pt x="20847" y="19289"/>
                    </a:cubicBezTo>
                    <a:cubicBezTo>
                      <a:pt x="20706" y="19303"/>
                      <a:pt x="20571" y="19309"/>
                      <a:pt x="20442" y="19309"/>
                    </a:cubicBezTo>
                    <a:cubicBezTo>
                      <a:pt x="17924" y="19309"/>
                      <a:pt x="17623" y="16844"/>
                      <a:pt x="17622" y="16843"/>
                    </a:cubicBezTo>
                    <a:lnTo>
                      <a:pt x="17622" y="16843"/>
                    </a:lnTo>
                    <a:cubicBezTo>
                      <a:pt x="15843" y="17734"/>
                      <a:pt x="15232" y="22570"/>
                      <a:pt x="19234" y="23293"/>
                    </a:cubicBezTo>
                    <a:cubicBezTo>
                      <a:pt x="19590" y="23357"/>
                      <a:pt x="19939" y="23387"/>
                      <a:pt x="20278" y="23387"/>
                    </a:cubicBezTo>
                    <a:cubicBezTo>
                      <a:pt x="23753" y="23387"/>
                      <a:pt x="26298" y="20248"/>
                      <a:pt x="26906" y="18678"/>
                    </a:cubicBezTo>
                    <a:cubicBezTo>
                      <a:pt x="27573" y="16955"/>
                      <a:pt x="29093" y="7301"/>
                      <a:pt x="20717" y="5077"/>
                    </a:cubicBezTo>
                    <a:cubicBezTo>
                      <a:pt x="19597" y="4780"/>
                      <a:pt x="18559" y="4651"/>
                      <a:pt x="17602" y="4651"/>
                    </a:cubicBezTo>
                    <a:cubicBezTo>
                      <a:pt x="16575" y="4651"/>
                      <a:pt x="15640" y="4799"/>
                      <a:pt x="14794" y="5047"/>
                    </a:cubicBezTo>
                    <a:cubicBezTo>
                      <a:pt x="14701" y="3921"/>
                      <a:pt x="14694" y="1859"/>
                      <a:pt x="1556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85173" y="2269821"/>
                <a:ext cx="615474" cy="743679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27536" extrusionOk="0">
                    <a:moveTo>
                      <a:pt x="9007" y="1"/>
                    </a:moveTo>
                    <a:cubicBezTo>
                      <a:pt x="8876" y="1"/>
                      <a:pt x="8740" y="9"/>
                      <a:pt x="8600" y="25"/>
                    </a:cubicBezTo>
                    <a:cubicBezTo>
                      <a:pt x="8600" y="25"/>
                      <a:pt x="9451" y="382"/>
                      <a:pt x="9792" y="1664"/>
                    </a:cubicBezTo>
                    <a:cubicBezTo>
                      <a:pt x="9262" y="1515"/>
                      <a:pt x="8698" y="1430"/>
                      <a:pt x="8109" y="1396"/>
                    </a:cubicBezTo>
                    <a:lnTo>
                      <a:pt x="8117" y="1391"/>
                    </a:lnTo>
                    <a:cubicBezTo>
                      <a:pt x="7287" y="677"/>
                      <a:pt x="6431" y="433"/>
                      <a:pt x="5650" y="433"/>
                    </a:cubicBezTo>
                    <a:cubicBezTo>
                      <a:pt x="3973" y="433"/>
                      <a:pt x="2641" y="1555"/>
                      <a:pt x="2641" y="1555"/>
                    </a:cubicBezTo>
                    <a:cubicBezTo>
                      <a:pt x="2780" y="1536"/>
                      <a:pt x="2925" y="1528"/>
                      <a:pt x="3072" y="1528"/>
                    </a:cubicBezTo>
                    <a:cubicBezTo>
                      <a:pt x="3788" y="1528"/>
                      <a:pt x="4570" y="1730"/>
                      <a:pt x="5048" y="1877"/>
                    </a:cubicBezTo>
                    <a:cubicBezTo>
                      <a:pt x="4464" y="2155"/>
                      <a:pt x="3972" y="2537"/>
                      <a:pt x="3557" y="2986"/>
                    </a:cubicBezTo>
                    <a:cubicBezTo>
                      <a:pt x="1118" y="3465"/>
                      <a:pt x="1" y="5642"/>
                      <a:pt x="1" y="5642"/>
                    </a:cubicBezTo>
                    <a:cubicBezTo>
                      <a:pt x="597" y="5288"/>
                      <a:pt x="1433" y="5213"/>
                      <a:pt x="2033" y="5213"/>
                    </a:cubicBezTo>
                    <a:cubicBezTo>
                      <a:pt x="2090" y="5213"/>
                      <a:pt x="2145" y="5214"/>
                      <a:pt x="2198" y="5215"/>
                    </a:cubicBezTo>
                    <a:cubicBezTo>
                      <a:pt x="1412" y="7204"/>
                      <a:pt x="1336" y="9337"/>
                      <a:pt x="1336" y="9923"/>
                    </a:cubicBezTo>
                    <a:cubicBezTo>
                      <a:pt x="1336" y="11841"/>
                      <a:pt x="2337" y="16955"/>
                      <a:pt x="6784" y="17010"/>
                    </a:cubicBezTo>
                    <a:cubicBezTo>
                      <a:pt x="6802" y="17011"/>
                      <a:pt x="6820" y="17011"/>
                      <a:pt x="6838" y="17011"/>
                    </a:cubicBezTo>
                    <a:cubicBezTo>
                      <a:pt x="11240" y="17011"/>
                      <a:pt x="12409" y="10300"/>
                      <a:pt x="8451" y="7309"/>
                    </a:cubicBezTo>
                    <a:lnTo>
                      <a:pt x="8451" y="7309"/>
                    </a:lnTo>
                    <a:cubicBezTo>
                      <a:pt x="8451" y="7310"/>
                      <a:pt x="11398" y="12063"/>
                      <a:pt x="9174" y="14647"/>
                    </a:cubicBezTo>
                    <a:cubicBezTo>
                      <a:pt x="8596" y="15319"/>
                      <a:pt x="7894" y="15619"/>
                      <a:pt x="7175" y="15619"/>
                    </a:cubicBezTo>
                    <a:cubicBezTo>
                      <a:pt x="5128" y="15619"/>
                      <a:pt x="2942" y="13187"/>
                      <a:pt x="3087" y="9977"/>
                    </a:cubicBezTo>
                    <a:cubicBezTo>
                      <a:pt x="3281" y="5642"/>
                      <a:pt x="5004" y="3668"/>
                      <a:pt x="7256" y="3529"/>
                    </a:cubicBezTo>
                    <a:cubicBezTo>
                      <a:pt x="7317" y="3525"/>
                      <a:pt x="7378" y="3524"/>
                      <a:pt x="7440" y="3524"/>
                    </a:cubicBezTo>
                    <a:cubicBezTo>
                      <a:pt x="9688" y="3524"/>
                      <a:pt x="12914" y="5947"/>
                      <a:pt x="13482" y="9950"/>
                    </a:cubicBezTo>
                    <a:cubicBezTo>
                      <a:pt x="14066" y="14063"/>
                      <a:pt x="13147" y="24313"/>
                      <a:pt x="22789" y="27536"/>
                    </a:cubicBezTo>
                    <a:cubicBezTo>
                      <a:pt x="22789" y="27536"/>
                      <a:pt x="15623" y="24403"/>
                      <a:pt x="15677" y="14618"/>
                    </a:cubicBezTo>
                    <a:lnTo>
                      <a:pt x="15677" y="14618"/>
                    </a:lnTo>
                    <a:lnTo>
                      <a:pt x="15677" y="14620"/>
                    </a:lnTo>
                    <a:cubicBezTo>
                      <a:pt x="15711" y="8672"/>
                      <a:pt x="14486" y="4975"/>
                      <a:pt x="12314" y="3043"/>
                    </a:cubicBezTo>
                    <a:cubicBezTo>
                      <a:pt x="12096" y="2298"/>
                      <a:pt x="11246" y="1"/>
                      <a:pt x="9007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344364" y="2021136"/>
                <a:ext cx="170984" cy="13406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4964" extrusionOk="0">
                    <a:moveTo>
                      <a:pt x="2256" y="0"/>
                    </a:moveTo>
                    <a:cubicBezTo>
                      <a:pt x="1504" y="0"/>
                      <a:pt x="756" y="457"/>
                      <a:pt x="494" y="1147"/>
                    </a:cubicBezTo>
                    <a:cubicBezTo>
                      <a:pt x="0" y="2447"/>
                      <a:pt x="1379" y="4964"/>
                      <a:pt x="5451" y="4964"/>
                    </a:cubicBezTo>
                    <a:cubicBezTo>
                      <a:pt x="5731" y="4964"/>
                      <a:pt x="6025" y="4952"/>
                      <a:pt x="6331" y="4927"/>
                    </a:cubicBezTo>
                    <a:cubicBezTo>
                      <a:pt x="6331" y="4927"/>
                      <a:pt x="4581" y="3982"/>
                      <a:pt x="4052" y="1648"/>
                    </a:cubicBezTo>
                    <a:cubicBezTo>
                      <a:pt x="3786" y="471"/>
                      <a:pt x="3019" y="0"/>
                      <a:pt x="225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449531" y="1971037"/>
                <a:ext cx="291303" cy="902294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33409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299" y="1"/>
                      <a:pt x="1900" y="3207"/>
                      <a:pt x="5677" y="5199"/>
                    </a:cubicBezTo>
                    <a:cubicBezTo>
                      <a:pt x="5677" y="5199"/>
                      <a:pt x="5855" y="7307"/>
                      <a:pt x="3964" y="10161"/>
                    </a:cubicBezTo>
                    <a:cubicBezTo>
                      <a:pt x="2075" y="13015"/>
                      <a:pt x="1" y="20178"/>
                      <a:pt x="5115" y="23256"/>
                    </a:cubicBezTo>
                    <a:cubicBezTo>
                      <a:pt x="5115" y="23256"/>
                      <a:pt x="2039" y="31373"/>
                      <a:pt x="10786" y="33409"/>
                    </a:cubicBezTo>
                    <a:lnTo>
                      <a:pt x="10786" y="4280"/>
                    </a:lnTo>
                    <a:cubicBezTo>
                      <a:pt x="10786" y="4280"/>
                      <a:pt x="7300" y="7059"/>
                      <a:pt x="8192" y="12508"/>
                    </a:cubicBezTo>
                    <a:cubicBezTo>
                      <a:pt x="8192" y="12508"/>
                      <a:pt x="5670" y="14768"/>
                      <a:pt x="6041" y="20402"/>
                    </a:cubicBezTo>
                    <a:cubicBezTo>
                      <a:pt x="6041" y="20402"/>
                      <a:pt x="3798" y="19737"/>
                      <a:pt x="3798" y="15288"/>
                    </a:cubicBezTo>
                    <a:cubicBezTo>
                      <a:pt x="3798" y="10839"/>
                      <a:pt x="7849" y="7782"/>
                      <a:pt x="6990" y="3669"/>
                    </a:cubicBezTo>
                    <a:lnTo>
                      <a:pt x="6990" y="3669"/>
                    </a:lnTo>
                    <a:cubicBezTo>
                      <a:pt x="6990" y="3669"/>
                      <a:pt x="6988" y="3669"/>
                      <a:pt x="6983" y="3669"/>
                    </a:cubicBezTo>
                    <a:cubicBezTo>
                      <a:pt x="6807" y="3669"/>
                      <a:pt x="3707" y="3618"/>
                      <a:pt x="429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523613" y="1350945"/>
                <a:ext cx="217221" cy="636351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3562" extrusionOk="0">
                    <a:moveTo>
                      <a:pt x="8043" y="0"/>
                    </a:moveTo>
                    <a:cubicBezTo>
                      <a:pt x="8043" y="0"/>
                      <a:pt x="3780" y="4279"/>
                      <a:pt x="5949" y="13287"/>
                    </a:cubicBezTo>
                    <a:cubicBezTo>
                      <a:pt x="5949" y="13287"/>
                      <a:pt x="4504" y="11984"/>
                      <a:pt x="2065" y="11984"/>
                    </a:cubicBezTo>
                    <a:cubicBezTo>
                      <a:pt x="1440" y="11984"/>
                      <a:pt x="749" y="12069"/>
                      <a:pt x="0" y="12284"/>
                    </a:cubicBezTo>
                    <a:cubicBezTo>
                      <a:pt x="0" y="12284"/>
                      <a:pt x="5172" y="15067"/>
                      <a:pt x="5280" y="18956"/>
                    </a:cubicBezTo>
                    <a:cubicBezTo>
                      <a:pt x="5280" y="18956"/>
                      <a:pt x="2724" y="19347"/>
                      <a:pt x="3223" y="21904"/>
                    </a:cubicBezTo>
                    <a:cubicBezTo>
                      <a:pt x="3454" y="23079"/>
                      <a:pt x="4276" y="23561"/>
                      <a:pt x="5195" y="23561"/>
                    </a:cubicBezTo>
                    <a:cubicBezTo>
                      <a:pt x="6276" y="23561"/>
                      <a:pt x="7492" y="22895"/>
                      <a:pt x="8043" y="21904"/>
                    </a:cubicBezTo>
                    <a:lnTo>
                      <a:pt x="8043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3732650" y="4205935"/>
              <a:ext cx="5394100" cy="937619"/>
              <a:chOff x="3750115" y="4205935"/>
              <a:chExt cx="5394100" cy="937619"/>
            </a:xfrm>
          </p:grpSpPr>
          <p:sp>
            <p:nvSpPr>
              <p:cNvPr id="266" name="Google Shape;266;p9"/>
              <p:cNvSpPr/>
              <p:nvPr/>
            </p:nvSpPr>
            <p:spPr>
              <a:xfrm flipH="1">
                <a:off x="3750115" y="4205935"/>
                <a:ext cx="5394100" cy="937619"/>
              </a:xfrm>
              <a:custGeom>
                <a:avLst/>
                <a:gdLst/>
                <a:ahLst/>
                <a:cxnLst/>
                <a:rect l="l" t="t" r="r" b="b"/>
                <a:pathLst>
                  <a:path w="199726" h="34717" extrusionOk="0">
                    <a:moveTo>
                      <a:pt x="66991" y="1"/>
                    </a:moveTo>
                    <a:cubicBezTo>
                      <a:pt x="48314" y="1"/>
                      <a:pt x="24765" y="1621"/>
                      <a:pt x="0" y="7369"/>
                    </a:cubicBezTo>
                    <a:lnTo>
                      <a:pt x="0" y="34717"/>
                    </a:lnTo>
                    <a:lnTo>
                      <a:pt x="199726" y="34717"/>
                    </a:lnTo>
                    <a:cubicBezTo>
                      <a:pt x="184130" y="26162"/>
                      <a:pt x="168689" y="19763"/>
                      <a:pt x="155015" y="15029"/>
                    </a:cubicBezTo>
                    <a:cubicBezTo>
                      <a:pt x="147516" y="12430"/>
                      <a:pt x="140552" y="10336"/>
                      <a:pt x="134382" y="8660"/>
                    </a:cubicBezTo>
                    <a:cubicBezTo>
                      <a:pt x="134129" y="8591"/>
                      <a:pt x="133875" y="8523"/>
                      <a:pt x="133623" y="8454"/>
                    </a:cubicBezTo>
                    <a:cubicBezTo>
                      <a:pt x="128257" y="7007"/>
                      <a:pt x="123511" y="5888"/>
                      <a:pt x="119577" y="5034"/>
                    </a:cubicBezTo>
                    <a:cubicBezTo>
                      <a:pt x="117957" y="4684"/>
                      <a:pt x="116476" y="4379"/>
                      <a:pt x="115142" y="4112"/>
                    </a:cubicBezTo>
                    <a:cubicBezTo>
                      <a:pt x="110023" y="3100"/>
                      <a:pt x="107109" y="2704"/>
                      <a:pt x="107109" y="2704"/>
                    </a:cubicBezTo>
                    <a:cubicBezTo>
                      <a:pt x="107109" y="2704"/>
                      <a:pt x="106126" y="2536"/>
                      <a:pt x="104279" y="2287"/>
                    </a:cubicBezTo>
                    <a:cubicBezTo>
                      <a:pt x="98679" y="1529"/>
                      <a:pt x="85133" y="1"/>
                      <a:pt x="66991" y="1"/>
                    </a:cubicBezTo>
                    <a:close/>
                  </a:path>
                </a:pathLst>
              </a:custGeom>
              <a:solidFill>
                <a:srgbClr val="35030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 flipH="1">
                <a:off x="6416214" y="4420591"/>
                <a:ext cx="1446738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53568" h="10984" extrusionOk="0">
                    <a:moveTo>
                      <a:pt x="19740" y="761"/>
                    </a:moveTo>
                    <a:cubicBezTo>
                      <a:pt x="22081" y="761"/>
                      <a:pt x="24528" y="827"/>
                      <a:pt x="27027" y="963"/>
                    </a:cubicBezTo>
                    <a:cubicBezTo>
                      <a:pt x="42253" y="1784"/>
                      <a:pt x="52737" y="4743"/>
                      <a:pt x="52622" y="6886"/>
                    </a:cubicBezTo>
                    <a:cubicBezTo>
                      <a:pt x="52576" y="7715"/>
                      <a:pt x="50573" y="8861"/>
                      <a:pt x="45085" y="9586"/>
                    </a:cubicBezTo>
                    <a:cubicBezTo>
                      <a:pt x="41887" y="10008"/>
                      <a:pt x="38027" y="10223"/>
                      <a:pt x="33826" y="10223"/>
                    </a:cubicBezTo>
                    <a:cubicBezTo>
                      <a:pt x="31485" y="10223"/>
                      <a:pt x="29037" y="10156"/>
                      <a:pt x="26539" y="10021"/>
                    </a:cubicBezTo>
                    <a:cubicBezTo>
                      <a:pt x="11313" y="9200"/>
                      <a:pt x="830" y="6241"/>
                      <a:pt x="947" y="4098"/>
                    </a:cubicBezTo>
                    <a:cubicBezTo>
                      <a:pt x="991" y="3268"/>
                      <a:pt x="2993" y="2122"/>
                      <a:pt x="8481" y="1398"/>
                    </a:cubicBezTo>
                    <a:cubicBezTo>
                      <a:pt x="11679" y="976"/>
                      <a:pt x="15538" y="761"/>
                      <a:pt x="19740" y="761"/>
                    </a:cubicBezTo>
                    <a:close/>
                    <a:moveTo>
                      <a:pt x="19735" y="0"/>
                    </a:moveTo>
                    <a:cubicBezTo>
                      <a:pt x="15502" y="0"/>
                      <a:pt x="11609" y="217"/>
                      <a:pt x="8381" y="643"/>
                    </a:cubicBezTo>
                    <a:cubicBezTo>
                      <a:pt x="3027" y="1351"/>
                      <a:pt x="268" y="2498"/>
                      <a:pt x="185" y="4057"/>
                    </a:cubicBezTo>
                    <a:cubicBezTo>
                      <a:pt x="0" y="7494"/>
                      <a:pt x="13603" y="10087"/>
                      <a:pt x="26499" y="10783"/>
                    </a:cubicBezTo>
                    <a:cubicBezTo>
                      <a:pt x="29009" y="10916"/>
                      <a:pt x="31469" y="10984"/>
                      <a:pt x="33823" y="10984"/>
                    </a:cubicBezTo>
                    <a:cubicBezTo>
                      <a:pt x="38060" y="10984"/>
                      <a:pt x="41955" y="10767"/>
                      <a:pt x="45185" y="10341"/>
                    </a:cubicBezTo>
                    <a:cubicBezTo>
                      <a:pt x="50539" y="9635"/>
                      <a:pt x="53299" y="8486"/>
                      <a:pt x="53382" y="6926"/>
                    </a:cubicBezTo>
                    <a:cubicBezTo>
                      <a:pt x="53568" y="3492"/>
                      <a:pt x="39963" y="899"/>
                      <a:pt x="27069" y="203"/>
                    </a:cubicBezTo>
                    <a:cubicBezTo>
                      <a:pt x="24556" y="67"/>
                      <a:pt x="22093" y="0"/>
                      <a:pt x="19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 flipH="1">
                <a:off x="4384440" y="4520869"/>
                <a:ext cx="4759775" cy="622685"/>
              </a:xfrm>
              <a:custGeom>
                <a:avLst/>
                <a:gdLst/>
                <a:ahLst/>
                <a:cxnLst/>
                <a:rect l="l" t="t" r="r" b="b"/>
                <a:pathLst>
                  <a:path w="176239" h="23056" extrusionOk="0">
                    <a:moveTo>
                      <a:pt x="55363" y="1"/>
                    </a:moveTo>
                    <a:cubicBezTo>
                      <a:pt x="31172" y="1"/>
                      <a:pt x="10414" y="2396"/>
                      <a:pt x="0" y="4102"/>
                    </a:cubicBezTo>
                    <a:lnTo>
                      <a:pt x="0" y="4876"/>
                    </a:lnTo>
                    <a:cubicBezTo>
                      <a:pt x="10357" y="3170"/>
                      <a:pt x="31200" y="764"/>
                      <a:pt x="55488" y="764"/>
                    </a:cubicBezTo>
                    <a:cubicBezTo>
                      <a:pt x="55855" y="764"/>
                      <a:pt x="56222" y="765"/>
                      <a:pt x="56591" y="766"/>
                    </a:cubicBezTo>
                    <a:cubicBezTo>
                      <a:pt x="77139" y="835"/>
                      <a:pt x="97098" y="2565"/>
                      <a:pt x="115912" y="5908"/>
                    </a:cubicBezTo>
                    <a:cubicBezTo>
                      <a:pt x="136907" y="9641"/>
                      <a:pt x="156520" y="15401"/>
                      <a:pt x="174322" y="23056"/>
                    </a:cubicBezTo>
                    <a:lnTo>
                      <a:pt x="176238" y="23056"/>
                    </a:lnTo>
                    <a:cubicBezTo>
                      <a:pt x="157952" y="15024"/>
                      <a:pt x="137726" y="9009"/>
                      <a:pt x="116034" y="5155"/>
                    </a:cubicBezTo>
                    <a:cubicBezTo>
                      <a:pt x="97175" y="1807"/>
                      <a:pt x="77170" y="73"/>
                      <a:pt x="56575" y="4"/>
                    </a:cubicBezTo>
                    <a:cubicBezTo>
                      <a:pt x="56171" y="1"/>
                      <a:pt x="55768" y="1"/>
                      <a:pt x="55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720000" y="1075550"/>
            <a:ext cx="49437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9"/>
          <p:cNvSpPr txBox="1">
            <a:spLocks noGrp="1"/>
          </p:cNvSpPr>
          <p:nvPr>
            <p:ph type="subTitle" idx="1"/>
          </p:nvPr>
        </p:nvSpPr>
        <p:spPr>
          <a:xfrm>
            <a:off x="720028" y="2690396"/>
            <a:ext cx="4943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2"/>
          </p:nvPr>
        </p:nvSpPr>
        <p:spPr>
          <a:xfrm>
            <a:off x="2546275" y="3488650"/>
            <a:ext cx="10824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>
            <a:off x="2157519" y="9"/>
            <a:ext cx="4002173" cy="1806726"/>
          </a:xfrm>
          <a:custGeom>
            <a:avLst/>
            <a:gdLst/>
            <a:ahLst/>
            <a:cxnLst/>
            <a:rect l="l" t="t" r="r" b="b"/>
            <a:pathLst>
              <a:path w="174997" h="79000" extrusionOk="0">
                <a:moveTo>
                  <a:pt x="90613" y="13234"/>
                </a:moveTo>
                <a:cubicBezTo>
                  <a:pt x="89572" y="13234"/>
                  <a:pt x="88531" y="13236"/>
                  <a:pt x="87490" y="13244"/>
                </a:cubicBezTo>
                <a:lnTo>
                  <a:pt x="78115" y="13305"/>
                </a:lnTo>
                <a:cubicBezTo>
                  <a:pt x="74980" y="13342"/>
                  <a:pt x="71845" y="13393"/>
                  <a:pt x="68646" y="13525"/>
                </a:cubicBezTo>
                <a:cubicBezTo>
                  <a:pt x="71686" y="14576"/>
                  <a:pt x="74834" y="15155"/>
                  <a:pt x="77990" y="15563"/>
                </a:cubicBezTo>
                <a:cubicBezTo>
                  <a:pt x="81029" y="15938"/>
                  <a:pt x="84088" y="16133"/>
                  <a:pt x="87153" y="16133"/>
                </a:cubicBezTo>
                <a:cubicBezTo>
                  <a:pt x="87269" y="16133"/>
                  <a:pt x="87384" y="16133"/>
                  <a:pt x="87500" y="16132"/>
                </a:cubicBezTo>
                <a:cubicBezTo>
                  <a:pt x="90677" y="16112"/>
                  <a:pt x="93858" y="15937"/>
                  <a:pt x="97011" y="15511"/>
                </a:cubicBezTo>
                <a:cubicBezTo>
                  <a:pt x="100162" y="15106"/>
                  <a:pt x="103293" y="14478"/>
                  <a:pt x="106350" y="13525"/>
                </a:cubicBezTo>
                <a:lnTo>
                  <a:pt x="106350" y="13525"/>
                </a:lnTo>
                <a:cubicBezTo>
                  <a:pt x="106350" y="13525"/>
                  <a:pt x="106350" y="13525"/>
                  <a:pt x="106350" y="13525"/>
                </a:cubicBezTo>
                <a:cubicBezTo>
                  <a:pt x="103148" y="13286"/>
                  <a:pt x="100009" y="13293"/>
                  <a:pt x="96871" y="13244"/>
                </a:cubicBezTo>
                <a:cubicBezTo>
                  <a:pt x="94781" y="13244"/>
                  <a:pt x="92696" y="13234"/>
                  <a:pt x="90613" y="13234"/>
                </a:cubicBezTo>
                <a:close/>
                <a:moveTo>
                  <a:pt x="9766" y="0"/>
                </a:moveTo>
                <a:cubicBezTo>
                  <a:pt x="9717" y="9149"/>
                  <a:pt x="10967" y="16559"/>
                  <a:pt x="11617" y="19788"/>
                </a:cubicBezTo>
                <a:lnTo>
                  <a:pt x="10291" y="20606"/>
                </a:lnTo>
                <a:cubicBezTo>
                  <a:pt x="9054" y="21346"/>
                  <a:pt x="7854" y="22141"/>
                  <a:pt x="6589" y="22842"/>
                </a:cubicBezTo>
                <a:cubicBezTo>
                  <a:pt x="6278" y="23018"/>
                  <a:pt x="6010" y="23272"/>
                  <a:pt x="5733" y="23512"/>
                </a:cubicBezTo>
                <a:lnTo>
                  <a:pt x="4906" y="24225"/>
                </a:lnTo>
                <a:lnTo>
                  <a:pt x="3249" y="25661"/>
                </a:lnTo>
                <a:cubicBezTo>
                  <a:pt x="2792" y="26068"/>
                  <a:pt x="2332" y="26480"/>
                  <a:pt x="1875" y="26896"/>
                </a:cubicBezTo>
                <a:cubicBezTo>
                  <a:pt x="1242" y="27463"/>
                  <a:pt x="617" y="28034"/>
                  <a:pt x="1" y="28625"/>
                </a:cubicBezTo>
                <a:cubicBezTo>
                  <a:pt x="796" y="28344"/>
                  <a:pt x="1585" y="28049"/>
                  <a:pt x="2369" y="27744"/>
                </a:cubicBezTo>
                <a:cubicBezTo>
                  <a:pt x="2948" y="27524"/>
                  <a:pt x="3530" y="27292"/>
                  <a:pt x="4109" y="27067"/>
                </a:cubicBezTo>
                <a:lnTo>
                  <a:pt x="6141" y="26236"/>
                </a:lnTo>
                <a:lnTo>
                  <a:pt x="7153" y="25818"/>
                </a:lnTo>
                <a:cubicBezTo>
                  <a:pt x="7488" y="25677"/>
                  <a:pt x="7838" y="25562"/>
                  <a:pt x="8140" y="25358"/>
                </a:cubicBezTo>
                <a:cubicBezTo>
                  <a:pt x="9331" y="24545"/>
                  <a:pt x="10582" y="23832"/>
                  <a:pt x="11804" y="23064"/>
                </a:cubicBezTo>
                <a:lnTo>
                  <a:pt x="12935" y="22366"/>
                </a:lnTo>
                <a:cubicBezTo>
                  <a:pt x="27139" y="34810"/>
                  <a:pt x="41575" y="39785"/>
                  <a:pt x="45743" y="41034"/>
                </a:cubicBezTo>
                <a:cubicBezTo>
                  <a:pt x="45768" y="41085"/>
                  <a:pt x="45792" y="41129"/>
                  <a:pt x="45810" y="41171"/>
                </a:cubicBezTo>
                <a:cubicBezTo>
                  <a:pt x="46154" y="41847"/>
                  <a:pt x="46538" y="42493"/>
                  <a:pt x="46907" y="43145"/>
                </a:cubicBezTo>
                <a:cubicBezTo>
                  <a:pt x="47696" y="44416"/>
                  <a:pt x="48436" y="45723"/>
                  <a:pt x="49365" y="46896"/>
                </a:cubicBezTo>
                <a:cubicBezTo>
                  <a:pt x="50279" y="48078"/>
                  <a:pt x="51276" y="49190"/>
                  <a:pt x="52290" y="50278"/>
                </a:cubicBezTo>
                <a:lnTo>
                  <a:pt x="53844" y="51871"/>
                </a:lnTo>
                <a:lnTo>
                  <a:pt x="55466" y="53391"/>
                </a:lnTo>
                <a:cubicBezTo>
                  <a:pt x="57683" y="55357"/>
                  <a:pt x="60002" y="57192"/>
                  <a:pt x="62494" y="58751"/>
                </a:cubicBezTo>
                <a:cubicBezTo>
                  <a:pt x="63618" y="59531"/>
                  <a:pt x="64825" y="60179"/>
                  <a:pt x="66013" y="60848"/>
                </a:cubicBezTo>
                <a:cubicBezTo>
                  <a:pt x="63271" y="64674"/>
                  <a:pt x="58110" y="68250"/>
                  <a:pt x="54058" y="70695"/>
                </a:cubicBezTo>
                <a:cubicBezTo>
                  <a:pt x="53037" y="71313"/>
                  <a:pt x="52087" y="71853"/>
                  <a:pt x="51264" y="72315"/>
                </a:cubicBezTo>
                <a:cubicBezTo>
                  <a:pt x="51551" y="72425"/>
                  <a:pt x="51840" y="72531"/>
                  <a:pt x="52133" y="72645"/>
                </a:cubicBezTo>
                <a:cubicBezTo>
                  <a:pt x="52544" y="72797"/>
                  <a:pt x="52964" y="72949"/>
                  <a:pt x="53382" y="73102"/>
                </a:cubicBezTo>
                <a:cubicBezTo>
                  <a:pt x="53741" y="73229"/>
                  <a:pt x="54095" y="73357"/>
                  <a:pt x="54457" y="73476"/>
                </a:cubicBezTo>
                <a:cubicBezTo>
                  <a:pt x="54740" y="73574"/>
                  <a:pt x="55024" y="73674"/>
                  <a:pt x="55310" y="73769"/>
                </a:cubicBezTo>
                <a:cubicBezTo>
                  <a:pt x="58411" y="74808"/>
                  <a:pt x="61584" y="75707"/>
                  <a:pt x="64813" y="76443"/>
                </a:cubicBezTo>
                <a:cubicBezTo>
                  <a:pt x="65167" y="76526"/>
                  <a:pt x="65526" y="76608"/>
                  <a:pt x="65880" y="76684"/>
                </a:cubicBezTo>
                <a:cubicBezTo>
                  <a:pt x="66288" y="76775"/>
                  <a:pt x="66699" y="76858"/>
                  <a:pt x="67114" y="76946"/>
                </a:cubicBezTo>
                <a:cubicBezTo>
                  <a:pt x="67522" y="77029"/>
                  <a:pt x="67933" y="77110"/>
                  <a:pt x="68348" y="77190"/>
                </a:cubicBezTo>
                <a:cubicBezTo>
                  <a:pt x="68764" y="77269"/>
                  <a:pt x="69176" y="77346"/>
                  <a:pt x="69590" y="77418"/>
                </a:cubicBezTo>
                <a:cubicBezTo>
                  <a:pt x="70005" y="77491"/>
                  <a:pt x="70425" y="77562"/>
                  <a:pt x="70840" y="77632"/>
                </a:cubicBezTo>
                <a:cubicBezTo>
                  <a:pt x="71684" y="77772"/>
                  <a:pt x="72534" y="77906"/>
                  <a:pt x="73387" y="78019"/>
                </a:cubicBezTo>
                <a:cubicBezTo>
                  <a:pt x="74124" y="78123"/>
                  <a:pt x="74858" y="78217"/>
                  <a:pt x="75601" y="78305"/>
                </a:cubicBezTo>
                <a:cubicBezTo>
                  <a:pt x="76409" y="78400"/>
                  <a:pt x="77220" y="78485"/>
                  <a:pt x="78030" y="78561"/>
                </a:cubicBezTo>
                <a:cubicBezTo>
                  <a:pt x="78405" y="78598"/>
                  <a:pt x="78777" y="78625"/>
                  <a:pt x="79154" y="78656"/>
                </a:cubicBezTo>
                <a:cubicBezTo>
                  <a:pt x="79178" y="78659"/>
                  <a:pt x="79203" y="78668"/>
                  <a:pt x="79231" y="78668"/>
                </a:cubicBezTo>
                <a:cubicBezTo>
                  <a:pt x="79554" y="78690"/>
                  <a:pt x="79882" y="78717"/>
                  <a:pt x="80209" y="78740"/>
                </a:cubicBezTo>
                <a:cubicBezTo>
                  <a:pt x="80541" y="78762"/>
                  <a:pt x="80869" y="78786"/>
                  <a:pt x="81199" y="78808"/>
                </a:cubicBezTo>
                <a:cubicBezTo>
                  <a:pt x="81497" y="78823"/>
                  <a:pt x="81798" y="78842"/>
                  <a:pt x="82098" y="78854"/>
                </a:cubicBezTo>
                <a:cubicBezTo>
                  <a:pt x="82350" y="78869"/>
                  <a:pt x="82609" y="78884"/>
                  <a:pt x="82860" y="78891"/>
                </a:cubicBezTo>
                <a:cubicBezTo>
                  <a:pt x="83215" y="78906"/>
                  <a:pt x="83569" y="78927"/>
                  <a:pt x="83923" y="78933"/>
                </a:cubicBezTo>
                <a:cubicBezTo>
                  <a:pt x="84243" y="78949"/>
                  <a:pt x="84563" y="78957"/>
                  <a:pt x="84888" y="78964"/>
                </a:cubicBezTo>
                <a:cubicBezTo>
                  <a:pt x="85223" y="78972"/>
                  <a:pt x="85553" y="78984"/>
                  <a:pt x="85893" y="78988"/>
                </a:cubicBezTo>
                <a:cubicBezTo>
                  <a:pt x="86426" y="78994"/>
                  <a:pt x="86960" y="78999"/>
                  <a:pt x="87500" y="78999"/>
                </a:cubicBezTo>
                <a:cubicBezTo>
                  <a:pt x="100268" y="78999"/>
                  <a:pt x="112487" y="76633"/>
                  <a:pt x="123732" y="72313"/>
                </a:cubicBezTo>
                <a:cubicBezTo>
                  <a:pt x="122906" y="71853"/>
                  <a:pt x="121944" y="71313"/>
                  <a:pt x="120917" y="70707"/>
                </a:cubicBezTo>
                <a:cubicBezTo>
                  <a:pt x="116845" y="68288"/>
                  <a:pt x="111638" y="64802"/>
                  <a:pt x="108903" y="60975"/>
                </a:cubicBezTo>
                <a:cubicBezTo>
                  <a:pt x="110161" y="60262"/>
                  <a:pt x="111447" y="59592"/>
                  <a:pt x="112639" y="58757"/>
                </a:cubicBezTo>
                <a:cubicBezTo>
                  <a:pt x="113248" y="58355"/>
                  <a:pt x="113873" y="57969"/>
                  <a:pt x="114472" y="57542"/>
                </a:cubicBezTo>
                <a:lnTo>
                  <a:pt x="116239" y="56232"/>
                </a:lnTo>
                <a:cubicBezTo>
                  <a:pt x="116845" y="55805"/>
                  <a:pt x="117397" y="55326"/>
                  <a:pt x="117961" y="54845"/>
                </a:cubicBezTo>
                <a:cubicBezTo>
                  <a:pt x="118516" y="54366"/>
                  <a:pt x="119110" y="53916"/>
                  <a:pt x="119633" y="53398"/>
                </a:cubicBezTo>
                <a:cubicBezTo>
                  <a:pt x="121831" y="51426"/>
                  <a:pt x="123845" y="49236"/>
                  <a:pt x="125697" y="46896"/>
                </a:cubicBezTo>
                <a:cubicBezTo>
                  <a:pt x="126623" y="45723"/>
                  <a:pt x="127354" y="44416"/>
                  <a:pt x="128131" y="43142"/>
                </a:cubicBezTo>
                <a:cubicBezTo>
                  <a:pt x="128493" y="42490"/>
                  <a:pt x="128874" y="41842"/>
                  <a:pt x="129209" y="41165"/>
                </a:cubicBezTo>
                <a:cubicBezTo>
                  <a:pt x="129231" y="41122"/>
                  <a:pt x="129255" y="41073"/>
                  <a:pt x="129274" y="41031"/>
                </a:cubicBezTo>
                <a:cubicBezTo>
                  <a:pt x="133479" y="39766"/>
                  <a:pt x="147884" y="34788"/>
                  <a:pt x="162061" y="22366"/>
                </a:cubicBezTo>
                <a:lnTo>
                  <a:pt x="163193" y="23064"/>
                </a:lnTo>
                <a:cubicBezTo>
                  <a:pt x="164415" y="23832"/>
                  <a:pt x="165668" y="24545"/>
                  <a:pt x="166856" y="25356"/>
                </a:cubicBezTo>
                <a:cubicBezTo>
                  <a:pt x="167158" y="25562"/>
                  <a:pt x="167508" y="25676"/>
                  <a:pt x="167843" y="25818"/>
                </a:cubicBezTo>
                <a:lnTo>
                  <a:pt x="168857" y="26236"/>
                </a:lnTo>
                <a:lnTo>
                  <a:pt x="170887" y="27067"/>
                </a:lnTo>
                <a:cubicBezTo>
                  <a:pt x="171466" y="27292"/>
                  <a:pt x="172048" y="27524"/>
                  <a:pt x="172632" y="27748"/>
                </a:cubicBezTo>
                <a:cubicBezTo>
                  <a:pt x="173416" y="28049"/>
                  <a:pt x="174201" y="28342"/>
                  <a:pt x="174997" y="28625"/>
                </a:cubicBezTo>
                <a:cubicBezTo>
                  <a:pt x="174384" y="28039"/>
                  <a:pt x="173756" y="27467"/>
                  <a:pt x="173126" y="26900"/>
                </a:cubicBezTo>
                <a:cubicBezTo>
                  <a:pt x="172669" y="26485"/>
                  <a:pt x="172209" y="26068"/>
                  <a:pt x="171747" y="25662"/>
                </a:cubicBezTo>
                <a:lnTo>
                  <a:pt x="170091" y="24225"/>
                </a:lnTo>
                <a:lnTo>
                  <a:pt x="169263" y="23512"/>
                </a:lnTo>
                <a:cubicBezTo>
                  <a:pt x="168986" y="23274"/>
                  <a:pt x="168720" y="23018"/>
                  <a:pt x="168407" y="22842"/>
                </a:cubicBezTo>
                <a:cubicBezTo>
                  <a:pt x="167146" y="22141"/>
                  <a:pt x="165942" y="21346"/>
                  <a:pt x="164705" y="20606"/>
                </a:cubicBezTo>
                <a:lnTo>
                  <a:pt x="163379" y="19788"/>
                </a:lnTo>
                <a:cubicBezTo>
                  <a:pt x="164031" y="16559"/>
                  <a:pt x="165280" y="9149"/>
                  <a:pt x="165230" y="0"/>
                </a:cubicBezTo>
                <a:lnTo>
                  <a:pt x="115286" y="0"/>
                </a:lnTo>
                <a:cubicBezTo>
                  <a:pt x="112441" y="4716"/>
                  <a:pt x="109372" y="9469"/>
                  <a:pt x="106350" y="13525"/>
                </a:cubicBezTo>
                <a:lnTo>
                  <a:pt x="126729" y="39666"/>
                </a:lnTo>
                <a:cubicBezTo>
                  <a:pt x="126699" y="39732"/>
                  <a:pt x="126672" y="39793"/>
                  <a:pt x="126638" y="39854"/>
                </a:cubicBezTo>
                <a:cubicBezTo>
                  <a:pt x="126333" y="40470"/>
                  <a:pt x="125974" y="41080"/>
                  <a:pt x="125633" y="41689"/>
                </a:cubicBezTo>
                <a:cubicBezTo>
                  <a:pt x="124928" y="42896"/>
                  <a:pt x="124109" y="44041"/>
                  <a:pt x="123335" y="45214"/>
                </a:cubicBezTo>
                <a:cubicBezTo>
                  <a:pt x="121800" y="47575"/>
                  <a:pt x="120112" y="49867"/>
                  <a:pt x="118198" y="51969"/>
                </a:cubicBezTo>
                <a:cubicBezTo>
                  <a:pt x="116270" y="54057"/>
                  <a:pt x="114256" y="56107"/>
                  <a:pt x="112008" y="57897"/>
                </a:cubicBezTo>
                <a:cubicBezTo>
                  <a:pt x="110926" y="58845"/>
                  <a:pt x="109738" y="59656"/>
                  <a:pt x="108583" y="60528"/>
                </a:cubicBezTo>
                <a:cubicBezTo>
                  <a:pt x="108583" y="60528"/>
                  <a:pt x="103415" y="63062"/>
                  <a:pt x="87325" y="63236"/>
                </a:cubicBezTo>
                <a:cubicBezTo>
                  <a:pt x="71241" y="63062"/>
                  <a:pt x="66354" y="60369"/>
                  <a:pt x="66354" y="60369"/>
                </a:cubicBezTo>
                <a:cubicBezTo>
                  <a:pt x="65264" y="59553"/>
                  <a:pt x="64151" y="58781"/>
                  <a:pt x="63127" y="57886"/>
                </a:cubicBezTo>
                <a:cubicBezTo>
                  <a:pt x="60873" y="56095"/>
                  <a:pt x="58841" y="54046"/>
                  <a:pt x="56906" y="51954"/>
                </a:cubicBezTo>
                <a:cubicBezTo>
                  <a:pt x="54975" y="49852"/>
                  <a:pt x="53274" y="47555"/>
                  <a:pt x="51723" y="45202"/>
                </a:cubicBezTo>
                <a:cubicBezTo>
                  <a:pt x="50938" y="44024"/>
                  <a:pt x="50112" y="42886"/>
                  <a:pt x="49396" y="41677"/>
                </a:cubicBezTo>
                <a:cubicBezTo>
                  <a:pt x="49049" y="41065"/>
                  <a:pt x="48686" y="40459"/>
                  <a:pt x="48375" y="39839"/>
                </a:cubicBezTo>
                <a:cubicBezTo>
                  <a:pt x="48341" y="39782"/>
                  <a:pt x="48311" y="39716"/>
                  <a:pt x="48280" y="39656"/>
                </a:cubicBezTo>
                <a:lnTo>
                  <a:pt x="68646" y="13525"/>
                </a:lnTo>
                <a:cubicBezTo>
                  <a:pt x="65626" y="9469"/>
                  <a:pt x="62555" y="4716"/>
                  <a:pt x="59710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>
            <a:off x="1690423" y="9"/>
            <a:ext cx="681319" cy="1195092"/>
          </a:xfrm>
          <a:custGeom>
            <a:avLst/>
            <a:gdLst/>
            <a:ahLst/>
            <a:cxnLst/>
            <a:rect l="l" t="t" r="r" b="b"/>
            <a:pathLst>
              <a:path w="29791" h="52256" extrusionOk="0">
                <a:moveTo>
                  <a:pt x="0" y="0"/>
                </a:moveTo>
                <a:lnTo>
                  <a:pt x="0" y="13903"/>
                </a:lnTo>
                <a:cubicBezTo>
                  <a:pt x="11001" y="42475"/>
                  <a:pt x="29456" y="52085"/>
                  <a:pt x="29791" y="52255"/>
                </a:cubicBezTo>
                <a:lnTo>
                  <a:pt x="29791" y="52255"/>
                </a:lnTo>
                <a:cubicBezTo>
                  <a:pt x="6495" y="33405"/>
                  <a:pt x="1386" y="4835"/>
                  <a:pt x="674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>
            <a:off x="5476727" y="9"/>
            <a:ext cx="1365908" cy="1548341"/>
          </a:xfrm>
          <a:custGeom>
            <a:avLst/>
            <a:gdLst/>
            <a:ahLst/>
            <a:cxnLst/>
            <a:rect l="l" t="t" r="r" b="b"/>
            <a:pathLst>
              <a:path w="59725" h="67702" extrusionOk="0">
                <a:moveTo>
                  <a:pt x="52229" y="0"/>
                </a:moveTo>
                <a:cubicBezTo>
                  <a:pt x="39854" y="51743"/>
                  <a:pt x="1" y="67702"/>
                  <a:pt x="1" y="67702"/>
                </a:cubicBezTo>
                <a:cubicBezTo>
                  <a:pt x="51121" y="47721"/>
                  <a:pt x="59725" y="0"/>
                  <a:pt x="59725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>
            <a:off x="7150969" y="-6"/>
            <a:ext cx="1988694" cy="5143537"/>
            <a:chOff x="7150969" y="-6"/>
            <a:chExt cx="1988694" cy="5143537"/>
          </a:xfrm>
        </p:grpSpPr>
        <p:sp>
          <p:nvSpPr>
            <p:cNvPr id="376" name="Google Shape;376;p16"/>
            <p:cNvSpPr/>
            <p:nvPr/>
          </p:nvSpPr>
          <p:spPr>
            <a:xfrm>
              <a:off x="8954987" y="2644358"/>
              <a:ext cx="184676" cy="2499172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8525382" y="4675027"/>
              <a:ext cx="494802" cy="32876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7957252" y="4550420"/>
              <a:ext cx="1062932" cy="527767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8606769" y="3660993"/>
              <a:ext cx="413415" cy="853899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8488718" y="2314966"/>
              <a:ext cx="619006" cy="1358260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7985785" y="2660584"/>
              <a:ext cx="426272" cy="563881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7150969" y="3545616"/>
              <a:ext cx="1071063" cy="693690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7175400" y="2276434"/>
              <a:ext cx="1255630" cy="2321236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8250456" y="1246174"/>
              <a:ext cx="834706" cy="1008577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8601971" y="908907"/>
              <a:ext cx="231889" cy="181819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8744598" y="840963"/>
              <a:ext cx="395065" cy="1223691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8845068" y="-6"/>
              <a:ext cx="294596" cy="863019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6"/>
          <p:cNvGrpSpPr/>
          <p:nvPr/>
        </p:nvGrpSpPr>
        <p:grpSpPr>
          <a:xfrm>
            <a:off x="3741775" y="422298"/>
            <a:ext cx="1660449" cy="4597003"/>
            <a:chOff x="2860775" y="238125"/>
            <a:chExt cx="1892250" cy="5238750"/>
          </a:xfrm>
        </p:grpSpPr>
        <p:sp>
          <p:nvSpPr>
            <p:cNvPr id="389" name="Google Shape;389;p16"/>
            <p:cNvSpPr/>
            <p:nvPr/>
          </p:nvSpPr>
          <p:spPr>
            <a:xfrm>
              <a:off x="2926850" y="5212975"/>
              <a:ext cx="1700200" cy="263900"/>
            </a:xfrm>
            <a:custGeom>
              <a:avLst/>
              <a:gdLst/>
              <a:ahLst/>
              <a:cxnLst/>
              <a:rect l="l" t="t" r="r" b="b"/>
              <a:pathLst>
                <a:path w="68008" h="10556" extrusionOk="0">
                  <a:moveTo>
                    <a:pt x="954" y="1"/>
                  </a:moveTo>
                  <a:cubicBezTo>
                    <a:pt x="332" y="647"/>
                    <a:pt x="1" y="1317"/>
                    <a:pt x="1" y="2011"/>
                  </a:cubicBezTo>
                  <a:cubicBezTo>
                    <a:pt x="1" y="6730"/>
                    <a:pt x="15220" y="10556"/>
                    <a:pt x="34001" y="10556"/>
                  </a:cubicBezTo>
                  <a:cubicBezTo>
                    <a:pt x="52781" y="10556"/>
                    <a:pt x="68007" y="6730"/>
                    <a:pt x="68007" y="2011"/>
                  </a:cubicBezTo>
                  <a:cubicBezTo>
                    <a:pt x="68007" y="1317"/>
                    <a:pt x="67675" y="647"/>
                    <a:pt x="67054" y="1"/>
                  </a:cubicBezTo>
                  <a:cubicBezTo>
                    <a:pt x="63457" y="3749"/>
                    <a:pt x="50029" y="6537"/>
                    <a:pt x="34001" y="6537"/>
                  </a:cubicBezTo>
                  <a:cubicBezTo>
                    <a:pt x="17978" y="6537"/>
                    <a:pt x="4551" y="3749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2929275" y="1192975"/>
              <a:ext cx="325" cy="2750"/>
            </a:xfrm>
            <a:custGeom>
              <a:avLst/>
              <a:gdLst/>
              <a:ahLst/>
              <a:cxnLst/>
              <a:rect l="l" t="t" r="r" b="b"/>
              <a:pathLst>
                <a:path w="13" h="110" extrusionOk="0">
                  <a:moveTo>
                    <a:pt x="0" y="1"/>
                  </a:moveTo>
                  <a:cubicBezTo>
                    <a:pt x="6" y="37"/>
                    <a:pt x="6" y="73"/>
                    <a:pt x="12" y="110"/>
                  </a:cubicBezTo>
                  <a:cubicBezTo>
                    <a:pt x="6" y="43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533800" y="238125"/>
              <a:ext cx="471350" cy="429850"/>
            </a:xfrm>
            <a:custGeom>
              <a:avLst/>
              <a:gdLst/>
              <a:ahLst/>
              <a:cxnLst/>
              <a:rect l="l" t="t" r="r" b="b"/>
              <a:pathLst>
                <a:path w="18854" h="17194" extrusionOk="0">
                  <a:moveTo>
                    <a:pt x="11069" y="0"/>
                  </a:moveTo>
                  <a:cubicBezTo>
                    <a:pt x="8268" y="0"/>
                    <a:pt x="5517" y="320"/>
                    <a:pt x="2837" y="960"/>
                  </a:cubicBezTo>
                  <a:lnTo>
                    <a:pt x="2843" y="960"/>
                  </a:lnTo>
                  <a:cubicBezTo>
                    <a:pt x="2765" y="1032"/>
                    <a:pt x="1" y="3597"/>
                    <a:pt x="652" y="5311"/>
                  </a:cubicBezTo>
                  <a:cubicBezTo>
                    <a:pt x="853" y="5837"/>
                    <a:pt x="1332" y="5958"/>
                    <a:pt x="1905" y="5958"/>
                  </a:cubicBezTo>
                  <a:cubicBezTo>
                    <a:pt x="2392" y="5958"/>
                    <a:pt x="2947" y="5871"/>
                    <a:pt x="3456" y="5871"/>
                  </a:cubicBezTo>
                  <a:cubicBezTo>
                    <a:pt x="4330" y="5871"/>
                    <a:pt x="5068" y="6129"/>
                    <a:pt x="5094" y="7532"/>
                  </a:cubicBezTo>
                  <a:cubicBezTo>
                    <a:pt x="5154" y="10712"/>
                    <a:pt x="5154" y="15630"/>
                    <a:pt x="8093" y="16982"/>
                  </a:cubicBezTo>
                  <a:cubicBezTo>
                    <a:pt x="8409" y="17127"/>
                    <a:pt x="8673" y="17194"/>
                    <a:pt x="8899" y="17194"/>
                  </a:cubicBezTo>
                  <a:cubicBezTo>
                    <a:pt x="10772" y="17194"/>
                    <a:pt x="9997" y="12585"/>
                    <a:pt x="14333" y="9692"/>
                  </a:cubicBezTo>
                  <a:cubicBezTo>
                    <a:pt x="18854" y="6681"/>
                    <a:pt x="18220" y="3138"/>
                    <a:pt x="17387" y="561"/>
                  </a:cubicBezTo>
                  <a:cubicBezTo>
                    <a:pt x="15317" y="187"/>
                    <a:pt x="13211" y="0"/>
                    <a:pt x="1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2926400" y="277500"/>
              <a:ext cx="869650" cy="1678025"/>
            </a:xfrm>
            <a:custGeom>
              <a:avLst/>
              <a:gdLst/>
              <a:ahLst/>
              <a:cxnLst/>
              <a:rect l="l" t="t" r="r" b="b"/>
              <a:pathLst>
                <a:path w="34786" h="67121" extrusionOk="0">
                  <a:moveTo>
                    <a:pt x="24888" y="0"/>
                  </a:moveTo>
                  <a:lnTo>
                    <a:pt x="24888" y="0"/>
                  </a:lnTo>
                  <a:cubicBezTo>
                    <a:pt x="23778" y="344"/>
                    <a:pt x="22679" y="742"/>
                    <a:pt x="21599" y="1201"/>
                  </a:cubicBezTo>
                  <a:cubicBezTo>
                    <a:pt x="17387" y="2981"/>
                    <a:pt x="13603" y="5534"/>
                    <a:pt x="10356" y="8787"/>
                  </a:cubicBezTo>
                  <a:cubicBezTo>
                    <a:pt x="7103" y="12040"/>
                    <a:pt x="4551" y="15818"/>
                    <a:pt x="2770" y="20030"/>
                  </a:cubicBezTo>
                  <a:cubicBezTo>
                    <a:pt x="948" y="24333"/>
                    <a:pt x="19" y="28907"/>
                    <a:pt x="0" y="33627"/>
                  </a:cubicBezTo>
                  <a:cubicBezTo>
                    <a:pt x="574" y="34544"/>
                    <a:pt x="1370" y="35497"/>
                    <a:pt x="2378" y="35992"/>
                  </a:cubicBezTo>
                  <a:cubicBezTo>
                    <a:pt x="4659" y="37109"/>
                    <a:pt x="3114" y="39722"/>
                    <a:pt x="4605" y="40476"/>
                  </a:cubicBezTo>
                  <a:cubicBezTo>
                    <a:pt x="6096" y="41231"/>
                    <a:pt x="8190" y="41013"/>
                    <a:pt x="10302" y="42806"/>
                  </a:cubicBezTo>
                  <a:cubicBezTo>
                    <a:pt x="12414" y="44586"/>
                    <a:pt x="13295" y="45570"/>
                    <a:pt x="14653" y="45582"/>
                  </a:cubicBezTo>
                  <a:cubicBezTo>
                    <a:pt x="16017" y="45588"/>
                    <a:pt x="12800" y="49221"/>
                    <a:pt x="15124" y="51345"/>
                  </a:cubicBezTo>
                  <a:cubicBezTo>
                    <a:pt x="17453" y="53469"/>
                    <a:pt x="16783" y="56028"/>
                    <a:pt x="19577" y="57446"/>
                  </a:cubicBezTo>
                  <a:cubicBezTo>
                    <a:pt x="22191" y="58774"/>
                    <a:pt x="20000" y="62896"/>
                    <a:pt x="20115" y="65720"/>
                  </a:cubicBezTo>
                  <a:cubicBezTo>
                    <a:pt x="20603" y="65956"/>
                    <a:pt x="21098" y="66179"/>
                    <a:pt x="21599" y="66390"/>
                  </a:cubicBezTo>
                  <a:cubicBezTo>
                    <a:pt x="22221" y="66650"/>
                    <a:pt x="22848" y="66891"/>
                    <a:pt x="23482" y="67120"/>
                  </a:cubicBezTo>
                  <a:cubicBezTo>
                    <a:pt x="23772" y="66396"/>
                    <a:pt x="24405" y="65431"/>
                    <a:pt x="25818" y="64543"/>
                  </a:cubicBezTo>
                  <a:cubicBezTo>
                    <a:pt x="28533" y="62823"/>
                    <a:pt x="27399" y="61158"/>
                    <a:pt x="29764" y="60452"/>
                  </a:cubicBezTo>
                  <a:cubicBezTo>
                    <a:pt x="32130" y="59746"/>
                    <a:pt x="32492" y="57869"/>
                    <a:pt x="32311" y="56107"/>
                  </a:cubicBezTo>
                  <a:cubicBezTo>
                    <a:pt x="32130" y="54350"/>
                    <a:pt x="34785" y="54157"/>
                    <a:pt x="33820" y="52112"/>
                  </a:cubicBezTo>
                  <a:cubicBezTo>
                    <a:pt x="32854" y="50072"/>
                    <a:pt x="28781" y="50325"/>
                    <a:pt x="26077" y="46481"/>
                  </a:cubicBezTo>
                  <a:cubicBezTo>
                    <a:pt x="24264" y="43900"/>
                    <a:pt x="21728" y="43022"/>
                    <a:pt x="19739" y="43022"/>
                  </a:cubicBezTo>
                  <a:cubicBezTo>
                    <a:pt x="18762" y="43022"/>
                    <a:pt x="17918" y="43234"/>
                    <a:pt x="17357" y="43560"/>
                  </a:cubicBezTo>
                  <a:cubicBezTo>
                    <a:pt x="16674" y="43957"/>
                    <a:pt x="16021" y="44191"/>
                    <a:pt x="15441" y="44191"/>
                  </a:cubicBezTo>
                  <a:cubicBezTo>
                    <a:pt x="14576" y="44191"/>
                    <a:pt x="13874" y="43671"/>
                    <a:pt x="13476" y="42395"/>
                  </a:cubicBezTo>
                  <a:cubicBezTo>
                    <a:pt x="12919" y="40612"/>
                    <a:pt x="12881" y="39748"/>
                    <a:pt x="11491" y="39748"/>
                  </a:cubicBezTo>
                  <a:cubicBezTo>
                    <a:pt x="11225" y="39748"/>
                    <a:pt x="10910" y="39780"/>
                    <a:pt x="10531" y="39843"/>
                  </a:cubicBezTo>
                  <a:cubicBezTo>
                    <a:pt x="10398" y="39865"/>
                    <a:pt x="10269" y="39875"/>
                    <a:pt x="10146" y="39875"/>
                  </a:cubicBezTo>
                  <a:cubicBezTo>
                    <a:pt x="8093" y="39875"/>
                    <a:pt x="7443" y="36931"/>
                    <a:pt x="8576" y="35389"/>
                  </a:cubicBezTo>
                  <a:cubicBezTo>
                    <a:pt x="9777" y="33753"/>
                    <a:pt x="11919" y="35491"/>
                    <a:pt x="15106" y="33621"/>
                  </a:cubicBezTo>
                  <a:cubicBezTo>
                    <a:pt x="18292" y="31750"/>
                    <a:pt x="16482" y="29595"/>
                    <a:pt x="19348" y="27592"/>
                  </a:cubicBezTo>
                  <a:cubicBezTo>
                    <a:pt x="22215" y="25594"/>
                    <a:pt x="23573" y="24870"/>
                    <a:pt x="24055" y="22432"/>
                  </a:cubicBezTo>
                  <a:cubicBezTo>
                    <a:pt x="24532" y="19994"/>
                    <a:pt x="26970" y="20078"/>
                    <a:pt x="24695" y="16916"/>
                  </a:cubicBezTo>
                  <a:cubicBezTo>
                    <a:pt x="24032" y="15998"/>
                    <a:pt x="23340" y="15657"/>
                    <a:pt x="22663" y="15657"/>
                  </a:cubicBezTo>
                  <a:cubicBezTo>
                    <a:pt x="21013" y="15657"/>
                    <a:pt x="19448" y="17686"/>
                    <a:pt x="18588" y="18328"/>
                  </a:cubicBezTo>
                  <a:cubicBezTo>
                    <a:pt x="18005" y="18767"/>
                    <a:pt x="16940" y="19121"/>
                    <a:pt x="15915" y="19121"/>
                  </a:cubicBezTo>
                  <a:cubicBezTo>
                    <a:pt x="14827" y="19121"/>
                    <a:pt x="13786" y="18723"/>
                    <a:pt x="13416" y="17604"/>
                  </a:cubicBezTo>
                  <a:cubicBezTo>
                    <a:pt x="12692" y="15437"/>
                    <a:pt x="17616" y="14013"/>
                    <a:pt x="19016" y="11527"/>
                  </a:cubicBezTo>
                  <a:cubicBezTo>
                    <a:pt x="19819" y="10092"/>
                    <a:pt x="20483" y="9269"/>
                    <a:pt x="21004" y="9269"/>
                  </a:cubicBezTo>
                  <a:cubicBezTo>
                    <a:pt x="21388" y="9269"/>
                    <a:pt x="21694" y="9716"/>
                    <a:pt x="21919" y="10694"/>
                  </a:cubicBezTo>
                  <a:cubicBezTo>
                    <a:pt x="22181" y="11816"/>
                    <a:pt x="22902" y="12317"/>
                    <a:pt x="23689" y="12317"/>
                  </a:cubicBezTo>
                  <a:cubicBezTo>
                    <a:pt x="24513" y="12317"/>
                    <a:pt x="25410" y="11766"/>
                    <a:pt x="25926" y="10803"/>
                  </a:cubicBezTo>
                  <a:cubicBezTo>
                    <a:pt x="26934" y="8920"/>
                    <a:pt x="25075" y="8159"/>
                    <a:pt x="22927" y="6759"/>
                  </a:cubicBezTo>
                  <a:cubicBezTo>
                    <a:pt x="20778" y="5359"/>
                    <a:pt x="22734" y="1593"/>
                    <a:pt x="2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3993050" y="415400"/>
              <a:ext cx="701575" cy="1463625"/>
            </a:xfrm>
            <a:custGeom>
              <a:avLst/>
              <a:gdLst/>
              <a:ahLst/>
              <a:cxnLst/>
              <a:rect l="l" t="t" r="r" b="b"/>
              <a:pathLst>
                <a:path w="28063" h="58545" extrusionOk="0">
                  <a:moveTo>
                    <a:pt x="13953" y="0"/>
                  </a:moveTo>
                  <a:cubicBezTo>
                    <a:pt x="13935" y="1527"/>
                    <a:pt x="13646" y="4737"/>
                    <a:pt x="11503" y="5606"/>
                  </a:cubicBezTo>
                  <a:cubicBezTo>
                    <a:pt x="8786" y="6708"/>
                    <a:pt x="8043" y="9134"/>
                    <a:pt x="10921" y="9134"/>
                  </a:cubicBezTo>
                  <a:cubicBezTo>
                    <a:pt x="11053" y="9134"/>
                    <a:pt x="11193" y="9129"/>
                    <a:pt x="11340" y="9119"/>
                  </a:cubicBezTo>
                  <a:cubicBezTo>
                    <a:pt x="11503" y="9107"/>
                    <a:pt x="11659" y="9102"/>
                    <a:pt x="11810" y="9102"/>
                  </a:cubicBezTo>
                  <a:cubicBezTo>
                    <a:pt x="14771" y="9102"/>
                    <a:pt x="15405" y="11221"/>
                    <a:pt x="13929" y="12088"/>
                  </a:cubicBezTo>
                  <a:cubicBezTo>
                    <a:pt x="12378" y="12999"/>
                    <a:pt x="8794" y="13084"/>
                    <a:pt x="7587" y="15956"/>
                  </a:cubicBezTo>
                  <a:cubicBezTo>
                    <a:pt x="6374" y="18835"/>
                    <a:pt x="3181" y="18328"/>
                    <a:pt x="2662" y="21207"/>
                  </a:cubicBezTo>
                  <a:cubicBezTo>
                    <a:pt x="2369" y="22827"/>
                    <a:pt x="3288" y="23443"/>
                    <a:pt x="4512" y="23443"/>
                  </a:cubicBezTo>
                  <a:cubicBezTo>
                    <a:pt x="5459" y="23443"/>
                    <a:pt x="6589" y="23074"/>
                    <a:pt x="7484" y="22516"/>
                  </a:cubicBezTo>
                  <a:cubicBezTo>
                    <a:pt x="9067" y="21532"/>
                    <a:pt x="9786" y="19859"/>
                    <a:pt x="11462" y="19859"/>
                  </a:cubicBezTo>
                  <a:cubicBezTo>
                    <a:pt x="11965" y="19859"/>
                    <a:pt x="12553" y="20009"/>
                    <a:pt x="13277" y="20374"/>
                  </a:cubicBezTo>
                  <a:cubicBezTo>
                    <a:pt x="16416" y="21961"/>
                    <a:pt x="14804" y="23053"/>
                    <a:pt x="16210" y="23747"/>
                  </a:cubicBezTo>
                  <a:cubicBezTo>
                    <a:pt x="16335" y="23809"/>
                    <a:pt x="16449" y="23837"/>
                    <a:pt x="16556" y="23837"/>
                  </a:cubicBezTo>
                  <a:cubicBezTo>
                    <a:pt x="17646" y="23837"/>
                    <a:pt x="17871" y="20826"/>
                    <a:pt x="19560" y="19710"/>
                  </a:cubicBezTo>
                  <a:cubicBezTo>
                    <a:pt x="20057" y="19381"/>
                    <a:pt x="20550" y="19233"/>
                    <a:pt x="21001" y="19233"/>
                  </a:cubicBezTo>
                  <a:cubicBezTo>
                    <a:pt x="22235" y="19233"/>
                    <a:pt x="23152" y="20341"/>
                    <a:pt x="22975" y="21871"/>
                  </a:cubicBezTo>
                  <a:cubicBezTo>
                    <a:pt x="22740" y="23959"/>
                    <a:pt x="20507" y="22872"/>
                    <a:pt x="19560" y="23838"/>
                  </a:cubicBezTo>
                  <a:cubicBezTo>
                    <a:pt x="18618" y="24797"/>
                    <a:pt x="22131" y="24840"/>
                    <a:pt x="21593" y="26318"/>
                  </a:cubicBezTo>
                  <a:cubicBezTo>
                    <a:pt x="21268" y="27215"/>
                    <a:pt x="19624" y="27937"/>
                    <a:pt x="17756" y="27937"/>
                  </a:cubicBezTo>
                  <a:cubicBezTo>
                    <a:pt x="16546" y="27937"/>
                    <a:pt x="15241" y="27634"/>
                    <a:pt x="14140" y="26879"/>
                  </a:cubicBezTo>
                  <a:cubicBezTo>
                    <a:pt x="12513" y="25764"/>
                    <a:pt x="10495" y="24703"/>
                    <a:pt x="8492" y="24703"/>
                  </a:cubicBezTo>
                  <a:cubicBezTo>
                    <a:pt x="7050" y="24703"/>
                    <a:pt x="5616" y="25253"/>
                    <a:pt x="4340" y="26729"/>
                  </a:cubicBezTo>
                  <a:cubicBezTo>
                    <a:pt x="1286" y="30259"/>
                    <a:pt x="1" y="34302"/>
                    <a:pt x="387" y="36288"/>
                  </a:cubicBezTo>
                  <a:cubicBezTo>
                    <a:pt x="689" y="37822"/>
                    <a:pt x="1743" y="40390"/>
                    <a:pt x="4419" y="40390"/>
                  </a:cubicBezTo>
                  <a:cubicBezTo>
                    <a:pt x="5218" y="40390"/>
                    <a:pt x="6161" y="40161"/>
                    <a:pt x="7273" y="39607"/>
                  </a:cubicBezTo>
                  <a:cubicBezTo>
                    <a:pt x="7930" y="39279"/>
                    <a:pt x="8507" y="39133"/>
                    <a:pt x="9013" y="39133"/>
                  </a:cubicBezTo>
                  <a:cubicBezTo>
                    <a:pt x="12222" y="39133"/>
                    <a:pt x="12515" y="45045"/>
                    <a:pt x="11660" y="48074"/>
                  </a:cubicBezTo>
                  <a:cubicBezTo>
                    <a:pt x="10695" y="51502"/>
                    <a:pt x="8347" y="56619"/>
                    <a:pt x="11020" y="58545"/>
                  </a:cubicBezTo>
                  <a:cubicBezTo>
                    <a:pt x="13440" y="57078"/>
                    <a:pt x="15679" y="55322"/>
                    <a:pt x="17707" y="53294"/>
                  </a:cubicBezTo>
                  <a:cubicBezTo>
                    <a:pt x="20960" y="50041"/>
                    <a:pt x="23506" y="46258"/>
                    <a:pt x="25293" y="42045"/>
                  </a:cubicBezTo>
                  <a:cubicBezTo>
                    <a:pt x="27133" y="37688"/>
                    <a:pt x="28063" y="33059"/>
                    <a:pt x="28063" y="28280"/>
                  </a:cubicBezTo>
                  <a:cubicBezTo>
                    <a:pt x="28063" y="23500"/>
                    <a:pt x="27133" y="18871"/>
                    <a:pt x="25293" y="14514"/>
                  </a:cubicBezTo>
                  <a:cubicBezTo>
                    <a:pt x="23513" y="10302"/>
                    <a:pt x="20960" y="6524"/>
                    <a:pt x="17707" y="3271"/>
                  </a:cubicBezTo>
                  <a:cubicBezTo>
                    <a:pt x="16524" y="2088"/>
                    <a:pt x="15269" y="996"/>
                    <a:pt x="13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2930025" y="1015975"/>
              <a:ext cx="1621575" cy="990700"/>
            </a:xfrm>
            <a:custGeom>
              <a:avLst/>
              <a:gdLst/>
              <a:ahLst/>
              <a:cxnLst/>
              <a:rect l="l" t="t" r="r" b="b"/>
              <a:pathLst>
                <a:path w="64863" h="39628" extrusionOk="0">
                  <a:moveTo>
                    <a:pt x="0" y="7449"/>
                  </a:moveTo>
                  <a:lnTo>
                    <a:pt x="0" y="7449"/>
                  </a:lnTo>
                  <a:cubicBezTo>
                    <a:pt x="4" y="7500"/>
                    <a:pt x="9" y="7554"/>
                    <a:pt x="15" y="7610"/>
                  </a:cubicBezTo>
                  <a:lnTo>
                    <a:pt x="15" y="7610"/>
                  </a:lnTo>
                  <a:cubicBezTo>
                    <a:pt x="10" y="7556"/>
                    <a:pt x="5" y="7503"/>
                    <a:pt x="0" y="7449"/>
                  </a:cubicBezTo>
                  <a:close/>
                  <a:moveTo>
                    <a:pt x="24503" y="1"/>
                  </a:moveTo>
                  <a:cubicBezTo>
                    <a:pt x="24153" y="1"/>
                    <a:pt x="23822" y="80"/>
                    <a:pt x="23518" y="255"/>
                  </a:cubicBezTo>
                  <a:cubicBezTo>
                    <a:pt x="18757" y="3007"/>
                    <a:pt x="23331" y="6815"/>
                    <a:pt x="24707" y="12651"/>
                  </a:cubicBezTo>
                  <a:cubicBezTo>
                    <a:pt x="25781" y="17231"/>
                    <a:pt x="22678" y="21125"/>
                    <a:pt x="16435" y="21125"/>
                  </a:cubicBezTo>
                  <a:cubicBezTo>
                    <a:pt x="14714" y="21125"/>
                    <a:pt x="12755" y="20829"/>
                    <a:pt x="10579" y="20171"/>
                  </a:cubicBezTo>
                  <a:cubicBezTo>
                    <a:pt x="1701" y="17488"/>
                    <a:pt x="246" y="9998"/>
                    <a:pt x="15" y="7610"/>
                  </a:cubicBezTo>
                  <a:lnTo>
                    <a:pt x="15" y="7610"/>
                  </a:lnTo>
                  <a:cubicBezTo>
                    <a:pt x="346" y="11204"/>
                    <a:pt x="1216" y="14692"/>
                    <a:pt x="2625" y="18022"/>
                  </a:cubicBezTo>
                  <a:cubicBezTo>
                    <a:pt x="4406" y="22235"/>
                    <a:pt x="6958" y="26018"/>
                    <a:pt x="10211" y="29265"/>
                  </a:cubicBezTo>
                  <a:cubicBezTo>
                    <a:pt x="13458" y="32518"/>
                    <a:pt x="17242" y="35071"/>
                    <a:pt x="21454" y="36851"/>
                  </a:cubicBezTo>
                  <a:cubicBezTo>
                    <a:pt x="25811" y="38692"/>
                    <a:pt x="30440" y="39627"/>
                    <a:pt x="35220" y="39627"/>
                  </a:cubicBezTo>
                  <a:cubicBezTo>
                    <a:pt x="39999" y="39627"/>
                    <a:pt x="44628" y="38692"/>
                    <a:pt x="48979" y="36851"/>
                  </a:cubicBezTo>
                  <a:cubicBezTo>
                    <a:pt x="53191" y="35071"/>
                    <a:pt x="56975" y="32518"/>
                    <a:pt x="60228" y="29265"/>
                  </a:cubicBezTo>
                  <a:cubicBezTo>
                    <a:pt x="61978" y="27515"/>
                    <a:pt x="63523" y="25596"/>
                    <a:pt x="64857" y="23550"/>
                  </a:cubicBezTo>
                  <a:lnTo>
                    <a:pt x="64863" y="23550"/>
                  </a:lnTo>
                  <a:cubicBezTo>
                    <a:pt x="63728" y="20080"/>
                    <a:pt x="62461" y="16532"/>
                    <a:pt x="61936" y="16212"/>
                  </a:cubicBezTo>
                  <a:cubicBezTo>
                    <a:pt x="61692" y="16064"/>
                    <a:pt x="61117" y="15993"/>
                    <a:pt x="60386" y="15993"/>
                  </a:cubicBezTo>
                  <a:cubicBezTo>
                    <a:pt x="57951" y="15993"/>
                    <a:pt x="53783" y="16785"/>
                    <a:pt x="54326" y="18191"/>
                  </a:cubicBezTo>
                  <a:cubicBezTo>
                    <a:pt x="54776" y="19348"/>
                    <a:pt x="53947" y="21258"/>
                    <a:pt x="51637" y="21258"/>
                  </a:cubicBezTo>
                  <a:cubicBezTo>
                    <a:pt x="50295" y="21258"/>
                    <a:pt x="48452" y="20613"/>
                    <a:pt x="46070" y="18801"/>
                  </a:cubicBezTo>
                  <a:cubicBezTo>
                    <a:pt x="33729" y="9428"/>
                    <a:pt x="35721" y="5367"/>
                    <a:pt x="33886" y="2935"/>
                  </a:cubicBezTo>
                  <a:cubicBezTo>
                    <a:pt x="33805" y="2828"/>
                    <a:pt x="33720" y="2781"/>
                    <a:pt x="33634" y="2781"/>
                  </a:cubicBezTo>
                  <a:cubicBezTo>
                    <a:pt x="32915" y="2781"/>
                    <a:pt x="32045" y="6037"/>
                    <a:pt x="32045" y="6037"/>
                  </a:cubicBezTo>
                  <a:cubicBezTo>
                    <a:pt x="32045" y="6037"/>
                    <a:pt x="27564" y="1"/>
                    <a:pt x="24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4061700" y="613550"/>
              <a:ext cx="151350" cy="179225"/>
            </a:xfrm>
            <a:custGeom>
              <a:avLst/>
              <a:gdLst/>
              <a:ahLst/>
              <a:cxnLst/>
              <a:rect l="l" t="t" r="r" b="b"/>
              <a:pathLst>
                <a:path w="6054" h="7169" extrusionOk="0">
                  <a:moveTo>
                    <a:pt x="1775" y="1"/>
                  </a:moveTo>
                  <a:cubicBezTo>
                    <a:pt x="1637" y="1"/>
                    <a:pt x="1508" y="31"/>
                    <a:pt x="1401" y="76"/>
                  </a:cubicBezTo>
                  <a:cubicBezTo>
                    <a:pt x="894" y="288"/>
                    <a:pt x="145" y="1965"/>
                    <a:pt x="1914" y="3462"/>
                  </a:cubicBezTo>
                  <a:cubicBezTo>
                    <a:pt x="3688" y="4965"/>
                    <a:pt x="1" y="6401"/>
                    <a:pt x="1618" y="6914"/>
                  </a:cubicBezTo>
                  <a:cubicBezTo>
                    <a:pt x="1618" y="6914"/>
                    <a:pt x="2189" y="7169"/>
                    <a:pt x="2896" y="7169"/>
                  </a:cubicBezTo>
                  <a:cubicBezTo>
                    <a:pt x="3582" y="7169"/>
                    <a:pt x="4397" y="6929"/>
                    <a:pt x="4943" y="5984"/>
                  </a:cubicBezTo>
                  <a:cubicBezTo>
                    <a:pt x="6054" y="4065"/>
                    <a:pt x="3024" y="3890"/>
                    <a:pt x="2952" y="1935"/>
                  </a:cubicBezTo>
                  <a:cubicBezTo>
                    <a:pt x="2890" y="404"/>
                    <a:pt x="227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2874350" y="1192975"/>
              <a:ext cx="1805200" cy="3993175"/>
            </a:xfrm>
            <a:custGeom>
              <a:avLst/>
              <a:gdLst/>
              <a:ahLst/>
              <a:cxnLst/>
              <a:rect l="l" t="t" r="r" b="b"/>
              <a:pathLst>
                <a:path w="72208" h="159727" extrusionOk="0">
                  <a:moveTo>
                    <a:pt x="2203" y="1"/>
                  </a:moveTo>
                  <a:cubicBezTo>
                    <a:pt x="2203" y="1"/>
                    <a:pt x="0" y="7707"/>
                    <a:pt x="1099" y="17611"/>
                  </a:cubicBezTo>
                  <a:cubicBezTo>
                    <a:pt x="2203" y="27520"/>
                    <a:pt x="8256" y="40622"/>
                    <a:pt x="8256" y="40622"/>
                  </a:cubicBezTo>
                  <a:cubicBezTo>
                    <a:pt x="9578" y="67700"/>
                    <a:pt x="25099" y="81901"/>
                    <a:pt x="19813" y="108315"/>
                  </a:cubicBezTo>
                  <a:cubicBezTo>
                    <a:pt x="14532" y="134736"/>
                    <a:pt x="2644" y="159727"/>
                    <a:pt x="2644" y="159727"/>
                  </a:cubicBezTo>
                  <a:lnTo>
                    <a:pt x="69564" y="159727"/>
                  </a:lnTo>
                  <a:cubicBezTo>
                    <a:pt x="69564" y="159727"/>
                    <a:pt x="57675" y="134736"/>
                    <a:pt x="52395" y="108315"/>
                  </a:cubicBezTo>
                  <a:cubicBezTo>
                    <a:pt x="47108" y="81901"/>
                    <a:pt x="62630" y="67700"/>
                    <a:pt x="63952" y="40622"/>
                  </a:cubicBezTo>
                  <a:cubicBezTo>
                    <a:pt x="63952" y="40622"/>
                    <a:pt x="70005" y="27520"/>
                    <a:pt x="71109" y="17611"/>
                  </a:cubicBezTo>
                  <a:cubicBezTo>
                    <a:pt x="72207" y="7707"/>
                    <a:pt x="69703" y="1"/>
                    <a:pt x="69703" y="1"/>
                  </a:cubicBezTo>
                  <a:cubicBezTo>
                    <a:pt x="69703" y="1"/>
                    <a:pt x="65190" y="16648"/>
                    <a:pt x="54619" y="16648"/>
                  </a:cubicBezTo>
                  <a:cubicBezTo>
                    <a:pt x="50030" y="16648"/>
                    <a:pt x="44300" y="13511"/>
                    <a:pt x="37302" y="4515"/>
                  </a:cubicBezTo>
                  <a:lnTo>
                    <a:pt x="32480" y="5179"/>
                  </a:lnTo>
                  <a:cubicBezTo>
                    <a:pt x="31943" y="14616"/>
                    <a:pt x="24821" y="20704"/>
                    <a:pt x="17807" y="20704"/>
                  </a:cubicBezTo>
                  <a:cubicBezTo>
                    <a:pt x="16151" y="20704"/>
                    <a:pt x="14501" y="20365"/>
                    <a:pt x="12945" y="19651"/>
                  </a:cubicBezTo>
                  <a:cubicBezTo>
                    <a:pt x="4804" y="15909"/>
                    <a:pt x="2203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2860775" y="1192975"/>
              <a:ext cx="1024125" cy="1849275"/>
            </a:xfrm>
            <a:custGeom>
              <a:avLst/>
              <a:gdLst/>
              <a:ahLst/>
              <a:cxnLst/>
              <a:rect l="l" t="t" r="r" b="b"/>
              <a:pathLst>
                <a:path w="40965" h="73971" extrusionOk="0">
                  <a:moveTo>
                    <a:pt x="2746" y="1"/>
                  </a:moveTo>
                  <a:cubicBezTo>
                    <a:pt x="2746" y="2"/>
                    <a:pt x="1" y="12759"/>
                    <a:pt x="7302" y="21220"/>
                  </a:cubicBezTo>
                  <a:cubicBezTo>
                    <a:pt x="10188" y="24566"/>
                    <a:pt x="14054" y="25339"/>
                    <a:pt x="17012" y="25339"/>
                  </a:cubicBezTo>
                  <a:cubicBezTo>
                    <a:pt x="19553" y="25339"/>
                    <a:pt x="21424" y="24768"/>
                    <a:pt x="21424" y="24768"/>
                  </a:cubicBezTo>
                  <a:cubicBezTo>
                    <a:pt x="21424" y="24768"/>
                    <a:pt x="29426" y="36325"/>
                    <a:pt x="32232" y="50030"/>
                  </a:cubicBezTo>
                  <a:cubicBezTo>
                    <a:pt x="35039" y="63736"/>
                    <a:pt x="31569" y="73971"/>
                    <a:pt x="31569" y="73971"/>
                  </a:cubicBezTo>
                  <a:cubicBezTo>
                    <a:pt x="31569" y="73971"/>
                    <a:pt x="37187" y="67532"/>
                    <a:pt x="35696" y="47387"/>
                  </a:cubicBezTo>
                  <a:cubicBezTo>
                    <a:pt x="34226" y="27438"/>
                    <a:pt x="30004" y="21580"/>
                    <a:pt x="29922" y="21469"/>
                  </a:cubicBezTo>
                  <a:lnTo>
                    <a:pt x="29922" y="21469"/>
                  </a:lnTo>
                  <a:cubicBezTo>
                    <a:pt x="30040" y="21630"/>
                    <a:pt x="38822" y="33673"/>
                    <a:pt x="38828" y="56470"/>
                  </a:cubicBezTo>
                  <a:cubicBezTo>
                    <a:pt x="38828" y="56470"/>
                    <a:pt x="40965" y="44551"/>
                    <a:pt x="40651" y="28896"/>
                  </a:cubicBezTo>
                  <a:cubicBezTo>
                    <a:pt x="40337" y="13241"/>
                    <a:pt x="33023" y="5179"/>
                    <a:pt x="33023" y="5179"/>
                  </a:cubicBezTo>
                  <a:cubicBezTo>
                    <a:pt x="32486" y="14616"/>
                    <a:pt x="25364" y="20704"/>
                    <a:pt x="18353" y="20704"/>
                  </a:cubicBezTo>
                  <a:cubicBezTo>
                    <a:pt x="16698" y="20704"/>
                    <a:pt x="15049" y="20365"/>
                    <a:pt x="13494" y="19651"/>
                  </a:cubicBezTo>
                  <a:cubicBezTo>
                    <a:pt x="5347" y="15909"/>
                    <a:pt x="2746" y="2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2940275" y="1192975"/>
              <a:ext cx="1705775" cy="3993325"/>
            </a:xfrm>
            <a:custGeom>
              <a:avLst/>
              <a:gdLst/>
              <a:ahLst/>
              <a:cxnLst/>
              <a:rect l="l" t="t" r="r" b="b"/>
              <a:pathLst>
                <a:path w="68231" h="159733" extrusionOk="0">
                  <a:moveTo>
                    <a:pt x="67066" y="1"/>
                  </a:moveTo>
                  <a:cubicBezTo>
                    <a:pt x="67066" y="1"/>
                    <a:pt x="66167" y="3314"/>
                    <a:pt x="64236" y="6983"/>
                  </a:cubicBezTo>
                  <a:cubicBezTo>
                    <a:pt x="61983" y="21383"/>
                    <a:pt x="54553" y="32762"/>
                    <a:pt x="53620" y="32762"/>
                  </a:cubicBezTo>
                  <a:cubicBezTo>
                    <a:pt x="53588" y="32762"/>
                    <a:pt x="53564" y="32749"/>
                    <a:pt x="53548" y="32722"/>
                  </a:cubicBezTo>
                  <a:cubicBezTo>
                    <a:pt x="52944" y="31732"/>
                    <a:pt x="52775" y="30302"/>
                    <a:pt x="52775" y="30302"/>
                  </a:cubicBezTo>
                  <a:cubicBezTo>
                    <a:pt x="52775" y="30302"/>
                    <a:pt x="54815" y="28872"/>
                    <a:pt x="54097" y="27436"/>
                  </a:cubicBezTo>
                  <a:cubicBezTo>
                    <a:pt x="53379" y="26005"/>
                    <a:pt x="52003" y="25124"/>
                    <a:pt x="52118" y="24629"/>
                  </a:cubicBezTo>
                  <a:cubicBezTo>
                    <a:pt x="52225" y="24142"/>
                    <a:pt x="53240" y="22371"/>
                    <a:pt x="52640" y="22371"/>
                  </a:cubicBezTo>
                  <a:cubicBezTo>
                    <a:pt x="52631" y="22371"/>
                    <a:pt x="52622" y="22372"/>
                    <a:pt x="52612" y="22372"/>
                  </a:cubicBezTo>
                  <a:cubicBezTo>
                    <a:pt x="52578" y="22375"/>
                    <a:pt x="52541" y="22377"/>
                    <a:pt x="52501" y="22377"/>
                  </a:cubicBezTo>
                  <a:cubicBezTo>
                    <a:pt x="51761" y="22377"/>
                    <a:pt x="50078" y="21877"/>
                    <a:pt x="50078" y="21877"/>
                  </a:cubicBezTo>
                  <a:cubicBezTo>
                    <a:pt x="50078" y="21877"/>
                    <a:pt x="48986" y="19484"/>
                    <a:pt x="46337" y="19484"/>
                  </a:cubicBezTo>
                  <a:cubicBezTo>
                    <a:pt x="45690" y="19484"/>
                    <a:pt x="44949" y="19627"/>
                    <a:pt x="44109" y="19982"/>
                  </a:cubicBezTo>
                  <a:cubicBezTo>
                    <a:pt x="35522" y="23615"/>
                    <a:pt x="46668" y="32282"/>
                    <a:pt x="41219" y="34593"/>
                  </a:cubicBezTo>
                  <a:cubicBezTo>
                    <a:pt x="41206" y="34598"/>
                    <a:pt x="41193" y="34601"/>
                    <a:pt x="41179" y="34601"/>
                  </a:cubicBezTo>
                  <a:cubicBezTo>
                    <a:pt x="39842" y="34601"/>
                    <a:pt x="34208" y="8873"/>
                    <a:pt x="32589" y="4805"/>
                  </a:cubicBezTo>
                  <a:lnTo>
                    <a:pt x="29837" y="5179"/>
                  </a:lnTo>
                  <a:cubicBezTo>
                    <a:pt x="29765" y="6513"/>
                    <a:pt x="29553" y="7774"/>
                    <a:pt x="29233" y="8969"/>
                  </a:cubicBezTo>
                  <a:cubicBezTo>
                    <a:pt x="29734" y="10357"/>
                    <a:pt x="30163" y="11968"/>
                    <a:pt x="30489" y="13875"/>
                  </a:cubicBezTo>
                  <a:cubicBezTo>
                    <a:pt x="32468" y="25595"/>
                    <a:pt x="35039" y="39029"/>
                    <a:pt x="35534" y="52070"/>
                  </a:cubicBezTo>
                  <a:cubicBezTo>
                    <a:pt x="36029" y="65118"/>
                    <a:pt x="32305" y="81243"/>
                    <a:pt x="24375" y="93295"/>
                  </a:cubicBezTo>
                  <a:cubicBezTo>
                    <a:pt x="21581" y="97549"/>
                    <a:pt x="19397" y="101532"/>
                    <a:pt x="17743" y="104906"/>
                  </a:cubicBezTo>
                  <a:cubicBezTo>
                    <a:pt x="17586" y="106022"/>
                    <a:pt x="17405" y="107157"/>
                    <a:pt x="17176" y="108321"/>
                  </a:cubicBezTo>
                  <a:cubicBezTo>
                    <a:pt x="11889" y="134736"/>
                    <a:pt x="1" y="159733"/>
                    <a:pt x="1" y="159733"/>
                  </a:cubicBezTo>
                  <a:lnTo>
                    <a:pt x="64730" y="159733"/>
                  </a:lnTo>
                  <a:cubicBezTo>
                    <a:pt x="64730" y="159733"/>
                    <a:pt x="52842" y="134736"/>
                    <a:pt x="47561" y="108321"/>
                  </a:cubicBezTo>
                  <a:cubicBezTo>
                    <a:pt x="42275" y="81901"/>
                    <a:pt x="57796" y="67700"/>
                    <a:pt x="59118" y="40622"/>
                  </a:cubicBezTo>
                  <a:cubicBezTo>
                    <a:pt x="59118" y="40622"/>
                    <a:pt x="65171" y="27520"/>
                    <a:pt x="66275" y="17611"/>
                  </a:cubicBezTo>
                  <a:cubicBezTo>
                    <a:pt x="66450" y="16042"/>
                    <a:pt x="66541" y="14533"/>
                    <a:pt x="66571" y="13091"/>
                  </a:cubicBezTo>
                  <a:cubicBezTo>
                    <a:pt x="66571" y="13079"/>
                    <a:pt x="66577" y="13060"/>
                    <a:pt x="66583" y="13048"/>
                  </a:cubicBezTo>
                  <a:cubicBezTo>
                    <a:pt x="67289" y="10266"/>
                    <a:pt x="67832" y="7726"/>
                    <a:pt x="68231" y="5432"/>
                  </a:cubicBezTo>
                  <a:cubicBezTo>
                    <a:pt x="67736" y="2065"/>
                    <a:pt x="67066" y="1"/>
                    <a:pt x="67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2940275" y="932875"/>
              <a:ext cx="1812750" cy="4253275"/>
            </a:xfrm>
            <a:custGeom>
              <a:avLst/>
              <a:gdLst/>
              <a:ahLst/>
              <a:cxnLst/>
              <a:rect l="l" t="t" r="r" b="b"/>
              <a:pathLst>
                <a:path w="72510" h="170131" extrusionOk="0">
                  <a:moveTo>
                    <a:pt x="68780" y="1"/>
                  </a:moveTo>
                  <a:lnTo>
                    <a:pt x="68780" y="1"/>
                  </a:lnTo>
                  <a:cubicBezTo>
                    <a:pt x="67702" y="101"/>
                    <a:pt x="69996" y="7041"/>
                    <a:pt x="69507" y="7041"/>
                  </a:cubicBezTo>
                  <a:cubicBezTo>
                    <a:pt x="69405" y="7041"/>
                    <a:pt x="69181" y="6738"/>
                    <a:pt x="68780" y="6005"/>
                  </a:cubicBezTo>
                  <a:cubicBezTo>
                    <a:pt x="68119" y="4799"/>
                    <a:pt x="67693" y="4368"/>
                    <a:pt x="67421" y="4368"/>
                  </a:cubicBezTo>
                  <a:cubicBezTo>
                    <a:pt x="66736" y="4368"/>
                    <a:pt x="67030" y="7104"/>
                    <a:pt x="67030" y="7104"/>
                  </a:cubicBezTo>
                  <a:cubicBezTo>
                    <a:pt x="67934" y="25966"/>
                    <a:pt x="56964" y="43166"/>
                    <a:pt x="55817" y="43166"/>
                  </a:cubicBezTo>
                  <a:cubicBezTo>
                    <a:pt x="55785" y="43166"/>
                    <a:pt x="55761" y="43153"/>
                    <a:pt x="55744" y="43126"/>
                  </a:cubicBezTo>
                  <a:cubicBezTo>
                    <a:pt x="55141" y="42136"/>
                    <a:pt x="54972" y="40706"/>
                    <a:pt x="54972" y="40706"/>
                  </a:cubicBezTo>
                  <a:cubicBezTo>
                    <a:pt x="54972" y="40706"/>
                    <a:pt x="57012" y="39276"/>
                    <a:pt x="56294" y="37846"/>
                  </a:cubicBezTo>
                  <a:cubicBezTo>
                    <a:pt x="55582" y="36409"/>
                    <a:pt x="54206" y="35528"/>
                    <a:pt x="54314" y="35033"/>
                  </a:cubicBezTo>
                  <a:cubicBezTo>
                    <a:pt x="54421" y="34546"/>
                    <a:pt x="55436" y="32775"/>
                    <a:pt x="54837" y="32775"/>
                  </a:cubicBezTo>
                  <a:cubicBezTo>
                    <a:pt x="54828" y="32775"/>
                    <a:pt x="54819" y="32776"/>
                    <a:pt x="54809" y="32776"/>
                  </a:cubicBezTo>
                  <a:cubicBezTo>
                    <a:pt x="54775" y="32779"/>
                    <a:pt x="54738" y="32781"/>
                    <a:pt x="54698" y="32781"/>
                  </a:cubicBezTo>
                  <a:cubicBezTo>
                    <a:pt x="53963" y="32781"/>
                    <a:pt x="52274" y="32281"/>
                    <a:pt x="52274" y="32281"/>
                  </a:cubicBezTo>
                  <a:cubicBezTo>
                    <a:pt x="52274" y="32281"/>
                    <a:pt x="51183" y="29888"/>
                    <a:pt x="48534" y="29888"/>
                  </a:cubicBezTo>
                  <a:cubicBezTo>
                    <a:pt x="47886" y="29888"/>
                    <a:pt x="47146" y="30031"/>
                    <a:pt x="46306" y="30386"/>
                  </a:cubicBezTo>
                  <a:cubicBezTo>
                    <a:pt x="37718" y="34019"/>
                    <a:pt x="48865" y="42686"/>
                    <a:pt x="43415" y="44997"/>
                  </a:cubicBezTo>
                  <a:cubicBezTo>
                    <a:pt x="43403" y="45002"/>
                    <a:pt x="43389" y="45005"/>
                    <a:pt x="43376" y="45005"/>
                  </a:cubicBezTo>
                  <a:cubicBezTo>
                    <a:pt x="42006" y="45005"/>
                    <a:pt x="36099" y="17895"/>
                    <a:pt x="34665" y="14919"/>
                  </a:cubicBezTo>
                  <a:cubicBezTo>
                    <a:pt x="33154" y="11786"/>
                    <a:pt x="33655" y="6217"/>
                    <a:pt x="32579" y="6217"/>
                  </a:cubicBezTo>
                  <a:cubicBezTo>
                    <a:pt x="32559" y="6217"/>
                    <a:pt x="32538" y="6219"/>
                    <a:pt x="32516" y="6223"/>
                  </a:cubicBezTo>
                  <a:cubicBezTo>
                    <a:pt x="31364" y="6446"/>
                    <a:pt x="31635" y="9361"/>
                    <a:pt x="31635" y="9361"/>
                  </a:cubicBezTo>
                  <a:cubicBezTo>
                    <a:pt x="29539" y="5621"/>
                    <a:pt x="26803" y="3913"/>
                    <a:pt x="24997" y="3913"/>
                  </a:cubicBezTo>
                  <a:cubicBezTo>
                    <a:pt x="23533" y="3913"/>
                    <a:pt x="22679" y="5035"/>
                    <a:pt x="23271" y="7104"/>
                  </a:cubicBezTo>
                  <a:cubicBezTo>
                    <a:pt x="24593" y="11727"/>
                    <a:pt x="30700" y="12553"/>
                    <a:pt x="32685" y="24279"/>
                  </a:cubicBezTo>
                  <a:cubicBezTo>
                    <a:pt x="34665" y="35999"/>
                    <a:pt x="37803" y="49209"/>
                    <a:pt x="38298" y="62251"/>
                  </a:cubicBezTo>
                  <a:cubicBezTo>
                    <a:pt x="38793" y="75298"/>
                    <a:pt x="34496" y="91641"/>
                    <a:pt x="26572" y="103699"/>
                  </a:cubicBezTo>
                  <a:cubicBezTo>
                    <a:pt x="18648" y="115750"/>
                    <a:pt x="15637" y="125647"/>
                    <a:pt x="15637" y="125647"/>
                  </a:cubicBezTo>
                  <a:lnTo>
                    <a:pt x="15516" y="126148"/>
                  </a:lnTo>
                  <a:cubicBezTo>
                    <a:pt x="9753" y="149642"/>
                    <a:pt x="1" y="170131"/>
                    <a:pt x="1" y="170131"/>
                  </a:cubicBezTo>
                  <a:lnTo>
                    <a:pt x="66927" y="170131"/>
                  </a:lnTo>
                  <a:cubicBezTo>
                    <a:pt x="66927" y="170131"/>
                    <a:pt x="55038" y="145140"/>
                    <a:pt x="49758" y="118725"/>
                  </a:cubicBezTo>
                  <a:cubicBezTo>
                    <a:pt x="44471" y="92305"/>
                    <a:pt x="59993" y="78104"/>
                    <a:pt x="61315" y="51026"/>
                  </a:cubicBezTo>
                  <a:cubicBezTo>
                    <a:pt x="61315" y="51026"/>
                    <a:pt x="67368" y="37924"/>
                    <a:pt x="68472" y="28021"/>
                  </a:cubicBezTo>
                  <a:cubicBezTo>
                    <a:pt x="68647" y="26452"/>
                    <a:pt x="68738" y="24937"/>
                    <a:pt x="68768" y="23501"/>
                  </a:cubicBezTo>
                  <a:cubicBezTo>
                    <a:pt x="68774" y="23483"/>
                    <a:pt x="68774" y="23464"/>
                    <a:pt x="68780" y="23452"/>
                  </a:cubicBezTo>
                  <a:cubicBezTo>
                    <a:pt x="72509" y="8757"/>
                    <a:pt x="71731" y="834"/>
                    <a:pt x="68780" y="7"/>
                  </a:cubicBezTo>
                  <a:lnTo>
                    <a:pt x="68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962000" y="4490900"/>
              <a:ext cx="1643625" cy="695250"/>
            </a:xfrm>
            <a:custGeom>
              <a:avLst/>
              <a:gdLst/>
              <a:ahLst/>
              <a:cxnLst/>
              <a:rect l="l" t="t" r="r" b="b"/>
              <a:pathLst>
                <a:path w="65745" h="27810" extrusionOk="0">
                  <a:moveTo>
                    <a:pt x="55201" y="1"/>
                  </a:moveTo>
                  <a:lnTo>
                    <a:pt x="17109" y="2946"/>
                  </a:lnTo>
                  <a:lnTo>
                    <a:pt x="8902" y="3254"/>
                  </a:lnTo>
                  <a:cubicBezTo>
                    <a:pt x="8902" y="3254"/>
                    <a:pt x="12982" y="9264"/>
                    <a:pt x="29203" y="9349"/>
                  </a:cubicBezTo>
                  <a:cubicBezTo>
                    <a:pt x="29691" y="9352"/>
                    <a:pt x="30166" y="9353"/>
                    <a:pt x="30629" y="9353"/>
                  </a:cubicBezTo>
                  <a:cubicBezTo>
                    <a:pt x="37879" y="9353"/>
                    <a:pt x="42244" y="9061"/>
                    <a:pt x="44956" y="9061"/>
                  </a:cubicBezTo>
                  <a:cubicBezTo>
                    <a:pt x="47840" y="9061"/>
                    <a:pt x="48853" y="9391"/>
                    <a:pt x="49474" y="10755"/>
                  </a:cubicBezTo>
                  <a:cubicBezTo>
                    <a:pt x="50671" y="13389"/>
                    <a:pt x="48699" y="15796"/>
                    <a:pt x="35108" y="15796"/>
                  </a:cubicBezTo>
                  <a:cubicBezTo>
                    <a:pt x="34654" y="15796"/>
                    <a:pt x="34186" y="15794"/>
                    <a:pt x="33705" y="15788"/>
                  </a:cubicBezTo>
                  <a:cubicBezTo>
                    <a:pt x="18841" y="15625"/>
                    <a:pt x="14321" y="15088"/>
                    <a:pt x="4654" y="14817"/>
                  </a:cubicBezTo>
                  <a:cubicBezTo>
                    <a:pt x="2662" y="19886"/>
                    <a:pt x="966" y="23772"/>
                    <a:pt x="1" y="25921"/>
                  </a:cubicBezTo>
                  <a:cubicBezTo>
                    <a:pt x="43" y="25933"/>
                    <a:pt x="73" y="25939"/>
                    <a:pt x="73" y="25939"/>
                  </a:cubicBezTo>
                  <a:lnTo>
                    <a:pt x="12481" y="27810"/>
                  </a:lnTo>
                  <a:lnTo>
                    <a:pt x="63137" y="27810"/>
                  </a:lnTo>
                  <a:cubicBezTo>
                    <a:pt x="63246" y="27792"/>
                    <a:pt x="63342" y="27774"/>
                    <a:pt x="63427" y="27761"/>
                  </a:cubicBezTo>
                  <a:cubicBezTo>
                    <a:pt x="63952" y="27671"/>
                    <a:pt x="64827" y="27417"/>
                    <a:pt x="65744" y="27128"/>
                  </a:cubicBezTo>
                  <a:cubicBezTo>
                    <a:pt x="64483" y="24400"/>
                    <a:pt x="59697" y="13736"/>
                    <a:pt x="5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2940275" y="4986825"/>
              <a:ext cx="1673200" cy="398625"/>
            </a:xfrm>
            <a:custGeom>
              <a:avLst/>
              <a:gdLst/>
              <a:ahLst/>
              <a:cxnLst/>
              <a:rect l="l" t="t" r="r" b="b"/>
              <a:pathLst>
                <a:path w="66928" h="15945" extrusionOk="0">
                  <a:moveTo>
                    <a:pt x="33464" y="1"/>
                  </a:moveTo>
                  <a:cubicBezTo>
                    <a:pt x="24593" y="1"/>
                    <a:pt x="16077" y="839"/>
                    <a:pt x="9801" y="2336"/>
                  </a:cubicBezTo>
                  <a:cubicBezTo>
                    <a:pt x="3531" y="3833"/>
                    <a:pt x="1" y="5861"/>
                    <a:pt x="1" y="7973"/>
                  </a:cubicBezTo>
                  <a:cubicBezTo>
                    <a:pt x="1" y="10091"/>
                    <a:pt x="3531" y="12119"/>
                    <a:pt x="9801" y="13609"/>
                  </a:cubicBezTo>
                  <a:cubicBezTo>
                    <a:pt x="16077" y="15106"/>
                    <a:pt x="24593" y="15945"/>
                    <a:pt x="33464" y="15945"/>
                  </a:cubicBezTo>
                  <a:cubicBezTo>
                    <a:pt x="42341" y="15945"/>
                    <a:pt x="50850" y="15106"/>
                    <a:pt x="57126" y="13609"/>
                  </a:cubicBezTo>
                  <a:cubicBezTo>
                    <a:pt x="63403" y="12119"/>
                    <a:pt x="66927" y="10091"/>
                    <a:pt x="66927" y="7973"/>
                  </a:cubicBezTo>
                  <a:cubicBezTo>
                    <a:pt x="66927" y="5861"/>
                    <a:pt x="63403" y="3833"/>
                    <a:pt x="57126" y="2336"/>
                  </a:cubicBezTo>
                  <a:cubicBezTo>
                    <a:pt x="50850" y="839"/>
                    <a:pt x="42341" y="1"/>
                    <a:pt x="33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3278675" y="2953875"/>
              <a:ext cx="844575" cy="1318600"/>
            </a:xfrm>
            <a:custGeom>
              <a:avLst/>
              <a:gdLst/>
              <a:ahLst/>
              <a:cxnLst/>
              <a:rect l="l" t="t" r="r" b="b"/>
              <a:pathLst>
                <a:path w="33783" h="52744" extrusionOk="0">
                  <a:moveTo>
                    <a:pt x="32951" y="0"/>
                  </a:moveTo>
                  <a:cubicBezTo>
                    <a:pt x="32923" y="0"/>
                    <a:pt x="32891" y="23"/>
                    <a:pt x="32854" y="71"/>
                  </a:cubicBezTo>
                  <a:cubicBezTo>
                    <a:pt x="31696" y="1555"/>
                    <a:pt x="27170" y="7059"/>
                    <a:pt x="25534" y="16637"/>
                  </a:cubicBezTo>
                  <a:cubicBezTo>
                    <a:pt x="23893" y="26214"/>
                    <a:pt x="22227" y="29793"/>
                    <a:pt x="14303" y="34910"/>
                  </a:cubicBezTo>
                  <a:cubicBezTo>
                    <a:pt x="6380" y="40028"/>
                    <a:pt x="1093" y="48784"/>
                    <a:pt x="1093" y="48784"/>
                  </a:cubicBezTo>
                  <a:cubicBezTo>
                    <a:pt x="737" y="50118"/>
                    <a:pt x="375" y="51440"/>
                    <a:pt x="1" y="52743"/>
                  </a:cubicBezTo>
                  <a:cubicBezTo>
                    <a:pt x="1" y="52743"/>
                    <a:pt x="9572" y="50927"/>
                    <a:pt x="13205" y="45803"/>
                  </a:cubicBezTo>
                  <a:cubicBezTo>
                    <a:pt x="16838" y="40686"/>
                    <a:pt x="22559" y="33311"/>
                    <a:pt x="26524" y="27204"/>
                  </a:cubicBezTo>
                  <a:cubicBezTo>
                    <a:pt x="30362" y="21291"/>
                    <a:pt x="33782" y="0"/>
                    <a:pt x="3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207925" y="3576325"/>
              <a:ext cx="1154025" cy="1010075"/>
            </a:xfrm>
            <a:custGeom>
              <a:avLst/>
              <a:gdLst/>
              <a:ahLst/>
              <a:cxnLst/>
              <a:rect l="l" t="t" r="r" b="b"/>
              <a:pathLst>
                <a:path w="46161" h="40403" extrusionOk="0">
                  <a:moveTo>
                    <a:pt x="38008" y="0"/>
                  </a:moveTo>
                  <a:cubicBezTo>
                    <a:pt x="38008" y="0"/>
                    <a:pt x="34526" y="13422"/>
                    <a:pt x="18177" y="23717"/>
                  </a:cubicBezTo>
                  <a:cubicBezTo>
                    <a:pt x="18177" y="23717"/>
                    <a:pt x="30235" y="21460"/>
                    <a:pt x="33536" y="17604"/>
                  </a:cubicBezTo>
                  <a:lnTo>
                    <a:pt x="33536" y="17604"/>
                  </a:lnTo>
                  <a:cubicBezTo>
                    <a:pt x="33536" y="17605"/>
                    <a:pt x="32667" y="30640"/>
                    <a:pt x="16331" y="35431"/>
                  </a:cubicBezTo>
                  <a:cubicBezTo>
                    <a:pt x="0" y="40229"/>
                    <a:pt x="22625" y="38907"/>
                    <a:pt x="24942" y="39565"/>
                  </a:cubicBezTo>
                  <a:cubicBezTo>
                    <a:pt x="26408" y="39985"/>
                    <a:pt x="28664" y="40402"/>
                    <a:pt x="32379" y="40402"/>
                  </a:cubicBezTo>
                  <a:cubicBezTo>
                    <a:pt x="34539" y="40402"/>
                    <a:pt x="37192" y="40261"/>
                    <a:pt x="40470" y="39897"/>
                  </a:cubicBezTo>
                  <a:cubicBezTo>
                    <a:pt x="42703" y="39650"/>
                    <a:pt x="44580" y="39342"/>
                    <a:pt x="46161" y="38980"/>
                  </a:cubicBezTo>
                  <a:cubicBezTo>
                    <a:pt x="43512" y="31140"/>
                    <a:pt x="40887" y="22148"/>
                    <a:pt x="39052" y="12981"/>
                  </a:cubicBezTo>
                  <a:cubicBezTo>
                    <a:pt x="38123" y="8322"/>
                    <a:pt x="37845" y="4044"/>
                    <a:pt x="38014" y="6"/>
                  </a:cubicBezTo>
                  <a:lnTo>
                    <a:pt x="38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3662350" y="1520225"/>
              <a:ext cx="997125" cy="2649050"/>
            </a:xfrm>
            <a:custGeom>
              <a:avLst/>
              <a:gdLst/>
              <a:ahLst/>
              <a:cxnLst/>
              <a:rect l="l" t="t" r="r" b="b"/>
              <a:pathLst>
                <a:path w="39885" h="105962" extrusionOk="0">
                  <a:moveTo>
                    <a:pt x="39885" y="1"/>
                  </a:moveTo>
                  <a:lnTo>
                    <a:pt x="39885" y="1"/>
                  </a:lnTo>
                  <a:cubicBezTo>
                    <a:pt x="39884" y="2"/>
                    <a:pt x="36233" y="20109"/>
                    <a:pt x="19982" y="30664"/>
                  </a:cubicBezTo>
                  <a:cubicBezTo>
                    <a:pt x="19982" y="30664"/>
                    <a:pt x="27236" y="29053"/>
                    <a:pt x="31418" y="24207"/>
                  </a:cubicBezTo>
                  <a:lnTo>
                    <a:pt x="31418" y="24207"/>
                  </a:lnTo>
                  <a:cubicBezTo>
                    <a:pt x="31418" y="24208"/>
                    <a:pt x="26089" y="43217"/>
                    <a:pt x="13543" y="54610"/>
                  </a:cubicBezTo>
                  <a:cubicBezTo>
                    <a:pt x="13543" y="54610"/>
                    <a:pt x="20851" y="51635"/>
                    <a:pt x="26035" y="44701"/>
                  </a:cubicBezTo>
                  <a:lnTo>
                    <a:pt x="26035" y="44701"/>
                  </a:lnTo>
                  <a:cubicBezTo>
                    <a:pt x="26034" y="44702"/>
                    <a:pt x="20808" y="63856"/>
                    <a:pt x="18660" y="74423"/>
                  </a:cubicBezTo>
                  <a:cubicBezTo>
                    <a:pt x="16512" y="84990"/>
                    <a:pt x="5124" y="100180"/>
                    <a:pt x="0" y="105961"/>
                  </a:cubicBezTo>
                  <a:lnTo>
                    <a:pt x="14864" y="97211"/>
                  </a:lnTo>
                  <a:cubicBezTo>
                    <a:pt x="14864" y="97211"/>
                    <a:pt x="17200" y="94755"/>
                    <a:pt x="20265" y="91514"/>
                  </a:cubicBezTo>
                  <a:cubicBezTo>
                    <a:pt x="17061" y="67423"/>
                    <a:pt x="31176" y="53307"/>
                    <a:pt x="32432" y="27532"/>
                  </a:cubicBezTo>
                  <a:cubicBezTo>
                    <a:pt x="32432" y="27532"/>
                    <a:pt x="38485" y="14430"/>
                    <a:pt x="39589" y="4521"/>
                  </a:cubicBezTo>
                  <a:cubicBezTo>
                    <a:pt x="39764" y="2952"/>
                    <a:pt x="39855" y="1443"/>
                    <a:pt x="39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202200" y="4217375"/>
              <a:ext cx="696050" cy="347275"/>
            </a:xfrm>
            <a:custGeom>
              <a:avLst/>
              <a:gdLst/>
              <a:ahLst/>
              <a:cxnLst/>
              <a:rect l="l" t="t" r="r" b="b"/>
              <a:pathLst>
                <a:path w="27842" h="13891" extrusionOk="0">
                  <a:moveTo>
                    <a:pt x="22987" y="1"/>
                  </a:moveTo>
                  <a:lnTo>
                    <a:pt x="22987" y="1"/>
                  </a:lnTo>
                  <a:cubicBezTo>
                    <a:pt x="22986" y="1"/>
                    <a:pt x="10818" y="5288"/>
                    <a:pt x="6704" y="5288"/>
                  </a:cubicBezTo>
                  <a:cubicBezTo>
                    <a:pt x="6620" y="5288"/>
                    <a:pt x="6540" y="5286"/>
                    <a:pt x="6463" y="5281"/>
                  </a:cubicBezTo>
                  <a:cubicBezTo>
                    <a:pt x="2686" y="5070"/>
                    <a:pt x="3042" y="2318"/>
                    <a:pt x="3060" y="2215"/>
                  </a:cubicBezTo>
                  <a:lnTo>
                    <a:pt x="3060" y="2215"/>
                  </a:lnTo>
                  <a:cubicBezTo>
                    <a:pt x="2082" y="5637"/>
                    <a:pt x="1050" y="8950"/>
                    <a:pt x="0" y="12095"/>
                  </a:cubicBezTo>
                  <a:cubicBezTo>
                    <a:pt x="1949" y="12583"/>
                    <a:pt x="6988" y="13784"/>
                    <a:pt x="9879" y="13869"/>
                  </a:cubicBezTo>
                  <a:cubicBezTo>
                    <a:pt x="10343" y="13883"/>
                    <a:pt x="10822" y="13890"/>
                    <a:pt x="11311" y="13890"/>
                  </a:cubicBezTo>
                  <a:cubicBezTo>
                    <a:pt x="14658" y="13890"/>
                    <a:pt x="18458" y="13569"/>
                    <a:pt x="20669" y="13211"/>
                  </a:cubicBezTo>
                  <a:lnTo>
                    <a:pt x="20663" y="13211"/>
                  </a:lnTo>
                  <a:cubicBezTo>
                    <a:pt x="22874" y="12853"/>
                    <a:pt x="27842" y="6172"/>
                    <a:pt x="25372" y="6172"/>
                  </a:cubicBezTo>
                  <a:cubicBezTo>
                    <a:pt x="25010" y="6172"/>
                    <a:pt x="24487" y="6316"/>
                    <a:pt x="23771" y="6645"/>
                  </a:cubicBezTo>
                  <a:cubicBezTo>
                    <a:pt x="21510" y="7686"/>
                    <a:pt x="18930" y="8093"/>
                    <a:pt x="16915" y="8093"/>
                  </a:cubicBezTo>
                  <a:cubicBezTo>
                    <a:pt x="13951" y="8093"/>
                    <a:pt x="12210" y="7211"/>
                    <a:pt x="14502" y="6162"/>
                  </a:cubicBezTo>
                  <a:cubicBezTo>
                    <a:pt x="18352" y="4400"/>
                    <a:pt x="22987" y="1"/>
                    <a:pt x="22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806875" y="1192975"/>
              <a:ext cx="810050" cy="456550"/>
            </a:xfrm>
            <a:custGeom>
              <a:avLst/>
              <a:gdLst/>
              <a:ahLst/>
              <a:cxnLst/>
              <a:rect l="l" t="t" r="r" b="b"/>
              <a:pathLst>
                <a:path w="32402" h="18262" extrusionOk="0">
                  <a:moveTo>
                    <a:pt x="32402" y="1"/>
                  </a:moveTo>
                  <a:cubicBezTo>
                    <a:pt x="32401" y="2"/>
                    <a:pt x="27888" y="16648"/>
                    <a:pt x="17318" y="16648"/>
                  </a:cubicBezTo>
                  <a:cubicBezTo>
                    <a:pt x="12729" y="16648"/>
                    <a:pt x="6999" y="13511"/>
                    <a:pt x="1" y="4515"/>
                  </a:cubicBezTo>
                  <a:lnTo>
                    <a:pt x="1" y="4515"/>
                  </a:lnTo>
                  <a:cubicBezTo>
                    <a:pt x="3661" y="12573"/>
                    <a:pt x="9806" y="18262"/>
                    <a:pt x="17186" y="18262"/>
                  </a:cubicBezTo>
                  <a:cubicBezTo>
                    <a:pt x="18628" y="18262"/>
                    <a:pt x="20116" y="18045"/>
                    <a:pt x="21642" y="17587"/>
                  </a:cubicBezTo>
                  <a:cubicBezTo>
                    <a:pt x="30977" y="14781"/>
                    <a:pt x="32402" y="2"/>
                    <a:pt x="3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2940275" y="5139350"/>
              <a:ext cx="1673200" cy="246100"/>
            </a:xfrm>
            <a:custGeom>
              <a:avLst/>
              <a:gdLst/>
              <a:ahLst/>
              <a:cxnLst/>
              <a:rect l="l" t="t" r="r" b="b"/>
              <a:pathLst>
                <a:path w="66928" h="9844" extrusionOk="0">
                  <a:moveTo>
                    <a:pt x="942" y="1"/>
                  </a:moveTo>
                  <a:cubicBezTo>
                    <a:pt x="333" y="598"/>
                    <a:pt x="1" y="1226"/>
                    <a:pt x="1" y="1872"/>
                  </a:cubicBezTo>
                  <a:cubicBezTo>
                    <a:pt x="1" y="6277"/>
                    <a:pt x="14985" y="9844"/>
                    <a:pt x="33464" y="9844"/>
                  </a:cubicBezTo>
                  <a:cubicBezTo>
                    <a:pt x="51949" y="9844"/>
                    <a:pt x="66927" y="6277"/>
                    <a:pt x="66927" y="1872"/>
                  </a:cubicBezTo>
                  <a:cubicBezTo>
                    <a:pt x="66927" y="1226"/>
                    <a:pt x="66601" y="598"/>
                    <a:pt x="65992" y="1"/>
                  </a:cubicBezTo>
                  <a:cubicBezTo>
                    <a:pt x="62449" y="3495"/>
                    <a:pt x="49239" y="6096"/>
                    <a:pt x="33464" y="6096"/>
                  </a:cubicBezTo>
                  <a:cubicBezTo>
                    <a:pt x="17695" y="6096"/>
                    <a:pt x="4485" y="3495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125725" y="4397800"/>
              <a:ext cx="1302425" cy="259850"/>
            </a:xfrm>
            <a:custGeom>
              <a:avLst/>
              <a:gdLst/>
              <a:ahLst/>
              <a:cxnLst/>
              <a:rect l="l" t="t" r="r" b="b"/>
              <a:pathLst>
                <a:path w="52097" h="10394" extrusionOk="0">
                  <a:moveTo>
                    <a:pt x="3569" y="1"/>
                  </a:moveTo>
                  <a:cubicBezTo>
                    <a:pt x="1943" y="1"/>
                    <a:pt x="1" y="5643"/>
                    <a:pt x="1134" y="6338"/>
                  </a:cubicBezTo>
                  <a:cubicBezTo>
                    <a:pt x="5014" y="8710"/>
                    <a:pt x="14706" y="10393"/>
                    <a:pt x="26046" y="10393"/>
                  </a:cubicBezTo>
                  <a:cubicBezTo>
                    <a:pt x="37391" y="10393"/>
                    <a:pt x="47083" y="8716"/>
                    <a:pt x="50964" y="6338"/>
                  </a:cubicBezTo>
                  <a:cubicBezTo>
                    <a:pt x="52097" y="5643"/>
                    <a:pt x="50154" y="1"/>
                    <a:pt x="48529" y="1"/>
                  </a:cubicBezTo>
                  <a:cubicBezTo>
                    <a:pt x="48475" y="1"/>
                    <a:pt x="48422" y="7"/>
                    <a:pt x="48369" y="19"/>
                  </a:cubicBezTo>
                  <a:cubicBezTo>
                    <a:pt x="43499" y="1570"/>
                    <a:pt x="34821" y="2783"/>
                    <a:pt x="26046" y="2783"/>
                  </a:cubicBezTo>
                  <a:cubicBezTo>
                    <a:pt x="17277" y="2783"/>
                    <a:pt x="8599" y="1570"/>
                    <a:pt x="3729" y="19"/>
                  </a:cubicBezTo>
                  <a:cubicBezTo>
                    <a:pt x="3676" y="7"/>
                    <a:pt x="36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3154075" y="4397800"/>
              <a:ext cx="1274225" cy="164050"/>
            </a:xfrm>
            <a:custGeom>
              <a:avLst/>
              <a:gdLst/>
              <a:ahLst/>
              <a:cxnLst/>
              <a:rect l="l" t="t" r="r" b="b"/>
              <a:pathLst>
                <a:path w="50969" h="6562" extrusionOk="0">
                  <a:moveTo>
                    <a:pt x="2434" y="0"/>
                  </a:moveTo>
                  <a:cubicBezTo>
                    <a:pt x="1521" y="0"/>
                    <a:pt x="513" y="1779"/>
                    <a:pt x="0" y="3465"/>
                  </a:cubicBezTo>
                  <a:cubicBezTo>
                    <a:pt x="509" y="2480"/>
                    <a:pt x="1146" y="1733"/>
                    <a:pt x="1732" y="1733"/>
                  </a:cubicBezTo>
                  <a:cubicBezTo>
                    <a:pt x="1785" y="1733"/>
                    <a:pt x="1837" y="1739"/>
                    <a:pt x="1889" y="1751"/>
                  </a:cubicBezTo>
                  <a:cubicBezTo>
                    <a:pt x="6765" y="3308"/>
                    <a:pt x="15443" y="4515"/>
                    <a:pt x="24212" y="4515"/>
                  </a:cubicBezTo>
                  <a:cubicBezTo>
                    <a:pt x="32986" y="4515"/>
                    <a:pt x="41659" y="3308"/>
                    <a:pt x="46535" y="1751"/>
                  </a:cubicBezTo>
                  <a:cubicBezTo>
                    <a:pt x="46587" y="1739"/>
                    <a:pt x="46640" y="1733"/>
                    <a:pt x="46694" y="1733"/>
                  </a:cubicBezTo>
                  <a:cubicBezTo>
                    <a:pt x="47860" y="1733"/>
                    <a:pt x="49195" y="4663"/>
                    <a:pt x="49425" y="6561"/>
                  </a:cubicBezTo>
                  <a:cubicBezTo>
                    <a:pt x="49564" y="6483"/>
                    <a:pt x="49709" y="6410"/>
                    <a:pt x="49830" y="6338"/>
                  </a:cubicBezTo>
                  <a:cubicBezTo>
                    <a:pt x="50969" y="5643"/>
                    <a:pt x="49021" y="1"/>
                    <a:pt x="47395" y="1"/>
                  </a:cubicBezTo>
                  <a:cubicBezTo>
                    <a:pt x="47341" y="1"/>
                    <a:pt x="47288" y="7"/>
                    <a:pt x="47235" y="19"/>
                  </a:cubicBezTo>
                  <a:cubicBezTo>
                    <a:pt x="42365" y="1570"/>
                    <a:pt x="33687" y="2783"/>
                    <a:pt x="24912" y="2783"/>
                  </a:cubicBezTo>
                  <a:cubicBezTo>
                    <a:pt x="16143" y="2783"/>
                    <a:pt x="7465" y="1570"/>
                    <a:pt x="2595" y="19"/>
                  </a:cubicBezTo>
                  <a:cubicBezTo>
                    <a:pt x="2542" y="7"/>
                    <a:pt x="248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961650" y="4860725"/>
              <a:ext cx="1630575" cy="325425"/>
            </a:xfrm>
            <a:custGeom>
              <a:avLst/>
              <a:gdLst/>
              <a:ahLst/>
              <a:cxnLst/>
              <a:rect l="l" t="t" r="r" b="b"/>
              <a:pathLst>
                <a:path w="65223" h="13017" extrusionOk="0">
                  <a:moveTo>
                    <a:pt x="4469" y="0"/>
                  </a:moveTo>
                  <a:cubicBezTo>
                    <a:pt x="2439" y="0"/>
                    <a:pt x="1" y="7071"/>
                    <a:pt x="1415" y="7935"/>
                  </a:cubicBezTo>
                  <a:cubicBezTo>
                    <a:pt x="6279" y="10911"/>
                    <a:pt x="18415" y="13017"/>
                    <a:pt x="32609" y="13017"/>
                  </a:cubicBezTo>
                  <a:cubicBezTo>
                    <a:pt x="46809" y="13017"/>
                    <a:pt x="58945" y="10911"/>
                    <a:pt x="63803" y="7935"/>
                  </a:cubicBezTo>
                  <a:cubicBezTo>
                    <a:pt x="65223" y="7071"/>
                    <a:pt x="62785" y="0"/>
                    <a:pt x="60755" y="0"/>
                  </a:cubicBezTo>
                  <a:cubicBezTo>
                    <a:pt x="60688" y="0"/>
                    <a:pt x="60622" y="8"/>
                    <a:pt x="60556" y="24"/>
                  </a:cubicBezTo>
                  <a:cubicBezTo>
                    <a:pt x="54455" y="1973"/>
                    <a:pt x="43592" y="3488"/>
                    <a:pt x="32609" y="3488"/>
                  </a:cubicBezTo>
                  <a:cubicBezTo>
                    <a:pt x="21631" y="3488"/>
                    <a:pt x="10769" y="1973"/>
                    <a:pt x="4668" y="24"/>
                  </a:cubicBezTo>
                  <a:cubicBezTo>
                    <a:pt x="4602" y="8"/>
                    <a:pt x="4536" y="0"/>
                    <a:pt x="4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011200" y="4860725"/>
              <a:ext cx="1581025" cy="206400"/>
            </a:xfrm>
            <a:custGeom>
              <a:avLst/>
              <a:gdLst/>
              <a:ahLst/>
              <a:cxnLst/>
              <a:rect l="l" t="t" r="r" b="b"/>
              <a:pathLst>
                <a:path w="63241" h="8256" extrusionOk="0">
                  <a:moveTo>
                    <a:pt x="58773" y="0"/>
                  </a:moveTo>
                  <a:cubicBezTo>
                    <a:pt x="58706" y="0"/>
                    <a:pt x="58640" y="8"/>
                    <a:pt x="58574" y="24"/>
                  </a:cubicBezTo>
                  <a:cubicBezTo>
                    <a:pt x="52473" y="1973"/>
                    <a:pt x="41610" y="3488"/>
                    <a:pt x="30627" y="3488"/>
                  </a:cubicBezTo>
                  <a:cubicBezTo>
                    <a:pt x="19649" y="3488"/>
                    <a:pt x="8787" y="1973"/>
                    <a:pt x="2686" y="24"/>
                  </a:cubicBezTo>
                  <a:cubicBezTo>
                    <a:pt x="2620" y="8"/>
                    <a:pt x="2555" y="1"/>
                    <a:pt x="2489" y="1"/>
                  </a:cubicBezTo>
                  <a:cubicBezTo>
                    <a:pt x="1623" y="1"/>
                    <a:pt x="684" y="1282"/>
                    <a:pt x="0" y="2818"/>
                  </a:cubicBezTo>
                  <a:cubicBezTo>
                    <a:pt x="483" y="2165"/>
                    <a:pt x="1003" y="1737"/>
                    <a:pt x="1503" y="1737"/>
                  </a:cubicBezTo>
                  <a:cubicBezTo>
                    <a:pt x="1571" y="1737"/>
                    <a:pt x="1640" y="1745"/>
                    <a:pt x="1708" y="1762"/>
                  </a:cubicBezTo>
                  <a:cubicBezTo>
                    <a:pt x="7809" y="3705"/>
                    <a:pt x="18666" y="5220"/>
                    <a:pt x="29649" y="5220"/>
                  </a:cubicBezTo>
                  <a:cubicBezTo>
                    <a:pt x="40633" y="5220"/>
                    <a:pt x="51489" y="3705"/>
                    <a:pt x="57591" y="1762"/>
                  </a:cubicBezTo>
                  <a:cubicBezTo>
                    <a:pt x="57658" y="1745"/>
                    <a:pt x="57725" y="1737"/>
                    <a:pt x="57793" y="1737"/>
                  </a:cubicBezTo>
                  <a:cubicBezTo>
                    <a:pt x="59362" y="1737"/>
                    <a:pt x="61167" y="5936"/>
                    <a:pt x="61260" y="8255"/>
                  </a:cubicBezTo>
                  <a:cubicBezTo>
                    <a:pt x="61459" y="8153"/>
                    <a:pt x="61646" y="8044"/>
                    <a:pt x="61821" y="7935"/>
                  </a:cubicBezTo>
                  <a:cubicBezTo>
                    <a:pt x="63241" y="7071"/>
                    <a:pt x="60803" y="0"/>
                    <a:pt x="58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890500" y="1366025"/>
              <a:ext cx="714100" cy="2750900"/>
            </a:xfrm>
            <a:custGeom>
              <a:avLst/>
              <a:gdLst/>
              <a:ahLst/>
              <a:cxnLst/>
              <a:rect l="l" t="t" r="r" b="b"/>
              <a:pathLst>
                <a:path w="28564" h="110036" extrusionOk="0">
                  <a:moveTo>
                    <a:pt x="386" y="1"/>
                  </a:moveTo>
                  <a:lnTo>
                    <a:pt x="386" y="1"/>
                  </a:lnTo>
                  <a:cubicBezTo>
                    <a:pt x="109" y="2940"/>
                    <a:pt x="0" y="6633"/>
                    <a:pt x="453" y="10689"/>
                  </a:cubicBezTo>
                  <a:cubicBezTo>
                    <a:pt x="1557" y="20598"/>
                    <a:pt x="7610" y="33700"/>
                    <a:pt x="7610" y="33700"/>
                  </a:cubicBezTo>
                  <a:cubicBezTo>
                    <a:pt x="8932" y="60778"/>
                    <a:pt x="24453" y="74979"/>
                    <a:pt x="19167" y="101393"/>
                  </a:cubicBezTo>
                  <a:cubicBezTo>
                    <a:pt x="18587" y="104302"/>
                    <a:pt x="17918" y="107193"/>
                    <a:pt x="17206" y="110035"/>
                  </a:cubicBezTo>
                  <a:cubicBezTo>
                    <a:pt x="20199" y="106783"/>
                    <a:pt x="23041" y="103560"/>
                    <a:pt x="23150" y="102938"/>
                  </a:cubicBezTo>
                  <a:cubicBezTo>
                    <a:pt x="23385" y="101605"/>
                    <a:pt x="28563" y="86368"/>
                    <a:pt x="28563" y="86366"/>
                  </a:cubicBezTo>
                  <a:lnTo>
                    <a:pt x="28563" y="86366"/>
                  </a:lnTo>
                  <a:cubicBezTo>
                    <a:pt x="28563" y="86367"/>
                    <a:pt x="26645" y="89650"/>
                    <a:pt x="25093" y="89650"/>
                  </a:cubicBezTo>
                  <a:cubicBezTo>
                    <a:pt x="24028" y="89650"/>
                    <a:pt x="23135" y="88106"/>
                    <a:pt x="23150" y="82902"/>
                  </a:cubicBezTo>
                  <a:cubicBezTo>
                    <a:pt x="23168" y="75154"/>
                    <a:pt x="27187" y="73657"/>
                    <a:pt x="23669" y="69909"/>
                  </a:cubicBezTo>
                  <a:cubicBezTo>
                    <a:pt x="19699" y="65694"/>
                    <a:pt x="13724" y="54905"/>
                    <a:pt x="16032" y="54905"/>
                  </a:cubicBezTo>
                  <a:cubicBezTo>
                    <a:pt x="16110" y="54905"/>
                    <a:pt x="16197" y="54918"/>
                    <a:pt x="16294" y="54943"/>
                  </a:cubicBezTo>
                  <a:cubicBezTo>
                    <a:pt x="18804" y="55591"/>
                    <a:pt x="26352" y="60806"/>
                    <a:pt x="27762" y="60806"/>
                  </a:cubicBezTo>
                  <a:cubicBezTo>
                    <a:pt x="28020" y="60806"/>
                    <a:pt x="28072" y="60632"/>
                    <a:pt x="27851" y="60223"/>
                  </a:cubicBezTo>
                  <a:cubicBezTo>
                    <a:pt x="26451" y="57642"/>
                    <a:pt x="10602" y="42924"/>
                    <a:pt x="12614" y="42924"/>
                  </a:cubicBezTo>
                  <a:cubicBezTo>
                    <a:pt x="12657" y="42924"/>
                    <a:pt x="12709" y="42931"/>
                    <a:pt x="12770" y="42945"/>
                  </a:cubicBezTo>
                  <a:cubicBezTo>
                    <a:pt x="15105" y="43482"/>
                    <a:pt x="24335" y="50694"/>
                    <a:pt x="26093" y="50694"/>
                  </a:cubicBezTo>
                  <a:cubicBezTo>
                    <a:pt x="26489" y="50694"/>
                    <a:pt x="26506" y="50328"/>
                    <a:pt x="25980" y="49439"/>
                  </a:cubicBezTo>
                  <a:cubicBezTo>
                    <a:pt x="23145" y="44636"/>
                    <a:pt x="10145" y="32484"/>
                    <a:pt x="11945" y="32484"/>
                  </a:cubicBezTo>
                  <a:cubicBezTo>
                    <a:pt x="11961" y="32484"/>
                    <a:pt x="11979" y="32485"/>
                    <a:pt x="11997" y="32487"/>
                  </a:cubicBezTo>
                  <a:cubicBezTo>
                    <a:pt x="13896" y="32684"/>
                    <a:pt x="26112" y="41937"/>
                    <a:pt x="28125" y="41937"/>
                  </a:cubicBezTo>
                  <a:cubicBezTo>
                    <a:pt x="28332" y="41937"/>
                    <a:pt x="28431" y="41839"/>
                    <a:pt x="28400" y="41624"/>
                  </a:cubicBezTo>
                  <a:cubicBezTo>
                    <a:pt x="28068" y="39312"/>
                    <a:pt x="24109" y="36886"/>
                    <a:pt x="9909" y="22819"/>
                  </a:cubicBezTo>
                  <a:cubicBezTo>
                    <a:pt x="1624" y="14617"/>
                    <a:pt x="169" y="5873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923550" y="1192975"/>
              <a:ext cx="806175" cy="555725"/>
            </a:xfrm>
            <a:custGeom>
              <a:avLst/>
              <a:gdLst/>
              <a:ahLst/>
              <a:cxnLst/>
              <a:rect l="l" t="t" r="r" b="b"/>
              <a:pathLst>
                <a:path w="32247" h="22229" extrusionOk="0">
                  <a:moveTo>
                    <a:pt x="235" y="1"/>
                  </a:moveTo>
                  <a:cubicBezTo>
                    <a:pt x="235" y="2"/>
                    <a:pt x="0" y="19071"/>
                    <a:pt x="11973" y="21799"/>
                  </a:cubicBezTo>
                  <a:cubicBezTo>
                    <a:pt x="13260" y="22092"/>
                    <a:pt x="14507" y="22228"/>
                    <a:pt x="15705" y="22228"/>
                  </a:cubicBezTo>
                  <a:cubicBezTo>
                    <a:pt x="25650" y="22228"/>
                    <a:pt x="32246" y="12822"/>
                    <a:pt x="30512" y="5179"/>
                  </a:cubicBezTo>
                  <a:lnTo>
                    <a:pt x="30512" y="5179"/>
                  </a:lnTo>
                  <a:cubicBezTo>
                    <a:pt x="29975" y="14616"/>
                    <a:pt x="22853" y="20704"/>
                    <a:pt x="15839" y="20704"/>
                  </a:cubicBezTo>
                  <a:cubicBezTo>
                    <a:pt x="14183" y="20704"/>
                    <a:pt x="12533" y="20365"/>
                    <a:pt x="10977" y="19651"/>
                  </a:cubicBezTo>
                  <a:cubicBezTo>
                    <a:pt x="2836" y="15909"/>
                    <a:pt x="235" y="2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940275" y="1430600"/>
              <a:ext cx="977225" cy="3971000"/>
            </a:xfrm>
            <a:custGeom>
              <a:avLst/>
              <a:gdLst/>
              <a:ahLst/>
              <a:cxnLst/>
              <a:rect l="l" t="t" r="r" b="b"/>
              <a:pathLst>
                <a:path w="39089" h="158840" extrusionOk="0">
                  <a:moveTo>
                    <a:pt x="170" y="1"/>
                  </a:moveTo>
                  <a:cubicBezTo>
                    <a:pt x="152" y="248"/>
                    <a:pt x="133" y="496"/>
                    <a:pt x="115" y="749"/>
                  </a:cubicBezTo>
                  <a:cubicBezTo>
                    <a:pt x="109" y="797"/>
                    <a:pt x="109" y="852"/>
                    <a:pt x="103" y="900"/>
                  </a:cubicBezTo>
                  <a:cubicBezTo>
                    <a:pt x="85" y="1250"/>
                    <a:pt x="61" y="1606"/>
                    <a:pt x="49" y="1968"/>
                  </a:cubicBezTo>
                  <a:cubicBezTo>
                    <a:pt x="49" y="1998"/>
                    <a:pt x="43" y="2029"/>
                    <a:pt x="43" y="2059"/>
                  </a:cubicBezTo>
                  <a:cubicBezTo>
                    <a:pt x="31" y="2409"/>
                    <a:pt x="19" y="2771"/>
                    <a:pt x="13" y="3139"/>
                  </a:cubicBezTo>
                  <a:cubicBezTo>
                    <a:pt x="13" y="3181"/>
                    <a:pt x="13" y="3217"/>
                    <a:pt x="13" y="3260"/>
                  </a:cubicBezTo>
                  <a:cubicBezTo>
                    <a:pt x="7" y="3634"/>
                    <a:pt x="1" y="4014"/>
                    <a:pt x="7" y="4400"/>
                  </a:cubicBezTo>
                  <a:cubicBezTo>
                    <a:pt x="7" y="4473"/>
                    <a:pt x="7" y="4545"/>
                    <a:pt x="7" y="4618"/>
                  </a:cubicBezTo>
                  <a:cubicBezTo>
                    <a:pt x="7" y="5010"/>
                    <a:pt x="19" y="5408"/>
                    <a:pt x="31" y="5819"/>
                  </a:cubicBezTo>
                  <a:cubicBezTo>
                    <a:pt x="31" y="5843"/>
                    <a:pt x="31" y="5873"/>
                    <a:pt x="31" y="5897"/>
                  </a:cubicBezTo>
                  <a:cubicBezTo>
                    <a:pt x="49" y="6283"/>
                    <a:pt x="67" y="6675"/>
                    <a:pt x="91" y="7074"/>
                  </a:cubicBezTo>
                  <a:cubicBezTo>
                    <a:pt x="91" y="7146"/>
                    <a:pt x="97" y="7219"/>
                    <a:pt x="103" y="7291"/>
                  </a:cubicBezTo>
                  <a:cubicBezTo>
                    <a:pt x="127" y="7695"/>
                    <a:pt x="158" y="8112"/>
                    <a:pt x="194" y="8528"/>
                  </a:cubicBezTo>
                  <a:cubicBezTo>
                    <a:pt x="200" y="8613"/>
                    <a:pt x="206" y="8691"/>
                    <a:pt x="218" y="8776"/>
                  </a:cubicBezTo>
                  <a:cubicBezTo>
                    <a:pt x="260" y="9210"/>
                    <a:pt x="302" y="9645"/>
                    <a:pt x="357" y="10091"/>
                  </a:cubicBezTo>
                  <a:cubicBezTo>
                    <a:pt x="755" y="13386"/>
                    <a:pt x="1721" y="17049"/>
                    <a:pt x="2825" y="20429"/>
                  </a:cubicBezTo>
                  <a:cubicBezTo>
                    <a:pt x="2988" y="20942"/>
                    <a:pt x="3157" y="21449"/>
                    <a:pt x="3332" y="21944"/>
                  </a:cubicBezTo>
                  <a:cubicBezTo>
                    <a:pt x="3465" y="22342"/>
                    <a:pt x="3603" y="22734"/>
                    <a:pt x="3742" y="23121"/>
                  </a:cubicBezTo>
                  <a:cubicBezTo>
                    <a:pt x="3947" y="23700"/>
                    <a:pt x="4159" y="24261"/>
                    <a:pt x="4364" y="24810"/>
                  </a:cubicBezTo>
                  <a:cubicBezTo>
                    <a:pt x="4466" y="25082"/>
                    <a:pt x="4569" y="25347"/>
                    <a:pt x="4672" y="25613"/>
                  </a:cubicBezTo>
                  <a:cubicBezTo>
                    <a:pt x="4871" y="26138"/>
                    <a:pt x="5070" y="26639"/>
                    <a:pt x="5263" y="27122"/>
                  </a:cubicBezTo>
                  <a:cubicBezTo>
                    <a:pt x="5360" y="27363"/>
                    <a:pt x="5456" y="27599"/>
                    <a:pt x="5547" y="27822"/>
                  </a:cubicBezTo>
                  <a:cubicBezTo>
                    <a:pt x="5734" y="28280"/>
                    <a:pt x="5909" y="28709"/>
                    <a:pt x="6078" y="29107"/>
                  </a:cubicBezTo>
                  <a:cubicBezTo>
                    <a:pt x="6917" y="31093"/>
                    <a:pt x="7502" y="32330"/>
                    <a:pt x="7502" y="32330"/>
                  </a:cubicBezTo>
                  <a:cubicBezTo>
                    <a:pt x="9035" y="58576"/>
                    <a:pt x="24212" y="72196"/>
                    <a:pt x="19330" y="97863"/>
                  </a:cubicBezTo>
                  <a:cubicBezTo>
                    <a:pt x="19071" y="99227"/>
                    <a:pt x="18787" y="100585"/>
                    <a:pt x="18497" y="101943"/>
                  </a:cubicBezTo>
                  <a:cubicBezTo>
                    <a:pt x="18479" y="102015"/>
                    <a:pt x="18467" y="102087"/>
                    <a:pt x="18449" y="102160"/>
                  </a:cubicBezTo>
                  <a:cubicBezTo>
                    <a:pt x="18147" y="103530"/>
                    <a:pt x="17834" y="104894"/>
                    <a:pt x="17508" y="106251"/>
                  </a:cubicBezTo>
                  <a:cubicBezTo>
                    <a:pt x="17423" y="106589"/>
                    <a:pt x="17345" y="106933"/>
                    <a:pt x="17260" y="107271"/>
                  </a:cubicBezTo>
                  <a:cubicBezTo>
                    <a:pt x="17182" y="107585"/>
                    <a:pt x="17103" y="107893"/>
                    <a:pt x="17019" y="108207"/>
                  </a:cubicBezTo>
                  <a:cubicBezTo>
                    <a:pt x="16995" y="108303"/>
                    <a:pt x="16977" y="108394"/>
                    <a:pt x="16947" y="108490"/>
                  </a:cubicBezTo>
                  <a:cubicBezTo>
                    <a:pt x="16621" y="109776"/>
                    <a:pt x="16283" y="111049"/>
                    <a:pt x="15939" y="112304"/>
                  </a:cubicBezTo>
                  <a:cubicBezTo>
                    <a:pt x="15915" y="112395"/>
                    <a:pt x="15890" y="112479"/>
                    <a:pt x="15866" y="112570"/>
                  </a:cubicBezTo>
                  <a:cubicBezTo>
                    <a:pt x="15679" y="113246"/>
                    <a:pt x="15492" y="113916"/>
                    <a:pt x="15299" y="114580"/>
                  </a:cubicBezTo>
                  <a:cubicBezTo>
                    <a:pt x="15269" y="114688"/>
                    <a:pt x="15239" y="114791"/>
                    <a:pt x="15208" y="114899"/>
                  </a:cubicBezTo>
                  <a:cubicBezTo>
                    <a:pt x="15202" y="114918"/>
                    <a:pt x="15196" y="114930"/>
                    <a:pt x="15196" y="114948"/>
                  </a:cubicBezTo>
                  <a:cubicBezTo>
                    <a:pt x="14979" y="115690"/>
                    <a:pt x="14762" y="116420"/>
                    <a:pt x="14551" y="117144"/>
                  </a:cubicBezTo>
                  <a:cubicBezTo>
                    <a:pt x="14527" y="117217"/>
                    <a:pt x="14502" y="117289"/>
                    <a:pt x="14484" y="117362"/>
                  </a:cubicBezTo>
                  <a:cubicBezTo>
                    <a:pt x="14472" y="117386"/>
                    <a:pt x="14466" y="117410"/>
                    <a:pt x="14460" y="117434"/>
                  </a:cubicBezTo>
                  <a:cubicBezTo>
                    <a:pt x="14189" y="117362"/>
                    <a:pt x="13917" y="117283"/>
                    <a:pt x="13664" y="117205"/>
                  </a:cubicBezTo>
                  <a:cubicBezTo>
                    <a:pt x="13621" y="117194"/>
                    <a:pt x="13579" y="117189"/>
                    <a:pt x="13537" y="117189"/>
                  </a:cubicBezTo>
                  <a:cubicBezTo>
                    <a:pt x="13488" y="117189"/>
                    <a:pt x="13438" y="117195"/>
                    <a:pt x="13386" y="117205"/>
                  </a:cubicBezTo>
                  <a:cubicBezTo>
                    <a:pt x="13374" y="117211"/>
                    <a:pt x="13362" y="117211"/>
                    <a:pt x="13344" y="117211"/>
                  </a:cubicBezTo>
                  <a:cubicBezTo>
                    <a:pt x="13253" y="117235"/>
                    <a:pt x="13169" y="117271"/>
                    <a:pt x="13078" y="117325"/>
                  </a:cubicBezTo>
                  <a:cubicBezTo>
                    <a:pt x="13060" y="117338"/>
                    <a:pt x="13042" y="117344"/>
                    <a:pt x="13024" y="117356"/>
                  </a:cubicBezTo>
                  <a:cubicBezTo>
                    <a:pt x="12933" y="117416"/>
                    <a:pt x="12849" y="117482"/>
                    <a:pt x="12758" y="117567"/>
                  </a:cubicBezTo>
                  <a:cubicBezTo>
                    <a:pt x="12746" y="117579"/>
                    <a:pt x="12728" y="117597"/>
                    <a:pt x="12716" y="117609"/>
                  </a:cubicBezTo>
                  <a:cubicBezTo>
                    <a:pt x="12632" y="117694"/>
                    <a:pt x="12547" y="117784"/>
                    <a:pt x="12469" y="117887"/>
                  </a:cubicBezTo>
                  <a:cubicBezTo>
                    <a:pt x="12457" y="117899"/>
                    <a:pt x="12445" y="117911"/>
                    <a:pt x="12432" y="117929"/>
                  </a:cubicBezTo>
                  <a:cubicBezTo>
                    <a:pt x="12354" y="118032"/>
                    <a:pt x="12276" y="118146"/>
                    <a:pt x="12197" y="118267"/>
                  </a:cubicBezTo>
                  <a:cubicBezTo>
                    <a:pt x="12173" y="118303"/>
                    <a:pt x="12149" y="118339"/>
                    <a:pt x="12125" y="118382"/>
                  </a:cubicBezTo>
                  <a:cubicBezTo>
                    <a:pt x="12052" y="118496"/>
                    <a:pt x="11986" y="118611"/>
                    <a:pt x="11919" y="118738"/>
                  </a:cubicBezTo>
                  <a:cubicBezTo>
                    <a:pt x="11889" y="118792"/>
                    <a:pt x="11859" y="118852"/>
                    <a:pt x="11835" y="118913"/>
                  </a:cubicBezTo>
                  <a:cubicBezTo>
                    <a:pt x="11781" y="119009"/>
                    <a:pt x="11732" y="119112"/>
                    <a:pt x="11684" y="119214"/>
                  </a:cubicBezTo>
                  <a:cubicBezTo>
                    <a:pt x="11642" y="119311"/>
                    <a:pt x="11606" y="119401"/>
                    <a:pt x="11563" y="119492"/>
                  </a:cubicBezTo>
                  <a:cubicBezTo>
                    <a:pt x="11533" y="119564"/>
                    <a:pt x="11509" y="119637"/>
                    <a:pt x="11479" y="119709"/>
                  </a:cubicBezTo>
                  <a:cubicBezTo>
                    <a:pt x="11425" y="119842"/>
                    <a:pt x="11376" y="119975"/>
                    <a:pt x="11328" y="120114"/>
                  </a:cubicBezTo>
                  <a:cubicBezTo>
                    <a:pt x="11310" y="120174"/>
                    <a:pt x="11286" y="120228"/>
                    <a:pt x="11268" y="120289"/>
                  </a:cubicBezTo>
                  <a:cubicBezTo>
                    <a:pt x="11238" y="120385"/>
                    <a:pt x="11207" y="120476"/>
                    <a:pt x="11183" y="120566"/>
                  </a:cubicBezTo>
                  <a:cubicBezTo>
                    <a:pt x="10803" y="121846"/>
                    <a:pt x="10725" y="123065"/>
                    <a:pt x="11207" y="123354"/>
                  </a:cubicBezTo>
                  <a:cubicBezTo>
                    <a:pt x="11551" y="123566"/>
                    <a:pt x="11962" y="123765"/>
                    <a:pt x="12396" y="123958"/>
                  </a:cubicBezTo>
                  <a:cubicBezTo>
                    <a:pt x="12372" y="124042"/>
                    <a:pt x="12342" y="124121"/>
                    <a:pt x="12318" y="124205"/>
                  </a:cubicBezTo>
                  <a:cubicBezTo>
                    <a:pt x="12221" y="124495"/>
                    <a:pt x="12125" y="124785"/>
                    <a:pt x="12028" y="125074"/>
                  </a:cubicBezTo>
                  <a:cubicBezTo>
                    <a:pt x="11871" y="125545"/>
                    <a:pt x="11708" y="126004"/>
                    <a:pt x="11551" y="126468"/>
                  </a:cubicBezTo>
                  <a:cubicBezTo>
                    <a:pt x="11419" y="126867"/>
                    <a:pt x="11280" y="127259"/>
                    <a:pt x="11141" y="127651"/>
                  </a:cubicBezTo>
                  <a:cubicBezTo>
                    <a:pt x="11020" y="128013"/>
                    <a:pt x="10894" y="128369"/>
                    <a:pt x="10767" y="128719"/>
                  </a:cubicBezTo>
                  <a:cubicBezTo>
                    <a:pt x="10670" y="129009"/>
                    <a:pt x="10568" y="129293"/>
                    <a:pt x="10465" y="129576"/>
                  </a:cubicBezTo>
                  <a:cubicBezTo>
                    <a:pt x="10356" y="129884"/>
                    <a:pt x="10242" y="130198"/>
                    <a:pt x="10133" y="130500"/>
                  </a:cubicBezTo>
                  <a:cubicBezTo>
                    <a:pt x="10031" y="130783"/>
                    <a:pt x="9934" y="131061"/>
                    <a:pt x="9831" y="131339"/>
                  </a:cubicBezTo>
                  <a:cubicBezTo>
                    <a:pt x="9723" y="131628"/>
                    <a:pt x="9614" y="131918"/>
                    <a:pt x="9512" y="132208"/>
                  </a:cubicBezTo>
                  <a:cubicBezTo>
                    <a:pt x="9409" y="132485"/>
                    <a:pt x="9312" y="132757"/>
                    <a:pt x="9210" y="133028"/>
                  </a:cubicBezTo>
                  <a:cubicBezTo>
                    <a:pt x="9107" y="133300"/>
                    <a:pt x="9005" y="133577"/>
                    <a:pt x="8902" y="133849"/>
                  </a:cubicBezTo>
                  <a:cubicBezTo>
                    <a:pt x="8799" y="134115"/>
                    <a:pt x="8703" y="134374"/>
                    <a:pt x="8606" y="134634"/>
                  </a:cubicBezTo>
                  <a:cubicBezTo>
                    <a:pt x="8528" y="134833"/>
                    <a:pt x="8455" y="135026"/>
                    <a:pt x="8383" y="135219"/>
                  </a:cubicBezTo>
                  <a:cubicBezTo>
                    <a:pt x="8323" y="135205"/>
                    <a:pt x="8263" y="135199"/>
                    <a:pt x="8202" y="135199"/>
                  </a:cubicBezTo>
                  <a:cubicBezTo>
                    <a:pt x="8158" y="135199"/>
                    <a:pt x="8114" y="135202"/>
                    <a:pt x="8069" y="135207"/>
                  </a:cubicBezTo>
                  <a:cubicBezTo>
                    <a:pt x="8057" y="135213"/>
                    <a:pt x="8045" y="135213"/>
                    <a:pt x="8033" y="135213"/>
                  </a:cubicBezTo>
                  <a:cubicBezTo>
                    <a:pt x="7930" y="135231"/>
                    <a:pt x="7834" y="135273"/>
                    <a:pt x="7731" y="135322"/>
                  </a:cubicBezTo>
                  <a:cubicBezTo>
                    <a:pt x="7713" y="135328"/>
                    <a:pt x="7695" y="135340"/>
                    <a:pt x="7677" y="135346"/>
                  </a:cubicBezTo>
                  <a:cubicBezTo>
                    <a:pt x="7580" y="135400"/>
                    <a:pt x="7478" y="135472"/>
                    <a:pt x="7375" y="135551"/>
                  </a:cubicBezTo>
                  <a:cubicBezTo>
                    <a:pt x="7363" y="135569"/>
                    <a:pt x="7351" y="135581"/>
                    <a:pt x="7333" y="135593"/>
                  </a:cubicBezTo>
                  <a:cubicBezTo>
                    <a:pt x="7230" y="135684"/>
                    <a:pt x="7128" y="135780"/>
                    <a:pt x="7025" y="135901"/>
                  </a:cubicBezTo>
                  <a:cubicBezTo>
                    <a:pt x="7025" y="135901"/>
                    <a:pt x="7019" y="135907"/>
                    <a:pt x="7013" y="135913"/>
                  </a:cubicBezTo>
                  <a:cubicBezTo>
                    <a:pt x="6911" y="136034"/>
                    <a:pt x="6802" y="136172"/>
                    <a:pt x="6699" y="136317"/>
                  </a:cubicBezTo>
                  <a:cubicBezTo>
                    <a:pt x="6699" y="136317"/>
                    <a:pt x="6693" y="136323"/>
                    <a:pt x="6693" y="136323"/>
                  </a:cubicBezTo>
                  <a:cubicBezTo>
                    <a:pt x="6591" y="136468"/>
                    <a:pt x="6488" y="136631"/>
                    <a:pt x="6392" y="136794"/>
                  </a:cubicBezTo>
                  <a:cubicBezTo>
                    <a:pt x="6386" y="136806"/>
                    <a:pt x="6373" y="136818"/>
                    <a:pt x="6367" y="136830"/>
                  </a:cubicBezTo>
                  <a:cubicBezTo>
                    <a:pt x="6271" y="136993"/>
                    <a:pt x="6180" y="137168"/>
                    <a:pt x="6090" y="137343"/>
                  </a:cubicBezTo>
                  <a:cubicBezTo>
                    <a:pt x="6084" y="137355"/>
                    <a:pt x="6078" y="137367"/>
                    <a:pt x="6072" y="137386"/>
                  </a:cubicBezTo>
                  <a:cubicBezTo>
                    <a:pt x="5981" y="137567"/>
                    <a:pt x="5891" y="137754"/>
                    <a:pt x="5806" y="137953"/>
                  </a:cubicBezTo>
                  <a:cubicBezTo>
                    <a:pt x="4931" y="139968"/>
                    <a:pt x="4509" y="142443"/>
                    <a:pt x="5305" y="142920"/>
                  </a:cubicBezTo>
                  <a:cubicBezTo>
                    <a:pt x="5293" y="142950"/>
                    <a:pt x="5275" y="142980"/>
                    <a:pt x="5263" y="143016"/>
                  </a:cubicBezTo>
                  <a:cubicBezTo>
                    <a:pt x="5203" y="143161"/>
                    <a:pt x="5142" y="143306"/>
                    <a:pt x="5082" y="143445"/>
                  </a:cubicBezTo>
                  <a:cubicBezTo>
                    <a:pt x="5046" y="143529"/>
                    <a:pt x="5010" y="143614"/>
                    <a:pt x="4973" y="143698"/>
                  </a:cubicBezTo>
                  <a:cubicBezTo>
                    <a:pt x="4931" y="143813"/>
                    <a:pt x="4883" y="143921"/>
                    <a:pt x="4835" y="144030"/>
                  </a:cubicBezTo>
                  <a:cubicBezTo>
                    <a:pt x="4786" y="144145"/>
                    <a:pt x="4738" y="144259"/>
                    <a:pt x="4690" y="144374"/>
                  </a:cubicBezTo>
                  <a:cubicBezTo>
                    <a:pt x="4660" y="144440"/>
                    <a:pt x="4629" y="144507"/>
                    <a:pt x="4605" y="144573"/>
                  </a:cubicBezTo>
                  <a:cubicBezTo>
                    <a:pt x="4551" y="144688"/>
                    <a:pt x="4503" y="144802"/>
                    <a:pt x="4454" y="144917"/>
                  </a:cubicBezTo>
                  <a:cubicBezTo>
                    <a:pt x="4406" y="145032"/>
                    <a:pt x="4358" y="145146"/>
                    <a:pt x="4310" y="145261"/>
                  </a:cubicBezTo>
                  <a:cubicBezTo>
                    <a:pt x="4279" y="145321"/>
                    <a:pt x="4255" y="145376"/>
                    <a:pt x="4231" y="145436"/>
                  </a:cubicBezTo>
                  <a:cubicBezTo>
                    <a:pt x="4195" y="145515"/>
                    <a:pt x="4159" y="145593"/>
                    <a:pt x="4128" y="145671"/>
                  </a:cubicBezTo>
                  <a:cubicBezTo>
                    <a:pt x="4074" y="145792"/>
                    <a:pt x="4026" y="145913"/>
                    <a:pt x="3972" y="146027"/>
                  </a:cubicBezTo>
                  <a:cubicBezTo>
                    <a:pt x="3947" y="146082"/>
                    <a:pt x="3923" y="146136"/>
                    <a:pt x="3905" y="146190"/>
                  </a:cubicBezTo>
                  <a:cubicBezTo>
                    <a:pt x="3821" y="146281"/>
                    <a:pt x="3748" y="146371"/>
                    <a:pt x="3676" y="146462"/>
                  </a:cubicBezTo>
                  <a:cubicBezTo>
                    <a:pt x="3664" y="146480"/>
                    <a:pt x="3652" y="146492"/>
                    <a:pt x="3640" y="146510"/>
                  </a:cubicBezTo>
                  <a:cubicBezTo>
                    <a:pt x="3549" y="146637"/>
                    <a:pt x="3471" y="146758"/>
                    <a:pt x="3410" y="146884"/>
                  </a:cubicBezTo>
                  <a:cubicBezTo>
                    <a:pt x="3392" y="146915"/>
                    <a:pt x="3380" y="146945"/>
                    <a:pt x="3362" y="146969"/>
                  </a:cubicBezTo>
                  <a:cubicBezTo>
                    <a:pt x="3308" y="147090"/>
                    <a:pt x="3266" y="147204"/>
                    <a:pt x="3235" y="147319"/>
                  </a:cubicBezTo>
                  <a:cubicBezTo>
                    <a:pt x="3223" y="147355"/>
                    <a:pt x="3211" y="147391"/>
                    <a:pt x="3205" y="147422"/>
                  </a:cubicBezTo>
                  <a:cubicBezTo>
                    <a:pt x="3169" y="147566"/>
                    <a:pt x="3151" y="147717"/>
                    <a:pt x="3151" y="147862"/>
                  </a:cubicBezTo>
                  <a:cubicBezTo>
                    <a:pt x="3151" y="148001"/>
                    <a:pt x="3169" y="148128"/>
                    <a:pt x="3193" y="148260"/>
                  </a:cubicBezTo>
                  <a:cubicBezTo>
                    <a:pt x="3223" y="148393"/>
                    <a:pt x="3272" y="148526"/>
                    <a:pt x="3326" y="148653"/>
                  </a:cubicBezTo>
                  <a:cubicBezTo>
                    <a:pt x="3374" y="148761"/>
                    <a:pt x="3434" y="148870"/>
                    <a:pt x="3501" y="148973"/>
                  </a:cubicBezTo>
                  <a:cubicBezTo>
                    <a:pt x="2952" y="149582"/>
                    <a:pt x="2644" y="150210"/>
                    <a:pt x="2650" y="150855"/>
                  </a:cubicBezTo>
                  <a:cubicBezTo>
                    <a:pt x="2697" y="155328"/>
                    <a:pt x="16801" y="158840"/>
                    <a:pt x="34422" y="158840"/>
                  </a:cubicBezTo>
                  <a:cubicBezTo>
                    <a:pt x="34847" y="158840"/>
                    <a:pt x="35274" y="158838"/>
                    <a:pt x="35703" y="158834"/>
                  </a:cubicBezTo>
                  <a:cubicBezTo>
                    <a:pt x="36843" y="158821"/>
                    <a:pt x="37978" y="158797"/>
                    <a:pt x="39088" y="158761"/>
                  </a:cubicBezTo>
                  <a:cubicBezTo>
                    <a:pt x="22468" y="158490"/>
                    <a:pt x="9475" y="155086"/>
                    <a:pt x="9433" y="150795"/>
                  </a:cubicBezTo>
                  <a:cubicBezTo>
                    <a:pt x="9427" y="150149"/>
                    <a:pt x="9729" y="149522"/>
                    <a:pt x="10284" y="148912"/>
                  </a:cubicBezTo>
                  <a:cubicBezTo>
                    <a:pt x="10218" y="148804"/>
                    <a:pt x="10151" y="148701"/>
                    <a:pt x="10109" y="148592"/>
                  </a:cubicBezTo>
                  <a:cubicBezTo>
                    <a:pt x="10049" y="148460"/>
                    <a:pt x="10006" y="148333"/>
                    <a:pt x="9976" y="148200"/>
                  </a:cubicBezTo>
                  <a:cubicBezTo>
                    <a:pt x="9946" y="148067"/>
                    <a:pt x="9934" y="147935"/>
                    <a:pt x="9934" y="147802"/>
                  </a:cubicBezTo>
                  <a:cubicBezTo>
                    <a:pt x="9928" y="147657"/>
                    <a:pt x="9952" y="147506"/>
                    <a:pt x="9982" y="147361"/>
                  </a:cubicBezTo>
                  <a:cubicBezTo>
                    <a:pt x="9994" y="147325"/>
                    <a:pt x="10006" y="147295"/>
                    <a:pt x="10019" y="147259"/>
                  </a:cubicBezTo>
                  <a:cubicBezTo>
                    <a:pt x="10049" y="147144"/>
                    <a:pt x="10091" y="147023"/>
                    <a:pt x="10145" y="146909"/>
                  </a:cubicBezTo>
                  <a:cubicBezTo>
                    <a:pt x="10157" y="146878"/>
                    <a:pt x="10175" y="146854"/>
                    <a:pt x="10187" y="146824"/>
                  </a:cubicBezTo>
                  <a:cubicBezTo>
                    <a:pt x="10254" y="146697"/>
                    <a:pt x="10332" y="146571"/>
                    <a:pt x="10423" y="146450"/>
                  </a:cubicBezTo>
                  <a:cubicBezTo>
                    <a:pt x="10435" y="146432"/>
                    <a:pt x="10447" y="146414"/>
                    <a:pt x="10459" y="146402"/>
                  </a:cubicBezTo>
                  <a:cubicBezTo>
                    <a:pt x="10525" y="146305"/>
                    <a:pt x="10604" y="146215"/>
                    <a:pt x="10682" y="146124"/>
                  </a:cubicBezTo>
                  <a:cubicBezTo>
                    <a:pt x="10706" y="146070"/>
                    <a:pt x="10731" y="146021"/>
                    <a:pt x="10755" y="145967"/>
                  </a:cubicBezTo>
                  <a:cubicBezTo>
                    <a:pt x="10803" y="145852"/>
                    <a:pt x="10857" y="145732"/>
                    <a:pt x="10912" y="145611"/>
                  </a:cubicBezTo>
                  <a:cubicBezTo>
                    <a:pt x="10942" y="145533"/>
                    <a:pt x="10978" y="145454"/>
                    <a:pt x="11014" y="145376"/>
                  </a:cubicBezTo>
                  <a:cubicBezTo>
                    <a:pt x="11038" y="145315"/>
                    <a:pt x="11063" y="145255"/>
                    <a:pt x="11087" y="145195"/>
                  </a:cubicBezTo>
                  <a:cubicBezTo>
                    <a:pt x="11135" y="145086"/>
                    <a:pt x="11189" y="144971"/>
                    <a:pt x="11238" y="144851"/>
                  </a:cubicBezTo>
                  <a:cubicBezTo>
                    <a:pt x="11286" y="144742"/>
                    <a:pt x="11334" y="144627"/>
                    <a:pt x="11382" y="144507"/>
                  </a:cubicBezTo>
                  <a:cubicBezTo>
                    <a:pt x="11413" y="144446"/>
                    <a:pt x="11443" y="144374"/>
                    <a:pt x="11473" y="144308"/>
                  </a:cubicBezTo>
                  <a:cubicBezTo>
                    <a:pt x="11515" y="144199"/>
                    <a:pt x="11569" y="144084"/>
                    <a:pt x="11618" y="143964"/>
                  </a:cubicBezTo>
                  <a:cubicBezTo>
                    <a:pt x="11666" y="143855"/>
                    <a:pt x="11708" y="143746"/>
                    <a:pt x="11757" y="143632"/>
                  </a:cubicBezTo>
                  <a:cubicBezTo>
                    <a:pt x="11793" y="143553"/>
                    <a:pt x="11829" y="143469"/>
                    <a:pt x="11865" y="143384"/>
                  </a:cubicBezTo>
                  <a:cubicBezTo>
                    <a:pt x="11926" y="143245"/>
                    <a:pt x="11986" y="143095"/>
                    <a:pt x="12046" y="142950"/>
                  </a:cubicBezTo>
                  <a:cubicBezTo>
                    <a:pt x="12058" y="142920"/>
                    <a:pt x="12070" y="142889"/>
                    <a:pt x="12088" y="142853"/>
                  </a:cubicBezTo>
                  <a:cubicBezTo>
                    <a:pt x="11292" y="142376"/>
                    <a:pt x="11714" y="139908"/>
                    <a:pt x="12589" y="137886"/>
                  </a:cubicBezTo>
                  <a:cubicBezTo>
                    <a:pt x="12674" y="137693"/>
                    <a:pt x="12764" y="137506"/>
                    <a:pt x="12855" y="137319"/>
                  </a:cubicBezTo>
                  <a:cubicBezTo>
                    <a:pt x="12861" y="137307"/>
                    <a:pt x="12867" y="137295"/>
                    <a:pt x="12873" y="137283"/>
                  </a:cubicBezTo>
                  <a:cubicBezTo>
                    <a:pt x="12964" y="137102"/>
                    <a:pt x="13054" y="136933"/>
                    <a:pt x="13151" y="136770"/>
                  </a:cubicBezTo>
                  <a:cubicBezTo>
                    <a:pt x="13157" y="136758"/>
                    <a:pt x="13163" y="136746"/>
                    <a:pt x="13175" y="136728"/>
                  </a:cubicBezTo>
                  <a:cubicBezTo>
                    <a:pt x="13271" y="136565"/>
                    <a:pt x="13374" y="136408"/>
                    <a:pt x="13476" y="136263"/>
                  </a:cubicBezTo>
                  <a:cubicBezTo>
                    <a:pt x="13476" y="136257"/>
                    <a:pt x="13476" y="136257"/>
                    <a:pt x="13483" y="136251"/>
                  </a:cubicBezTo>
                  <a:cubicBezTo>
                    <a:pt x="13585" y="136106"/>
                    <a:pt x="13688" y="135973"/>
                    <a:pt x="13796" y="135847"/>
                  </a:cubicBezTo>
                  <a:cubicBezTo>
                    <a:pt x="13802" y="135847"/>
                    <a:pt x="13802" y="135841"/>
                    <a:pt x="13808" y="135835"/>
                  </a:cubicBezTo>
                  <a:cubicBezTo>
                    <a:pt x="13911" y="135720"/>
                    <a:pt x="14014" y="135617"/>
                    <a:pt x="14116" y="135527"/>
                  </a:cubicBezTo>
                  <a:cubicBezTo>
                    <a:pt x="14128" y="135515"/>
                    <a:pt x="14146" y="135503"/>
                    <a:pt x="14158" y="135491"/>
                  </a:cubicBezTo>
                  <a:cubicBezTo>
                    <a:pt x="14261" y="135406"/>
                    <a:pt x="14358" y="135340"/>
                    <a:pt x="14460" y="135285"/>
                  </a:cubicBezTo>
                  <a:cubicBezTo>
                    <a:pt x="14478" y="135273"/>
                    <a:pt x="14496" y="135267"/>
                    <a:pt x="14514" y="135255"/>
                  </a:cubicBezTo>
                  <a:cubicBezTo>
                    <a:pt x="14611" y="135207"/>
                    <a:pt x="14714" y="135171"/>
                    <a:pt x="14816" y="135153"/>
                  </a:cubicBezTo>
                  <a:cubicBezTo>
                    <a:pt x="14828" y="135147"/>
                    <a:pt x="14840" y="135147"/>
                    <a:pt x="14852" y="135147"/>
                  </a:cubicBezTo>
                  <a:cubicBezTo>
                    <a:pt x="14907" y="135141"/>
                    <a:pt x="14960" y="135136"/>
                    <a:pt x="15012" y="135136"/>
                  </a:cubicBezTo>
                  <a:cubicBezTo>
                    <a:pt x="15064" y="135136"/>
                    <a:pt x="15115" y="135141"/>
                    <a:pt x="15166" y="135153"/>
                  </a:cubicBezTo>
                  <a:cubicBezTo>
                    <a:pt x="15239" y="134959"/>
                    <a:pt x="15311" y="134766"/>
                    <a:pt x="15383" y="134573"/>
                  </a:cubicBezTo>
                  <a:cubicBezTo>
                    <a:pt x="15486" y="134314"/>
                    <a:pt x="15583" y="134048"/>
                    <a:pt x="15685" y="133783"/>
                  </a:cubicBezTo>
                  <a:cubicBezTo>
                    <a:pt x="15782" y="133511"/>
                    <a:pt x="15890" y="133240"/>
                    <a:pt x="15987" y="132962"/>
                  </a:cubicBezTo>
                  <a:cubicBezTo>
                    <a:pt x="16090" y="132690"/>
                    <a:pt x="16192" y="132419"/>
                    <a:pt x="16295" y="132141"/>
                  </a:cubicBezTo>
                  <a:cubicBezTo>
                    <a:pt x="16397" y="131858"/>
                    <a:pt x="16506" y="131568"/>
                    <a:pt x="16615" y="131272"/>
                  </a:cubicBezTo>
                  <a:cubicBezTo>
                    <a:pt x="16711" y="130995"/>
                    <a:pt x="16814" y="130723"/>
                    <a:pt x="16916" y="130439"/>
                  </a:cubicBezTo>
                  <a:cubicBezTo>
                    <a:pt x="17025" y="130132"/>
                    <a:pt x="17134" y="129818"/>
                    <a:pt x="17248" y="129510"/>
                  </a:cubicBezTo>
                  <a:cubicBezTo>
                    <a:pt x="17351" y="129226"/>
                    <a:pt x="17447" y="128949"/>
                    <a:pt x="17550" y="128659"/>
                  </a:cubicBezTo>
                  <a:cubicBezTo>
                    <a:pt x="17677" y="128309"/>
                    <a:pt x="17797" y="127947"/>
                    <a:pt x="17924" y="127591"/>
                  </a:cubicBezTo>
                  <a:cubicBezTo>
                    <a:pt x="18063" y="127199"/>
                    <a:pt x="18196" y="126800"/>
                    <a:pt x="18335" y="126402"/>
                  </a:cubicBezTo>
                  <a:cubicBezTo>
                    <a:pt x="18491" y="125943"/>
                    <a:pt x="18648" y="125479"/>
                    <a:pt x="18811" y="125008"/>
                  </a:cubicBezTo>
                  <a:cubicBezTo>
                    <a:pt x="18908" y="124724"/>
                    <a:pt x="18998" y="124435"/>
                    <a:pt x="19095" y="124145"/>
                  </a:cubicBezTo>
                  <a:cubicBezTo>
                    <a:pt x="19125" y="124060"/>
                    <a:pt x="19155" y="123976"/>
                    <a:pt x="19179" y="123891"/>
                  </a:cubicBezTo>
                  <a:cubicBezTo>
                    <a:pt x="18745" y="123698"/>
                    <a:pt x="18335" y="123499"/>
                    <a:pt x="17991" y="123294"/>
                  </a:cubicBezTo>
                  <a:cubicBezTo>
                    <a:pt x="17502" y="123004"/>
                    <a:pt x="17586" y="121785"/>
                    <a:pt x="17966" y="120506"/>
                  </a:cubicBezTo>
                  <a:cubicBezTo>
                    <a:pt x="17991" y="120409"/>
                    <a:pt x="18021" y="120319"/>
                    <a:pt x="18051" y="120228"/>
                  </a:cubicBezTo>
                  <a:cubicBezTo>
                    <a:pt x="18069" y="120168"/>
                    <a:pt x="18093" y="120108"/>
                    <a:pt x="18111" y="120047"/>
                  </a:cubicBezTo>
                  <a:cubicBezTo>
                    <a:pt x="18160" y="119914"/>
                    <a:pt x="18208" y="119782"/>
                    <a:pt x="18262" y="119643"/>
                  </a:cubicBezTo>
                  <a:cubicBezTo>
                    <a:pt x="18286" y="119570"/>
                    <a:pt x="18316" y="119504"/>
                    <a:pt x="18347" y="119432"/>
                  </a:cubicBezTo>
                  <a:cubicBezTo>
                    <a:pt x="18383" y="119335"/>
                    <a:pt x="18425" y="119245"/>
                    <a:pt x="18467" y="119154"/>
                  </a:cubicBezTo>
                  <a:cubicBezTo>
                    <a:pt x="18516" y="119051"/>
                    <a:pt x="18564" y="118949"/>
                    <a:pt x="18612" y="118846"/>
                  </a:cubicBezTo>
                  <a:cubicBezTo>
                    <a:pt x="18642" y="118786"/>
                    <a:pt x="18672" y="118732"/>
                    <a:pt x="18703" y="118671"/>
                  </a:cubicBezTo>
                  <a:cubicBezTo>
                    <a:pt x="18769" y="118551"/>
                    <a:pt x="18835" y="118430"/>
                    <a:pt x="18908" y="118315"/>
                  </a:cubicBezTo>
                  <a:cubicBezTo>
                    <a:pt x="18932" y="118279"/>
                    <a:pt x="18956" y="118243"/>
                    <a:pt x="18980" y="118201"/>
                  </a:cubicBezTo>
                  <a:cubicBezTo>
                    <a:pt x="19059" y="118086"/>
                    <a:pt x="19137" y="117971"/>
                    <a:pt x="19216" y="117869"/>
                  </a:cubicBezTo>
                  <a:cubicBezTo>
                    <a:pt x="19228" y="117851"/>
                    <a:pt x="19240" y="117838"/>
                    <a:pt x="19252" y="117820"/>
                  </a:cubicBezTo>
                  <a:cubicBezTo>
                    <a:pt x="19330" y="117724"/>
                    <a:pt x="19415" y="117633"/>
                    <a:pt x="19493" y="117549"/>
                  </a:cubicBezTo>
                  <a:cubicBezTo>
                    <a:pt x="19511" y="117531"/>
                    <a:pt x="19523" y="117519"/>
                    <a:pt x="19541" y="117500"/>
                  </a:cubicBezTo>
                  <a:cubicBezTo>
                    <a:pt x="19626" y="117416"/>
                    <a:pt x="19716" y="117350"/>
                    <a:pt x="19807" y="117295"/>
                  </a:cubicBezTo>
                  <a:cubicBezTo>
                    <a:pt x="19825" y="117283"/>
                    <a:pt x="19843" y="117271"/>
                    <a:pt x="19861" y="117259"/>
                  </a:cubicBezTo>
                  <a:cubicBezTo>
                    <a:pt x="19946" y="117211"/>
                    <a:pt x="20036" y="117169"/>
                    <a:pt x="20127" y="117150"/>
                  </a:cubicBezTo>
                  <a:cubicBezTo>
                    <a:pt x="20139" y="117144"/>
                    <a:pt x="20151" y="117144"/>
                    <a:pt x="20169" y="117144"/>
                  </a:cubicBezTo>
                  <a:cubicBezTo>
                    <a:pt x="20218" y="117135"/>
                    <a:pt x="20268" y="117129"/>
                    <a:pt x="20318" y="117129"/>
                  </a:cubicBezTo>
                  <a:cubicBezTo>
                    <a:pt x="20361" y="117129"/>
                    <a:pt x="20405" y="117133"/>
                    <a:pt x="20447" y="117144"/>
                  </a:cubicBezTo>
                  <a:cubicBezTo>
                    <a:pt x="20700" y="117217"/>
                    <a:pt x="20966" y="117295"/>
                    <a:pt x="21243" y="117374"/>
                  </a:cubicBezTo>
                  <a:cubicBezTo>
                    <a:pt x="21249" y="117350"/>
                    <a:pt x="21255" y="117325"/>
                    <a:pt x="21261" y="117301"/>
                  </a:cubicBezTo>
                  <a:cubicBezTo>
                    <a:pt x="21286" y="117229"/>
                    <a:pt x="21304" y="117157"/>
                    <a:pt x="21328" y="117084"/>
                  </a:cubicBezTo>
                  <a:cubicBezTo>
                    <a:pt x="21545" y="116360"/>
                    <a:pt x="21762" y="115624"/>
                    <a:pt x="21974" y="114887"/>
                  </a:cubicBezTo>
                  <a:cubicBezTo>
                    <a:pt x="21980" y="114869"/>
                    <a:pt x="21986" y="114851"/>
                    <a:pt x="21992" y="114833"/>
                  </a:cubicBezTo>
                  <a:cubicBezTo>
                    <a:pt x="22022" y="114730"/>
                    <a:pt x="22052" y="114622"/>
                    <a:pt x="22082" y="114519"/>
                  </a:cubicBezTo>
                  <a:cubicBezTo>
                    <a:pt x="22269" y="113849"/>
                    <a:pt x="22456" y="113180"/>
                    <a:pt x="22643" y="112510"/>
                  </a:cubicBezTo>
                  <a:cubicBezTo>
                    <a:pt x="22674" y="112419"/>
                    <a:pt x="22698" y="112329"/>
                    <a:pt x="22722" y="112238"/>
                  </a:cubicBezTo>
                  <a:cubicBezTo>
                    <a:pt x="23066" y="110983"/>
                    <a:pt x="23404" y="109709"/>
                    <a:pt x="23730" y="108424"/>
                  </a:cubicBezTo>
                  <a:cubicBezTo>
                    <a:pt x="23754" y="108333"/>
                    <a:pt x="23778" y="108237"/>
                    <a:pt x="23802" y="108140"/>
                  </a:cubicBezTo>
                  <a:cubicBezTo>
                    <a:pt x="23881" y="107833"/>
                    <a:pt x="23959" y="107519"/>
                    <a:pt x="24037" y="107205"/>
                  </a:cubicBezTo>
                  <a:cubicBezTo>
                    <a:pt x="24122" y="106867"/>
                    <a:pt x="24200" y="106529"/>
                    <a:pt x="24285" y="106185"/>
                  </a:cubicBezTo>
                  <a:cubicBezTo>
                    <a:pt x="24617" y="104833"/>
                    <a:pt x="24931" y="103469"/>
                    <a:pt x="25232" y="102093"/>
                  </a:cubicBezTo>
                  <a:cubicBezTo>
                    <a:pt x="25244" y="102021"/>
                    <a:pt x="25263" y="101949"/>
                    <a:pt x="25275" y="101876"/>
                  </a:cubicBezTo>
                  <a:cubicBezTo>
                    <a:pt x="25570" y="100524"/>
                    <a:pt x="25848" y="99160"/>
                    <a:pt x="26107" y="97797"/>
                  </a:cubicBezTo>
                  <a:cubicBezTo>
                    <a:pt x="30990" y="72136"/>
                    <a:pt x="15812" y="58509"/>
                    <a:pt x="14285" y="32270"/>
                  </a:cubicBezTo>
                  <a:cubicBezTo>
                    <a:pt x="14285" y="32270"/>
                    <a:pt x="13700" y="31032"/>
                    <a:pt x="12861" y="29041"/>
                  </a:cubicBezTo>
                  <a:cubicBezTo>
                    <a:pt x="12692" y="28643"/>
                    <a:pt x="12517" y="28214"/>
                    <a:pt x="12330" y="27761"/>
                  </a:cubicBezTo>
                  <a:cubicBezTo>
                    <a:pt x="12233" y="27532"/>
                    <a:pt x="12143" y="27297"/>
                    <a:pt x="12046" y="27061"/>
                  </a:cubicBezTo>
                  <a:cubicBezTo>
                    <a:pt x="11853" y="26579"/>
                    <a:pt x="11654" y="26072"/>
                    <a:pt x="11449" y="25547"/>
                  </a:cubicBezTo>
                  <a:cubicBezTo>
                    <a:pt x="11352" y="25287"/>
                    <a:pt x="11250" y="25016"/>
                    <a:pt x="11147" y="24744"/>
                  </a:cubicBezTo>
                  <a:cubicBezTo>
                    <a:pt x="10942" y="24201"/>
                    <a:pt x="10731" y="23640"/>
                    <a:pt x="10525" y="23060"/>
                  </a:cubicBezTo>
                  <a:cubicBezTo>
                    <a:pt x="10387" y="22674"/>
                    <a:pt x="10248" y="22276"/>
                    <a:pt x="10115" y="21883"/>
                  </a:cubicBezTo>
                  <a:cubicBezTo>
                    <a:pt x="9940" y="21383"/>
                    <a:pt x="9771" y="20882"/>
                    <a:pt x="9602" y="20369"/>
                  </a:cubicBezTo>
                  <a:cubicBezTo>
                    <a:pt x="8685" y="17544"/>
                    <a:pt x="7864" y="14539"/>
                    <a:pt x="7387" y="11703"/>
                  </a:cubicBezTo>
                  <a:cubicBezTo>
                    <a:pt x="4581" y="8679"/>
                    <a:pt x="2342" y="5233"/>
                    <a:pt x="731" y="1437"/>
                  </a:cubicBezTo>
                  <a:cubicBezTo>
                    <a:pt x="532" y="960"/>
                    <a:pt x="351" y="484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976500" y="344475"/>
              <a:ext cx="698700" cy="1238550"/>
            </a:xfrm>
            <a:custGeom>
              <a:avLst/>
              <a:gdLst/>
              <a:ahLst/>
              <a:cxnLst/>
              <a:rect l="l" t="t" r="r" b="b"/>
              <a:pathLst>
                <a:path w="27948" h="49542" extrusionOk="0">
                  <a:moveTo>
                    <a:pt x="27627" y="0"/>
                  </a:moveTo>
                  <a:cubicBezTo>
                    <a:pt x="27625" y="0"/>
                    <a:pt x="27624" y="0"/>
                    <a:pt x="27621" y="1"/>
                  </a:cubicBezTo>
                  <a:cubicBezTo>
                    <a:pt x="27440" y="25"/>
                    <a:pt x="27259" y="49"/>
                    <a:pt x="27078" y="73"/>
                  </a:cubicBezTo>
                  <a:cubicBezTo>
                    <a:pt x="26692" y="127"/>
                    <a:pt x="26306" y="188"/>
                    <a:pt x="25926" y="254"/>
                  </a:cubicBezTo>
                  <a:cubicBezTo>
                    <a:pt x="25751" y="284"/>
                    <a:pt x="25582" y="314"/>
                    <a:pt x="25413" y="351"/>
                  </a:cubicBezTo>
                  <a:cubicBezTo>
                    <a:pt x="25008" y="429"/>
                    <a:pt x="24610" y="514"/>
                    <a:pt x="24212" y="610"/>
                  </a:cubicBezTo>
                  <a:cubicBezTo>
                    <a:pt x="24115" y="634"/>
                    <a:pt x="24019" y="652"/>
                    <a:pt x="23922" y="677"/>
                  </a:cubicBezTo>
                  <a:cubicBezTo>
                    <a:pt x="23922" y="677"/>
                    <a:pt x="23916" y="683"/>
                    <a:pt x="23910" y="683"/>
                  </a:cubicBezTo>
                  <a:cubicBezTo>
                    <a:pt x="23264" y="845"/>
                    <a:pt x="22625" y="1014"/>
                    <a:pt x="21991" y="1220"/>
                  </a:cubicBezTo>
                  <a:cubicBezTo>
                    <a:pt x="21810" y="1280"/>
                    <a:pt x="21629" y="1346"/>
                    <a:pt x="21448" y="1407"/>
                  </a:cubicBezTo>
                  <a:cubicBezTo>
                    <a:pt x="21158" y="1509"/>
                    <a:pt x="20862" y="1606"/>
                    <a:pt x="20573" y="1715"/>
                  </a:cubicBezTo>
                  <a:cubicBezTo>
                    <a:pt x="20102" y="1890"/>
                    <a:pt x="19631" y="2083"/>
                    <a:pt x="19173" y="2282"/>
                  </a:cubicBezTo>
                  <a:cubicBezTo>
                    <a:pt x="17362" y="3066"/>
                    <a:pt x="15654" y="4014"/>
                    <a:pt x="14049" y="5118"/>
                  </a:cubicBezTo>
                  <a:cubicBezTo>
                    <a:pt x="13247" y="5673"/>
                    <a:pt x="12468" y="6265"/>
                    <a:pt x="11720" y="6892"/>
                  </a:cubicBezTo>
                  <a:cubicBezTo>
                    <a:pt x="11339" y="7212"/>
                    <a:pt x="10977" y="7532"/>
                    <a:pt x="10615" y="7870"/>
                  </a:cubicBezTo>
                  <a:cubicBezTo>
                    <a:pt x="10253" y="8202"/>
                    <a:pt x="9897" y="8546"/>
                    <a:pt x="9553" y="8902"/>
                  </a:cubicBezTo>
                  <a:cubicBezTo>
                    <a:pt x="9209" y="9252"/>
                    <a:pt x="8871" y="9614"/>
                    <a:pt x="8539" y="9982"/>
                  </a:cubicBezTo>
                  <a:cubicBezTo>
                    <a:pt x="8213" y="10344"/>
                    <a:pt x="7894" y="10719"/>
                    <a:pt x="7592" y="11105"/>
                  </a:cubicBezTo>
                  <a:cubicBezTo>
                    <a:pt x="6970" y="11865"/>
                    <a:pt x="6397" y="12650"/>
                    <a:pt x="5860" y="13464"/>
                  </a:cubicBezTo>
                  <a:cubicBezTo>
                    <a:pt x="5323" y="14279"/>
                    <a:pt x="4822" y="15118"/>
                    <a:pt x="4363" y="15981"/>
                  </a:cubicBezTo>
                  <a:cubicBezTo>
                    <a:pt x="3911" y="16844"/>
                    <a:pt x="3494" y="17731"/>
                    <a:pt x="3114" y="18642"/>
                  </a:cubicBezTo>
                  <a:cubicBezTo>
                    <a:pt x="2927" y="19107"/>
                    <a:pt x="2746" y="19578"/>
                    <a:pt x="2577" y="20055"/>
                  </a:cubicBezTo>
                  <a:cubicBezTo>
                    <a:pt x="2504" y="20254"/>
                    <a:pt x="2444" y="20453"/>
                    <a:pt x="2378" y="20658"/>
                  </a:cubicBezTo>
                  <a:cubicBezTo>
                    <a:pt x="2287" y="20930"/>
                    <a:pt x="2191" y="21207"/>
                    <a:pt x="2106" y="21485"/>
                  </a:cubicBezTo>
                  <a:cubicBezTo>
                    <a:pt x="2028" y="21756"/>
                    <a:pt x="1961" y="22028"/>
                    <a:pt x="1883" y="22306"/>
                  </a:cubicBezTo>
                  <a:cubicBezTo>
                    <a:pt x="1829" y="22511"/>
                    <a:pt x="1768" y="22722"/>
                    <a:pt x="1714" y="22933"/>
                  </a:cubicBezTo>
                  <a:cubicBezTo>
                    <a:pt x="1642" y="23241"/>
                    <a:pt x="1575" y="23549"/>
                    <a:pt x="1509" y="23863"/>
                  </a:cubicBezTo>
                  <a:cubicBezTo>
                    <a:pt x="1473" y="24038"/>
                    <a:pt x="1430" y="24219"/>
                    <a:pt x="1394" y="24394"/>
                  </a:cubicBezTo>
                  <a:cubicBezTo>
                    <a:pt x="1328" y="24732"/>
                    <a:pt x="1279" y="25070"/>
                    <a:pt x="1225" y="25408"/>
                  </a:cubicBezTo>
                  <a:cubicBezTo>
                    <a:pt x="1201" y="25558"/>
                    <a:pt x="1171" y="25715"/>
                    <a:pt x="1147" y="25878"/>
                  </a:cubicBezTo>
                  <a:cubicBezTo>
                    <a:pt x="1098" y="26228"/>
                    <a:pt x="1062" y="26584"/>
                    <a:pt x="1020" y="26934"/>
                  </a:cubicBezTo>
                  <a:cubicBezTo>
                    <a:pt x="1008" y="27079"/>
                    <a:pt x="984" y="27224"/>
                    <a:pt x="972" y="27369"/>
                  </a:cubicBezTo>
                  <a:cubicBezTo>
                    <a:pt x="941" y="27731"/>
                    <a:pt x="917" y="28087"/>
                    <a:pt x="899" y="28443"/>
                  </a:cubicBezTo>
                  <a:cubicBezTo>
                    <a:pt x="887" y="28594"/>
                    <a:pt x="875" y="28733"/>
                    <a:pt x="869" y="28884"/>
                  </a:cubicBezTo>
                  <a:cubicBezTo>
                    <a:pt x="857" y="29234"/>
                    <a:pt x="851" y="29590"/>
                    <a:pt x="851" y="29952"/>
                  </a:cubicBezTo>
                  <a:cubicBezTo>
                    <a:pt x="851" y="30091"/>
                    <a:pt x="839" y="30229"/>
                    <a:pt x="845" y="30368"/>
                  </a:cubicBezTo>
                  <a:cubicBezTo>
                    <a:pt x="845" y="30417"/>
                    <a:pt x="839" y="30465"/>
                    <a:pt x="839" y="30507"/>
                  </a:cubicBezTo>
                  <a:cubicBezTo>
                    <a:pt x="851" y="31328"/>
                    <a:pt x="899" y="32136"/>
                    <a:pt x="966" y="32939"/>
                  </a:cubicBezTo>
                  <a:cubicBezTo>
                    <a:pt x="966" y="32939"/>
                    <a:pt x="972" y="32945"/>
                    <a:pt x="972" y="32945"/>
                  </a:cubicBezTo>
                  <a:cubicBezTo>
                    <a:pt x="954" y="32999"/>
                    <a:pt x="302" y="35407"/>
                    <a:pt x="0" y="39155"/>
                  </a:cubicBezTo>
                  <a:cubicBezTo>
                    <a:pt x="163" y="39578"/>
                    <a:pt x="326" y="40000"/>
                    <a:pt x="501" y="40422"/>
                  </a:cubicBezTo>
                  <a:cubicBezTo>
                    <a:pt x="1931" y="43796"/>
                    <a:pt x="3917" y="46856"/>
                    <a:pt x="6409" y="49541"/>
                  </a:cubicBezTo>
                  <a:cubicBezTo>
                    <a:pt x="6325" y="49034"/>
                    <a:pt x="6246" y="48539"/>
                    <a:pt x="6186" y="48051"/>
                  </a:cubicBezTo>
                  <a:cubicBezTo>
                    <a:pt x="6137" y="47658"/>
                    <a:pt x="6101" y="47266"/>
                    <a:pt x="6065" y="46886"/>
                  </a:cubicBezTo>
                  <a:cubicBezTo>
                    <a:pt x="6059" y="46807"/>
                    <a:pt x="6053" y="46735"/>
                    <a:pt x="6047" y="46662"/>
                  </a:cubicBezTo>
                  <a:cubicBezTo>
                    <a:pt x="6011" y="46294"/>
                    <a:pt x="5987" y="45926"/>
                    <a:pt x="5962" y="45564"/>
                  </a:cubicBezTo>
                  <a:cubicBezTo>
                    <a:pt x="5956" y="45498"/>
                    <a:pt x="5956" y="45437"/>
                    <a:pt x="5950" y="45371"/>
                  </a:cubicBezTo>
                  <a:cubicBezTo>
                    <a:pt x="5932" y="45021"/>
                    <a:pt x="5914" y="44671"/>
                    <a:pt x="5902" y="44327"/>
                  </a:cubicBezTo>
                  <a:cubicBezTo>
                    <a:pt x="5902" y="44303"/>
                    <a:pt x="5902" y="44279"/>
                    <a:pt x="5896" y="44255"/>
                  </a:cubicBezTo>
                  <a:cubicBezTo>
                    <a:pt x="5884" y="43892"/>
                    <a:pt x="5878" y="43542"/>
                    <a:pt x="5878" y="43192"/>
                  </a:cubicBezTo>
                  <a:cubicBezTo>
                    <a:pt x="5878" y="43126"/>
                    <a:pt x="5878" y="43066"/>
                    <a:pt x="5878" y="42999"/>
                  </a:cubicBezTo>
                  <a:cubicBezTo>
                    <a:pt x="5872" y="42655"/>
                    <a:pt x="5878" y="42317"/>
                    <a:pt x="5878" y="41985"/>
                  </a:cubicBezTo>
                  <a:cubicBezTo>
                    <a:pt x="5878" y="41949"/>
                    <a:pt x="5884" y="41919"/>
                    <a:pt x="5884" y="41883"/>
                  </a:cubicBezTo>
                  <a:cubicBezTo>
                    <a:pt x="5890" y="41551"/>
                    <a:pt x="5902" y="41231"/>
                    <a:pt x="5914" y="40917"/>
                  </a:cubicBezTo>
                  <a:cubicBezTo>
                    <a:pt x="5914" y="40893"/>
                    <a:pt x="5914" y="40869"/>
                    <a:pt x="5914" y="40845"/>
                  </a:cubicBezTo>
                  <a:cubicBezTo>
                    <a:pt x="5926" y="40519"/>
                    <a:pt x="5944" y="40205"/>
                    <a:pt x="5968" y="39891"/>
                  </a:cubicBezTo>
                  <a:cubicBezTo>
                    <a:pt x="5968" y="39849"/>
                    <a:pt x="5968" y="39807"/>
                    <a:pt x="5975" y="39759"/>
                  </a:cubicBezTo>
                  <a:cubicBezTo>
                    <a:pt x="6246" y="35637"/>
                    <a:pt x="6976" y="32945"/>
                    <a:pt x="6988" y="32891"/>
                  </a:cubicBezTo>
                  <a:cubicBezTo>
                    <a:pt x="6988" y="32885"/>
                    <a:pt x="6988" y="32885"/>
                    <a:pt x="6988" y="32885"/>
                  </a:cubicBezTo>
                  <a:cubicBezTo>
                    <a:pt x="6916" y="32076"/>
                    <a:pt x="6874" y="31267"/>
                    <a:pt x="6862" y="30453"/>
                  </a:cubicBezTo>
                  <a:cubicBezTo>
                    <a:pt x="6862" y="30404"/>
                    <a:pt x="6862" y="30362"/>
                    <a:pt x="6862" y="30314"/>
                  </a:cubicBezTo>
                  <a:cubicBezTo>
                    <a:pt x="6862" y="30314"/>
                    <a:pt x="6862" y="30308"/>
                    <a:pt x="6862" y="30308"/>
                  </a:cubicBezTo>
                  <a:cubicBezTo>
                    <a:pt x="6862" y="30169"/>
                    <a:pt x="6868" y="30030"/>
                    <a:pt x="6874" y="29891"/>
                  </a:cubicBezTo>
                  <a:cubicBezTo>
                    <a:pt x="6874" y="29535"/>
                    <a:pt x="6880" y="29179"/>
                    <a:pt x="6892" y="28823"/>
                  </a:cubicBezTo>
                  <a:cubicBezTo>
                    <a:pt x="6898" y="28678"/>
                    <a:pt x="6910" y="28534"/>
                    <a:pt x="6922" y="28389"/>
                  </a:cubicBezTo>
                  <a:cubicBezTo>
                    <a:pt x="6940" y="28033"/>
                    <a:pt x="6958" y="27671"/>
                    <a:pt x="6994" y="27315"/>
                  </a:cubicBezTo>
                  <a:cubicBezTo>
                    <a:pt x="7006" y="27170"/>
                    <a:pt x="7025" y="27025"/>
                    <a:pt x="7043" y="26880"/>
                  </a:cubicBezTo>
                  <a:cubicBezTo>
                    <a:pt x="7079" y="26524"/>
                    <a:pt x="7115" y="26168"/>
                    <a:pt x="7169" y="25818"/>
                  </a:cubicBezTo>
                  <a:cubicBezTo>
                    <a:pt x="7188" y="25661"/>
                    <a:pt x="7224" y="25504"/>
                    <a:pt x="7248" y="25347"/>
                  </a:cubicBezTo>
                  <a:cubicBezTo>
                    <a:pt x="7296" y="25009"/>
                    <a:pt x="7350" y="24671"/>
                    <a:pt x="7417" y="24339"/>
                  </a:cubicBezTo>
                  <a:cubicBezTo>
                    <a:pt x="7447" y="24158"/>
                    <a:pt x="7495" y="23983"/>
                    <a:pt x="7532" y="23808"/>
                  </a:cubicBezTo>
                  <a:cubicBezTo>
                    <a:pt x="7598" y="23494"/>
                    <a:pt x="7658" y="23181"/>
                    <a:pt x="7737" y="22873"/>
                  </a:cubicBezTo>
                  <a:cubicBezTo>
                    <a:pt x="7785" y="22662"/>
                    <a:pt x="7851" y="22456"/>
                    <a:pt x="7906" y="22245"/>
                  </a:cubicBezTo>
                  <a:cubicBezTo>
                    <a:pt x="7978" y="21974"/>
                    <a:pt x="8051" y="21696"/>
                    <a:pt x="8129" y="21425"/>
                  </a:cubicBezTo>
                  <a:cubicBezTo>
                    <a:pt x="8213" y="21153"/>
                    <a:pt x="8310" y="20875"/>
                    <a:pt x="8401" y="20604"/>
                  </a:cubicBezTo>
                  <a:cubicBezTo>
                    <a:pt x="8467" y="20399"/>
                    <a:pt x="8527" y="20199"/>
                    <a:pt x="8600" y="19994"/>
                  </a:cubicBezTo>
                  <a:cubicBezTo>
                    <a:pt x="8763" y="19524"/>
                    <a:pt x="8944" y="19053"/>
                    <a:pt x="9137" y="18582"/>
                  </a:cubicBezTo>
                  <a:cubicBezTo>
                    <a:pt x="9511" y="17677"/>
                    <a:pt x="9927" y="16790"/>
                    <a:pt x="10386" y="15927"/>
                  </a:cubicBezTo>
                  <a:cubicBezTo>
                    <a:pt x="10845" y="15064"/>
                    <a:pt x="11339" y="14225"/>
                    <a:pt x="11877" y="13410"/>
                  </a:cubicBezTo>
                  <a:cubicBezTo>
                    <a:pt x="12414" y="12595"/>
                    <a:pt x="12993" y="11805"/>
                    <a:pt x="13609" y="11044"/>
                  </a:cubicBezTo>
                  <a:cubicBezTo>
                    <a:pt x="13916" y="10664"/>
                    <a:pt x="14236" y="10290"/>
                    <a:pt x="14562" y="9922"/>
                  </a:cubicBezTo>
                  <a:cubicBezTo>
                    <a:pt x="14888" y="9560"/>
                    <a:pt x="15226" y="9198"/>
                    <a:pt x="15576" y="8842"/>
                  </a:cubicBezTo>
                  <a:cubicBezTo>
                    <a:pt x="15920" y="8492"/>
                    <a:pt x="16276" y="8148"/>
                    <a:pt x="16638" y="7810"/>
                  </a:cubicBezTo>
                  <a:cubicBezTo>
                    <a:pt x="16994" y="7478"/>
                    <a:pt x="17362" y="7152"/>
                    <a:pt x="17736" y="6838"/>
                  </a:cubicBezTo>
                  <a:cubicBezTo>
                    <a:pt x="18491" y="6211"/>
                    <a:pt x="19263" y="5619"/>
                    <a:pt x="20066" y="5064"/>
                  </a:cubicBezTo>
                  <a:cubicBezTo>
                    <a:pt x="21669" y="3965"/>
                    <a:pt x="27947" y="0"/>
                    <a:pt x="27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6"/>
          <p:cNvSpPr txBox="1">
            <a:spLocks noGrp="1"/>
          </p:cNvSpPr>
          <p:nvPr>
            <p:ph type="title"/>
          </p:nvPr>
        </p:nvSpPr>
        <p:spPr>
          <a:xfrm>
            <a:off x="2372800" y="3247625"/>
            <a:ext cx="4398300" cy="5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9" name="Google Shape;419;p16"/>
          <p:cNvSpPr txBox="1">
            <a:spLocks noGrp="1"/>
          </p:cNvSpPr>
          <p:nvPr>
            <p:ph type="subTitle" idx="1"/>
          </p:nvPr>
        </p:nvSpPr>
        <p:spPr>
          <a:xfrm>
            <a:off x="719950" y="1363975"/>
            <a:ext cx="7704000" cy="17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420" name="Google Shape;420;p16"/>
          <p:cNvGrpSpPr/>
          <p:nvPr/>
        </p:nvGrpSpPr>
        <p:grpSpPr>
          <a:xfrm>
            <a:off x="4320" y="2314966"/>
            <a:ext cx="1722019" cy="2828559"/>
            <a:chOff x="4320" y="2314966"/>
            <a:chExt cx="1722019" cy="2828559"/>
          </a:xfrm>
        </p:grpSpPr>
        <p:sp>
          <p:nvSpPr>
            <p:cNvPr id="421" name="Google Shape;421;p16"/>
            <p:cNvSpPr/>
            <p:nvPr/>
          </p:nvSpPr>
          <p:spPr>
            <a:xfrm flipH="1">
              <a:off x="4320" y="2644358"/>
              <a:ext cx="184676" cy="2499168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flipH="1">
              <a:off x="123799" y="4675027"/>
              <a:ext cx="494801" cy="328768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flipH="1">
              <a:off x="123800" y="4550420"/>
              <a:ext cx="1062930" cy="527766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flipH="1">
              <a:off x="123799" y="3660993"/>
              <a:ext cx="413415" cy="853897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flipH="1">
              <a:off x="36260" y="2314966"/>
              <a:ext cx="619005" cy="1358258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flipH="1">
              <a:off x="655277" y="3660991"/>
              <a:ext cx="1071061" cy="693688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19"/>
          <p:cNvGrpSpPr/>
          <p:nvPr/>
        </p:nvGrpSpPr>
        <p:grpSpPr>
          <a:xfrm>
            <a:off x="4319" y="-6"/>
            <a:ext cx="9122445" cy="5143561"/>
            <a:chOff x="4319" y="-6"/>
            <a:chExt cx="9122445" cy="5143561"/>
          </a:xfrm>
        </p:grpSpPr>
        <p:sp>
          <p:nvSpPr>
            <p:cNvPr id="478" name="Google Shape;478;p19"/>
            <p:cNvSpPr/>
            <p:nvPr/>
          </p:nvSpPr>
          <p:spPr>
            <a:xfrm>
              <a:off x="7987" y="0"/>
              <a:ext cx="9118778" cy="5143551"/>
            </a:xfrm>
            <a:custGeom>
              <a:avLst/>
              <a:gdLst/>
              <a:ahLst/>
              <a:cxnLst/>
              <a:rect l="l" t="t" r="r" b="b"/>
              <a:pathLst>
                <a:path w="285676" h="190449" extrusionOk="0">
                  <a:moveTo>
                    <a:pt x="278293" y="0"/>
                  </a:moveTo>
                  <a:cubicBezTo>
                    <a:pt x="253581" y="36010"/>
                    <a:pt x="212115" y="75463"/>
                    <a:pt x="144939" y="89945"/>
                  </a:cubicBezTo>
                  <a:cubicBezTo>
                    <a:pt x="128678" y="93430"/>
                    <a:pt x="113187" y="94963"/>
                    <a:pt x="98518" y="94963"/>
                  </a:cubicBezTo>
                  <a:cubicBezTo>
                    <a:pt x="60794" y="94963"/>
                    <a:pt x="28502" y="84825"/>
                    <a:pt x="2495" y="71685"/>
                  </a:cubicBezTo>
                  <a:cubicBezTo>
                    <a:pt x="1657" y="71262"/>
                    <a:pt x="823" y="70835"/>
                    <a:pt x="0" y="70405"/>
                  </a:cubicBezTo>
                  <a:lnTo>
                    <a:pt x="0" y="190449"/>
                  </a:lnTo>
                  <a:lnTo>
                    <a:pt x="285676" y="190449"/>
                  </a:lnTo>
                  <a:lnTo>
                    <a:pt x="285676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19"/>
            <p:cNvGrpSpPr/>
            <p:nvPr/>
          </p:nvGrpSpPr>
          <p:grpSpPr>
            <a:xfrm>
              <a:off x="1690423" y="9"/>
              <a:ext cx="5152211" cy="1806726"/>
              <a:chOff x="0" y="7163653"/>
              <a:chExt cx="6084331" cy="2133593"/>
            </a:xfrm>
          </p:grpSpPr>
          <p:sp>
            <p:nvSpPr>
              <p:cNvPr id="480" name="Google Shape;480;p19"/>
              <p:cNvSpPr/>
              <p:nvPr/>
            </p:nvSpPr>
            <p:spPr>
              <a:xfrm>
                <a:off x="551601" y="7163653"/>
                <a:ext cx="4726231" cy="2133593"/>
              </a:xfrm>
              <a:custGeom>
                <a:avLst/>
                <a:gdLst/>
                <a:ahLst/>
                <a:cxnLst/>
                <a:rect l="l" t="t" r="r" b="b"/>
                <a:pathLst>
                  <a:path w="174997" h="79000" extrusionOk="0">
                    <a:moveTo>
                      <a:pt x="90613" y="13234"/>
                    </a:moveTo>
                    <a:cubicBezTo>
                      <a:pt x="89572" y="13234"/>
                      <a:pt x="88531" y="13236"/>
                      <a:pt x="87490" y="13244"/>
                    </a:cubicBezTo>
                    <a:lnTo>
                      <a:pt x="78115" y="13305"/>
                    </a:lnTo>
                    <a:cubicBezTo>
                      <a:pt x="74980" y="13342"/>
                      <a:pt x="71845" y="13393"/>
                      <a:pt x="68646" y="13525"/>
                    </a:cubicBezTo>
                    <a:cubicBezTo>
                      <a:pt x="71686" y="14576"/>
                      <a:pt x="74834" y="15155"/>
                      <a:pt x="77990" y="15563"/>
                    </a:cubicBezTo>
                    <a:cubicBezTo>
                      <a:pt x="81029" y="15938"/>
                      <a:pt x="84088" y="16133"/>
                      <a:pt x="87153" y="16133"/>
                    </a:cubicBezTo>
                    <a:cubicBezTo>
                      <a:pt x="87269" y="16133"/>
                      <a:pt x="87384" y="16133"/>
                      <a:pt x="87500" y="16132"/>
                    </a:cubicBezTo>
                    <a:cubicBezTo>
                      <a:pt x="90677" y="16112"/>
                      <a:pt x="93858" y="15937"/>
                      <a:pt x="97011" y="15511"/>
                    </a:cubicBezTo>
                    <a:cubicBezTo>
                      <a:pt x="100162" y="15106"/>
                      <a:pt x="103293" y="14478"/>
                      <a:pt x="106350" y="13525"/>
                    </a:cubicBezTo>
                    <a:lnTo>
                      <a:pt x="106350" y="13525"/>
                    </a:lnTo>
                    <a:cubicBezTo>
                      <a:pt x="106350" y="13525"/>
                      <a:pt x="106350" y="13525"/>
                      <a:pt x="106350" y="13525"/>
                    </a:cubicBezTo>
                    <a:cubicBezTo>
                      <a:pt x="103148" y="13286"/>
                      <a:pt x="100009" y="13293"/>
                      <a:pt x="96871" y="13244"/>
                    </a:cubicBezTo>
                    <a:cubicBezTo>
                      <a:pt x="94781" y="13244"/>
                      <a:pt x="92696" y="13234"/>
                      <a:pt x="90613" y="13234"/>
                    </a:cubicBezTo>
                    <a:close/>
                    <a:moveTo>
                      <a:pt x="9766" y="0"/>
                    </a:moveTo>
                    <a:cubicBezTo>
                      <a:pt x="9717" y="9149"/>
                      <a:pt x="10967" y="16559"/>
                      <a:pt x="11617" y="19788"/>
                    </a:cubicBezTo>
                    <a:lnTo>
                      <a:pt x="10291" y="20606"/>
                    </a:lnTo>
                    <a:cubicBezTo>
                      <a:pt x="9054" y="21346"/>
                      <a:pt x="7854" y="22141"/>
                      <a:pt x="6589" y="22842"/>
                    </a:cubicBezTo>
                    <a:cubicBezTo>
                      <a:pt x="6278" y="23018"/>
                      <a:pt x="6010" y="23272"/>
                      <a:pt x="5733" y="23512"/>
                    </a:cubicBezTo>
                    <a:lnTo>
                      <a:pt x="4906" y="24225"/>
                    </a:lnTo>
                    <a:lnTo>
                      <a:pt x="3249" y="25661"/>
                    </a:lnTo>
                    <a:cubicBezTo>
                      <a:pt x="2792" y="26068"/>
                      <a:pt x="2332" y="26480"/>
                      <a:pt x="1875" y="26896"/>
                    </a:cubicBezTo>
                    <a:cubicBezTo>
                      <a:pt x="1242" y="27463"/>
                      <a:pt x="617" y="28034"/>
                      <a:pt x="1" y="28625"/>
                    </a:cubicBezTo>
                    <a:cubicBezTo>
                      <a:pt x="796" y="28344"/>
                      <a:pt x="1585" y="28049"/>
                      <a:pt x="2369" y="27744"/>
                    </a:cubicBezTo>
                    <a:cubicBezTo>
                      <a:pt x="2948" y="27524"/>
                      <a:pt x="3530" y="27292"/>
                      <a:pt x="4109" y="27067"/>
                    </a:cubicBezTo>
                    <a:lnTo>
                      <a:pt x="6141" y="26236"/>
                    </a:lnTo>
                    <a:lnTo>
                      <a:pt x="7153" y="25818"/>
                    </a:lnTo>
                    <a:cubicBezTo>
                      <a:pt x="7488" y="25677"/>
                      <a:pt x="7838" y="25562"/>
                      <a:pt x="8140" y="25358"/>
                    </a:cubicBezTo>
                    <a:cubicBezTo>
                      <a:pt x="9331" y="24545"/>
                      <a:pt x="10582" y="23832"/>
                      <a:pt x="11804" y="23064"/>
                    </a:cubicBezTo>
                    <a:lnTo>
                      <a:pt x="12935" y="22366"/>
                    </a:lnTo>
                    <a:cubicBezTo>
                      <a:pt x="27139" y="34810"/>
                      <a:pt x="41575" y="39785"/>
                      <a:pt x="45743" y="41034"/>
                    </a:cubicBezTo>
                    <a:cubicBezTo>
                      <a:pt x="45768" y="41085"/>
                      <a:pt x="45792" y="41129"/>
                      <a:pt x="45810" y="41171"/>
                    </a:cubicBezTo>
                    <a:cubicBezTo>
                      <a:pt x="46154" y="41847"/>
                      <a:pt x="46538" y="42493"/>
                      <a:pt x="46907" y="43145"/>
                    </a:cubicBezTo>
                    <a:cubicBezTo>
                      <a:pt x="47696" y="44416"/>
                      <a:pt x="48436" y="45723"/>
                      <a:pt x="49365" y="46896"/>
                    </a:cubicBezTo>
                    <a:cubicBezTo>
                      <a:pt x="50279" y="48078"/>
                      <a:pt x="51276" y="49190"/>
                      <a:pt x="52290" y="50278"/>
                    </a:cubicBezTo>
                    <a:lnTo>
                      <a:pt x="53844" y="51871"/>
                    </a:lnTo>
                    <a:lnTo>
                      <a:pt x="55466" y="53391"/>
                    </a:lnTo>
                    <a:cubicBezTo>
                      <a:pt x="57683" y="55357"/>
                      <a:pt x="60002" y="57192"/>
                      <a:pt x="62494" y="58751"/>
                    </a:cubicBezTo>
                    <a:cubicBezTo>
                      <a:pt x="63618" y="59531"/>
                      <a:pt x="64825" y="60179"/>
                      <a:pt x="66013" y="60848"/>
                    </a:cubicBezTo>
                    <a:cubicBezTo>
                      <a:pt x="63271" y="64674"/>
                      <a:pt x="58110" y="68250"/>
                      <a:pt x="54058" y="70695"/>
                    </a:cubicBezTo>
                    <a:cubicBezTo>
                      <a:pt x="53037" y="71313"/>
                      <a:pt x="52087" y="71853"/>
                      <a:pt x="51264" y="72315"/>
                    </a:cubicBezTo>
                    <a:cubicBezTo>
                      <a:pt x="51551" y="72425"/>
                      <a:pt x="51840" y="72531"/>
                      <a:pt x="52133" y="72645"/>
                    </a:cubicBezTo>
                    <a:cubicBezTo>
                      <a:pt x="52544" y="72797"/>
                      <a:pt x="52964" y="72949"/>
                      <a:pt x="53382" y="73102"/>
                    </a:cubicBezTo>
                    <a:cubicBezTo>
                      <a:pt x="53741" y="73229"/>
                      <a:pt x="54095" y="73357"/>
                      <a:pt x="54457" y="73476"/>
                    </a:cubicBezTo>
                    <a:cubicBezTo>
                      <a:pt x="54740" y="73574"/>
                      <a:pt x="55024" y="73674"/>
                      <a:pt x="55310" y="73769"/>
                    </a:cubicBezTo>
                    <a:cubicBezTo>
                      <a:pt x="58411" y="74808"/>
                      <a:pt x="61584" y="75707"/>
                      <a:pt x="64813" y="76443"/>
                    </a:cubicBezTo>
                    <a:cubicBezTo>
                      <a:pt x="65167" y="76526"/>
                      <a:pt x="65526" y="76608"/>
                      <a:pt x="65880" y="76684"/>
                    </a:cubicBezTo>
                    <a:cubicBezTo>
                      <a:pt x="66288" y="76775"/>
                      <a:pt x="66699" y="76858"/>
                      <a:pt x="67114" y="76946"/>
                    </a:cubicBezTo>
                    <a:cubicBezTo>
                      <a:pt x="67522" y="77029"/>
                      <a:pt x="67933" y="77110"/>
                      <a:pt x="68348" y="77190"/>
                    </a:cubicBezTo>
                    <a:cubicBezTo>
                      <a:pt x="68764" y="77269"/>
                      <a:pt x="69176" y="77346"/>
                      <a:pt x="69590" y="77418"/>
                    </a:cubicBezTo>
                    <a:cubicBezTo>
                      <a:pt x="70005" y="77491"/>
                      <a:pt x="70425" y="77562"/>
                      <a:pt x="70840" y="77632"/>
                    </a:cubicBezTo>
                    <a:cubicBezTo>
                      <a:pt x="71684" y="77772"/>
                      <a:pt x="72534" y="77906"/>
                      <a:pt x="73387" y="78019"/>
                    </a:cubicBezTo>
                    <a:cubicBezTo>
                      <a:pt x="74124" y="78123"/>
                      <a:pt x="74858" y="78217"/>
                      <a:pt x="75601" y="78305"/>
                    </a:cubicBezTo>
                    <a:cubicBezTo>
                      <a:pt x="76409" y="78400"/>
                      <a:pt x="77220" y="78485"/>
                      <a:pt x="78030" y="78561"/>
                    </a:cubicBezTo>
                    <a:cubicBezTo>
                      <a:pt x="78405" y="78598"/>
                      <a:pt x="78777" y="78625"/>
                      <a:pt x="79154" y="78656"/>
                    </a:cubicBezTo>
                    <a:cubicBezTo>
                      <a:pt x="79178" y="78659"/>
                      <a:pt x="79203" y="78668"/>
                      <a:pt x="79231" y="78668"/>
                    </a:cubicBezTo>
                    <a:cubicBezTo>
                      <a:pt x="79554" y="78690"/>
                      <a:pt x="79882" y="78717"/>
                      <a:pt x="80209" y="78740"/>
                    </a:cubicBezTo>
                    <a:cubicBezTo>
                      <a:pt x="80541" y="78762"/>
                      <a:pt x="80869" y="78786"/>
                      <a:pt x="81199" y="78808"/>
                    </a:cubicBezTo>
                    <a:cubicBezTo>
                      <a:pt x="81497" y="78823"/>
                      <a:pt x="81798" y="78842"/>
                      <a:pt x="82098" y="78854"/>
                    </a:cubicBezTo>
                    <a:cubicBezTo>
                      <a:pt x="82350" y="78869"/>
                      <a:pt x="82609" y="78884"/>
                      <a:pt x="82860" y="78891"/>
                    </a:cubicBezTo>
                    <a:cubicBezTo>
                      <a:pt x="83215" y="78906"/>
                      <a:pt x="83569" y="78927"/>
                      <a:pt x="83923" y="78933"/>
                    </a:cubicBezTo>
                    <a:cubicBezTo>
                      <a:pt x="84243" y="78949"/>
                      <a:pt x="84563" y="78957"/>
                      <a:pt x="84888" y="78964"/>
                    </a:cubicBezTo>
                    <a:cubicBezTo>
                      <a:pt x="85223" y="78972"/>
                      <a:pt x="85553" y="78984"/>
                      <a:pt x="85893" y="78988"/>
                    </a:cubicBezTo>
                    <a:cubicBezTo>
                      <a:pt x="86426" y="78994"/>
                      <a:pt x="86960" y="78999"/>
                      <a:pt x="87500" y="78999"/>
                    </a:cubicBezTo>
                    <a:cubicBezTo>
                      <a:pt x="100268" y="78999"/>
                      <a:pt x="112487" y="76633"/>
                      <a:pt x="123732" y="72313"/>
                    </a:cubicBezTo>
                    <a:cubicBezTo>
                      <a:pt x="122906" y="71853"/>
                      <a:pt x="121944" y="71313"/>
                      <a:pt x="120917" y="70707"/>
                    </a:cubicBezTo>
                    <a:cubicBezTo>
                      <a:pt x="116845" y="68288"/>
                      <a:pt x="111638" y="64802"/>
                      <a:pt x="108903" y="60975"/>
                    </a:cubicBezTo>
                    <a:cubicBezTo>
                      <a:pt x="110161" y="60262"/>
                      <a:pt x="111447" y="59592"/>
                      <a:pt x="112639" y="58757"/>
                    </a:cubicBezTo>
                    <a:cubicBezTo>
                      <a:pt x="113248" y="58355"/>
                      <a:pt x="113873" y="57969"/>
                      <a:pt x="114472" y="57542"/>
                    </a:cubicBezTo>
                    <a:lnTo>
                      <a:pt x="116239" y="56232"/>
                    </a:lnTo>
                    <a:cubicBezTo>
                      <a:pt x="116845" y="55805"/>
                      <a:pt x="117397" y="55326"/>
                      <a:pt x="117961" y="54845"/>
                    </a:cubicBezTo>
                    <a:cubicBezTo>
                      <a:pt x="118516" y="54366"/>
                      <a:pt x="119110" y="53916"/>
                      <a:pt x="119633" y="53398"/>
                    </a:cubicBezTo>
                    <a:cubicBezTo>
                      <a:pt x="121831" y="51426"/>
                      <a:pt x="123845" y="49236"/>
                      <a:pt x="125697" y="46896"/>
                    </a:cubicBezTo>
                    <a:cubicBezTo>
                      <a:pt x="126623" y="45723"/>
                      <a:pt x="127354" y="44416"/>
                      <a:pt x="128131" y="43142"/>
                    </a:cubicBezTo>
                    <a:cubicBezTo>
                      <a:pt x="128493" y="42490"/>
                      <a:pt x="128874" y="41842"/>
                      <a:pt x="129209" y="41165"/>
                    </a:cubicBezTo>
                    <a:cubicBezTo>
                      <a:pt x="129231" y="41122"/>
                      <a:pt x="129255" y="41073"/>
                      <a:pt x="129274" y="41031"/>
                    </a:cubicBezTo>
                    <a:cubicBezTo>
                      <a:pt x="133479" y="39766"/>
                      <a:pt x="147884" y="34788"/>
                      <a:pt x="162061" y="22366"/>
                    </a:cubicBezTo>
                    <a:lnTo>
                      <a:pt x="163193" y="23064"/>
                    </a:lnTo>
                    <a:cubicBezTo>
                      <a:pt x="164415" y="23832"/>
                      <a:pt x="165668" y="24545"/>
                      <a:pt x="166856" y="25356"/>
                    </a:cubicBezTo>
                    <a:cubicBezTo>
                      <a:pt x="167158" y="25562"/>
                      <a:pt x="167508" y="25676"/>
                      <a:pt x="167843" y="25818"/>
                    </a:cubicBezTo>
                    <a:lnTo>
                      <a:pt x="168857" y="26236"/>
                    </a:lnTo>
                    <a:lnTo>
                      <a:pt x="170887" y="27067"/>
                    </a:lnTo>
                    <a:cubicBezTo>
                      <a:pt x="171466" y="27292"/>
                      <a:pt x="172048" y="27524"/>
                      <a:pt x="172632" y="27748"/>
                    </a:cubicBezTo>
                    <a:cubicBezTo>
                      <a:pt x="173416" y="28049"/>
                      <a:pt x="174201" y="28342"/>
                      <a:pt x="174997" y="28625"/>
                    </a:cubicBezTo>
                    <a:cubicBezTo>
                      <a:pt x="174384" y="28039"/>
                      <a:pt x="173756" y="27467"/>
                      <a:pt x="173126" y="26900"/>
                    </a:cubicBezTo>
                    <a:cubicBezTo>
                      <a:pt x="172669" y="26485"/>
                      <a:pt x="172209" y="26068"/>
                      <a:pt x="171747" y="25662"/>
                    </a:cubicBezTo>
                    <a:lnTo>
                      <a:pt x="170091" y="24225"/>
                    </a:lnTo>
                    <a:lnTo>
                      <a:pt x="169263" y="23512"/>
                    </a:lnTo>
                    <a:cubicBezTo>
                      <a:pt x="168986" y="23274"/>
                      <a:pt x="168720" y="23018"/>
                      <a:pt x="168407" y="22842"/>
                    </a:cubicBezTo>
                    <a:cubicBezTo>
                      <a:pt x="167146" y="22141"/>
                      <a:pt x="165942" y="21346"/>
                      <a:pt x="164705" y="20606"/>
                    </a:cubicBezTo>
                    <a:lnTo>
                      <a:pt x="163379" y="19788"/>
                    </a:lnTo>
                    <a:cubicBezTo>
                      <a:pt x="164031" y="16559"/>
                      <a:pt x="165280" y="9149"/>
                      <a:pt x="165230" y="0"/>
                    </a:cubicBezTo>
                    <a:lnTo>
                      <a:pt x="115286" y="0"/>
                    </a:lnTo>
                    <a:cubicBezTo>
                      <a:pt x="112441" y="4716"/>
                      <a:pt x="109372" y="9469"/>
                      <a:pt x="106350" y="13525"/>
                    </a:cubicBezTo>
                    <a:lnTo>
                      <a:pt x="126729" y="39666"/>
                    </a:lnTo>
                    <a:cubicBezTo>
                      <a:pt x="126699" y="39732"/>
                      <a:pt x="126672" y="39793"/>
                      <a:pt x="126638" y="39854"/>
                    </a:cubicBezTo>
                    <a:cubicBezTo>
                      <a:pt x="126333" y="40470"/>
                      <a:pt x="125974" y="41080"/>
                      <a:pt x="125633" y="41689"/>
                    </a:cubicBezTo>
                    <a:cubicBezTo>
                      <a:pt x="124928" y="42896"/>
                      <a:pt x="124109" y="44041"/>
                      <a:pt x="123335" y="45214"/>
                    </a:cubicBezTo>
                    <a:cubicBezTo>
                      <a:pt x="121800" y="47575"/>
                      <a:pt x="120112" y="49867"/>
                      <a:pt x="118198" y="51969"/>
                    </a:cubicBezTo>
                    <a:cubicBezTo>
                      <a:pt x="116270" y="54057"/>
                      <a:pt x="114256" y="56107"/>
                      <a:pt x="112008" y="57897"/>
                    </a:cubicBezTo>
                    <a:cubicBezTo>
                      <a:pt x="110926" y="58845"/>
                      <a:pt x="109738" y="59656"/>
                      <a:pt x="108583" y="60528"/>
                    </a:cubicBezTo>
                    <a:cubicBezTo>
                      <a:pt x="108583" y="60528"/>
                      <a:pt x="103415" y="63062"/>
                      <a:pt x="87325" y="63236"/>
                    </a:cubicBezTo>
                    <a:cubicBezTo>
                      <a:pt x="71241" y="63062"/>
                      <a:pt x="66354" y="60369"/>
                      <a:pt x="66354" y="60369"/>
                    </a:cubicBezTo>
                    <a:cubicBezTo>
                      <a:pt x="65264" y="59553"/>
                      <a:pt x="64151" y="58781"/>
                      <a:pt x="63127" y="57886"/>
                    </a:cubicBezTo>
                    <a:cubicBezTo>
                      <a:pt x="60873" y="56095"/>
                      <a:pt x="58841" y="54046"/>
                      <a:pt x="56906" y="51954"/>
                    </a:cubicBezTo>
                    <a:cubicBezTo>
                      <a:pt x="54975" y="49852"/>
                      <a:pt x="53274" y="47555"/>
                      <a:pt x="51723" y="45202"/>
                    </a:cubicBezTo>
                    <a:cubicBezTo>
                      <a:pt x="50938" y="44024"/>
                      <a:pt x="50112" y="42886"/>
                      <a:pt x="49396" y="41677"/>
                    </a:cubicBezTo>
                    <a:cubicBezTo>
                      <a:pt x="49049" y="41065"/>
                      <a:pt x="48686" y="40459"/>
                      <a:pt x="48375" y="39839"/>
                    </a:cubicBezTo>
                    <a:cubicBezTo>
                      <a:pt x="48341" y="39782"/>
                      <a:pt x="48311" y="39716"/>
                      <a:pt x="48280" y="39656"/>
                    </a:cubicBezTo>
                    <a:lnTo>
                      <a:pt x="68646" y="13525"/>
                    </a:lnTo>
                    <a:cubicBezTo>
                      <a:pt x="65626" y="9469"/>
                      <a:pt x="62555" y="4716"/>
                      <a:pt x="59710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0" y="7163653"/>
                <a:ext cx="804580" cy="1411304"/>
              </a:xfrm>
              <a:custGeom>
                <a:avLst/>
                <a:gdLst/>
                <a:ahLst/>
                <a:cxnLst/>
                <a:rect l="l" t="t" r="r" b="b"/>
                <a:pathLst>
                  <a:path w="29791" h="52256" extrusionOk="0">
                    <a:moveTo>
                      <a:pt x="0" y="0"/>
                    </a:moveTo>
                    <a:lnTo>
                      <a:pt x="0" y="13903"/>
                    </a:lnTo>
                    <a:cubicBezTo>
                      <a:pt x="11001" y="42475"/>
                      <a:pt x="29456" y="52085"/>
                      <a:pt x="29791" y="52255"/>
                    </a:cubicBezTo>
                    <a:lnTo>
                      <a:pt x="29791" y="52255"/>
                    </a:lnTo>
                    <a:cubicBezTo>
                      <a:pt x="6495" y="33405"/>
                      <a:pt x="1386" y="4835"/>
                      <a:pt x="674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4471307" y="7163653"/>
                <a:ext cx="1613023" cy="1828462"/>
              </a:xfrm>
              <a:custGeom>
                <a:avLst/>
                <a:gdLst/>
                <a:ahLst/>
                <a:cxnLst/>
                <a:rect l="l" t="t" r="r" b="b"/>
                <a:pathLst>
                  <a:path w="59725" h="67702" extrusionOk="0">
                    <a:moveTo>
                      <a:pt x="52229" y="0"/>
                    </a:moveTo>
                    <a:cubicBezTo>
                      <a:pt x="39854" y="51743"/>
                      <a:pt x="1" y="67702"/>
                      <a:pt x="1" y="67702"/>
                    </a:cubicBezTo>
                    <a:cubicBezTo>
                      <a:pt x="51121" y="47721"/>
                      <a:pt x="59725" y="0"/>
                      <a:pt x="59725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19"/>
            <p:cNvGrpSpPr/>
            <p:nvPr/>
          </p:nvGrpSpPr>
          <p:grpSpPr>
            <a:xfrm flipH="1">
              <a:off x="4319" y="-6"/>
              <a:ext cx="1988694" cy="5143537"/>
              <a:chOff x="6274462" y="1350945"/>
              <a:chExt cx="1466372" cy="3792609"/>
            </a:xfrm>
          </p:grpSpPr>
          <p:sp>
            <p:nvSpPr>
              <p:cNvPr id="484" name="Google Shape;484;p19"/>
              <p:cNvSpPr/>
              <p:nvPr/>
            </p:nvSpPr>
            <p:spPr>
              <a:xfrm>
                <a:off x="7604663" y="3300779"/>
                <a:ext cx="136172" cy="1842776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8232" extrusionOk="0">
                    <a:moveTo>
                      <a:pt x="5042" y="0"/>
                    </a:moveTo>
                    <a:cubicBezTo>
                      <a:pt x="5042" y="0"/>
                      <a:pt x="4447" y="8151"/>
                      <a:pt x="2226" y="12823"/>
                    </a:cubicBezTo>
                    <a:cubicBezTo>
                      <a:pt x="0" y="17493"/>
                      <a:pt x="2000" y="23865"/>
                      <a:pt x="4002" y="26162"/>
                    </a:cubicBezTo>
                    <a:lnTo>
                      <a:pt x="4002" y="68232"/>
                    </a:lnTo>
                    <a:lnTo>
                      <a:pt x="5042" y="68232"/>
                    </a:lnTo>
                    <a:lnTo>
                      <a:pt x="5042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7287892" y="4798101"/>
                <a:ext cx="364844" cy="242419"/>
              </a:xfrm>
              <a:custGeom>
                <a:avLst/>
                <a:gdLst/>
                <a:ahLst/>
                <a:cxnLst/>
                <a:rect l="l" t="t" r="r" b="b"/>
                <a:pathLst>
                  <a:path w="13509" h="8976" extrusionOk="0">
                    <a:moveTo>
                      <a:pt x="13509" y="1"/>
                    </a:moveTo>
                    <a:lnTo>
                      <a:pt x="13509" y="1"/>
                    </a:lnTo>
                    <a:cubicBezTo>
                      <a:pt x="7171" y="6448"/>
                      <a:pt x="0" y="6838"/>
                      <a:pt x="0" y="6838"/>
                    </a:cubicBezTo>
                    <a:cubicBezTo>
                      <a:pt x="1733" y="8430"/>
                      <a:pt x="3433" y="8976"/>
                      <a:pt x="4948" y="8976"/>
                    </a:cubicBezTo>
                    <a:cubicBezTo>
                      <a:pt x="8246" y="8976"/>
                      <a:pt x="10673" y="6392"/>
                      <a:pt x="10673" y="6392"/>
                    </a:cubicBezTo>
                    <a:lnTo>
                      <a:pt x="10673" y="7950"/>
                    </a:lnTo>
                    <a:cubicBezTo>
                      <a:pt x="13508" y="4781"/>
                      <a:pt x="13509" y="1"/>
                      <a:pt x="1350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6868978" y="4706222"/>
                <a:ext cx="783758" cy="389151"/>
              </a:xfrm>
              <a:custGeom>
                <a:avLst/>
                <a:gdLst/>
                <a:ahLst/>
                <a:cxnLst/>
                <a:rect l="l" t="t" r="r" b="b"/>
                <a:pathLst>
                  <a:path w="29020" h="14409" extrusionOk="0">
                    <a:moveTo>
                      <a:pt x="19630" y="0"/>
                    </a:moveTo>
                    <a:cubicBezTo>
                      <a:pt x="8306" y="0"/>
                      <a:pt x="2262" y="5996"/>
                      <a:pt x="2262" y="5996"/>
                    </a:cubicBezTo>
                    <a:cubicBezTo>
                      <a:pt x="2633" y="6182"/>
                      <a:pt x="4078" y="7071"/>
                      <a:pt x="2633" y="8516"/>
                    </a:cubicBezTo>
                    <a:cubicBezTo>
                      <a:pt x="1187" y="9962"/>
                      <a:pt x="1" y="12378"/>
                      <a:pt x="1" y="12378"/>
                    </a:cubicBezTo>
                    <a:cubicBezTo>
                      <a:pt x="2019" y="11139"/>
                      <a:pt x="3409" y="10566"/>
                      <a:pt x="4227" y="10566"/>
                    </a:cubicBezTo>
                    <a:cubicBezTo>
                      <a:pt x="4896" y="10566"/>
                      <a:pt x="5182" y="10950"/>
                      <a:pt x="5116" y="11667"/>
                    </a:cubicBezTo>
                    <a:cubicBezTo>
                      <a:pt x="4967" y="13259"/>
                      <a:pt x="5450" y="14409"/>
                      <a:pt x="5450" y="14409"/>
                    </a:cubicBezTo>
                    <a:cubicBezTo>
                      <a:pt x="16789" y="2402"/>
                      <a:pt x="29020" y="1290"/>
                      <a:pt x="29020" y="1290"/>
                    </a:cubicBezTo>
                    <a:cubicBezTo>
                      <a:pt x="25572" y="369"/>
                      <a:pt x="22439" y="0"/>
                      <a:pt x="19630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7347902" y="4050399"/>
                <a:ext cx="304834" cy="629626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2331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391" y="2447"/>
                      <a:pt x="2225" y="13620"/>
                    </a:cubicBezTo>
                    <a:cubicBezTo>
                      <a:pt x="2878" y="22361"/>
                      <a:pt x="8054" y="23312"/>
                      <a:pt x="10277" y="23312"/>
                    </a:cubicBezTo>
                    <a:cubicBezTo>
                      <a:pt x="10896" y="23312"/>
                      <a:pt x="11287" y="23239"/>
                      <a:pt x="11287" y="23239"/>
                    </a:cubicBezTo>
                    <a:lnTo>
                      <a:pt x="11287" y="23237"/>
                    </a:lnTo>
                    <a:cubicBezTo>
                      <a:pt x="9323" y="21014"/>
                      <a:pt x="9248" y="19718"/>
                      <a:pt x="8321" y="10341"/>
                    </a:cubicBezTo>
                    <a:cubicBezTo>
                      <a:pt x="7395" y="96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7260857" y="3057900"/>
                <a:ext cx="456427" cy="1001519"/>
              </a:xfrm>
              <a:custGeom>
                <a:avLst/>
                <a:gdLst/>
                <a:ahLst/>
                <a:cxnLst/>
                <a:rect l="l" t="t" r="r" b="b"/>
                <a:pathLst>
                  <a:path w="16900" h="37083" extrusionOk="0">
                    <a:moveTo>
                      <a:pt x="7549" y="1"/>
                    </a:moveTo>
                    <a:cubicBezTo>
                      <a:pt x="2148" y="1"/>
                      <a:pt x="213" y="8630"/>
                      <a:pt x="1" y="11179"/>
                    </a:cubicBezTo>
                    <a:cubicBezTo>
                      <a:pt x="1" y="11179"/>
                      <a:pt x="1794" y="8776"/>
                      <a:pt x="4510" y="8776"/>
                    </a:cubicBezTo>
                    <a:cubicBezTo>
                      <a:pt x="5275" y="8776"/>
                      <a:pt x="6113" y="8966"/>
                      <a:pt x="7006" y="9455"/>
                    </a:cubicBezTo>
                    <a:cubicBezTo>
                      <a:pt x="11063" y="11678"/>
                      <a:pt x="8192" y="21684"/>
                      <a:pt x="7349" y="27189"/>
                    </a:cubicBezTo>
                    <a:cubicBezTo>
                      <a:pt x="6505" y="32692"/>
                      <a:pt x="10007" y="35749"/>
                      <a:pt x="14510" y="37083"/>
                    </a:cubicBezTo>
                    <a:cubicBezTo>
                      <a:pt x="14510" y="37083"/>
                      <a:pt x="9423" y="30523"/>
                      <a:pt x="13342" y="20683"/>
                    </a:cubicBezTo>
                    <a:cubicBezTo>
                      <a:pt x="16900" y="11289"/>
                      <a:pt x="14342" y="949"/>
                      <a:pt x="8339" y="61"/>
                    </a:cubicBezTo>
                    <a:cubicBezTo>
                      <a:pt x="8068" y="20"/>
                      <a:pt x="7805" y="1"/>
                      <a:pt x="754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6890017" y="3312743"/>
                <a:ext cx="314313" cy="415780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5395" extrusionOk="0">
                    <a:moveTo>
                      <a:pt x="7858" y="1"/>
                    </a:moveTo>
                    <a:lnTo>
                      <a:pt x="7858" y="1"/>
                    </a:lnTo>
                    <a:cubicBezTo>
                      <a:pt x="10822" y="13194"/>
                      <a:pt x="0" y="14602"/>
                      <a:pt x="0" y="14602"/>
                    </a:cubicBezTo>
                    <a:cubicBezTo>
                      <a:pt x="905" y="14952"/>
                      <a:pt x="2581" y="15395"/>
                      <a:pt x="4342" y="15395"/>
                    </a:cubicBezTo>
                    <a:cubicBezTo>
                      <a:pt x="7054" y="15395"/>
                      <a:pt x="9971" y="14347"/>
                      <a:pt x="10600" y="10303"/>
                    </a:cubicBezTo>
                    <a:cubicBezTo>
                      <a:pt x="11638" y="3632"/>
                      <a:pt x="7858" y="1"/>
                      <a:pt x="7858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6274462" y="3965325"/>
                <a:ext cx="789753" cy="511495"/>
              </a:xfrm>
              <a:custGeom>
                <a:avLst/>
                <a:gdLst/>
                <a:ahLst/>
                <a:cxnLst/>
                <a:rect l="l" t="t" r="r" b="b"/>
                <a:pathLst>
                  <a:path w="29242" h="18939" extrusionOk="0">
                    <a:moveTo>
                      <a:pt x="10415" y="0"/>
                    </a:moveTo>
                    <a:cubicBezTo>
                      <a:pt x="11378" y="1038"/>
                      <a:pt x="11303" y="2446"/>
                      <a:pt x="11303" y="2446"/>
                    </a:cubicBezTo>
                    <a:cubicBezTo>
                      <a:pt x="9684" y="2106"/>
                      <a:pt x="8115" y="1982"/>
                      <a:pt x="6689" y="1982"/>
                    </a:cubicBezTo>
                    <a:cubicBezTo>
                      <a:pt x="2826" y="1982"/>
                      <a:pt x="1" y="2891"/>
                      <a:pt x="1" y="2891"/>
                    </a:cubicBezTo>
                    <a:cubicBezTo>
                      <a:pt x="3595" y="3855"/>
                      <a:pt x="5115" y="6042"/>
                      <a:pt x="5115" y="6042"/>
                    </a:cubicBezTo>
                    <a:cubicBezTo>
                      <a:pt x="1778" y="6820"/>
                      <a:pt x="1" y="10045"/>
                      <a:pt x="1" y="10045"/>
                    </a:cubicBezTo>
                    <a:cubicBezTo>
                      <a:pt x="1952" y="9843"/>
                      <a:pt x="3790" y="9751"/>
                      <a:pt x="5520" y="9751"/>
                    </a:cubicBezTo>
                    <a:cubicBezTo>
                      <a:pt x="22810" y="9751"/>
                      <a:pt x="29242" y="18939"/>
                      <a:pt x="29242" y="18939"/>
                    </a:cubicBezTo>
                    <a:cubicBezTo>
                      <a:pt x="27388" y="595"/>
                      <a:pt x="10416" y="0"/>
                      <a:pt x="10415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6292476" y="3029488"/>
                <a:ext cx="925844" cy="1711573"/>
              </a:xfrm>
              <a:custGeom>
                <a:avLst/>
                <a:gdLst/>
                <a:ahLst/>
                <a:cxnLst/>
                <a:rect l="l" t="t" r="r" b="b"/>
                <a:pathLst>
                  <a:path w="34281" h="63374" extrusionOk="0">
                    <a:moveTo>
                      <a:pt x="15566" y="0"/>
                    </a:moveTo>
                    <a:cubicBezTo>
                      <a:pt x="15565" y="1"/>
                      <a:pt x="11258" y="1162"/>
                      <a:pt x="10777" y="7328"/>
                    </a:cubicBezTo>
                    <a:cubicBezTo>
                      <a:pt x="9277" y="8683"/>
                      <a:pt x="8561" y="10044"/>
                      <a:pt x="8561" y="10044"/>
                    </a:cubicBezTo>
                    <a:cubicBezTo>
                      <a:pt x="6894" y="8413"/>
                      <a:pt x="6337" y="5559"/>
                      <a:pt x="6337" y="5559"/>
                    </a:cubicBezTo>
                    <a:cubicBezTo>
                      <a:pt x="2557" y="11230"/>
                      <a:pt x="5782" y="18186"/>
                      <a:pt x="5782" y="18186"/>
                    </a:cubicBezTo>
                    <a:cubicBezTo>
                      <a:pt x="2669" y="18137"/>
                      <a:pt x="1112" y="16899"/>
                      <a:pt x="1111" y="16899"/>
                    </a:cubicBezTo>
                    <a:lnTo>
                      <a:pt x="1111" y="16899"/>
                    </a:lnTo>
                    <a:cubicBezTo>
                      <a:pt x="1" y="24683"/>
                      <a:pt x="7227" y="29463"/>
                      <a:pt x="13008" y="31242"/>
                    </a:cubicBezTo>
                    <a:cubicBezTo>
                      <a:pt x="18789" y="33021"/>
                      <a:pt x="30242" y="35244"/>
                      <a:pt x="31798" y="45918"/>
                    </a:cubicBezTo>
                    <a:cubicBezTo>
                      <a:pt x="33355" y="56591"/>
                      <a:pt x="23347" y="63374"/>
                      <a:pt x="23347" y="63374"/>
                    </a:cubicBezTo>
                    <a:cubicBezTo>
                      <a:pt x="25980" y="61779"/>
                      <a:pt x="34281" y="57999"/>
                      <a:pt x="34281" y="46511"/>
                    </a:cubicBezTo>
                    <a:cubicBezTo>
                      <a:pt x="34281" y="35022"/>
                      <a:pt x="16399" y="25906"/>
                      <a:pt x="13064" y="22792"/>
                    </a:cubicBezTo>
                    <a:cubicBezTo>
                      <a:pt x="9729" y="19679"/>
                      <a:pt x="8561" y="12564"/>
                      <a:pt x="13453" y="9840"/>
                    </a:cubicBezTo>
                    <a:cubicBezTo>
                      <a:pt x="15005" y="8977"/>
                      <a:pt x="16427" y="8610"/>
                      <a:pt x="17700" y="8610"/>
                    </a:cubicBezTo>
                    <a:cubicBezTo>
                      <a:pt x="20441" y="8610"/>
                      <a:pt x="22487" y="10309"/>
                      <a:pt x="23627" y="12396"/>
                    </a:cubicBezTo>
                    <a:cubicBezTo>
                      <a:pt x="25294" y="15455"/>
                      <a:pt x="23737" y="19012"/>
                      <a:pt x="20847" y="19289"/>
                    </a:cubicBezTo>
                    <a:cubicBezTo>
                      <a:pt x="20706" y="19303"/>
                      <a:pt x="20571" y="19309"/>
                      <a:pt x="20442" y="19309"/>
                    </a:cubicBezTo>
                    <a:cubicBezTo>
                      <a:pt x="17924" y="19309"/>
                      <a:pt x="17623" y="16844"/>
                      <a:pt x="17622" y="16843"/>
                    </a:cubicBezTo>
                    <a:lnTo>
                      <a:pt x="17622" y="16843"/>
                    </a:lnTo>
                    <a:cubicBezTo>
                      <a:pt x="15843" y="17734"/>
                      <a:pt x="15232" y="22570"/>
                      <a:pt x="19234" y="23293"/>
                    </a:cubicBezTo>
                    <a:cubicBezTo>
                      <a:pt x="19590" y="23357"/>
                      <a:pt x="19939" y="23387"/>
                      <a:pt x="20278" y="23387"/>
                    </a:cubicBezTo>
                    <a:cubicBezTo>
                      <a:pt x="23753" y="23387"/>
                      <a:pt x="26298" y="20248"/>
                      <a:pt x="26906" y="18678"/>
                    </a:cubicBezTo>
                    <a:cubicBezTo>
                      <a:pt x="27573" y="16955"/>
                      <a:pt x="29093" y="7301"/>
                      <a:pt x="20717" y="5077"/>
                    </a:cubicBezTo>
                    <a:cubicBezTo>
                      <a:pt x="19597" y="4780"/>
                      <a:pt x="18559" y="4651"/>
                      <a:pt x="17602" y="4651"/>
                    </a:cubicBezTo>
                    <a:cubicBezTo>
                      <a:pt x="16575" y="4651"/>
                      <a:pt x="15640" y="4799"/>
                      <a:pt x="14794" y="5047"/>
                    </a:cubicBezTo>
                    <a:cubicBezTo>
                      <a:pt x="14701" y="3921"/>
                      <a:pt x="14694" y="1859"/>
                      <a:pt x="1556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7085173" y="2269821"/>
                <a:ext cx="615474" cy="743679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27536" extrusionOk="0">
                    <a:moveTo>
                      <a:pt x="9007" y="1"/>
                    </a:moveTo>
                    <a:cubicBezTo>
                      <a:pt x="8876" y="1"/>
                      <a:pt x="8740" y="9"/>
                      <a:pt x="8600" y="25"/>
                    </a:cubicBezTo>
                    <a:cubicBezTo>
                      <a:pt x="8600" y="25"/>
                      <a:pt x="9451" y="382"/>
                      <a:pt x="9792" y="1664"/>
                    </a:cubicBezTo>
                    <a:cubicBezTo>
                      <a:pt x="9262" y="1515"/>
                      <a:pt x="8698" y="1430"/>
                      <a:pt x="8109" y="1396"/>
                    </a:cubicBezTo>
                    <a:lnTo>
                      <a:pt x="8117" y="1391"/>
                    </a:lnTo>
                    <a:cubicBezTo>
                      <a:pt x="7287" y="677"/>
                      <a:pt x="6431" y="433"/>
                      <a:pt x="5650" y="433"/>
                    </a:cubicBezTo>
                    <a:cubicBezTo>
                      <a:pt x="3973" y="433"/>
                      <a:pt x="2641" y="1555"/>
                      <a:pt x="2641" y="1555"/>
                    </a:cubicBezTo>
                    <a:cubicBezTo>
                      <a:pt x="2780" y="1536"/>
                      <a:pt x="2925" y="1528"/>
                      <a:pt x="3072" y="1528"/>
                    </a:cubicBezTo>
                    <a:cubicBezTo>
                      <a:pt x="3788" y="1528"/>
                      <a:pt x="4570" y="1730"/>
                      <a:pt x="5048" y="1877"/>
                    </a:cubicBezTo>
                    <a:cubicBezTo>
                      <a:pt x="4464" y="2155"/>
                      <a:pt x="3972" y="2537"/>
                      <a:pt x="3557" y="2986"/>
                    </a:cubicBezTo>
                    <a:cubicBezTo>
                      <a:pt x="1118" y="3465"/>
                      <a:pt x="1" y="5642"/>
                      <a:pt x="1" y="5642"/>
                    </a:cubicBezTo>
                    <a:cubicBezTo>
                      <a:pt x="597" y="5288"/>
                      <a:pt x="1433" y="5213"/>
                      <a:pt x="2033" y="5213"/>
                    </a:cubicBezTo>
                    <a:cubicBezTo>
                      <a:pt x="2090" y="5213"/>
                      <a:pt x="2145" y="5214"/>
                      <a:pt x="2198" y="5215"/>
                    </a:cubicBezTo>
                    <a:cubicBezTo>
                      <a:pt x="1412" y="7204"/>
                      <a:pt x="1336" y="9337"/>
                      <a:pt x="1336" y="9923"/>
                    </a:cubicBezTo>
                    <a:cubicBezTo>
                      <a:pt x="1336" y="11841"/>
                      <a:pt x="2337" y="16955"/>
                      <a:pt x="6784" y="17010"/>
                    </a:cubicBezTo>
                    <a:cubicBezTo>
                      <a:pt x="6802" y="17011"/>
                      <a:pt x="6820" y="17011"/>
                      <a:pt x="6838" y="17011"/>
                    </a:cubicBezTo>
                    <a:cubicBezTo>
                      <a:pt x="11240" y="17011"/>
                      <a:pt x="12409" y="10300"/>
                      <a:pt x="8451" y="7309"/>
                    </a:cubicBezTo>
                    <a:lnTo>
                      <a:pt x="8451" y="7309"/>
                    </a:lnTo>
                    <a:cubicBezTo>
                      <a:pt x="8451" y="7310"/>
                      <a:pt x="11398" y="12063"/>
                      <a:pt x="9174" y="14647"/>
                    </a:cubicBezTo>
                    <a:cubicBezTo>
                      <a:pt x="8596" y="15319"/>
                      <a:pt x="7894" y="15619"/>
                      <a:pt x="7175" y="15619"/>
                    </a:cubicBezTo>
                    <a:cubicBezTo>
                      <a:pt x="5128" y="15619"/>
                      <a:pt x="2942" y="13187"/>
                      <a:pt x="3087" y="9977"/>
                    </a:cubicBezTo>
                    <a:cubicBezTo>
                      <a:pt x="3281" y="5642"/>
                      <a:pt x="5004" y="3668"/>
                      <a:pt x="7256" y="3529"/>
                    </a:cubicBezTo>
                    <a:cubicBezTo>
                      <a:pt x="7317" y="3525"/>
                      <a:pt x="7378" y="3524"/>
                      <a:pt x="7440" y="3524"/>
                    </a:cubicBezTo>
                    <a:cubicBezTo>
                      <a:pt x="9688" y="3524"/>
                      <a:pt x="12914" y="5947"/>
                      <a:pt x="13482" y="9950"/>
                    </a:cubicBezTo>
                    <a:cubicBezTo>
                      <a:pt x="14066" y="14063"/>
                      <a:pt x="13147" y="24313"/>
                      <a:pt x="22789" y="27536"/>
                    </a:cubicBezTo>
                    <a:cubicBezTo>
                      <a:pt x="22789" y="27536"/>
                      <a:pt x="15623" y="24403"/>
                      <a:pt x="15677" y="14618"/>
                    </a:cubicBezTo>
                    <a:lnTo>
                      <a:pt x="15677" y="14618"/>
                    </a:lnTo>
                    <a:lnTo>
                      <a:pt x="15677" y="14620"/>
                    </a:lnTo>
                    <a:cubicBezTo>
                      <a:pt x="15711" y="8672"/>
                      <a:pt x="14486" y="4975"/>
                      <a:pt x="12314" y="3043"/>
                    </a:cubicBezTo>
                    <a:cubicBezTo>
                      <a:pt x="12096" y="2298"/>
                      <a:pt x="11246" y="1"/>
                      <a:pt x="9007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7344364" y="2021136"/>
                <a:ext cx="170984" cy="13406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4964" extrusionOk="0">
                    <a:moveTo>
                      <a:pt x="2256" y="0"/>
                    </a:moveTo>
                    <a:cubicBezTo>
                      <a:pt x="1504" y="0"/>
                      <a:pt x="756" y="457"/>
                      <a:pt x="494" y="1147"/>
                    </a:cubicBezTo>
                    <a:cubicBezTo>
                      <a:pt x="0" y="2447"/>
                      <a:pt x="1379" y="4964"/>
                      <a:pt x="5451" y="4964"/>
                    </a:cubicBezTo>
                    <a:cubicBezTo>
                      <a:pt x="5731" y="4964"/>
                      <a:pt x="6025" y="4952"/>
                      <a:pt x="6331" y="4927"/>
                    </a:cubicBezTo>
                    <a:cubicBezTo>
                      <a:pt x="6331" y="4927"/>
                      <a:pt x="4581" y="3982"/>
                      <a:pt x="4052" y="1648"/>
                    </a:cubicBezTo>
                    <a:cubicBezTo>
                      <a:pt x="3786" y="471"/>
                      <a:pt x="3019" y="0"/>
                      <a:pt x="225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7449531" y="1971037"/>
                <a:ext cx="291303" cy="902294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33409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299" y="1"/>
                      <a:pt x="1900" y="3207"/>
                      <a:pt x="5677" y="5199"/>
                    </a:cubicBezTo>
                    <a:cubicBezTo>
                      <a:pt x="5677" y="5199"/>
                      <a:pt x="5855" y="7307"/>
                      <a:pt x="3964" y="10161"/>
                    </a:cubicBezTo>
                    <a:cubicBezTo>
                      <a:pt x="2075" y="13015"/>
                      <a:pt x="1" y="20178"/>
                      <a:pt x="5115" y="23256"/>
                    </a:cubicBezTo>
                    <a:cubicBezTo>
                      <a:pt x="5115" y="23256"/>
                      <a:pt x="2039" y="31373"/>
                      <a:pt x="10786" y="33409"/>
                    </a:cubicBezTo>
                    <a:lnTo>
                      <a:pt x="10786" y="4280"/>
                    </a:lnTo>
                    <a:cubicBezTo>
                      <a:pt x="10786" y="4280"/>
                      <a:pt x="7300" y="7059"/>
                      <a:pt x="8192" y="12508"/>
                    </a:cubicBezTo>
                    <a:cubicBezTo>
                      <a:pt x="8192" y="12508"/>
                      <a:pt x="5670" y="14768"/>
                      <a:pt x="6041" y="20402"/>
                    </a:cubicBezTo>
                    <a:cubicBezTo>
                      <a:pt x="6041" y="20402"/>
                      <a:pt x="3798" y="19737"/>
                      <a:pt x="3798" y="15288"/>
                    </a:cubicBezTo>
                    <a:cubicBezTo>
                      <a:pt x="3798" y="10839"/>
                      <a:pt x="7849" y="7782"/>
                      <a:pt x="6990" y="3669"/>
                    </a:cubicBezTo>
                    <a:lnTo>
                      <a:pt x="6990" y="3669"/>
                    </a:lnTo>
                    <a:cubicBezTo>
                      <a:pt x="6990" y="3669"/>
                      <a:pt x="6988" y="3669"/>
                      <a:pt x="6983" y="3669"/>
                    </a:cubicBezTo>
                    <a:cubicBezTo>
                      <a:pt x="6807" y="3669"/>
                      <a:pt x="3707" y="3618"/>
                      <a:pt x="429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7523613" y="1350945"/>
                <a:ext cx="217221" cy="636351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3562" extrusionOk="0">
                    <a:moveTo>
                      <a:pt x="8043" y="0"/>
                    </a:moveTo>
                    <a:cubicBezTo>
                      <a:pt x="8043" y="0"/>
                      <a:pt x="3780" y="4279"/>
                      <a:pt x="5949" y="13287"/>
                    </a:cubicBezTo>
                    <a:cubicBezTo>
                      <a:pt x="5949" y="13287"/>
                      <a:pt x="4504" y="11984"/>
                      <a:pt x="2065" y="11984"/>
                    </a:cubicBezTo>
                    <a:cubicBezTo>
                      <a:pt x="1440" y="11984"/>
                      <a:pt x="749" y="12069"/>
                      <a:pt x="0" y="12284"/>
                    </a:cubicBezTo>
                    <a:cubicBezTo>
                      <a:pt x="0" y="12284"/>
                      <a:pt x="5172" y="15067"/>
                      <a:pt x="5280" y="18956"/>
                    </a:cubicBezTo>
                    <a:cubicBezTo>
                      <a:pt x="5280" y="18956"/>
                      <a:pt x="2724" y="19347"/>
                      <a:pt x="3223" y="21904"/>
                    </a:cubicBezTo>
                    <a:cubicBezTo>
                      <a:pt x="3454" y="23079"/>
                      <a:pt x="4276" y="23561"/>
                      <a:pt x="5195" y="23561"/>
                    </a:cubicBezTo>
                    <a:cubicBezTo>
                      <a:pt x="6276" y="23561"/>
                      <a:pt x="7492" y="22895"/>
                      <a:pt x="8043" y="21904"/>
                    </a:cubicBezTo>
                    <a:lnTo>
                      <a:pt x="8043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19"/>
            <p:cNvGrpSpPr/>
            <p:nvPr/>
          </p:nvGrpSpPr>
          <p:grpSpPr>
            <a:xfrm>
              <a:off x="3732650" y="4205935"/>
              <a:ext cx="5394100" cy="937619"/>
              <a:chOff x="3750115" y="4205935"/>
              <a:chExt cx="5394100" cy="937619"/>
            </a:xfrm>
          </p:grpSpPr>
          <p:sp>
            <p:nvSpPr>
              <p:cNvPr id="497" name="Google Shape;497;p19"/>
              <p:cNvSpPr/>
              <p:nvPr/>
            </p:nvSpPr>
            <p:spPr>
              <a:xfrm flipH="1">
                <a:off x="3750115" y="4205935"/>
                <a:ext cx="5394100" cy="937619"/>
              </a:xfrm>
              <a:custGeom>
                <a:avLst/>
                <a:gdLst/>
                <a:ahLst/>
                <a:cxnLst/>
                <a:rect l="l" t="t" r="r" b="b"/>
                <a:pathLst>
                  <a:path w="199726" h="34717" extrusionOk="0">
                    <a:moveTo>
                      <a:pt x="66991" y="1"/>
                    </a:moveTo>
                    <a:cubicBezTo>
                      <a:pt x="48314" y="1"/>
                      <a:pt x="24765" y="1621"/>
                      <a:pt x="0" y="7369"/>
                    </a:cubicBezTo>
                    <a:lnTo>
                      <a:pt x="0" y="34717"/>
                    </a:lnTo>
                    <a:lnTo>
                      <a:pt x="199726" y="34717"/>
                    </a:lnTo>
                    <a:cubicBezTo>
                      <a:pt x="184130" y="26162"/>
                      <a:pt x="168689" y="19763"/>
                      <a:pt x="155015" y="15029"/>
                    </a:cubicBezTo>
                    <a:cubicBezTo>
                      <a:pt x="147516" y="12430"/>
                      <a:pt x="140552" y="10336"/>
                      <a:pt x="134382" y="8660"/>
                    </a:cubicBezTo>
                    <a:cubicBezTo>
                      <a:pt x="134129" y="8591"/>
                      <a:pt x="133875" y="8523"/>
                      <a:pt x="133623" y="8454"/>
                    </a:cubicBezTo>
                    <a:cubicBezTo>
                      <a:pt x="128257" y="7007"/>
                      <a:pt x="123511" y="5888"/>
                      <a:pt x="119577" y="5034"/>
                    </a:cubicBezTo>
                    <a:cubicBezTo>
                      <a:pt x="117957" y="4684"/>
                      <a:pt x="116476" y="4379"/>
                      <a:pt x="115142" y="4112"/>
                    </a:cubicBezTo>
                    <a:cubicBezTo>
                      <a:pt x="110023" y="3100"/>
                      <a:pt x="107109" y="2704"/>
                      <a:pt x="107109" y="2704"/>
                    </a:cubicBezTo>
                    <a:cubicBezTo>
                      <a:pt x="107109" y="2704"/>
                      <a:pt x="106126" y="2536"/>
                      <a:pt x="104279" y="2287"/>
                    </a:cubicBezTo>
                    <a:cubicBezTo>
                      <a:pt x="98679" y="1529"/>
                      <a:pt x="85133" y="1"/>
                      <a:pt x="66991" y="1"/>
                    </a:cubicBezTo>
                    <a:close/>
                  </a:path>
                </a:pathLst>
              </a:custGeom>
              <a:solidFill>
                <a:srgbClr val="35030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 flipH="1">
                <a:off x="6416214" y="4420591"/>
                <a:ext cx="1446738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53568" h="10984" extrusionOk="0">
                    <a:moveTo>
                      <a:pt x="19740" y="761"/>
                    </a:moveTo>
                    <a:cubicBezTo>
                      <a:pt x="22081" y="761"/>
                      <a:pt x="24528" y="827"/>
                      <a:pt x="27027" y="963"/>
                    </a:cubicBezTo>
                    <a:cubicBezTo>
                      <a:pt x="42253" y="1784"/>
                      <a:pt x="52737" y="4743"/>
                      <a:pt x="52622" y="6886"/>
                    </a:cubicBezTo>
                    <a:cubicBezTo>
                      <a:pt x="52576" y="7715"/>
                      <a:pt x="50573" y="8861"/>
                      <a:pt x="45085" y="9586"/>
                    </a:cubicBezTo>
                    <a:cubicBezTo>
                      <a:pt x="41887" y="10008"/>
                      <a:pt x="38027" y="10223"/>
                      <a:pt x="33826" y="10223"/>
                    </a:cubicBezTo>
                    <a:cubicBezTo>
                      <a:pt x="31485" y="10223"/>
                      <a:pt x="29037" y="10156"/>
                      <a:pt x="26539" y="10021"/>
                    </a:cubicBezTo>
                    <a:cubicBezTo>
                      <a:pt x="11313" y="9200"/>
                      <a:pt x="830" y="6241"/>
                      <a:pt x="947" y="4098"/>
                    </a:cubicBezTo>
                    <a:cubicBezTo>
                      <a:pt x="991" y="3268"/>
                      <a:pt x="2993" y="2122"/>
                      <a:pt x="8481" y="1398"/>
                    </a:cubicBezTo>
                    <a:cubicBezTo>
                      <a:pt x="11679" y="976"/>
                      <a:pt x="15538" y="761"/>
                      <a:pt x="19740" y="761"/>
                    </a:cubicBezTo>
                    <a:close/>
                    <a:moveTo>
                      <a:pt x="19735" y="0"/>
                    </a:moveTo>
                    <a:cubicBezTo>
                      <a:pt x="15502" y="0"/>
                      <a:pt x="11609" y="217"/>
                      <a:pt x="8381" y="643"/>
                    </a:cubicBezTo>
                    <a:cubicBezTo>
                      <a:pt x="3027" y="1351"/>
                      <a:pt x="268" y="2498"/>
                      <a:pt x="185" y="4057"/>
                    </a:cubicBezTo>
                    <a:cubicBezTo>
                      <a:pt x="0" y="7494"/>
                      <a:pt x="13603" y="10087"/>
                      <a:pt x="26499" y="10783"/>
                    </a:cubicBezTo>
                    <a:cubicBezTo>
                      <a:pt x="29009" y="10916"/>
                      <a:pt x="31469" y="10984"/>
                      <a:pt x="33823" y="10984"/>
                    </a:cubicBezTo>
                    <a:cubicBezTo>
                      <a:pt x="38060" y="10984"/>
                      <a:pt x="41955" y="10767"/>
                      <a:pt x="45185" y="10341"/>
                    </a:cubicBezTo>
                    <a:cubicBezTo>
                      <a:pt x="50539" y="9635"/>
                      <a:pt x="53299" y="8486"/>
                      <a:pt x="53382" y="6926"/>
                    </a:cubicBezTo>
                    <a:cubicBezTo>
                      <a:pt x="53568" y="3492"/>
                      <a:pt x="39963" y="899"/>
                      <a:pt x="27069" y="203"/>
                    </a:cubicBezTo>
                    <a:cubicBezTo>
                      <a:pt x="24556" y="67"/>
                      <a:pt x="22093" y="0"/>
                      <a:pt x="19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 flipH="1">
                <a:off x="4384440" y="4520869"/>
                <a:ext cx="4759775" cy="622685"/>
              </a:xfrm>
              <a:custGeom>
                <a:avLst/>
                <a:gdLst/>
                <a:ahLst/>
                <a:cxnLst/>
                <a:rect l="l" t="t" r="r" b="b"/>
                <a:pathLst>
                  <a:path w="176239" h="23056" extrusionOk="0">
                    <a:moveTo>
                      <a:pt x="55363" y="1"/>
                    </a:moveTo>
                    <a:cubicBezTo>
                      <a:pt x="31172" y="1"/>
                      <a:pt x="10414" y="2396"/>
                      <a:pt x="0" y="4102"/>
                    </a:cubicBezTo>
                    <a:lnTo>
                      <a:pt x="0" y="4876"/>
                    </a:lnTo>
                    <a:cubicBezTo>
                      <a:pt x="10357" y="3170"/>
                      <a:pt x="31200" y="764"/>
                      <a:pt x="55488" y="764"/>
                    </a:cubicBezTo>
                    <a:cubicBezTo>
                      <a:pt x="55855" y="764"/>
                      <a:pt x="56222" y="765"/>
                      <a:pt x="56591" y="766"/>
                    </a:cubicBezTo>
                    <a:cubicBezTo>
                      <a:pt x="77139" y="835"/>
                      <a:pt x="97098" y="2565"/>
                      <a:pt x="115912" y="5908"/>
                    </a:cubicBezTo>
                    <a:cubicBezTo>
                      <a:pt x="136907" y="9641"/>
                      <a:pt x="156520" y="15401"/>
                      <a:pt x="174322" y="23056"/>
                    </a:cubicBezTo>
                    <a:lnTo>
                      <a:pt x="176238" y="23056"/>
                    </a:lnTo>
                    <a:cubicBezTo>
                      <a:pt x="157952" y="15024"/>
                      <a:pt x="137726" y="9009"/>
                      <a:pt x="116034" y="5155"/>
                    </a:cubicBezTo>
                    <a:cubicBezTo>
                      <a:pt x="97175" y="1807"/>
                      <a:pt x="77170" y="73"/>
                      <a:pt x="56575" y="4"/>
                    </a:cubicBezTo>
                    <a:cubicBezTo>
                      <a:pt x="56171" y="1"/>
                      <a:pt x="55768" y="1"/>
                      <a:pt x="55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0" name="Google Shape;500;p19"/>
          <p:cNvSpPr txBox="1">
            <a:spLocks noGrp="1"/>
          </p:cNvSpPr>
          <p:nvPr>
            <p:ph type="title"/>
          </p:nvPr>
        </p:nvSpPr>
        <p:spPr>
          <a:xfrm>
            <a:off x="720000" y="1697300"/>
            <a:ext cx="234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720000" y="2086945"/>
            <a:ext cx="23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/>
          </p:nvPr>
        </p:nvSpPr>
        <p:spPr>
          <a:xfrm>
            <a:off x="3672954" y="1697300"/>
            <a:ext cx="234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672947" y="2086945"/>
            <a:ext cx="23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/>
          </p:nvPr>
        </p:nvSpPr>
        <p:spPr>
          <a:xfrm>
            <a:off x="719996" y="3061225"/>
            <a:ext cx="234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719992" y="3450870"/>
            <a:ext cx="23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9"/>
          <p:cNvSpPr txBox="1">
            <a:spLocks noGrp="1"/>
          </p:cNvSpPr>
          <p:nvPr>
            <p:ph type="title" idx="6"/>
          </p:nvPr>
        </p:nvSpPr>
        <p:spPr>
          <a:xfrm>
            <a:off x="3672950" y="3061225"/>
            <a:ext cx="234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7"/>
          </p:nvPr>
        </p:nvSpPr>
        <p:spPr>
          <a:xfrm>
            <a:off x="3672939" y="3450870"/>
            <a:ext cx="23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9"/>
          <p:cNvSpPr txBox="1">
            <a:spLocks noGrp="1"/>
          </p:cNvSpPr>
          <p:nvPr>
            <p:ph type="title" idx="8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3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3"/>
          <p:cNvGrpSpPr/>
          <p:nvPr/>
        </p:nvGrpSpPr>
        <p:grpSpPr>
          <a:xfrm>
            <a:off x="1690423" y="9"/>
            <a:ext cx="5152211" cy="1806726"/>
            <a:chOff x="0" y="7163653"/>
            <a:chExt cx="6084331" cy="2133593"/>
          </a:xfrm>
        </p:grpSpPr>
        <p:sp>
          <p:nvSpPr>
            <p:cNvPr id="635" name="Google Shape;635;p23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7150969" y="-6"/>
            <a:ext cx="1988694" cy="5143537"/>
            <a:chOff x="6274462" y="1350945"/>
            <a:chExt cx="1466372" cy="3792609"/>
          </a:xfrm>
        </p:grpSpPr>
        <p:sp>
          <p:nvSpPr>
            <p:cNvPr id="639" name="Google Shape;639;p23"/>
            <p:cNvSpPr/>
            <p:nvPr/>
          </p:nvSpPr>
          <p:spPr>
            <a:xfrm>
              <a:off x="7604663" y="3300779"/>
              <a:ext cx="136172" cy="1842776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7287892" y="4798101"/>
              <a:ext cx="364844" cy="24241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6868978" y="4706222"/>
              <a:ext cx="783758" cy="38915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7347902" y="4050399"/>
              <a:ext cx="304834" cy="629626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7260857" y="3057900"/>
              <a:ext cx="456427" cy="1001519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6890017" y="3312743"/>
              <a:ext cx="314313" cy="415780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274462" y="3965325"/>
              <a:ext cx="789753" cy="511495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6292476" y="3029488"/>
              <a:ext cx="925844" cy="1711573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7085173" y="2269821"/>
              <a:ext cx="615474" cy="743679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344364" y="2021136"/>
              <a:ext cx="170984" cy="134065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7449531" y="1971037"/>
              <a:ext cx="291303" cy="902294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7523613" y="1350945"/>
              <a:ext cx="217221" cy="636351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3"/>
          <p:cNvGrpSpPr/>
          <p:nvPr/>
        </p:nvGrpSpPr>
        <p:grpSpPr>
          <a:xfrm>
            <a:off x="4321" y="2712683"/>
            <a:ext cx="1686103" cy="2430886"/>
            <a:chOff x="4321" y="2712683"/>
            <a:chExt cx="1686103" cy="2430886"/>
          </a:xfrm>
        </p:grpSpPr>
        <p:sp>
          <p:nvSpPr>
            <p:cNvPr id="652" name="Google Shape;652;p23"/>
            <p:cNvSpPr/>
            <p:nvPr/>
          </p:nvSpPr>
          <p:spPr>
            <a:xfrm flipH="1">
              <a:off x="4321" y="3024624"/>
              <a:ext cx="156579" cy="2118945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 flipH="1">
              <a:off x="105616" y="4746309"/>
              <a:ext cx="419522" cy="278750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 flipH="1">
              <a:off x="105607" y="4640662"/>
              <a:ext cx="901216" cy="44747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 flipH="1">
              <a:off x="105617" y="3886569"/>
              <a:ext cx="350518" cy="723985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 flipH="1">
              <a:off x="31394" y="2745352"/>
              <a:ext cx="524830" cy="1151613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 flipH="1">
              <a:off x="621214" y="3038381"/>
              <a:ext cx="361418" cy="478092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 flipH="1">
              <a:off x="782314" y="3788748"/>
              <a:ext cx="908110" cy="588151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 flipH="1">
              <a:off x="605114" y="2712683"/>
              <a:ext cx="1064596" cy="1968080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4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>
            <a:off x="2157519" y="9"/>
            <a:ext cx="4002173" cy="1806726"/>
          </a:xfrm>
          <a:custGeom>
            <a:avLst/>
            <a:gdLst/>
            <a:ahLst/>
            <a:cxnLst/>
            <a:rect l="l" t="t" r="r" b="b"/>
            <a:pathLst>
              <a:path w="174997" h="79000" extrusionOk="0">
                <a:moveTo>
                  <a:pt x="90613" y="13234"/>
                </a:moveTo>
                <a:cubicBezTo>
                  <a:pt x="89572" y="13234"/>
                  <a:pt x="88531" y="13236"/>
                  <a:pt x="87490" y="13244"/>
                </a:cubicBezTo>
                <a:lnTo>
                  <a:pt x="78115" y="13305"/>
                </a:lnTo>
                <a:cubicBezTo>
                  <a:pt x="74980" y="13342"/>
                  <a:pt x="71845" y="13393"/>
                  <a:pt x="68646" y="13525"/>
                </a:cubicBezTo>
                <a:cubicBezTo>
                  <a:pt x="71686" y="14576"/>
                  <a:pt x="74834" y="15155"/>
                  <a:pt x="77990" y="15563"/>
                </a:cubicBezTo>
                <a:cubicBezTo>
                  <a:pt x="81029" y="15938"/>
                  <a:pt x="84088" y="16133"/>
                  <a:pt x="87153" y="16133"/>
                </a:cubicBezTo>
                <a:cubicBezTo>
                  <a:pt x="87269" y="16133"/>
                  <a:pt x="87384" y="16133"/>
                  <a:pt x="87500" y="16132"/>
                </a:cubicBezTo>
                <a:cubicBezTo>
                  <a:pt x="90677" y="16112"/>
                  <a:pt x="93858" y="15937"/>
                  <a:pt x="97011" y="15511"/>
                </a:cubicBezTo>
                <a:cubicBezTo>
                  <a:pt x="100162" y="15106"/>
                  <a:pt x="103293" y="14478"/>
                  <a:pt x="106350" y="13525"/>
                </a:cubicBezTo>
                <a:lnTo>
                  <a:pt x="106350" y="13525"/>
                </a:lnTo>
                <a:cubicBezTo>
                  <a:pt x="106350" y="13525"/>
                  <a:pt x="106350" y="13525"/>
                  <a:pt x="106350" y="13525"/>
                </a:cubicBezTo>
                <a:cubicBezTo>
                  <a:pt x="103148" y="13286"/>
                  <a:pt x="100009" y="13293"/>
                  <a:pt x="96871" y="13244"/>
                </a:cubicBezTo>
                <a:cubicBezTo>
                  <a:pt x="94781" y="13244"/>
                  <a:pt x="92696" y="13234"/>
                  <a:pt x="90613" y="13234"/>
                </a:cubicBezTo>
                <a:close/>
                <a:moveTo>
                  <a:pt x="9766" y="0"/>
                </a:moveTo>
                <a:cubicBezTo>
                  <a:pt x="9717" y="9149"/>
                  <a:pt x="10967" y="16559"/>
                  <a:pt x="11617" y="19788"/>
                </a:cubicBezTo>
                <a:lnTo>
                  <a:pt x="10291" y="20606"/>
                </a:lnTo>
                <a:cubicBezTo>
                  <a:pt x="9054" y="21346"/>
                  <a:pt x="7854" y="22141"/>
                  <a:pt x="6589" y="22842"/>
                </a:cubicBezTo>
                <a:cubicBezTo>
                  <a:pt x="6278" y="23018"/>
                  <a:pt x="6010" y="23272"/>
                  <a:pt x="5733" y="23512"/>
                </a:cubicBezTo>
                <a:lnTo>
                  <a:pt x="4906" y="24225"/>
                </a:lnTo>
                <a:lnTo>
                  <a:pt x="3249" y="25661"/>
                </a:lnTo>
                <a:cubicBezTo>
                  <a:pt x="2792" y="26068"/>
                  <a:pt x="2332" y="26480"/>
                  <a:pt x="1875" y="26896"/>
                </a:cubicBezTo>
                <a:cubicBezTo>
                  <a:pt x="1242" y="27463"/>
                  <a:pt x="617" y="28034"/>
                  <a:pt x="1" y="28625"/>
                </a:cubicBezTo>
                <a:cubicBezTo>
                  <a:pt x="796" y="28344"/>
                  <a:pt x="1585" y="28049"/>
                  <a:pt x="2369" y="27744"/>
                </a:cubicBezTo>
                <a:cubicBezTo>
                  <a:pt x="2948" y="27524"/>
                  <a:pt x="3530" y="27292"/>
                  <a:pt x="4109" y="27067"/>
                </a:cubicBezTo>
                <a:lnTo>
                  <a:pt x="6141" y="26236"/>
                </a:lnTo>
                <a:lnTo>
                  <a:pt x="7153" y="25818"/>
                </a:lnTo>
                <a:cubicBezTo>
                  <a:pt x="7488" y="25677"/>
                  <a:pt x="7838" y="25562"/>
                  <a:pt x="8140" y="25358"/>
                </a:cubicBezTo>
                <a:cubicBezTo>
                  <a:pt x="9331" y="24545"/>
                  <a:pt x="10582" y="23832"/>
                  <a:pt x="11804" y="23064"/>
                </a:cubicBezTo>
                <a:lnTo>
                  <a:pt x="12935" y="22366"/>
                </a:lnTo>
                <a:cubicBezTo>
                  <a:pt x="27139" y="34810"/>
                  <a:pt x="41575" y="39785"/>
                  <a:pt x="45743" y="41034"/>
                </a:cubicBezTo>
                <a:cubicBezTo>
                  <a:pt x="45768" y="41085"/>
                  <a:pt x="45792" y="41129"/>
                  <a:pt x="45810" y="41171"/>
                </a:cubicBezTo>
                <a:cubicBezTo>
                  <a:pt x="46154" y="41847"/>
                  <a:pt x="46538" y="42493"/>
                  <a:pt x="46907" y="43145"/>
                </a:cubicBezTo>
                <a:cubicBezTo>
                  <a:pt x="47696" y="44416"/>
                  <a:pt x="48436" y="45723"/>
                  <a:pt x="49365" y="46896"/>
                </a:cubicBezTo>
                <a:cubicBezTo>
                  <a:pt x="50279" y="48078"/>
                  <a:pt x="51276" y="49190"/>
                  <a:pt x="52290" y="50278"/>
                </a:cubicBezTo>
                <a:lnTo>
                  <a:pt x="53844" y="51871"/>
                </a:lnTo>
                <a:lnTo>
                  <a:pt x="55466" y="53391"/>
                </a:lnTo>
                <a:cubicBezTo>
                  <a:pt x="57683" y="55357"/>
                  <a:pt x="60002" y="57192"/>
                  <a:pt x="62494" y="58751"/>
                </a:cubicBezTo>
                <a:cubicBezTo>
                  <a:pt x="63618" y="59531"/>
                  <a:pt x="64825" y="60179"/>
                  <a:pt x="66013" y="60848"/>
                </a:cubicBezTo>
                <a:cubicBezTo>
                  <a:pt x="63271" y="64674"/>
                  <a:pt x="58110" y="68250"/>
                  <a:pt x="54058" y="70695"/>
                </a:cubicBezTo>
                <a:cubicBezTo>
                  <a:pt x="53037" y="71313"/>
                  <a:pt x="52087" y="71853"/>
                  <a:pt x="51264" y="72315"/>
                </a:cubicBezTo>
                <a:cubicBezTo>
                  <a:pt x="51551" y="72425"/>
                  <a:pt x="51840" y="72531"/>
                  <a:pt x="52133" y="72645"/>
                </a:cubicBezTo>
                <a:cubicBezTo>
                  <a:pt x="52544" y="72797"/>
                  <a:pt x="52964" y="72949"/>
                  <a:pt x="53382" y="73102"/>
                </a:cubicBezTo>
                <a:cubicBezTo>
                  <a:pt x="53741" y="73229"/>
                  <a:pt x="54095" y="73357"/>
                  <a:pt x="54457" y="73476"/>
                </a:cubicBezTo>
                <a:cubicBezTo>
                  <a:pt x="54740" y="73574"/>
                  <a:pt x="55024" y="73674"/>
                  <a:pt x="55310" y="73769"/>
                </a:cubicBezTo>
                <a:cubicBezTo>
                  <a:pt x="58411" y="74808"/>
                  <a:pt x="61584" y="75707"/>
                  <a:pt x="64813" y="76443"/>
                </a:cubicBezTo>
                <a:cubicBezTo>
                  <a:pt x="65167" y="76526"/>
                  <a:pt x="65526" y="76608"/>
                  <a:pt x="65880" y="76684"/>
                </a:cubicBezTo>
                <a:cubicBezTo>
                  <a:pt x="66288" y="76775"/>
                  <a:pt x="66699" y="76858"/>
                  <a:pt x="67114" y="76946"/>
                </a:cubicBezTo>
                <a:cubicBezTo>
                  <a:pt x="67522" y="77029"/>
                  <a:pt x="67933" y="77110"/>
                  <a:pt x="68348" y="77190"/>
                </a:cubicBezTo>
                <a:cubicBezTo>
                  <a:pt x="68764" y="77269"/>
                  <a:pt x="69176" y="77346"/>
                  <a:pt x="69590" y="77418"/>
                </a:cubicBezTo>
                <a:cubicBezTo>
                  <a:pt x="70005" y="77491"/>
                  <a:pt x="70425" y="77562"/>
                  <a:pt x="70840" y="77632"/>
                </a:cubicBezTo>
                <a:cubicBezTo>
                  <a:pt x="71684" y="77772"/>
                  <a:pt x="72534" y="77906"/>
                  <a:pt x="73387" y="78019"/>
                </a:cubicBezTo>
                <a:cubicBezTo>
                  <a:pt x="74124" y="78123"/>
                  <a:pt x="74858" y="78217"/>
                  <a:pt x="75601" y="78305"/>
                </a:cubicBezTo>
                <a:cubicBezTo>
                  <a:pt x="76409" y="78400"/>
                  <a:pt x="77220" y="78485"/>
                  <a:pt x="78030" y="78561"/>
                </a:cubicBezTo>
                <a:cubicBezTo>
                  <a:pt x="78405" y="78598"/>
                  <a:pt x="78777" y="78625"/>
                  <a:pt x="79154" y="78656"/>
                </a:cubicBezTo>
                <a:cubicBezTo>
                  <a:pt x="79178" y="78659"/>
                  <a:pt x="79203" y="78668"/>
                  <a:pt x="79231" y="78668"/>
                </a:cubicBezTo>
                <a:cubicBezTo>
                  <a:pt x="79554" y="78690"/>
                  <a:pt x="79882" y="78717"/>
                  <a:pt x="80209" y="78740"/>
                </a:cubicBezTo>
                <a:cubicBezTo>
                  <a:pt x="80541" y="78762"/>
                  <a:pt x="80869" y="78786"/>
                  <a:pt x="81199" y="78808"/>
                </a:cubicBezTo>
                <a:cubicBezTo>
                  <a:pt x="81497" y="78823"/>
                  <a:pt x="81798" y="78842"/>
                  <a:pt x="82098" y="78854"/>
                </a:cubicBezTo>
                <a:cubicBezTo>
                  <a:pt x="82350" y="78869"/>
                  <a:pt x="82609" y="78884"/>
                  <a:pt x="82860" y="78891"/>
                </a:cubicBezTo>
                <a:cubicBezTo>
                  <a:pt x="83215" y="78906"/>
                  <a:pt x="83569" y="78927"/>
                  <a:pt x="83923" y="78933"/>
                </a:cubicBezTo>
                <a:cubicBezTo>
                  <a:pt x="84243" y="78949"/>
                  <a:pt x="84563" y="78957"/>
                  <a:pt x="84888" y="78964"/>
                </a:cubicBezTo>
                <a:cubicBezTo>
                  <a:pt x="85223" y="78972"/>
                  <a:pt x="85553" y="78984"/>
                  <a:pt x="85893" y="78988"/>
                </a:cubicBezTo>
                <a:cubicBezTo>
                  <a:pt x="86426" y="78994"/>
                  <a:pt x="86960" y="78999"/>
                  <a:pt x="87500" y="78999"/>
                </a:cubicBezTo>
                <a:cubicBezTo>
                  <a:pt x="100268" y="78999"/>
                  <a:pt x="112487" y="76633"/>
                  <a:pt x="123732" y="72313"/>
                </a:cubicBezTo>
                <a:cubicBezTo>
                  <a:pt x="122906" y="71853"/>
                  <a:pt x="121944" y="71313"/>
                  <a:pt x="120917" y="70707"/>
                </a:cubicBezTo>
                <a:cubicBezTo>
                  <a:pt x="116845" y="68288"/>
                  <a:pt x="111638" y="64802"/>
                  <a:pt x="108903" y="60975"/>
                </a:cubicBezTo>
                <a:cubicBezTo>
                  <a:pt x="110161" y="60262"/>
                  <a:pt x="111447" y="59592"/>
                  <a:pt x="112639" y="58757"/>
                </a:cubicBezTo>
                <a:cubicBezTo>
                  <a:pt x="113248" y="58355"/>
                  <a:pt x="113873" y="57969"/>
                  <a:pt x="114472" y="57542"/>
                </a:cubicBezTo>
                <a:lnTo>
                  <a:pt x="116239" y="56232"/>
                </a:lnTo>
                <a:cubicBezTo>
                  <a:pt x="116845" y="55805"/>
                  <a:pt x="117397" y="55326"/>
                  <a:pt x="117961" y="54845"/>
                </a:cubicBezTo>
                <a:cubicBezTo>
                  <a:pt x="118516" y="54366"/>
                  <a:pt x="119110" y="53916"/>
                  <a:pt x="119633" y="53398"/>
                </a:cubicBezTo>
                <a:cubicBezTo>
                  <a:pt x="121831" y="51426"/>
                  <a:pt x="123845" y="49236"/>
                  <a:pt x="125697" y="46896"/>
                </a:cubicBezTo>
                <a:cubicBezTo>
                  <a:pt x="126623" y="45723"/>
                  <a:pt x="127354" y="44416"/>
                  <a:pt x="128131" y="43142"/>
                </a:cubicBezTo>
                <a:cubicBezTo>
                  <a:pt x="128493" y="42490"/>
                  <a:pt x="128874" y="41842"/>
                  <a:pt x="129209" y="41165"/>
                </a:cubicBezTo>
                <a:cubicBezTo>
                  <a:pt x="129231" y="41122"/>
                  <a:pt x="129255" y="41073"/>
                  <a:pt x="129274" y="41031"/>
                </a:cubicBezTo>
                <a:cubicBezTo>
                  <a:pt x="133479" y="39766"/>
                  <a:pt x="147884" y="34788"/>
                  <a:pt x="162061" y="22366"/>
                </a:cubicBezTo>
                <a:lnTo>
                  <a:pt x="163193" y="23064"/>
                </a:lnTo>
                <a:cubicBezTo>
                  <a:pt x="164415" y="23832"/>
                  <a:pt x="165668" y="24545"/>
                  <a:pt x="166856" y="25356"/>
                </a:cubicBezTo>
                <a:cubicBezTo>
                  <a:pt x="167158" y="25562"/>
                  <a:pt x="167508" y="25676"/>
                  <a:pt x="167843" y="25818"/>
                </a:cubicBezTo>
                <a:lnTo>
                  <a:pt x="168857" y="26236"/>
                </a:lnTo>
                <a:lnTo>
                  <a:pt x="170887" y="27067"/>
                </a:lnTo>
                <a:cubicBezTo>
                  <a:pt x="171466" y="27292"/>
                  <a:pt x="172048" y="27524"/>
                  <a:pt x="172632" y="27748"/>
                </a:cubicBezTo>
                <a:cubicBezTo>
                  <a:pt x="173416" y="28049"/>
                  <a:pt x="174201" y="28342"/>
                  <a:pt x="174997" y="28625"/>
                </a:cubicBezTo>
                <a:cubicBezTo>
                  <a:pt x="174384" y="28039"/>
                  <a:pt x="173756" y="27467"/>
                  <a:pt x="173126" y="26900"/>
                </a:cubicBezTo>
                <a:cubicBezTo>
                  <a:pt x="172669" y="26485"/>
                  <a:pt x="172209" y="26068"/>
                  <a:pt x="171747" y="25662"/>
                </a:cubicBezTo>
                <a:lnTo>
                  <a:pt x="170091" y="24225"/>
                </a:lnTo>
                <a:lnTo>
                  <a:pt x="169263" y="23512"/>
                </a:lnTo>
                <a:cubicBezTo>
                  <a:pt x="168986" y="23274"/>
                  <a:pt x="168720" y="23018"/>
                  <a:pt x="168407" y="22842"/>
                </a:cubicBezTo>
                <a:cubicBezTo>
                  <a:pt x="167146" y="22141"/>
                  <a:pt x="165942" y="21346"/>
                  <a:pt x="164705" y="20606"/>
                </a:cubicBezTo>
                <a:lnTo>
                  <a:pt x="163379" y="19788"/>
                </a:lnTo>
                <a:cubicBezTo>
                  <a:pt x="164031" y="16559"/>
                  <a:pt x="165280" y="9149"/>
                  <a:pt x="165230" y="0"/>
                </a:cubicBezTo>
                <a:lnTo>
                  <a:pt x="115286" y="0"/>
                </a:lnTo>
                <a:cubicBezTo>
                  <a:pt x="112441" y="4716"/>
                  <a:pt x="109372" y="9469"/>
                  <a:pt x="106350" y="13525"/>
                </a:cubicBezTo>
                <a:lnTo>
                  <a:pt x="126729" y="39666"/>
                </a:lnTo>
                <a:cubicBezTo>
                  <a:pt x="126699" y="39732"/>
                  <a:pt x="126672" y="39793"/>
                  <a:pt x="126638" y="39854"/>
                </a:cubicBezTo>
                <a:cubicBezTo>
                  <a:pt x="126333" y="40470"/>
                  <a:pt x="125974" y="41080"/>
                  <a:pt x="125633" y="41689"/>
                </a:cubicBezTo>
                <a:cubicBezTo>
                  <a:pt x="124928" y="42896"/>
                  <a:pt x="124109" y="44041"/>
                  <a:pt x="123335" y="45214"/>
                </a:cubicBezTo>
                <a:cubicBezTo>
                  <a:pt x="121800" y="47575"/>
                  <a:pt x="120112" y="49867"/>
                  <a:pt x="118198" y="51969"/>
                </a:cubicBezTo>
                <a:cubicBezTo>
                  <a:pt x="116270" y="54057"/>
                  <a:pt x="114256" y="56107"/>
                  <a:pt x="112008" y="57897"/>
                </a:cubicBezTo>
                <a:cubicBezTo>
                  <a:pt x="110926" y="58845"/>
                  <a:pt x="109738" y="59656"/>
                  <a:pt x="108583" y="60528"/>
                </a:cubicBezTo>
                <a:cubicBezTo>
                  <a:pt x="108583" y="60528"/>
                  <a:pt x="103415" y="63062"/>
                  <a:pt x="87325" y="63236"/>
                </a:cubicBezTo>
                <a:cubicBezTo>
                  <a:pt x="71241" y="63062"/>
                  <a:pt x="66354" y="60369"/>
                  <a:pt x="66354" y="60369"/>
                </a:cubicBezTo>
                <a:cubicBezTo>
                  <a:pt x="65264" y="59553"/>
                  <a:pt x="64151" y="58781"/>
                  <a:pt x="63127" y="57886"/>
                </a:cubicBezTo>
                <a:cubicBezTo>
                  <a:pt x="60873" y="56095"/>
                  <a:pt x="58841" y="54046"/>
                  <a:pt x="56906" y="51954"/>
                </a:cubicBezTo>
                <a:cubicBezTo>
                  <a:pt x="54975" y="49852"/>
                  <a:pt x="53274" y="47555"/>
                  <a:pt x="51723" y="45202"/>
                </a:cubicBezTo>
                <a:cubicBezTo>
                  <a:pt x="50938" y="44024"/>
                  <a:pt x="50112" y="42886"/>
                  <a:pt x="49396" y="41677"/>
                </a:cubicBezTo>
                <a:cubicBezTo>
                  <a:pt x="49049" y="41065"/>
                  <a:pt x="48686" y="40459"/>
                  <a:pt x="48375" y="39839"/>
                </a:cubicBezTo>
                <a:cubicBezTo>
                  <a:pt x="48341" y="39782"/>
                  <a:pt x="48311" y="39716"/>
                  <a:pt x="48280" y="39656"/>
                </a:cubicBezTo>
                <a:lnTo>
                  <a:pt x="68646" y="13525"/>
                </a:lnTo>
                <a:cubicBezTo>
                  <a:pt x="65626" y="9469"/>
                  <a:pt x="62555" y="4716"/>
                  <a:pt x="59710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>
            <a:off x="1690423" y="9"/>
            <a:ext cx="681319" cy="1195092"/>
          </a:xfrm>
          <a:custGeom>
            <a:avLst/>
            <a:gdLst/>
            <a:ahLst/>
            <a:cxnLst/>
            <a:rect l="l" t="t" r="r" b="b"/>
            <a:pathLst>
              <a:path w="29791" h="52256" extrusionOk="0">
                <a:moveTo>
                  <a:pt x="0" y="0"/>
                </a:moveTo>
                <a:lnTo>
                  <a:pt x="0" y="13903"/>
                </a:lnTo>
                <a:cubicBezTo>
                  <a:pt x="11001" y="42475"/>
                  <a:pt x="29456" y="52085"/>
                  <a:pt x="29791" y="52255"/>
                </a:cubicBezTo>
                <a:lnTo>
                  <a:pt x="29791" y="52255"/>
                </a:lnTo>
                <a:cubicBezTo>
                  <a:pt x="6495" y="33405"/>
                  <a:pt x="1386" y="4835"/>
                  <a:pt x="674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>
            <a:off x="5476727" y="9"/>
            <a:ext cx="1365908" cy="1548341"/>
          </a:xfrm>
          <a:custGeom>
            <a:avLst/>
            <a:gdLst/>
            <a:ahLst/>
            <a:cxnLst/>
            <a:rect l="l" t="t" r="r" b="b"/>
            <a:pathLst>
              <a:path w="59725" h="67702" extrusionOk="0">
                <a:moveTo>
                  <a:pt x="52229" y="0"/>
                </a:moveTo>
                <a:cubicBezTo>
                  <a:pt x="39854" y="51743"/>
                  <a:pt x="1" y="67702"/>
                  <a:pt x="1" y="67702"/>
                </a:cubicBezTo>
                <a:cubicBezTo>
                  <a:pt x="51121" y="47721"/>
                  <a:pt x="59725" y="0"/>
                  <a:pt x="59725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flipH="1">
            <a:off x="3732650" y="4205935"/>
            <a:ext cx="5394100" cy="937619"/>
          </a:xfrm>
          <a:custGeom>
            <a:avLst/>
            <a:gdLst/>
            <a:ahLst/>
            <a:cxnLst/>
            <a:rect l="l" t="t" r="r" b="b"/>
            <a:pathLst>
              <a:path w="199726" h="34717" extrusionOk="0">
                <a:moveTo>
                  <a:pt x="66991" y="1"/>
                </a:moveTo>
                <a:cubicBezTo>
                  <a:pt x="48314" y="1"/>
                  <a:pt x="24765" y="1621"/>
                  <a:pt x="0" y="7369"/>
                </a:cubicBezTo>
                <a:lnTo>
                  <a:pt x="0" y="34717"/>
                </a:lnTo>
                <a:lnTo>
                  <a:pt x="199726" y="34717"/>
                </a:lnTo>
                <a:cubicBezTo>
                  <a:pt x="184130" y="26162"/>
                  <a:pt x="168689" y="19763"/>
                  <a:pt x="155015" y="15029"/>
                </a:cubicBezTo>
                <a:cubicBezTo>
                  <a:pt x="147516" y="12430"/>
                  <a:pt x="140552" y="10336"/>
                  <a:pt x="134382" y="8660"/>
                </a:cubicBezTo>
                <a:cubicBezTo>
                  <a:pt x="134129" y="8591"/>
                  <a:pt x="133875" y="8523"/>
                  <a:pt x="133623" y="8454"/>
                </a:cubicBezTo>
                <a:cubicBezTo>
                  <a:pt x="128257" y="7007"/>
                  <a:pt x="123511" y="5888"/>
                  <a:pt x="119577" y="5034"/>
                </a:cubicBezTo>
                <a:cubicBezTo>
                  <a:pt x="117957" y="4684"/>
                  <a:pt x="116476" y="4379"/>
                  <a:pt x="115142" y="4112"/>
                </a:cubicBezTo>
                <a:cubicBezTo>
                  <a:pt x="110023" y="3100"/>
                  <a:pt x="107109" y="2704"/>
                  <a:pt x="107109" y="2704"/>
                </a:cubicBezTo>
                <a:cubicBezTo>
                  <a:pt x="107109" y="2704"/>
                  <a:pt x="106126" y="2536"/>
                  <a:pt x="104279" y="2287"/>
                </a:cubicBezTo>
                <a:cubicBezTo>
                  <a:pt x="98679" y="1529"/>
                  <a:pt x="85133" y="1"/>
                  <a:pt x="66991" y="1"/>
                </a:cubicBezTo>
                <a:close/>
              </a:path>
            </a:pathLst>
          </a:custGeom>
          <a:solidFill>
            <a:srgbClr val="350309">
              <a:alpha val="5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flipH="1">
            <a:off x="6398749" y="4420591"/>
            <a:ext cx="1446738" cy="296650"/>
          </a:xfrm>
          <a:custGeom>
            <a:avLst/>
            <a:gdLst/>
            <a:ahLst/>
            <a:cxnLst/>
            <a:rect l="l" t="t" r="r" b="b"/>
            <a:pathLst>
              <a:path w="53568" h="10984" extrusionOk="0">
                <a:moveTo>
                  <a:pt x="19740" y="761"/>
                </a:moveTo>
                <a:cubicBezTo>
                  <a:pt x="22081" y="761"/>
                  <a:pt x="24528" y="827"/>
                  <a:pt x="27027" y="963"/>
                </a:cubicBezTo>
                <a:cubicBezTo>
                  <a:pt x="42253" y="1784"/>
                  <a:pt x="52737" y="4743"/>
                  <a:pt x="52622" y="6886"/>
                </a:cubicBezTo>
                <a:cubicBezTo>
                  <a:pt x="52576" y="7715"/>
                  <a:pt x="50573" y="8861"/>
                  <a:pt x="45085" y="9586"/>
                </a:cubicBezTo>
                <a:cubicBezTo>
                  <a:pt x="41887" y="10008"/>
                  <a:pt x="38027" y="10223"/>
                  <a:pt x="33826" y="10223"/>
                </a:cubicBezTo>
                <a:cubicBezTo>
                  <a:pt x="31485" y="10223"/>
                  <a:pt x="29037" y="10156"/>
                  <a:pt x="26539" y="10021"/>
                </a:cubicBezTo>
                <a:cubicBezTo>
                  <a:pt x="11313" y="9200"/>
                  <a:pt x="830" y="6241"/>
                  <a:pt x="947" y="4098"/>
                </a:cubicBezTo>
                <a:cubicBezTo>
                  <a:pt x="991" y="3268"/>
                  <a:pt x="2993" y="2122"/>
                  <a:pt x="8481" y="1398"/>
                </a:cubicBezTo>
                <a:cubicBezTo>
                  <a:pt x="11679" y="976"/>
                  <a:pt x="15538" y="761"/>
                  <a:pt x="19740" y="761"/>
                </a:cubicBezTo>
                <a:close/>
                <a:moveTo>
                  <a:pt x="19735" y="0"/>
                </a:moveTo>
                <a:cubicBezTo>
                  <a:pt x="15502" y="0"/>
                  <a:pt x="11609" y="217"/>
                  <a:pt x="8381" y="643"/>
                </a:cubicBezTo>
                <a:cubicBezTo>
                  <a:pt x="3027" y="1351"/>
                  <a:pt x="268" y="2498"/>
                  <a:pt x="185" y="4057"/>
                </a:cubicBezTo>
                <a:cubicBezTo>
                  <a:pt x="0" y="7494"/>
                  <a:pt x="13603" y="10087"/>
                  <a:pt x="26499" y="10783"/>
                </a:cubicBezTo>
                <a:cubicBezTo>
                  <a:pt x="29009" y="10916"/>
                  <a:pt x="31469" y="10984"/>
                  <a:pt x="33823" y="10984"/>
                </a:cubicBezTo>
                <a:cubicBezTo>
                  <a:pt x="38060" y="10984"/>
                  <a:pt x="41955" y="10767"/>
                  <a:pt x="45185" y="10341"/>
                </a:cubicBezTo>
                <a:cubicBezTo>
                  <a:pt x="50539" y="9635"/>
                  <a:pt x="53299" y="8486"/>
                  <a:pt x="53382" y="6926"/>
                </a:cubicBezTo>
                <a:cubicBezTo>
                  <a:pt x="53568" y="3492"/>
                  <a:pt x="39963" y="899"/>
                  <a:pt x="27069" y="203"/>
                </a:cubicBezTo>
                <a:cubicBezTo>
                  <a:pt x="24556" y="67"/>
                  <a:pt x="22093" y="0"/>
                  <a:pt x="19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flipH="1">
            <a:off x="4366975" y="4520869"/>
            <a:ext cx="4759775" cy="622685"/>
          </a:xfrm>
          <a:custGeom>
            <a:avLst/>
            <a:gdLst/>
            <a:ahLst/>
            <a:cxnLst/>
            <a:rect l="l" t="t" r="r" b="b"/>
            <a:pathLst>
              <a:path w="176239" h="23056" extrusionOk="0">
                <a:moveTo>
                  <a:pt x="55363" y="1"/>
                </a:moveTo>
                <a:cubicBezTo>
                  <a:pt x="31172" y="1"/>
                  <a:pt x="10414" y="2396"/>
                  <a:pt x="0" y="4102"/>
                </a:cubicBezTo>
                <a:lnTo>
                  <a:pt x="0" y="4876"/>
                </a:lnTo>
                <a:cubicBezTo>
                  <a:pt x="10357" y="3170"/>
                  <a:pt x="31200" y="764"/>
                  <a:pt x="55488" y="764"/>
                </a:cubicBezTo>
                <a:cubicBezTo>
                  <a:pt x="55855" y="764"/>
                  <a:pt x="56222" y="765"/>
                  <a:pt x="56591" y="766"/>
                </a:cubicBezTo>
                <a:cubicBezTo>
                  <a:pt x="77139" y="835"/>
                  <a:pt x="97098" y="2565"/>
                  <a:pt x="115912" y="5908"/>
                </a:cubicBezTo>
                <a:cubicBezTo>
                  <a:pt x="136907" y="9641"/>
                  <a:pt x="156520" y="15401"/>
                  <a:pt x="174322" y="23056"/>
                </a:cubicBezTo>
                <a:lnTo>
                  <a:pt x="176238" y="23056"/>
                </a:lnTo>
                <a:cubicBezTo>
                  <a:pt x="157952" y="15024"/>
                  <a:pt x="137726" y="9009"/>
                  <a:pt x="116034" y="5155"/>
                </a:cubicBezTo>
                <a:cubicBezTo>
                  <a:pt x="97175" y="1807"/>
                  <a:pt x="77170" y="73"/>
                  <a:pt x="56575" y="4"/>
                </a:cubicBezTo>
                <a:cubicBezTo>
                  <a:pt x="56171" y="1"/>
                  <a:pt x="55768" y="1"/>
                  <a:pt x="553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24"/>
          <p:cNvGrpSpPr/>
          <p:nvPr/>
        </p:nvGrpSpPr>
        <p:grpSpPr>
          <a:xfrm>
            <a:off x="4321" y="2712683"/>
            <a:ext cx="1686103" cy="2430886"/>
            <a:chOff x="4321" y="2712683"/>
            <a:chExt cx="1686103" cy="2430886"/>
          </a:xfrm>
        </p:grpSpPr>
        <p:sp>
          <p:nvSpPr>
            <p:cNvPr id="669" name="Google Shape;669;p24"/>
            <p:cNvSpPr/>
            <p:nvPr/>
          </p:nvSpPr>
          <p:spPr>
            <a:xfrm flipH="1">
              <a:off x="4321" y="3024624"/>
              <a:ext cx="156579" cy="2118945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 flipH="1">
              <a:off x="105616" y="4746309"/>
              <a:ext cx="419522" cy="278750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 flipH="1">
              <a:off x="105607" y="4640662"/>
              <a:ext cx="901216" cy="44747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 flipH="1">
              <a:off x="105617" y="3886569"/>
              <a:ext cx="350518" cy="723985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 flipH="1">
              <a:off x="31394" y="2745352"/>
              <a:ext cx="524830" cy="1151613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 flipH="1">
              <a:off x="621214" y="3038381"/>
              <a:ext cx="361418" cy="478092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 flipH="1">
              <a:off x="782314" y="3788748"/>
              <a:ext cx="908110" cy="588151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 flipH="1">
              <a:off x="605114" y="2712683"/>
              <a:ext cx="1064596" cy="1968080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65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-league.herokuapp.com/Local-League/main-p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8"/>
          <p:cNvSpPr txBox="1">
            <a:spLocks noGrp="1"/>
          </p:cNvSpPr>
          <p:nvPr>
            <p:ph type="ctrTitle"/>
          </p:nvPr>
        </p:nvSpPr>
        <p:spPr>
          <a:xfrm>
            <a:off x="1463040" y="980756"/>
            <a:ext cx="6281530" cy="22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600" dirty="0">
                <a:latin typeface="Calibri" panose="020F0502020204030204" pitchFamily="34" charset="0"/>
                <a:cs typeface="Calibri" panose="020F0502020204030204" pitchFamily="34" charset="0"/>
              </a:rPr>
              <a:t>ΕΦΑΡΜΟΓΗ ΤΟΠΙΚΟΥ ΠΡΩΤΑΘΛΗΜΑΤΟΣ</a:t>
            </a:r>
            <a:endParaRPr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7" name="Google Shape;687;p28"/>
          <p:cNvSpPr txBox="1">
            <a:spLocks noGrp="1"/>
          </p:cNvSpPr>
          <p:nvPr>
            <p:ph type="subTitle" idx="1"/>
          </p:nvPr>
        </p:nvSpPr>
        <p:spPr>
          <a:xfrm>
            <a:off x="1399430" y="3148722"/>
            <a:ext cx="6281530" cy="1085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l-GR" sz="1800" dirty="0" err="1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  <a:t>Τσαπάρας</a:t>
            </a:r>
            <a:r>
              <a:rPr lang="el-GR" sz="1800" dirty="0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  <a:t> </a:t>
            </a:r>
            <a:r>
              <a:rPr lang="el-GR" sz="1800" dirty="0" err="1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  <a:t>Αλέξανδρος</a:t>
            </a:r>
            <a:r>
              <a:rPr lang="el-GR" sz="1800" dirty="0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  <a:t> – 1072824</a:t>
            </a:r>
            <a:br>
              <a:rPr lang="el-GR" sz="1800" dirty="0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</a:br>
            <a:r>
              <a:rPr lang="el-GR" sz="1800" dirty="0" err="1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  <a:t>Στεφανιώρος</a:t>
            </a:r>
            <a:r>
              <a:rPr lang="el-GR" sz="1800" dirty="0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  <a:t> </a:t>
            </a:r>
            <a:r>
              <a:rPr lang="el-GR" sz="1800" dirty="0" err="1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  <a:t>Μιχαήλ</a:t>
            </a:r>
            <a:r>
              <a:rPr lang="el-GR" sz="1800" dirty="0">
                <a:solidFill>
                  <a:srgbClr val="FFFFFF"/>
                </a:solidFill>
                <a:effectLst/>
                <a:latin typeface="Gill Sans Nova" panose="020F0502020204030204" pitchFamily="34" charset="0"/>
              </a:rPr>
              <a:t> – 1072774 </a:t>
            </a:r>
            <a:endParaRPr lang="el-GR" dirty="0">
              <a:effectLst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3"/>
              </a:rPr>
              <a:t>https://local-</a:t>
            </a:r>
            <a:r>
              <a:rPr lang="en-GB" dirty="0" err="1">
                <a:hlinkClick r:id="rId3"/>
              </a:rPr>
              <a:t>league.herokuapp.com</a:t>
            </a:r>
            <a:r>
              <a:rPr lang="en-GB" dirty="0">
                <a:hlinkClick r:id="rId3"/>
              </a:rPr>
              <a:t>/Local-League/main-page</a:t>
            </a:r>
            <a:endParaRPr dirty="0"/>
          </a:p>
        </p:txBody>
      </p:sp>
      <p:sp>
        <p:nvSpPr>
          <p:cNvPr id="688" name="Google Shape;688;p28"/>
          <p:cNvSpPr txBox="1">
            <a:spLocks noGrp="1"/>
          </p:cNvSpPr>
          <p:nvPr>
            <p:ph type="subTitle" idx="2"/>
          </p:nvPr>
        </p:nvSpPr>
        <p:spPr>
          <a:xfrm>
            <a:off x="3957750" y="2801671"/>
            <a:ext cx="122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ΟΜΑΔΑ 22</a:t>
            </a:r>
            <a:endParaRPr dirty="0"/>
          </a:p>
        </p:txBody>
      </p:sp>
      <p:grpSp>
        <p:nvGrpSpPr>
          <p:cNvPr id="690" name="Google Shape;690;p28"/>
          <p:cNvGrpSpPr/>
          <p:nvPr/>
        </p:nvGrpSpPr>
        <p:grpSpPr>
          <a:xfrm>
            <a:off x="2204550" y="2931271"/>
            <a:ext cx="4734900" cy="150300"/>
            <a:chOff x="951150" y="3391200"/>
            <a:chExt cx="4734900" cy="150300"/>
          </a:xfrm>
        </p:grpSpPr>
        <p:cxnSp>
          <p:nvCxnSpPr>
            <p:cNvPr id="691" name="Google Shape;691;p28"/>
            <p:cNvCxnSpPr>
              <a:stCxn id="692" idx="3"/>
              <a:endCxn id="688" idx="1"/>
            </p:cNvCxnSpPr>
            <p:nvPr/>
          </p:nvCxnSpPr>
          <p:spPr>
            <a:xfrm>
              <a:off x="1101450" y="3466350"/>
              <a:ext cx="1602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sp>
          <p:nvSpPr>
            <p:cNvPr id="693" name="Google Shape;693;p28"/>
            <p:cNvSpPr/>
            <p:nvPr/>
          </p:nvSpPr>
          <p:spPr>
            <a:xfrm>
              <a:off x="5535750" y="3391200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951150" y="3391200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4" name="Google Shape;694;p28"/>
            <p:cNvCxnSpPr>
              <a:stCxn id="688" idx="3"/>
              <a:endCxn id="693" idx="1"/>
            </p:cNvCxnSpPr>
            <p:nvPr/>
          </p:nvCxnSpPr>
          <p:spPr>
            <a:xfrm>
              <a:off x="3932850" y="3466350"/>
              <a:ext cx="1602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02E8C1-5AB7-FCF8-6D97-A6C2F05D0580}"/>
              </a:ext>
            </a:extLst>
          </p:cNvPr>
          <p:cNvSpPr txBox="1"/>
          <p:nvPr/>
        </p:nvSpPr>
        <p:spPr>
          <a:xfrm>
            <a:off x="2071314" y="159027"/>
            <a:ext cx="500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C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PACT Model</a:t>
            </a:r>
            <a:endParaRPr lang="el-GR" sz="4000" b="1" dirty="0">
              <a:solidFill>
                <a:srgbClr val="FC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4A07D-D43D-E88A-5442-DB9DA2F79CCD}"/>
              </a:ext>
            </a:extLst>
          </p:cNvPr>
          <p:cNvSpPr txBox="1"/>
          <p:nvPr/>
        </p:nvSpPr>
        <p:spPr>
          <a:xfrm>
            <a:off x="163000" y="866913"/>
            <a:ext cx="88179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People: 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βασικο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κοινο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μας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είναι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φίλαθλοι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των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τοπικών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ομάδων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της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περιοχής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που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φιλοξενει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το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πρωτάθλημα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Ωστόσο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η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ιστοσελίδα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απευθύνεται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σε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ποδοσφαιρόφιλους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απο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άλλες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περιοχές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οι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οποίοι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ενδιαφέρονται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για τα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νέα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της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διοργάνωσης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Activities: 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ιστοσελίδα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μας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περιέχει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προγράμματα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μελλοντικών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αγώνων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του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πρωταθλήματος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καθώς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επίσης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αποτελέσματα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πληροφορίες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προηγούμενων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Επιπλέον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παρουσιάζεται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η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κατάταξη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των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ομάδων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όχι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μόνο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σύμφωνα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 την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συνολικη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βαθμολογία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αλλα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και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ανάλογα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 τις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νίκες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εντός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ή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εκτός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έδρας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Μαζι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με την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κατάταξη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εμφανίζονται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πληροφορίες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σχετικα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με την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πορεία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κάθε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ομάδας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δηλαδη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νίκες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ήττες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ισοπαλίες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συνολικα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γκολ και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άλλα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Ακόμα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υπάρχει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η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δυνατότητα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προβολής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των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πληροφοριών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κάθε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ομάδας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ξεχωριστα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δηλαδη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τους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παίκτες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το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γήπεδο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την διαμόρφωση των παικτών.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Τέλος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οι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χρήστες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μπορούν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να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δημιουργήσουν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προσωπικα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προφίλ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Register) 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και να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συνδέονται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αυτα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(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</a:t>
            </a:r>
            <a:r>
              <a:rPr lang="en-GB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in).</a:t>
            </a:r>
          </a:p>
          <a:p>
            <a:pPr algn="just"/>
            <a:r>
              <a:rPr lang="en-GB" sz="1600" b="1" dirty="0">
                <a:solidFill>
                  <a:srgbClr val="30A4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Context: 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σελίδα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σχεδι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ά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στηκε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για να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καλύπτει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ό,τι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περιλαμβάνει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ένα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τοπικο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πρωτάθλημα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τις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ανάγκες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των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φιλάθλων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Επιπλέον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είναι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κατάλληλη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για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όλες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τις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ηλικίες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αξιόπιστη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αντικειμενικη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για το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περιεχόμενο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της. </a:t>
            </a:r>
          </a:p>
          <a:p>
            <a:pPr algn="just"/>
            <a:r>
              <a:rPr lang="en-GB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Technology: 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Για την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κατασκευη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της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σελίδας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χρησιμοποιήθηκαν </a:t>
            </a:r>
            <a:r>
              <a:rPr lang="en-GB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HTML, CSS, JavaScript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Express, Handlebars,</a:t>
            </a:r>
            <a:r>
              <a:rPr lang="en-GB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ενω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η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βάση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δεδομένων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</a:t>
            </a:r>
            <a:r>
              <a:rPr lang="el-GR" sz="1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γινε</a:t>
            </a:r>
            <a:r>
              <a:rPr lang="el-G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με </a:t>
            </a:r>
            <a:r>
              <a:rPr lang="en-GB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MongoDB. </a:t>
            </a:r>
          </a:p>
        </p:txBody>
      </p:sp>
    </p:spTree>
    <p:extLst>
      <p:ext uri="{BB962C8B-B14F-4D97-AF65-F5344CB8AC3E}">
        <p14:creationId xmlns:p14="http://schemas.microsoft.com/office/powerpoint/2010/main" val="413854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Εικόνα που περιέχει διάγραμμα, γραμμή, Σχέδιο, τεχνικό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1357C8C2-E056-E8CB-AC85-3CCED531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5" y="109536"/>
            <a:ext cx="5666661" cy="2462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CFCD8-5D4B-66F6-DF57-2C31F068E7B3}"/>
              </a:ext>
            </a:extLst>
          </p:cNvPr>
          <p:cNvSpPr txBox="1"/>
          <p:nvPr/>
        </p:nvSpPr>
        <p:spPr>
          <a:xfrm>
            <a:off x="151076" y="2571750"/>
            <a:ext cx="87146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rgbClr val="30A4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Create: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</a:t>
            </a: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admins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έχουν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την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δυνατότητα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να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προσθέσουν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δεδομένα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στην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σελίδα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όπως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νέους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αγώνες, στατιστικά για κάθε αγώνα,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ομάδες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παίκτες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περαιτέρω πληροφορίες της ομάδας και των παικτών της.</a:t>
            </a:r>
          </a:p>
          <a:p>
            <a:pPr algn="just"/>
            <a:r>
              <a:rPr lang="en-GB" b="1" dirty="0">
                <a:solidFill>
                  <a:srgbClr val="30A4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Read: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Αυτη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η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λειτουργία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επιτρέπει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στους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χρήστες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να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προβάλλουν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δεδομένα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που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έχουν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ήδη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προστεθει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στο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σύστημα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Για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παράδειγμα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οι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χρήστες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μπορούν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να δουν το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πρόγραμμα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του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πρωταθλήματος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για να δουν ποιες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ομάδες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παίζουν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μεταξυ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τους, ποιοι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συμμετέχουν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σε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κάθε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ομάδα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πότε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και πού θα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γίνουν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οι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αγώνες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n-GB" b="1" dirty="0">
                <a:solidFill>
                  <a:srgbClr val="30A4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Update: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</a:t>
            </a: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admins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μπορούν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να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επεξεργαστούν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ή να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ενημερώσουν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υπάρχοντα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δεδομένα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Για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παράδειγμα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μπορει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να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ενημερώσει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το σκορ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ενός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παιχνιδιου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που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έχει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ήδη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παιχτει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ή να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επεξεργαστει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τις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πληροφορίες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μιας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ομάδας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εάν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έχουν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αλλάξει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Επιπλεόν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πολύ σημαντικό είναι το γεγονός ότι το πρωτάθλημα μας υποστηρίζει και μεταγραφές παικτών.</a:t>
            </a:r>
          </a:p>
          <a:p>
            <a:pPr algn="just"/>
            <a:r>
              <a:rPr lang="en-GB" b="1" dirty="0">
                <a:solidFill>
                  <a:srgbClr val="30A4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Delete: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Οι </a:t>
            </a:r>
            <a: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admins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μπορούν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να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αφαιρέσουν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δεδομένα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απο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́ το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σύστημα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εάν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δεν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χρειάζονται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πλέον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ή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είναι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λανθασμένα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1DE2-A0AB-9DD8-2BA4-DFC9D15F65AD}"/>
              </a:ext>
            </a:extLst>
          </p:cNvPr>
          <p:cNvSpPr txBox="1"/>
          <p:nvPr/>
        </p:nvSpPr>
        <p:spPr>
          <a:xfrm>
            <a:off x="6077464" y="1925419"/>
            <a:ext cx="263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CRUD Model</a:t>
            </a:r>
            <a:endParaRPr lang="el-GR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62550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World Tournament Minitheme by Slidesgo">
  <a:themeElements>
    <a:clrScheme name="Simple Light">
      <a:dk1>
        <a:srgbClr val="350309"/>
      </a:dk1>
      <a:lt1>
        <a:srgbClr val="650416"/>
      </a:lt1>
      <a:dk2>
        <a:srgbClr val="910D47"/>
      </a:dk2>
      <a:lt2>
        <a:srgbClr val="3AC1A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Macintosh PowerPoint</Application>
  <PresentationFormat>Προβολή στην οθόνη (16:9)</PresentationFormat>
  <Paragraphs>14</Paragraphs>
  <Slides>3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11" baseType="lpstr">
      <vt:lpstr>Arimo</vt:lpstr>
      <vt:lpstr>Arial</vt:lpstr>
      <vt:lpstr>Aclonica</vt:lpstr>
      <vt:lpstr>Calibri</vt:lpstr>
      <vt:lpstr>Barlow</vt:lpstr>
      <vt:lpstr>Candal</vt:lpstr>
      <vt:lpstr>Gill Sans Nova</vt:lpstr>
      <vt:lpstr>Soccer World Tournament Minitheme by Slidesgo</vt:lpstr>
      <vt:lpstr>ΕΦΑΡΜΟΓΗ ΤΟΠΙΚΟΥ ΠΡΩΤΑΘΛΗΜΑΤΟΣ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ΤΟΠΙΚΟΥ ΠΡΩΤΑΘΛΗΜΑΤΟΣ</dc:title>
  <cp:lastModifiedBy>ΤΣΑΠΑΡΑΣ ΑΛΕΞΑΝΔΡΟΣ</cp:lastModifiedBy>
  <cp:revision>1</cp:revision>
  <dcterms:modified xsi:type="dcterms:W3CDTF">2023-05-28T18:16:05Z</dcterms:modified>
</cp:coreProperties>
</file>