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ChadaTech Scrum-Agile Transition: Lessons from the SNHU Travel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Michael Conrad | Product Owner</a:t>
            </a:r>
          </a:p>
          <a:p>
            <a:r>
              <a:t>Chada Tech | CS 250: Software Development Lifecycle</a:t>
            </a:r>
          </a:p>
          <a:p>
            <a:r>
              <a:t>Instructor: Anna Sandifer | October 18,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Product Owner: Represents client needs, manages backlog, prioritizes work (Schwaber &amp; Sutherland, 2020)</a:t>
            </a:r>
          </a:p>
          <a:p>
            <a:r>
              <a:t>• Scrum Master: Facilitates process, removes impediments, enforces Agile principles</a:t>
            </a:r>
          </a:p>
          <a:p>
            <a:r>
              <a:t>• Development Team: Delivers increments, self-organizes, collaborates daily</a:t>
            </a:r>
          </a:p>
          <a:p>
            <a:r>
              <a:t>• Tester/QA: Validates user stories meet acceptance criteria</a:t>
            </a:r>
          </a:p>
          <a:p>
            <a:r>
              <a:t>→ Agile roles ensure shared accountability and clear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Explaining Agile Phases (SDLC in Agile Context)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Planning: Define and prioritize user stories</a:t>
            </a:r>
          </a:p>
          <a:p>
            <a:r>
              <a:t>• Design &amp; Development: Build iteratively, integrate feedback</a:t>
            </a:r>
          </a:p>
          <a:p>
            <a:r>
              <a:t>• Testing: Continuous validation of functionality</a:t>
            </a:r>
          </a:p>
          <a:p>
            <a:r>
              <a:t>• Review &amp; Retrospective: Showcase progress, identify improvements</a:t>
            </a:r>
          </a:p>
          <a:p>
            <a:r>
              <a:t>→ Each phase overlaps, enabling adaptability and faster value delivery (Dingsøyr et al., 2019).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Sequential phases: Requirements → Design → Implementation → Testing → Deployment → Maintenance</a:t>
            </a:r>
          </a:p>
          <a:p>
            <a:r>
              <a:t>• Predictable but rigid: Limited flexibility for mid-project changes</a:t>
            </a:r>
          </a:p>
          <a:p>
            <a:r>
              <a:t>• Documentation-heavy: Difficult to adapt once requirements are fixed</a:t>
            </a:r>
          </a:p>
          <a:p>
            <a:r>
              <a:t>→ Waterfall favors stability but lacks agility (Rigby et al., 2020).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Agile vs.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Aspect | Agile (Scrum) | Waterfall</a:t>
            </a:r>
          </a:p>
          <a:p>
            <a:r>
              <a:t>Flexibility | Adaptive to change | Fixed sequence</a:t>
            </a:r>
          </a:p>
          <a:p>
            <a:r>
              <a:t>Delivery | Incremental, iterative | Single final release</a:t>
            </a:r>
          </a:p>
          <a:p>
            <a:r>
              <a:t>Client Involvement | Continuous | Start/end only</a:t>
            </a:r>
          </a:p>
          <a:p>
            <a:r>
              <a:t>Risk Management | Early detection | Late-stage risks</a:t>
            </a:r>
          </a:p>
          <a:p>
            <a:r>
              <a:t>→ Agile flexibility supported SNHU Travel’s pivot to wellness tourism (Agile Alliance, 2021).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Recommendation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Scrum-Agile improved adaptability, communication, and customer satisfaction</a:t>
            </a:r>
          </a:p>
          <a:p>
            <a:r>
              <a:t>• Iterative cycles ensured ChadaTech met changing goals efficiently</a:t>
            </a:r>
          </a:p>
          <a:p>
            <a:r>
              <a:t>• Recommend adopting Scrum-Agile across all teams for innovation and morale</a:t>
            </a:r>
          </a:p>
          <a:p>
            <a:r>
              <a:t>→ Agile outperforms traditional models in innovation-driven environments (Conforto et al., 2022; Serrador &amp; Pinto, 2021).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10085832"/>
          </a:xfrm>
        </p:spPr>
        <p:txBody>
          <a:bodyPr>
            <a:noAutofit/>
          </a:bodyPr>
          <a:lstStyle/>
          <a:p>
            <a:r>
              <a:rPr dirty="0"/>
              <a:t>Agile Alliance. (2021). Principles behind the Agile manifesto. https://www.agilealliance.org/agile101</a:t>
            </a:r>
          </a:p>
          <a:p>
            <a:r>
              <a:rPr dirty="0"/>
              <a:t>Conforto, E., Rebentisch, E., Amaral, D. C., &amp; Silva, S. L. (2022). Agile project management and innovation performance. International Journal of Project Management, 40(3), 267–280.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CC68-6B60-711D-75CE-054C953B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76C5-7E36-C974-8E40-081856ED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670F-AE91-A769-593E-1871AAEF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10085832"/>
          </a:xfrm>
        </p:spPr>
        <p:txBody>
          <a:bodyPr>
            <a:noAutofit/>
          </a:bodyPr>
          <a:lstStyle/>
          <a:p>
            <a:r>
              <a:rPr lang="en-US" dirty="0" err="1"/>
              <a:t>Dingsøyr</a:t>
            </a:r>
            <a:r>
              <a:rPr lang="en-US" dirty="0"/>
              <a:t>, T., Moe, N. B., &amp; </a:t>
            </a:r>
            <a:r>
              <a:rPr lang="en-US" dirty="0" err="1"/>
              <a:t>Faegri</a:t>
            </a:r>
            <a:r>
              <a:rPr lang="en-US" dirty="0"/>
              <a:t>, T. E. (2019). Agile development at scale. Journal of Systems and Software, 152, 1–6.</a:t>
            </a:r>
          </a:p>
          <a:p>
            <a:r>
              <a:rPr lang="en-US" dirty="0"/>
              <a:t>Rigby, D. K., Elk, S., &amp; Berez, S. (2020). Doing Agile right. Harvard Business Review Press.</a:t>
            </a:r>
          </a:p>
          <a:p>
            <a:r>
              <a:rPr lang="en-US" dirty="0"/>
              <a:t>Schwaber, K., &amp; Sutherland, J. (2020). The Scrum guide. Scrum.org.</a:t>
            </a:r>
          </a:p>
          <a:p>
            <a:r>
              <a:rPr lang="en-US" dirty="0" err="1"/>
              <a:t>Serrador</a:t>
            </a:r>
            <a:r>
              <a:rPr lang="en-US" dirty="0"/>
              <a:t>, P., &amp; Pinto, J. K. (2021). Does Agile work? International Journal of Project Management, 39(2), 106–117.</a:t>
            </a:r>
          </a:p>
        </p:txBody>
      </p:sp>
    </p:spTree>
    <p:extLst>
      <p:ext uri="{BB962C8B-B14F-4D97-AF65-F5344CB8AC3E}">
        <p14:creationId xmlns:p14="http://schemas.microsoft.com/office/powerpoint/2010/main" val="101262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ChadaTech Scrum-Agile Transition: Lessons from the SNHU Travel Project</vt:lpstr>
      <vt:lpstr>Explaining Agile Roles</vt:lpstr>
      <vt:lpstr>Explaining Agile Phases (SDLC in Agile Context)</vt:lpstr>
      <vt:lpstr>Waterfall Model Overview</vt:lpstr>
      <vt:lpstr>Comparing Agile vs. Waterfall</vt:lpstr>
      <vt:lpstr>Recommendation and Lessons Learned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Conrad, Michael</cp:lastModifiedBy>
  <cp:revision>2</cp:revision>
  <dcterms:created xsi:type="dcterms:W3CDTF">2013-01-27T09:14:16Z</dcterms:created>
  <dcterms:modified xsi:type="dcterms:W3CDTF">2025-10-19T17:02:56Z</dcterms:modified>
  <cp:category/>
</cp:coreProperties>
</file>