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4053" r:id="rId5"/>
    <p:sldId id="4110" r:id="rId6"/>
    <p:sldId id="4109" r:id="rId7"/>
    <p:sldId id="4108" r:id="rId8"/>
    <p:sldId id="4115" r:id="rId9"/>
    <p:sldId id="4116" r:id="rId10"/>
    <p:sldId id="4117" r:id="rId11"/>
  </p:sldIdLst>
  <p:sldSz cx="12192000" cy="6858000"/>
  <p:notesSz cx="6808788" cy="9940925"/>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51F0C324-9988-4E76-B8AC-7FC33E6A2939}">
          <p14:sldIdLst>
            <p14:sldId id="4053"/>
            <p14:sldId id="4110"/>
            <p14:sldId id="4109"/>
            <p14:sldId id="4108"/>
            <p14:sldId id="4115"/>
            <p14:sldId id="4116"/>
            <p14:sldId id="411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0874B2B-ABEB-1ABB-BA5D-0D6675A279A2}" name="Steve Dixon" initials="SD" userId="S::steve.dixon@stracon.com::872c0093-402b-4335-895e-686015d327a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2A4F"/>
    <a:srgbClr val="15284B"/>
    <a:srgbClr val="92D050"/>
    <a:srgbClr val="00B050"/>
    <a:srgbClr val="8FBFE9"/>
    <a:srgbClr val="0F284D"/>
    <a:srgbClr val="F0F0F0"/>
    <a:srgbClr val="4595DB"/>
    <a:srgbClr val="1528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4" d="100"/>
          <a:sy n="74" d="100"/>
        </p:scale>
        <p:origin x="352" y="5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7F4AB227-81C3-460B-A439-4AA74576B620}"/>
              </a:ext>
            </a:extLst>
          </p:cNvPr>
          <p:cNvSpPr>
            <a:spLocks noGrp="1"/>
          </p:cNvSpPr>
          <p:nvPr>
            <p:ph type="hdr" sz="quarter"/>
          </p:nvPr>
        </p:nvSpPr>
        <p:spPr>
          <a:xfrm>
            <a:off x="0" y="0"/>
            <a:ext cx="2950475" cy="498773"/>
          </a:xfrm>
          <a:prstGeom prst="rect">
            <a:avLst/>
          </a:prstGeom>
        </p:spPr>
        <p:txBody>
          <a:bodyPr vert="horz" lIns="91440" tIns="45720" rIns="91440" bIns="45720" rtlCol="0"/>
          <a:lstStyle>
            <a:lvl1pPr algn="l">
              <a:defRPr sz="1200"/>
            </a:lvl1pPr>
          </a:lstStyle>
          <a:p>
            <a:endParaRPr lang="es-PE"/>
          </a:p>
        </p:txBody>
      </p:sp>
      <p:sp>
        <p:nvSpPr>
          <p:cNvPr id="3" name="Marcador de fecha 2">
            <a:extLst>
              <a:ext uri="{FF2B5EF4-FFF2-40B4-BE49-F238E27FC236}">
                <a16:creationId xmlns:a16="http://schemas.microsoft.com/office/drawing/2014/main" id="{15E592CF-13E5-4322-A741-4EC0E81E8E60}"/>
              </a:ext>
            </a:extLst>
          </p:cNvPr>
          <p:cNvSpPr>
            <a:spLocks noGrp="1"/>
          </p:cNvSpPr>
          <p:nvPr>
            <p:ph type="dt" sz="quarter" idx="1"/>
          </p:nvPr>
        </p:nvSpPr>
        <p:spPr>
          <a:xfrm>
            <a:off x="3856737" y="0"/>
            <a:ext cx="2950475" cy="498773"/>
          </a:xfrm>
          <a:prstGeom prst="rect">
            <a:avLst/>
          </a:prstGeom>
        </p:spPr>
        <p:txBody>
          <a:bodyPr vert="horz" lIns="91440" tIns="45720" rIns="91440" bIns="45720" rtlCol="0"/>
          <a:lstStyle>
            <a:lvl1pPr algn="r">
              <a:defRPr sz="1200"/>
            </a:lvl1pPr>
          </a:lstStyle>
          <a:p>
            <a:fld id="{D0DCDFB3-D385-45D1-9FB6-5DEA5FA0C6FE}" type="datetimeFigureOut">
              <a:rPr lang="es-PE" smtClean="0"/>
              <a:t>12/01/2024</a:t>
            </a:fld>
            <a:endParaRPr lang="es-PE"/>
          </a:p>
        </p:txBody>
      </p:sp>
      <p:sp>
        <p:nvSpPr>
          <p:cNvPr id="4" name="Marcador de pie de página 3">
            <a:extLst>
              <a:ext uri="{FF2B5EF4-FFF2-40B4-BE49-F238E27FC236}">
                <a16:creationId xmlns:a16="http://schemas.microsoft.com/office/drawing/2014/main" id="{A208D51B-BB78-48FF-ABC8-67E3B1232DB0}"/>
              </a:ext>
            </a:extLst>
          </p:cNvPr>
          <p:cNvSpPr>
            <a:spLocks noGrp="1"/>
          </p:cNvSpPr>
          <p:nvPr>
            <p:ph type="ftr" sz="quarter" idx="2"/>
          </p:nvPr>
        </p:nvSpPr>
        <p:spPr>
          <a:xfrm>
            <a:off x="0" y="9442154"/>
            <a:ext cx="2950475" cy="498772"/>
          </a:xfrm>
          <a:prstGeom prst="rect">
            <a:avLst/>
          </a:prstGeom>
        </p:spPr>
        <p:txBody>
          <a:bodyPr vert="horz" lIns="91440" tIns="45720" rIns="91440" bIns="45720" rtlCol="0" anchor="b"/>
          <a:lstStyle>
            <a:lvl1pPr algn="l">
              <a:defRPr sz="1200"/>
            </a:lvl1pPr>
          </a:lstStyle>
          <a:p>
            <a:endParaRPr lang="es-PE"/>
          </a:p>
        </p:txBody>
      </p:sp>
      <p:sp>
        <p:nvSpPr>
          <p:cNvPr id="5" name="Marcador de número de diapositiva 4">
            <a:extLst>
              <a:ext uri="{FF2B5EF4-FFF2-40B4-BE49-F238E27FC236}">
                <a16:creationId xmlns:a16="http://schemas.microsoft.com/office/drawing/2014/main" id="{A6158FA1-28BA-49FC-906C-DEEB7001A351}"/>
              </a:ext>
            </a:extLst>
          </p:cNvPr>
          <p:cNvSpPr>
            <a:spLocks noGrp="1"/>
          </p:cNvSpPr>
          <p:nvPr>
            <p:ph type="sldNum" sz="quarter" idx="3"/>
          </p:nvPr>
        </p:nvSpPr>
        <p:spPr>
          <a:xfrm>
            <a:off x="3856737" y="9442154"/>
            <a:ext cx="2950475" cy="498772"/>
          </a:xfrm>
          <a:prstGeom prst="rect">
            <a:avLst/>
          </a:prstGeom>
        </p:spPr>
        <p:txBody>
          <a:bodyPr vert="horz" lIns="91440" tIns="45720" rIns="91440" bIns="45720" rtlCol="0" anchor="b"/>
          <a:lstStyle>
            <a:lvl1pPr algn="r">
              <a:defRPr sz="1200"/>
            </a:lvl1pPr>
          </a:lstStyle>
          <a:p>
            <a:fld id="{0C8136D6-BB2A-49A0-8CDB-64DC4677BC38}" type="slidenum">
              <a:rPr lang="es-PE" smtClean="0"/>
              <a:t>‹Nº›</a:t>
            </a:fld>
            <a:endParaRPr lang="es-PE"/>
          </a:p>
        </p:txBody>
      </p:sp>
    </p:spTree>
    <p:extLst>
      <p:ext uri="{BB962C8B-B14F-4D97-AF65-F5344CB8AC3E}">
        <p14:creationId xmlns:p14="http://schemas.microsoft.com/office/powerpoint/2010/main" val="831438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50475" cy="498773"/>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56737" y="0"/>
            <a:ext cx="2950475" cy="498773"/>
          </a:xfrm>
          <a:prstGeom prst="rect">
            <a:avLst/>
          </a:prstGeom>
        </p:spPr>
        <p:txBody>
          <a:bodyPr vert="horz" lIns="91440" tIns="45720" rIns="91440" bIns="45720" rtlCol="0"/>
          <a:lstStyle>
            <a:lvl1pPr algn="r">
              <a:defRPr sz="1200"/>
            </a:lvl1pPr>
          </a:lstStyle>
          <a:p>
            <a:fld id="{C93C8398-A9F7-4CE2-900C-78B070332CEB}" type="datetimeFigureOut">
              <a:rPr lang="es-PE" smtClean="0"/>
              <a:t>12/01/2024</a:t>
            </a:fld>
            <a:endParaRPr lang="es-PE"/>
          </a:p>
        </p:txBody>
      </p:sp>
      <p:sp>
        <p:nvSpPr>
          <p:cNvPr id="4" name="Marcador de imagen de diapositiva 3"/>
          <p:cNvSpPr>
            <a:spLocks noGrp="1" noRot="1" noChangeAspect="1"/>
          </p:cNvSpPr>
          <p:nvPr>
            <p:ph type="sldImg" idx="2"/>
          </p:nvPr>
        </p:nvSpPr>
        <p:spPr>
          <a:xfrm>
            <a:off x="423863" y="1243013"/>
            <a:ext cx="5961062" cy="3354387"/>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0879" y="4784070"/>
            <a:ext cx="5447030" cy="3914239"/>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9442154"/>
            <a:ext cx="2950475" cy="498772"/>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56737" y="9442154"/>
            <a:ext cx="2950475" cy="498772"/>
          </a:xfrm>
          <a:prstGeom prst="rect">
            <a:avLst/>
          </a:prstGeom>
        </p:spPr>
        <p:txBody>
          <a:bodyPr vert="horz" lIns="91440" tIns="45720" rIns="91440" bIns="45720" rtlCol="0" anchor="b"/>
          <a:lstStyle>
            <a:lvl1pPr algn="r">
              <a:defRPr sz="1200"/>
            </a:lvl1pPr>
          </a:lstStyle>
          <a:p>
            <a:fld id="{655C6C77-04E7-4DA4-A121-DDFD4EA1F2C9}" type="slidenum">
              <a:rPr lang="es-PE" smtClean="0"/>
              <a:t>‹Nº›</a:t>
            </a:fld>
            <a:endParaRPr lang="es-PE"/>
          </a:p>
        </p:txBody>
      </p:sp>
    </p:spTree>
    <p:extLst>
      <p:ext uri="{BB962C8B-B14F-4D97-AF65-F5344CB8AC3E}">
        <p14:creationId xmlns:p14="http://schemas.microsoft.com/office/powerpoint/2010/main" val="575858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5"/>
          </p:nvPr>
        </p:nvSpPr>
        <p:spPr/>
        <p:txBody>
          <a:bodyPr/>
          <a:lstStyle/>
          <a:p>
            <a:fld id="{655C6C77-04E7-4DA4-A121-DDFD4EA1F2C9}" type="slidenum">
              <a:rPr lang="es-PE" smtClean="0"/>
              <a:t>1</a:t>
            </a:fld>
            <a:endParaRPr lang="es-PE"/>
          </a:p>
        </p:txBody>
      </p:sp>
    </p:spTree>
    <p:extLst>
      <p:ext uri="{BB962C8B-B14F-4D97-AF65-F5344CB8AC3E}">
        <p14:creationId xmlns:p14="http://schemas.microsoft.com/office/powerpoint/2010/main" val="39335550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DF950164-32A8-47AA-BB9B-9087703FD129}"/>
              </a:ext>
            </a:extLst>
          </p:cNvPr>
          <p:cNvPicPr>
            <a:picLocks noChangeAspect="1"/>
          </p:cNvPicPr>
          <p:nvPr userDrawn="1"/>
        </p:nvPicPr>
        <p:blipFill rotWithShape="1">
          <a:blip r:embed="rId2"/>
          <a:srcRect l="389" t="481" r="389" b="481"/>
          <a:stretch/>
        </p:blipFill>
        <p:spPr>
          <a:xfrm>
            <a:off x="0" y="0"/>
            <a:ext cx="12192000" cy="6857999"/>
          </a:xfrm>
          <a:prstGeom prst="rect">
            <a:avLst/>
          </a:prstGeom>
        </p:spPr>
      </p:pic>
      <p:sp>
        <p:nvSpPr>
          <p:cNvPr id="2" name="Título 1">
            <a:extLst>
              <a:ext uri="{FF2B5EF4-FFF2-40B4-BE49-F238E27FC236}">
                <a16:creationId xmlns:a16="http://schemas.microsoft.com/office/drawing/2014/main" id="{673FAC0B-4898-9041-B2AA-EB8AC28B8705}"/>
              </a:ext>
            </a:extLst>
          </p:cNvPr>
          <p:cNvSpPr>
            <a:spLocks noGrp="1"/>
          </p:cNvSpPr>
          <p:nvPr>
            <p:ph type="ctrTitle"/>
          </p:nvPr>
        </p:nvSpPr>
        <p:spPr>
          <a:xfrm>
            <a:off x="838200" y="2848662"/>
            <a:ext cx="7962900" cy="2387600"/>
          </a:xfrm>
        </p:spPr>
        <p:txBody>
          <a:bodyPr anchor="b">
            <a:normAutofit/>
          </a:bodyPr>
          <a:lstStyle>
            <a:lvl1pPr algn="l">
              <a:defRPr sz="5400">
                <a:solidFill>
                  <a:schemeClr val="bg1"/>
                </a:solidFill>
              </a:defRPr>
            </a:lvl1pPr>
          </a:lstStyle>
          <a:p>
            <a:r>
              <a:rPr lang="es-MX"/>
              <a:t>Haz clic para modificar el estilo de título del patrón</a:t>
            </a:r>
            <a:endParaRPr lang="es-PE"/>
          </a:p>
        </p:txBody>
      </p:sp>
      <p:sp>
        <p:nvSpPr>
          <p:cNvPr id="3" name="Subtítulo 2">
            <a:extLst>
              <a:ext uri="{FF2B5EF4-FFF2-40B4-BE49-F238E27FC236}">
                <a16:creationId xmlns:a16="http://schemas.microsoft.com/office/drawing/2014/main" id="{C2D11C1D-EDD6-2740-A270-05B612B663C0}"/>
              </a:ext>
            </a:extLst>
          </p:cNvPr>
          <p:cNvSpPr>
            <a:spLocks noGrp="1"/>
          </p:cNvSpPr>
          <p:nvPr>
            <p:ph type="subTitle" idx="1"/>
          </p:nvPr>
        </p:nvSpPr>
        <p:spPr>
          <a:xfrm>
            <a:off x="838200" y="5308575"/>
            <a:ext cx="7962900" cy="492370"/>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PE"/>
          </a:p>
        </p:txBody>
      </p:sp>
      <p:sp>
        <p:nvSpPr>
          <p:cNvPr id="4" name="Marcador de fecha 3">
            <a:extLst>
              <a:ext uri="{FF2B5EF4-FFF2-40B4-BE49-F238E27FC236}">
                <a16:creationId xmlns:a16="http://schemas.microsoft.com/office/drawing/2014/main" id="{7813D880-0AC9-9B48-BDA7-E6A5A08882D6}"/>
              </a:ext>
            </a:extLst>
          </p:cNvPr>
          <p:cNvSpPr>
            <a:spLocks noGrp="1"/>
          </p:cNvSpPr>
          <p:nvPr>
            <p:ph type="dt" sz="half" idx="10"/>
          </p:nvPr>
        </p:nvSpPr>
        <p:spPr>
          <a:xfrm>
            <a:off x="838200" y="260350"/>
            <a:ext cx="2743200" cy="365125"/>
          </a:xfrm>
        </p:spPr>
        <p:txBody>
          <a:bodyPr/>
          <a:lstStyle>
            <a:lvl1pPr>
              <a:defRPr>
                <a:solidFill>
                  <a:schemeClr val="bg1"/>
                </a:solidFill>
              </a:defRPr>
            </a:lvl1pPr>
          </a:lstStyle>
          <a:p>
            <a:fld id="{7BF28A98-F1F1-114A-A921-719DAA7DFDBD}" type="datetimeFigureOut">
              <a:rPr lang="es-PE" smtClean="0"/>
              <a:pPr/>
              <a:t>12/01/2024</a:t>
            </a:fld>
            <a:endParaRPr lang="es-PE"/>
          </a:p>
        </p:txBody>
      </p:sp>
      <p:sp>
        <p:nvSpPr>
          <p:cNvPr id="5" name="Marcador de pie de página 4">
            <a:extLst>
              <a:ext uri="{FF2B5EF4-FFF2-40B4-BE49-F238E27FC236}">
                <a16:creationId xmlns:a16="http://schemas.microsoft.com/office/drawing/2014/main" id="{5CD9BB6D-B294-7C4E-AB27-22B227DABEF5}"/>
              </a:ext>
            </a:extLst>
          </p:cNvPr>
          <p:cNvSpPr>
            <a:spLocks noGrp="1"/>
          </p:cNvSpPr>
          <p:nvPr>
            <p:ph type="ftr" sz="quarter" idx="11"/>
          </p:nvPr>
        </p:nvSpPr>
        <p:spPr>
          <a:xfrm>
            <a:off x="838200" y="6356350"/>
            <a:ext cx="4114800" cy="365125"/>
          </a:xfrm>
        </p:spPr>
        <p:txBody>
          <a:bodyPr/>
          <a:lstStyle>
            <a:lvl1pPr algn="l">
              <a:defRPr/>
            </a:lvl1pPr>
          </a:lstStyle>
          <a:p>
            <a:endParaRPr lang="es-PE"/>
          </a:p>
        </p:txBody>
      </p:sp>
    </p:spTree>
    <p:extLst>
      <p:ext uri="{BB962C8B-B14F-4D97-AF65-F5344CB8AC3E}">
        <p14:creationId xmlns:p14="http://schemas.microsoft.com/office/powerpoint/2010/main" val="3967782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B00586-2B23-1349-A765-511BA4470C81}"/>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PE"/>
          </a:p>
        </p:txBody>
      </p:sp>
      <p:sp>
        <p:nvSpPr>
          <p:cNvPr id="3" name="Marcador de texto 2">
            <a:extLst>
              <a:ext uri="{FF2B5EF4-FFF2-40B4-BE49-F238E27FC236}">
                <a16:creationId xmlns:a16="http://schemas.microsoft.com/office/drawing/2014/main" id="{E2E1CB4A-2B9B-0B43-A7D5-1F42D5C451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6382BC4F-6E8F-3A46-943E-A25160F90E45}"/>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5" name="Marcador de texto 4">
            <a:extLst>
              <a:ext uri="{FF2B5EF4-FFF2-40B4-BE49-F238E27FC236}">
                <a16:creationId xmlns:a16="http://schemas.microsoft.com/office/drawing/2014/main" id="{081870B4-7CCF-5943-80EE-980AC8C205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B4BBB572-6ABB-4D4B-8256-BC41B98BE117}"/>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7" name="Marcador de fecha 6">
            <a:extLst>
              <a:ext uri="{FF2B5EF4-FFF2-40B4-BE49-F238E27FC236}">
                <a16:creationId xmlns:a16="http://schemas.microsoft.com/office/drawing/2014/main" id="{77F64B29-9D24-9345-882D-EE5878C272F6}"/>
              </a:ext>
            </a:extLst>
          </p:cNvPr>
          <p:cNvSpPr>
            <a:spLocks noGrp="1"/>
          </p:cNvSpPr>
          <p:nvPr>
            <p:ph type="dt" sz="half" idx="10"/>
          </p:nvPr>
        </p:nvSpPr>
        <p:spPr/>
        <p:txBody>
          <a:bodyPr/>
          <a:lstStyle/>
          <a:p>
            <a:fld id="{7BF28A98-F1F1-114A-A921-719DAA7DFDBD}" type="datetimeFigureOut">
              <a:rPr lang="es-PE" smtClean="0"/>
              <a:t>12/01/2024</a:t>
            </a:fld>
            <a:endParaRPr lang="es-PE"/>
          </a:p>
        </p:txBody>
      </p:sp>
      <p:sp>
        <p:nvSpPr>
          <p:cNvPr id="8" name="Marcador de pie de página 7">
            <a:extLst>
              <a:ext uri="{FF2B5EF4-FFF2-40B4-BE49-F238E27FC236}">
                <a16:creationId xmlns:a16="http://schemas.microsoft.com/office/drawing/2014/main" id="{1BE37BA5-4A90-9842-81E8-F64893588485}"/>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EC839AF6-E8AB-C447-B660-62B0B0006B0C}"/>
              </a:ext>
            </a:extLst>
          </p:cNvPr>
          <p:cNvSpPr>
            <a:spLocks noGrp="1"/>
          </p:cNvSpPr>
          <p:nvPr>
            <p:ph type="sldNum" sz="quarter" idx="12"/>
          </p:nvPr>
        </p:nvSpPr>
        <p:spPr/>
        <p:txBody>
          <a:bodyPr/>
          <a:lstStyle/>
          <a:p>
            <a:fld id="{575AFBD2-0CB7-9048-8EEE-05F557C3762A}" type="slidenum">
              <a:rPr lang="es-PE" smtClean="0"/>
              <a:t>‹Nº›</a:t>
            </a:fld>
            <a:endParaRPr lang="es-PE"/>
          </a:p>
        </p:txBody>
      </p:sp>
    </p:spTree>
    <p:extLst>
      <p:ext uri="{BB962C8B-B14F-4D97-AF65-F5344CB8AC3E}">
        <p14:creationId xmlns:p14="http://schemas.microsoft.com/office/powerpoint/2010/main" val="748618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0BB0E8C-EEB9-4A4A-B5D5-F164B3A044E2}"/>
              </a:ext>
            </a:extLst>
          </p:cNvPr>
          <p:cNvSpPr>
            <a:spLocks noGrp="1"/>
          </p:cNvSpPr>
          <p:nvPr>
            <p:ph type="dt" sz="half" idx="10"/>
          </p:nvPr>
        </p:nvSpPr>
        <p:spPr/>
        <p:txBody>
          <a:bodyPr/>
          <a:lstStyle/>
          <a:p>
            <a:fld id="{7BF28A98-F1F1-114A-A921-719DAA7DFDBD}" type="datetimeFigureOut">
              <a:rPr lang="es-PE" smtClean="0"/>
              <a:t>12/01/2024</a:t>
            </a:fld>
            <a:endParaRPr lang="es-PE"/>
          </a:p>
        </p:txBody>
      </p:sp>
      <p:sp>
        <p:nvSpPr>
          <p:cNvPr id="3" name="Marcador de pie de página 2">
            <a:extLst>
              <a:ext uri="{FF2B5EF4-FFF2-40B4-BE49-F238E27FC236}">
                <a16:creationId xmlns:a16="http://schemas.microsoft.com/office/drawing/2014/main" id="{15AAAC5E-14CE-304C-B579-5B660C3285E5}"/>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680C104F-7A94-1A44-913A-9A336C68B7C3}"/>
              </a:ext>
            </a:extLst>
          </p:cNvPr>
          <p:cNvSpPr>
            <a:spLocks noGrp="1"/>
          </p:cNvSpPr>
          <p:nvPr>
            <p:ph type="sldNum" sz="quarter" idx="12"/>
          </p:nvPr>
        </p:nvSpPr>
        <p:spPr/>
        <p:txBody>
          <a:bodyPr/>
          <a:lstStyle/>
          <a:p>
            <a:fld id="{575AFBD2-0CB7-9048-8EEE-05F557C3762A}" type="slidenum">
              <a:rPr lang="es-PE" smtClean="0"/>
              <a:t>‹Nº›</a:t>
            </a:fld>
            <a:endParaRPr lang="es-PE"/>
          </a:p>
        </p:txBody>
      </p:sp>
    </p:spTree>
    <p:extLst>
      <p:ext uri="{BB962C8B-B14F-4D97-AF65-F5344CB8AC3E}">
        <p14:creationId xmlns:p14="http://schemas.microsoft.com/office/powerpoint/2010/main" val="3073869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En blanco">
    <p:bg>
      <p:bgPr>
        <a:solidFill>
          <a:srgbClr val="162A4F"/>
        </a:solidFill>
        <a:effectLst/>
      </p:bgPr>
    </p:bg>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0BB0E8C-EEB9-4A4A-B5D5-F164B3A044E2}"/>
              </a:ext>
            </a:extLst>
          </p:cNvPr>
          <p:cNvSpPr>
            <a:spLocks noGrp="1"/>
          </p:cNvSpPr>
          <p:nvPr>
            <p:ph type="dt" sz="half" idx="10"/>
          </p:nvPr>
        </p:nvSpPr>
        <p:spPr/>
        <p:txBody>
          <a:bodyPr/>
          <a:lstStyle/>
          <a:p>
            <a:fld id="{7BF28A98-F1F1-114A-A921-719DAA7DFDBD}" type="datetimeFigureOut">
              <a:rPr lang="es-PE" smtClean="0"/>
              <a:t>12/01/2024</a:t>
            </a:fld>
            <a:endParaRPr lang="es-PE"/>
          </a:p>
        </p:txBody>
      </p:sp>
      <p:sp>
        <p:nvSpPr>
          <p:cNvPr id="3" name="Marcador de pie de página 2">
            <a:extLst>
              <a:ext uri="{FF2B5EF4-FFF2-40B4-BE49-F238E27FC236}">
                <a16:creationId xmlns:a16="http://schemas.microsoft.com/office/drawing/2014/main" id="{15AAAC5E-14CE-304C-B579-5B660C3285E5}"/>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680C104F-7A94-1A44-913A-9A336C68B7C3}"/>
              </a:ext>
            </a:extLst>
          </p:cNvPr>
          <p:cNvSpPr>
            <a:spLocks noGrp="1"/>
          </p:cNvSpPr>
          <p:nvPr>
            <p:ph type="sldNum" sz="quarter" idx="12"/>
          </p:nvPr>
        </p:nvSpPr>
        <p:spPr/>
        <p:txBody>
          <a:bodyPr/>
          <a:lstStyle/>
          <a:p>
            <a:fld id="{575AFBD2-0CB7-9048-8EEE-05F557C3762A}" type="slidenum">
              <a:rPr lang="es-PE" smtClean="0"/>
              <a:t>‹Nº›</a:t>
            </a:fld>
            <a:endParaRPr lang="es-PE"/>
          </a:p>
        </p:txBody>
      </p:sp>
      <p:sp>
        <p:nvSpPr>
          <p:cNvPr id="6" name="Rectángulo 5">
            <a:extLst>
              <a:ext uri="{FF2B5EF4-FFF2-40B4-BE49-F238E27FC236}">
                <a16:creationId xmlns:a16="http://schemas.microsoft.com/office/drawing/2014/main" id="{82DB409F-E6B8-ABDF-4386-F741E7D5AE0E}"/>
              </a:ext>
            </a:extLst>
          </p:cNvPr>
          <p:cNvSpPr/>
          <p:nvPr userDrawn="1"/>
        </p:nvSpPr>
        <p:spPr>
          <a:xfrm>
            <a:off x="9780104" y="308113"/>
            <a:ext cx="2166731" cy="1192696"/>
          </a:xfrm>
          <a:prstGeom prst="rect">
            <a:avLst/>
          </a:prstGeom>
          <a:solidFill>
            <a:srgbClr val="162A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7" name="Imagen 6">
            <a:extLst>
              <a:ext uri="{FF2B5EF4-FFF2-40B4-BE49-F238E27FC236}">
                <a16:creationId xmlns:a16="http://schemas.microsoft.com/office/drawing/2014/main" id="{9562BBDE-6CC3-CF1B-0675-071BF0AB18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52531" y="250721"/>
            <a:ext cx="1653896" cy="700203"/>
          </a:xfrm>
          <a:prstGeom prst="rect">
            <a:avLst/>
          </a:prstGeom>
        </p:spPr>
      </p:pic>
    </p:spTree>
    <p:extLst>
      <p:ext uri="{BB962C8B-B14F-4D97-AF65-F5344CB8AC3E}">
        <p14:creationId xmlns:p14="http://schemas.microsoft.com/office/powerpoint/2010/main" val="4139040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FC673-F757-AE42-8C7B-19361D684116}"/>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PE"/>
          </a:p>
        </p:txBody>
      </p:sp>
      <p:sp>
        <p:nvSpPr>
          <p:cNvPr id="3" name="Marcador de contenido 2">
            <a:extLst>
              <a:ext uri="{FF2B5EF4-FFF2-40B4-BE49-F238E27FC236}">
                <a16:creationId xmlns:a16="http://schemas.microsoft.com/office/drawing/2014/main" id="{EC023485-6AD6-C343-B2E8-D00FF8E0B5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texto 3">
            <a:extLst>
              <a:ext uri="{FF2B5EF4-FFF2-40B4-BE49-F238E27FC236}">
                <a16:creationId xmlns:a16="http://schemas.microsoft.com/office/drawing/2014/main" id="{213E7002-AC9E-7B49-B031-538022BFDB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3425F09A-AB21-9849-8E2C-5D4DEB5E6A61}"/>
              </a:ext>
            </a:extLst>
          </p:cNvPr>
          <p:cNvSpPr>
            <a:spLocks noGrp="1"/>
          </p:cNvSpPr>
          <p:nvPr>
            <p:ph type="dt" sz="half" idx="10"/>
          </p:nvPr>
        </p:nvSpPr>
        <p:spPr/>
        <p:txBody>
          <a:bodyPr/>
          <a:lstStyle/>
          <a:p>
            <a:fld id="{7BF28A98-F1F1-114A-A921-719DAA7DFDBD}" type="datetimeFigureOut">
              <a:rPr lang="es-PE" smtClean="0"/>
              <a:t>12/01/2024</a:t>
            </a:fld>
            <a:endParaRPr lang="es-PE"/>
          </a:p>
        </p:txBody>
      </p:sp>
      <p:sp>
        <p:nvSpPr>
          <p:cNvPr id="6" name="Marcador de pie de página 5">
            <a:extLst>
              <a:ext uri="{FF2B5EF4-FFF2-40B4-BE49-F238E27FC236}">
                <a16:creationId xmlns:a16="http://schemas.microsoft.com/office/drawing/2014/main" id="{30DA4A45-6BC7-BA41-A942-99024D17EC5D}"/>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24B99003-84C4-ED4A-9934-5C4431AA6958}"/>
              </a:ext>
            </a:extLst>
          </p:cNvPr>
          <p:cNvSpPr>
            <a:spLocks noGrp="1"/>
          </p:cNvSpPr>
          <p:nvPr>
            <p:ph type="sldNum" sz="quarter" idx="12"/>
          </p:nvPr>
        </p:nvSpPr>
        <p:spPr/>
        <p:txBody>
          <a:bodyPr/>
          <a:lstStyle/>
          <a:p>
            <a:fld id="{575AFBD2-0CB7-9048-8EEE-05F557C3762A}" type="slidenum">
              <a:rPr lang="es-PE" smtClean="0"/>
              <a:t>‹Nº›</a:t>
            </a:fld>
            <a:endParaRPr lang="es-PE"/>
          </a:p>
        </p:txBody>
      </p:sp>
    </p:spTree>
    <p:extLst>
      <p:ext uri="{BB962C8B-B14F-4D97-AF65-F5344CB8AC3E}">
        <p14:creationId xmlns:p14="http://schemas.microsoft.com/office/powerpoint/2010/main" val="336180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9128F0-8D9E-D74A-A206-1045ADB974FC}"/>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PE"/>
          </a:p>
        </p:txBody>
      </p:sp>
      <p:sp>
        <p:nvSpPr>
          <p:cNvPr id="3" name="Marcador de posición de imagen 2">
            <a:extLst>
              <a:ext uri="{FF2B5EF4-FFF2-40B4-BE49-F238E27FC236}">
                <a16:creationId xmlns:a16="http://schemas.microsoft.com/office/drawing/2014/main" id="{93BBAA98-9092-EC48-B45F-9D7EB322C5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3EB38835-828A-EB45-88B3-DC3047B2A7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ADF49B86-9E03-964B-99AD-CABACEC2ACDC}"/>
              </a:ext>
            </a:extLst>
          </p:cNvPr>
          <p:cNvSpPr>
            <a:spLocks noGrp="1"/>
          </p:cNvSpPr>
          <p:nvPr>
            <p:ph type="dt" sz="half" idx="10"/>
          </p:nvPr>
        </p:nvSpPr>
        <p:spPr/>
        <p:txBody>
          <a:bodyPr/>
          <a:lstStyle/>
          <a:p>
            <a:fld id="{7BF28A98-F1F1-114A-A921-719DAA7DFDBD}" type="datetimeFigureOut">
              <a:rPr lang="es-PE" smtClean="0"/>
              <a:t>12/01/2024</a:t>
            </a:fld>
            <a:endParaRPr lang="es-PE"/>
          </a:p>
        </p:txBody>
      </p:sp>
      <p:sp>
        <p:nvSpPr>
          <p:cNvPr id="6" name="Marcador de pie de página 5">
            <a:extLst>
              <a:ext uri="{FF2B5EF4-FFF2-40B4-BE49-F238E27FC236}">
                <a16:creationId xmlns:a16="http://schemas.microsoft.com/office/drawing/2014/main" id="{33DC4E2A-383F-2342-8C59-5BBA9DE669DA}"/>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4E188229-DAD7-814B-B3F0-B206DC6FEE33}"/>
              </a:ext>
            </a:extLst>
          </p:cNvPr>
          <p:cNvSpPr>
            <a:spLocks noGrp="1"/>
          </p:cNvSpPr>
          <p:nvPr>
            <p:ph type="sldNum" sz="quarter" idx="12"/>
          </p:nvPr>
        </p:nvSpPr>
        <p:spPr/>
        <p:txBody>
          <a:bodyPr/>
          <a:lstStyle/>
          <a:p>
            <a:fld id="{575AFBD2-0CB7-9048-8EEE-05F557C3762A}" type="slidenum">
              <a:rPr lang="es-PE" smtClean="0"/>
              <a:t>‹Nº›</a:t>
            </a:fld>
            <a:endParaRPr lang="es-PE"/>
          </a:p>
        </p:txBody>
      </p:sp>
    </p:spTree>
    <p:extLst>
      <p:ext uri="{BB962C8B-B14F-4D97-AF65-F5344CB8AC3E}">
        <p14:creationId xmlns:p14="http://schemas.microsoft.com/office/powerpoint/2010/main" val="184832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C54EE4-B7F9-644E-8D87-5A41F2690895}"/>
              </a:ext>
            </a:extLst>
          </p:cNvPr>
          <p:cNvSpPr>
            <a:spLocks noGrp="1"/>
          </p:cNvSpPr>
          <p:nvPr>
            <p:ph type="title"/>
          </p:nvPr>
        </p:nvSpPr>
        <p:spPr/>
        <p:txBody>
          <a:bodyPr/>
          <a:lstStyle/>
          <a:p>
            <a:r>
              <a:rPr lang="es-MX"/>
              <a:t>Haz clic para modificar el estilo de título del patrón</a:t>
            </a:r>
            <a:endParaRPr lang="es-PE"/>
          </a:p>
        </p:txBody>
      </p:sp>
      <p:sp>
        <p:nvSpPr>
          <p:cNvPr id="3" name="Marcador de texto vertical 2">
            <a:extLst>
              <a:ext uri="{FF2B5EF4-FFF2-40B4-BE49-F238E27FC236}">
                <a16:creationId xmlns:a16="http://schemas.microsoft.com/office/drawing/2014/main" id="{6BAEE40E-DEB6-7C4F-BC85-4CCE48A16BB9}"/>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fecha 3">
            <a:extLst>
              <a:ext uri="{FF2B5EF4-FFF2-40B4-BE49-F238E27FC236}">
                <a16:creationId xmlns:a16="http://schemas.microsoft.com/office/drawing/2014/main" id="{F8694020-3EFF-7C40-AB31-E99D091D4A9A}"/>
              </a:ext>
            </a:extLst>
          </p:cNvPr>
          <p:cNvSpPr>
            <a:spLocks noGrp="1"/>
          </p:cNvSpPr>
          <p:nvPr>
            <p:ph type="dt" sz="half" idx="10"/>
          </p:nvPr>
        </p:nvSpPr>
        <p:spPr/>
        <p:txBody>
          <a:bodyPr/>
          <a:lstStyle/>
          <a:p>
            <a:fld id="{7BF28A98-F1F1-114A-A921-719DAA7DFDBD}" type="datetimeFigureOut">
              <a:rPr lang="es-PE" smtClean="0"/>
              <a:t>12/01/2024</a:t>
            </a:fld>
            <a:endParaRPr lang="es-PE"/>
          </a:p>
        </p:txBody>
      </p:sp>
      <p:sp>
        <p:nvSpPr>
          <p:cNvPr id="5" name="Marcador de pie de página 4">
            <a:extLst>
              <a:ext uri="{FF2B5EF4-FFF2-40B4-BE49-F238E27FC236}">
                <a16:creationId xmlns:a16="http://schemas.microsoft.com/office/drawing/2014/main" id="{EDE88BED-BC4F-D442-B39C-6FABEFDDDB3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F12E2F2-5FD9-4A44-9D4D-5FCAF6314C07}"/>
              </a:ext>
            </a:extLst>
          </p:cNvPr>
          <p:cNvSpPr>
            <a:spLocks noGrp="1"/>
          </p:cNvSpPr>
          <p:nvPr>
            <p:ph type="sldNum" sz="quarter" idx="12"/>
          </p:nvPr>
        </p:nvSpPr>
        <p:spPr/>
        <p:txBody>
          <a:bodyPr/>
          <a:lstStyle/>
          <a:p>
            <a:fld id="{575AFBD2-0CB7-9048-8EEE-05F557C3762A}" type="slidenum">
              <a:rPr lang="es-PE" smtClean="0"/>
              <a:t>‹Nº›</a:t>
            </a:fld>
            <a:endParaRPr lang="es-PE"/>
          </a:p>
        </p:txBody>
      </p:sp>
    </p:spTree>
    <p:extLst>
      <p:ext uri="{BB962C8B-B14F-4D97-AF65-F5344CB8AC3E}">
        <p14:creationId xmlns:p14="http://schemas.microsoft.com/office/powerpoint/2010/main" val="19511478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A810A7C-3075-D149-ADE8-B367F37B46B3}"/>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PE"/>
          </a:p>
        </p:txBody>
      </p:sp>
      <p:sp>
        <p:nvSpPr>
          <p:cNvPr id="3" name="Marcador de texto vertical 2">
            <a:extLst>
              <a:ext uri="{FF2B5EF4-FFF2-40B4-BE49-F238E27FC236}">
                <a16:creationId xmlns:a16="http://schemas.microsoft.com/office/drawing/2014/main" id="{F107D956-22D5-3C40-A5EC-AE70DD491590}"/>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fecha 3">
            <a:extLst>
              <a:ext uri="{FF2B5EF4-FFF2-40B4-BE49-F238E27FC236}">
                <a16:creationId xmlns:a16="http://schemas.microsoft.com/office/drawing/2014/main" id="{F1ED30BB-959E-5E4F-8E57-77908280C063}"/>
              </a:ext>
            </a:extLst>
          </p:cNvPr>
          <p:cNvSpPr>
            <a:spLocks noGrp="1"/>
          </p:cNvSpPr>
          <p:nvPr>
            <p:ph type="dt" sz="half" idx="10"/>
          </p:nvPr>
        </p:nvSpPr>
        <p:spPr/>
        <p:txBody>
          <a:bodyPr/>
          <a:lstStyle/>
          <a:p>
            <a:fld id="{7BF28A98-F1F1-114A-A921-719DAA7DFDBD}" type="datetimeFigureOut">
              <a:rPr lang="es-PE" smtClean="0"/>
              <a:t>12/01/2024</a:t>
            </a:fld>
            <a:endParaRPr lang="es-PE"/>
          </a:p>
        </p:txBody>
      </p:sp>
      <p:sp>
        <p:nvSpPr>
          <p:cNvPr id="5" name="Marcador de pie de página 4">
            <a:extLst>
              <a:ext uri="{FF2B5EF4-FFF2-40B4-BE49-F238E27FC236}">
                <a16:creationId xmlns:a16="http://schemas.microsoft.com/office/drawing/2014/main" id="{59BAE145-228F-3B4D-B513-9A31894D802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DA9853D6-A330-434D-A597-FA31BD5AE527}"/>
              </a:ext>
            </a:extLst>
          </p:cNvPr>
          <p:cNvSpPr>
            <a:spLocks noGrp="1"/>
          </p:cNvSpPr>
          <p:nvPr>
            <p:ph type="sldNum" sz="quarter" idx="12"/>
          </p:nvPr>
        </p:nvSpPr>
        <p:spPr/>
        <p:txBody>
          <a:bodyPr/>
          <a:lstStyle/>
          <a:p>
            <a:fld id="{575AFBD2-0CB7-9048-8EEE-05F557C3762A}" type="slidenum">
              <a:rPr lang="es-PE" smtClean="0"/>
              <a:t>‹Nº›</a:t>
            </a:fld>
            <a:endParaRPr lang="es-PE"/>
          </a:p>
        </p:txBody>
      </p:sp>
    </p:spTree>
    <p:extLst>
      <p:ext uri="{BB962C8B-B14F-4D97-AF65-F5344CB8AC3E}">
        <p14:creationId xmlns:p14="http://schemas.microsoft.com/office/powerpoint/2010/main" val="1822194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B202E7-A7BE-DF4B-A1A1-355F28AA6F7D}"/>
              </a:ext>
            </a:extLst>
          </p:cNvPr>
          <p:cNvSpPr>
            <a:spLocks noGrp="1"/>
          </p:cNvSpPr>
          <p:nvPr>
            <p:ph type="title"/>
          </p:nvPr>
        </p:nvSpPr>
        <p:spPr>
          <a:xfrm>
            <a:off x="838200" y="365125"/>
            <a:ext cx="10515600" cy="374400"/>
          </a:xfrm>
        </p:spPr>
        <p:txBody>
          <a:bodyPr vert="horz" lIns="91440" tIns="45720" rIns="91440" bIns="45720" rtlCol="0" anchor="ctr">
            <a:noAutofit/>
          </a:bodyPr>
          <a:lstStyle>
            <a:lvl1pPr>
              <a:defRPr lang="es-PE" sz="2800">
                <a:solidFill>
                  <a:schemeClr val="accent1"/>
                </a:solidFill>
              </a:defRPr>
            </a:lvl1pPr>
          </a:lstStyle>
          <a:p>
            <a:pPr lvl="0"/>
            <a:r>
              <a:rPr lang="es-MX"/>
              <a:t>Haz clic para modificar el estilo de título del patrón</a:t>
            </a:r>
            <a:endParaRPr lang="es-PE"/>
          </a:p>
        </p:txBody>
      </p:sp>
      <p:sp>
        <p:nvSpPr>
          <p:cNvPr id="3" name="Marcador de fecha 2">
            <a:extLst>
              <a:ext uri="{FF2B5EF4-FFF2-40B4-BE49-F238E27FC236}">
                <a16:creationId xmlns:a16="http://schemas.microsoft.com/office/drawing/2014/main" id="{AD09A680-D65C-4C47-8782-F070F0844DB4}"/>
              </a:ext>
            </a:extLst>
          </p:cNvPr>
          <p:cNvSpPr>
            <a:spLocks noGrp="1"/>
          </p:cNvSpPr>
          <p:nvPr>
            <p:ph type="dt" sz="half" idx="10"/>
          </p:nvPr>
        </p:nvSpPr>
        <p:spPr/>
        <p:txBody>
          <a:bodyPr/>
          <a:lstStyle/>
          <a:p>
            <a:fld id="{7BF28A98-F1F1-114A-A921-719DAA7DFDBD}" type="datetimeFigureOut">
              <a:rPr lang="es-PE" smtClean="0"/>
              <a:t>12/01/2024</a:t>
            </a:fld>
            <a:endParaRPr lang="es-PE"/>
          </a:p>
        </p:txBody>
      </p:sp>
      <p:sp>
        <p:nvSpPr>
          <p:cNvPr id="4" name="Marcador de pie de página 3">
            <a:extLst>
              <a:ext uri="{FF2B5EF4-FFF2-40B4-BE49-F238E27FC236}">
                <a16:creationId xmlns:a16="http://schemas.microsoft.com/office/drawing/2014/main" id="{79C46459-301A-8842-BB02-04B05A71EEDD}"/>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2915D7FC-2C14-AA43-B47B-062747807535}"/>
              </a:ext>
            </a:extLst>
          </p:cNvPr>
          <p:cNvSpPr>
            <a:spLocks noGrp="1"/>
          </p:cNvSpPr>
          <p:nvPr>
            <p:ph type="sldNum" sz="quarter" idx="12"/>
          </p:nvPr>
        </p:nvSpPr>
        <p:spPr/>
        <p:txBody>
          <a:bodyPr/>
          <a:lstStyle/>
          <a:p>
            <a:fld id="{575AFBD2-0CB7-9048-8EEE-05F557C3762A}" type="slidenum">
              <a:rPr lang="es-PE" smtClean="0"/>
              <a:t>‹Nº›</a:t>
            </a:fld>
            <a:endParaRPr lang="es-PE"/>
          </a:p>
        </p:txBody>
      </p:sp>
      <p:cxnSp>
        <p:nvCxnSpPr>
          <p:cNvPr id="6" name="Conector recto 5">
            <a:extLst>
              <a:ext uri="{FF2B5EF4-FFF2-40B4-BE49-F238E27FC236}">
                <a16:creationId xmlns:a16="http://schemas.microsoft.com/office/drawing/2014/main" id="{AE615715-04DF-B240-A4A4-88C35EA1D0A1}"/>
              </a:ext>
            </a:extLst>
          </p:cNvPr>
          <p:cNvCxnSpPr/>
          <p:nvPr userDrawn="1"/>
        </p:nvCxnSpPr>
        <p:spPr>
          <a:xfrm>
            <a:off x="0" y="914400"/>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7" name="Forma libre 6">
            <a:extLst>
              <a:ext uri="{FF2B5EF4-FFF2-40B4-BE49-F238E27FC236}">
                <a16:creationId xmlns:a16="http://schemas.microsoft.com/office/drawing/2014/main" id="{7F16C361-CC74-8747-8916-41699BAD7D4E}"/>
              </a:ext>
            </a:extLst>
          </p:cNvPr>
          <p:cNvSpPr/>
          <p:nvPr userDrawn="1"/>
        </p:nvSpPr>
        <p:spPr>
          <a:xfrm>
            <a:off x="0" y="0"/>
            <a:ext cx="477078" cy="470717"/>
          </a:xfrm>
          <a:custGeom>
            <a:avLst/>
            <a:gdLst>
              <a:gd name="connsiteX0" fmla="*/ 2981739 w 2981739"/>
              <a:gd name="connsiteY0" fmla="*/ 2932043 h 2941982"/>
              <a:gd name="connsiteX1" fmla="*/ 2981739 w 2981739"/>
              <a:gd name="connsiteY1" fmla="*/ 0 h 2941982"/>
              <a:gd name="connsiteX2" fmla="*/ 0 w 2981739"/>
              <a:gd name="connsiteY2" fmla="*/ 0 h 2941982"/>
              <a:gd name="connsiteX3" fmla="*/ 0 w 2981739"/>
              <a:gd name="connsiteY3" fmla="*/ 99391 h 2941982"/>
              <a:gd name="connsiteX4" fmla="*/ 0 w 2981739"/>
              <a:gd name="connsiteY4" fmla="*/ 983973 h 2941982"/>
              <a:gd name="connsiteX5" fmla="*/ 2385391 w 2981739"/>
              <a:gd name="connsiteY5" fmla="*/ 2941982 h 2941982"/>
              <a:gd name="connsiteX6" fmla="*/ 2981739 w 2981739"/>
              <a:gd name="connsiteY6" fmla="*/ 2932043 h 294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1739" h="2941982">
                <a:moveTo>
                  <a:pt x="2981739" y="2932043"/>
                </a:moveTo>
                <a:lnTo>
                  <a:pt x="2981739" y="0"/>
                </a:lnTo>
                <a:lnTo>
                  <a:pt x="0" y="0"/>
                </a:lnTo>
                <a:lnTo>
                  <a:pt x="0" y="99391"/>
                </a:lnTo>
                <a:lnTo>
                  <a:pt x="0" y="983973"/>
                </a:lnTo>
                <a:lnTo>
                  <a:pt x="2385391" y="2941982"/>
                </a:lnTo>
                <a:lnTo>
                  <a:pt x="2981739" y="293204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Marcador de contenido 2">
            <a:extLst>
              <a:ext uri="{FF2B5EF4-FFF2-40B4-BE49-F238E27FC236}">
                <a16:creationId xmlns:a16="http://schemas.microsoft.com/office/drawing/2014/main" id="{087A9FDC-AA20-5E1E-72D9-D4701D197188}"/>
              </a:ext>
            </a:extLst>
          </p:cNvPr>
          <p:cNvSpPr>
            <a:spLocks noGrp="1"/>
          </p:cNvSpPr>
          <p:nvPr>
            <p:ph idx="1"/>
          </p:nvPr>
        </p:nvSpPr>
        <p:spPr>
          <a:xfrm>
            <a:off x="838200" y="1456531"/>
            <a:ext cx="10515600" cy="1873265"/>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Tree>
    <p:extLst>
      <p:ext uri="{BB962C8B-B14F-4D97-AF65-F5344CB8AC3E}">
        <p14:creationId xmlns:p14="http://schemas.microsoft.com/office/powerpoint/2010/main" val="2334350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44FEB5-8999-C64E-8D30-E5F4AC75C101}"/>
              </a:ext>
            </a:extLst>
          </p:cNvPr>
          <p:cNvSpPr>
            <a:spLocks noGrp="1"/>
          </p:cNvSpPr>
          <p:nvPr>
            <p:ph type="title"/>
          </p:nvPr>
        </p:nvSpPr>
        <p:spPr>
          <a:xfrm>
            <a:off x="838200" y="365126"/>
            <a:ext cx="9279835" cy="374400"/>
          </a:xfrm>
        </p:spPr>
        <p:txBody>
          <a:bodyPr>
            <a:noAutofit/>
          </a:bodyPr>
          <a:lstStyle>
            <a:lvl1pPr>
              <a:defRPr sz="2800">
                <a:solidFill>
                  <a:schemeClr val="accent1"/>
                </a:solidFill>
              </a:defRPr>
            </a:lvl1pPr>
          </a:lstStyle>
          <a:p>
            <a:r>
              <a:rPr lang="es-MX"/>
              <a:t>Haz clic para modificar el estilo de título del patrón</a:t>
            </a:r>
            <a:endParaRPr lang="es-PE"/>
          </a:p>
        </p:txBody>
      </p:sp>
      <p:sp>
        <p:nvSpPr>
          <p:cNvPr id="3" name="Marcador de contenido 2">
            <a:extLst>
              <a:ext uri="{FF2B5EF4-FFF2-40B4-BE49-F238E27FC236}">
                <a16:creationId xmlns:a16="http://schemas.microsoft.com/office/drawing/2014/main" id="{D0DDC92D-97F6-E145-852B-D5FE8D91C7BB}"/>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fecha 3">
            <a:extLst>
              <a:ext uri="{FF2B5EF4-FFF2-40B4-BE49-F238E27FC236}">
                <a16:creationId xmlns:a16="http://schemas.microsoft.com/office/drawing/2014/main" id="{EE504310-D01A-5845-8CDA-2BB36DF8FE4D}"/>
              </a:ext>
            </a:extLst>
          </p:cNvPr>
          <p:cNvSpPr>
            <a:spLocks noGrp="1"/>
          </p:cNvSpPr>
          <p:nvPr>
            <p:ph type="dt" sz="half" idx="10"/>
          </p:nvPr>
        </p:nvSpPr>
        <p:spPr/>
        <p:txBody>
          <a:bodyPr/>
          <a:lstStyle/>
          <a:p>
            <a:fld id="{7BF28A98-F1F1-114A-A921-719DAA7DFDBD}" type="datetimeFigureOut">
              <a:rPr lang="es-PE" smtClean="0"/>
              <a:t>12/01/2024</a:t>
            </a:fld>
            <a:endParaRPr lang="es-PE"/>
          </a:p>
        </p:txBody>
      </p:sp>
      <p:sp>
        <p:nvSpPr>
          <p:cNvPr id="5" name="Marcador de pie de página 4">
            <a:extLst>
              <a:ext uri="{FF2B5EF4-FFF2-40B4-BE49-F238E27FC236}">
                <a16:creationId xmlns:a16="http://schemas.microsoft.com/office/drawing/2014/main" id="{0AD60760-CD91-6545-9ECC-10ACBB25DF6C}"/>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30BB300A-2754-464F-91DA-7BCB3AF0BB64}"/>
              </a:ext>
            </a:extLst>
          </p:cNvPr>
          <p:cNvSpPr>
            <a:spLocks noGrp="1"/>
          </p:cNvSpPr>
          <p:nvPr>
            <p:ph type="sldNum" sz="quarter" idx="12"/>
          </p:nvPr>
        </p:nvSpPr>
        <p:spPr/>
        <p:txBody>
          <a:bodyPr/>
          <a:lstStyle/>
          <a:p>
            <a:fld id="{575AFBD2-0CB7-9048-8EEE-05F557C3762A}" type="slidenum">
              <a:rPr lang="es-PE" smtClean="0"/>
              <a:t>‹Nº›</a:t>
            </a:fld>
            <a:endParaRPr lang="es-PE"/>
          </a:p>
        </p:txBody>
      </p:sp>
      <p:cxnSp>
        <p:nvCxnSpPr>
          <p:cNvPr id="7" name="Conector recto 6">
            <a:extLst>
              <a:ext uri="{FF2B5EF4-FFF2-40B4-BE49-F238E27FC236}">
                <a16:creationId xmlns:a16="http://schemas.microsoft.com/office/drawing/2014/main" id="{4CCB964C-7567-0240-9652-C97CB5762683}"/>
              </a:ext>
            </a:extLst>
          </p:cNvPr>
          <p:cNvCxnSpPr/>
          <p:nvPr userDrawn="1"/>
        </p:nvCxnSpPr>
        <p:spPr>
          <a:xfrm>
            <a:off x="0" y="914400"/>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9" name="Forma libre 8">
            <a:extLst>
              <a:ext uri="{FF2B5EF4-FFF2-40B4-BE49-F238E27FC236}">
                <a16:creationId xmlns:a16="http://schemas.microsoft.com/office/drawing/2014/main" id="{4BFE4C61-C072-A54E-B6A7-9871EF68F961}"/>
              </a:ext>
            </a:extLst>
          </p:cNvPr>
          <p:cNvSpPr/>
          <p:nvPr userDrawn="1"/>
        </p:nvSpPr>
        <p:spPr>
          <a:xfrm>
            <a:off x="0" y="0"/>
            <a:ext cx="477078" cy="470717"/>
          </a:xfrm>
          <a:custGeom>
            <a:avLst/>
            <a:gdLst>
              <a:gd name="connsiteX0" fmla="*/ 2981739 w 2981739"/>
              <a:gd name="connsiteY0" fmla="*/ 2932043 h 2941982"/>
              <a:gd name="connsiteX1" fmla="*/ 2981739 w 2981739"/>
              <a:gd name="connsiteY1" fmla="*/ 0 h 2941982"/>
              <a:gd name="connsiteX2" fmla="*/ 0 w 2981739"/>
              <a:gd name="connsiteY2" fmla="*/ 0 h 2941982"/>
              <a:gd name="connsiteX3" fmla="*/ 0 w 2981739"/>
              <a:gd name="connsiteY3" fmla="*/ 99391 h 2941982"/>
              <a:gd name="connsiteX4" fmla="*/ 0 w 2981739"/>
              <a:gd name="connsiteY4" fmla="*/ 983973 h 2941982"/>
              <a:gd name="connsiteX5" fmla="*/ 2385391 w 2981739"/>
              <a:gd name="connsiteY5" fmla="*/ 2941982 h 2941982"/>
              <a:gd name="connsiteX6" fmla="*/ 2981739 w 2981739"/>
              <a:gd name="connsiteY6" fmla="*/ 2932043 h 294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1739" h="2941982">
                <a:moveTo>
                  <a:pt x="2981739" y="2932043"/>
                </a:moveTo>
                <a:lnTo>
                  <a:pt x="2981739" y="0"/>
                </a:lnTo>
                <a:lnTo>
                  <a:pt x="0" y="0"/>
                </a:lnTo>
                <a:lnTo>
                  <a:pt x="0" y="99391"/>
                </a:lnTo>
                <a:lnTo>
                  <a:pt x="0" y="983973"/>
                </a:lnTo>
                <a:lnTo>
                  <a:pt x="2385391" y="2941982"/>
                </a:lnTo>
                <a:lnTo>
                  <a:pt x="2981739" y="293204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4036370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ítulo y objetos">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BFB25E1F-01A9-4F5D-B58A-2D4834276FE6}"/>
              </a:ext>
            </a:extLst>
          </p:cNvPr>
          <p:cNvSpPr/>
          <p:nvPr userDrawn="1"/>
        </p:nvSpPr>
        <p:spPr>
          <a:xfrm>
            <a:off x="0" y="0"/>
            <a:ext cx="11353800" cy="6858000"/>
          </a:xfrm>
          <a:prstGeom prst="rect">
            <a:avLst/>
          </a:prstGeom>
          <a:gradFill>
            <a:gsLst>
              <a:gs pos="4300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a:extLst>
              <a:ext uri="{FF2B5EF4-FFF2-40B4-BE49-F238E27FC236}">
                <a16:creationId xmlns:a16="http://schemas.microsoft.com/office/drawing/2014/main" id="{5144FEB5-8999-C64E-8D30-E5F4AC75C101}"/>
              </a:ext>
            </a:extLst>
          </p:cNvPr>
          <p:cNvSpPr>
            <a:spLocks noGrp="1"/>
          </p:cNvSpPr>
          <p:nvPr>
            <p:ph type="title"/>
          </p:nvPr>
        </p:nvSpPr>
        <p:spPr>
          <a:xfrm>
            <a:off x="838200" y="365126"/>
            <a:ext cx="9279835" cy="374400"/>
          </a:xfrm>
        </p:spPr>
        <p:txBody>
          <a:bodyPr>
            <a:noAutofit/>
          </a:bodyPr>
          <a:lstStyle>
            <a:lvl1pPr>
              <a:defRPr sz="2800">
                <a:solidFill>
                  <a:schemeClr val="accent1"/>
                </a:solidFill>
              </a:defRPr>
            </a:lvl1pPr>
          </a:lstStyle>
          <a:p>
            <a:r>
              <a:rPr lang="es-MX"/>
              <a:t>Haz clic para modificar el estilo de título del patrón</a:t>
            </a:r>
            <a:endParaRPr lang="es-PE"/>
          </a:p>
        </p:txBody>
      </p:sp>
      <p:sp>
        <p:nvSpPr>
          <p:cNvPr id="3" name="Marcador de contenido 2">
            <a:extLst>
              <a:ext uri="{FF2B5EF4-FFF2-40B4-BE49-F238E27FC236}">
                <a16:creationId xmlns:a16="http://schemas.microsoft.com/office/drawing/2014/main" id="{D0DDC92D-97F6-E145-852B-D5FE8D91C7BB}"/>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fecha 3">
            <a:extLst>
              <a:ext uri="{FF2B5EF4-FFF2-40B4-BE49-F238E27FC236}">
                <a16:creationId xmlns:a16="http://schemas.microsoft.com/office/drawing/2014/main" id="{EE504310-D01A-5845-8CDA-2BB36DF8FE4D}"/>
              </a:ext>
            </a:extLst>
          </p:cNvPr>
          <p:cNvSpPr>
            <a:spLocks noGrp="1"/>
          </p:cNvSpPr>
          <p:nvPr>
            <p:ph type="dt" sz="half" idx="10"/>
          </p:nvPr>
        </p:nvSpPr>
        <p:spPr/>
        <p:txBody>
          <a:bodyPr/>
          <a:lstStyle/>
          <a:p>
            <a:fld id="{7BF28A98-F1F1-114A-A921-719DAA7DFDBD}" type="datetimeFigureOut">
              <a:rPr lang="es-PE" smtClean="0"/>
              <a:t>12/01/2024</a:t>
            </a:fld>
            <a:endParaRPr lang="es-PE"/>
          </a:p>
        </p:txBody>
      </p:sp>
      <p:sp>
        <p:nvSpPr>
          <p:cNvPr id="5" name="Marcador de pie de página 4">
            <a:extLst>
              <a:ext uri="{FF2B5EF4-FFF2-40B4-BE49-F238E27FC236}">
                <a16:creationId xmlns:a16="http://schemas.microsoft.com/office/drawing/2014/main" id="{0AD60760-CD91-6545-9ECC-10ACBB25DF6C}"/>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30BB300A-2754-464F-91DA-7BCB3AF0BB64}"/>
              </a:ext>
            </a:extLst>
          </p:cNvPr>
          <p:cNvSpPr>
            <a:spLocks noGrp="1"/>
          </p:cNvSpPr>
          <p:nvPr>
            <p:ph type="sldNum" sz="quarter" idx="12"/>
          </p:nvPr>
        </p:nvSpPr>
        <p:spPr/>
        <p:txBody>
          <a:bodyPr/>
          <a:lstStyle/>
          <a:p>
            <a:fld id="{575AFBD2-0CB7-9048-8EEE-05F557C3762A}" type="slidenum">
              <a:rPr lang="es-PE" smtClean="0"/>
              <a:t>‹Nº›</a:t>
            </a:fld>
            <a:endParaRPr lang="es-PE"/>
          </a:p>
        </p:txBody>
      </p:sp>
      <p:cxnSp>
        <p:nvCxnSpPr>
          <p:cNvPr id="7" name="Conector recto 6">
            <a:extLst>
              <a:ext uri="{FF2B5EF4-FFF2-40B4-BE49-F238E27FC236}">
                <a16:creationId xmlns:a16="http://schemas.microsoft.com/office/drawing/2014/main" id="{4CCB964C-7567-0240-9652-C97CB5762683}"/>
              </a:ext>
            </a:extLst>
          </p:cNvPr>
          <p:cNvCxnSpPr/>
          <p:nvPr userDrawn="1"/>
        </p:nvCxnSpPr>
        <p:spPr>
          <a:xfrm>
            <a:off x="0" y="914400"/>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9" name="Forma libre 8">
            <a:extLst>
              <a:ext uri="{FF2B5EF4-FFF2-40B4-BE49-F238E27FC236}">
                <a16:creationId xmlns:a16="http://schemas.microsoft.com/office/drawing/2014/main" id="{4BFE4C61-C072-A54E-B6A7-9871EF68F961}"/>
              </a:ext>
            </a:extLst>
          </p:cNvPr>
          <p:cNvSpPr/>
          <p:nvPr userDrawn="1"/>
        </p:nvSpPr>
        <p:spPr>
          <a:xfrm>
            <a:off x="0" y="0"/>
            <a:ext cx="477078" cy="470717"/>
          </a:xfrm>
          <a:custGeom>
            <a:avLst/>
            <a:gdLst>
              <a:gd name="connsiteX0" fmla="*/ 2981739 w 2981739"/>
              <a:gd name="connsiteY0" fmla="*/ 2932043 h 2941982"/>
              <a:gd name="connsiteX1" fmla="*/ 2981739 w 2981739"/>
              <a:gd name="connsiteY1" fmla="*/ 0 h 2941982"/>
              <a:gd name="connsiteX2" fmla="*/ 0 w 2981739"/>
              <a:gd name="connsiteY2" fmla="*/ 0 h 2941982"/>
              <a:gd name="connsiteX3" fmla="*/ 0 w 2981739"/>
              <a:gd name="connsiteY3" fmla="*/ 99391 h 2941982"/>
              <a:gd name="connsiteX4" fmla="*/ 0 w 2981739"/>
              <a:gd name="connsiteY4" fmla="*/ 983973 h 2941982"/>
              <a:gd name="connsiteX5" fmla="*/ 2385391 w 2981739"/>
              <a:gd name="connsiteY5" fmla="*/ 2941982 h 2941982"/>
              <a:gd name="connsiteX6" fmla="*/ 2981739 w 2981739"/>
              <a:gd name="connsiteY6" fmla="*/ 2932043 h 294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1739" h="2941982">
                <a:moveTo>
                  <a:pt x="2981739" y="2932043"/>
                </a:moveTo>
                <a:lnTo>
                  <a:pt x="2981739" y="0"/>
                </a:lnTo>
                <a:lnTo>
                  <a:pt x="0" y="0"/>
                </a:lnTo>
                <a:lnTo>
                  <a:pt x="0" y="99391"/>
                </a:lnTo>
                <a:lnTo>
                  <a:pt x="0" y="983973"/>
                </a:lnTo>
                <a:lnTo>
                  <a:pt x="2385391" y="2941982"/>
                </a:lnTo>
                <a:lnTo>
                  <a:pt x="2981739" y="293204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582348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subtitulos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44FEB5-8999-C64E-8D30-E5F4AC75C101}"/>
              </a:ext>
            </a:extLst>
          </p:cNvPr>
          <p:cNvSpPr>
            <a:spLocks noGrp="1"/>
          </p:cNvSpPr>
          <p:nvPr>
            <p:ph type="title"/>
          </p:nvPr>
        </p:nvSpPr>
        <p:spPr>
          <a:xfrm>
            <a:off x="838200" y="365126"/>
            <a:ext cx="9279835" cy="369888"/>
          </a:xfrm>
        </p:spPr>
        <p:txBody>
          <a:bodyPr>
            <a:noAutofit/>
          </a:bodyPr>
          <a:lstStyle>
            <a:lvl1pPr>
              <a:defRPr sz="2800">
                <a:solidFill>
                  <a:schemeClr val="accent1"/>
                </a:solidFill>
              </a:defRPr>
            </a:lvl1pPr>
          </a:lstStyle>
          <a:p>
            <a:r>
              <a:rPr lang="es-MX"/>
              <a:t>Haz clic para modificar el estilo de título del patrón</a:t>
            </a:r>
            <a:endParaRPr lang="es-PE"/>
          </a:p>
        </p:txBody>
      </p:sp>
      <p:sp>
        <p:nvSpPr>
          <p:cNvPr id="3" name="Marcador de contenido 2">
            <a:extLst>
              <a:ext uri="{FF2B5EF4-FFF2-40B4-BE49-F238E27FC236}">
                <a16:creationId xmlns:a16="http://schemas.microsoft.com/office/drawing/2014/main" id="{D0DDC92D-97F6-E145-852B-D5FE8D91C7BB}"/>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fecha 3">
            <a:extLst>
              <a:ext uri="{FF2B5EF4-FFF2-40B4-BE49-F238E27FC236}">
                <a16:creationId xmlns:a16="http://schemas.microsoft.com/office/drawing/2014/main" id="{EE504310-D01A-5845-8CDA-2BB36DF8FE4D}"/>
              </a:ext>
            </a:extLst>
          </p:cNvPr>
          <p:cNvSpPr>
            <a:spLocks noGrp="1"/>
          </p:cNvSpPr>
          <p:nvPr>
            <p:ph type="dt" sz="half" idx="10"/>
          </p:nvPr>
        </p:nvSpPr>
        <p:spPr/>
        <p:txBody>
          <a:bodyPr/>
          <a:lstStyle/>
          <a:p>
            <a:fld id="{7BF28A98-F1F1-114A-A921-719DAA7DFDBD}" type="datetimeFigureOut">
              <a:rPr lang="es-PE" smtClean="0"/>
              <a:t>12/01/2024</a:t>
            </a:fld>
            <a:endParaRPr lang="es-PE"/>
          </a:p>
        </p:txBody>
      </p:sp>
      <p:sp>
        <p:nvSpPr>
          <p:cNvPr id="5" name="Marcador de pie de página 4">
            <a:extLst>
              <a:ext uri="{FF2B5EF4-FFF2-40B4-BE49-F238E27FC236}">
                <a16:creationId xmlns:a16="http://schemas.microsoft.com/office/drawing/2014/main" id="{0AD60760-CD91-6545-9ECC-10ACBB25DF6C}"/>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30BB300A-2754-464F-91DA-7BCB3AF0BB64}"/>
              </a:ext>
            </a:extLst>
          </p:cNvPr>
          <p:cNvSpPr>
            <a:spLocks noGrp="1"/>
          </p:cNvSpPr>
          <p:nvPr>
            <p:ph type="sldNum" sz="quarter" idx="12"/>
          </p:nvPr>
        </p:nvSpPr>
        <p:spPr/>
        <p:txBody>
          <a:bodyPr/>
          <a:lstStyle/>
          <a:p>
            <a:fld id="{575AFBD2-0CB7-9048-8EEE-05F557C3762A}" type="slidenum">
              <a:rPr lang="es-PE" smtClean="0"/>
              <a:t>‹Nº›</a:t>
            </a:fld>
            <a:endParaRPr lang="es-PE"/>
          </a:p>
        </p:txBody>
      </p:sp>
      <p:cxnSp>
        <p:nvCxnSpPr>
          <p:cNvPr id="7" name="Conector recto 6">
            <a:extLst>
              <a:ext uri="{FF2B5EF4-FFF2-40B4-BE49-F238E27FC236}">
                <a16:creationId xmlns:a16="http://schemas.microsoft.com/office/drawing/2014/main" id="{4CCB964C-7567-0240-9652-C97CB5762683}"/>
              </a:ext>
            </a:extLst>
          </p:cNvPr>
          <p:cNvCxnSpPr/>
          <p:nvPr userDrawn="1"/>
        </p:nvCxnSpPr>
        <p:spPr>
          <a:xfrm>
            <a:off x="0" y="914400"/>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9" name="Forma libre 8">
            <a:extLst>
              <a:ext uri="{FF2B5EF4-FFF2-40B4-BE49-F238E27FC236}">
                <a16:creationId xmlns:a16="http://schemas.microsoft.com/office/drawing/2014/main" id="{4BFE4C61-C072-A54E-B6A7-9871EF68F961}"/>
              </a:ext>
            </a:extLst>
          </p:cNvPr>
          <p:cNvSpPr/>
          <p:nvPr userDrawn="1"/>
        </p:nvSpPr>
        <p:spPr>
          <a:xfrm>
            <a:off x="0" y="0"/>
            <a:ext cx="477078" cy="470717"/>
          </a:xfrm>
          <a:custGeom>
            <a:avLst/>
            <a:gdLst>
              <a:gd name="connsiteX0" fmla="*/ 2981739 w 2981739"/>
              <a:gd name="connsiteY0" fmla="*/ 2932043 h 2941982"/>
              <a:gd name="connsiteX1" fmla="*/ 2981739 w 2981739"/>
              <a:gd name="connsiteY1" fmla="*/ 0 h 2941982"/>
              <a:gd name="connsiteX2" fmla="*/ 0 w 2981739"/>
              <a:gd name="connsiteY2" fmla="*/ 0 h 2941982"/>
              <a:gd name="connsiteX3" fmla="*/ 0 w 2981739"/>
              <a:gd name="connsiteY3" fmla="*/ 99391 h 2941982"/>
              <a:gd name="connsiteX4" fmla="*/ 0 w 2981739"/>
              <a:gd name="connsiteY4" fmla="*/ 983973 h 2941982"/>
              <a:gd name="connsiteX5" fmla="*/ 2385391 w 2981739"/>
              <a:gd name="connsiteY5" fmla="*/ 2941982 h 2941982"/>
              <a:gd name="connsiteX6" fmla="*/ 2981739 w 2981739"/>
              <a:gd name="connsiteY6" fmla="*/ 2932043 h 294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1739" h="2941982">
                <a:moveTo>
                  <a:pt x="2981739" y="2932043"/>
                </a:moveTo>
                <a:lnTo>
                  <a:pt x="2981739" y="0"/>
                </a:lnTo>
                <a:lnTo>
                  <a:pt x="0" y="0"/>
                </a:lnTo>
                <a:lnTo>
                  <a:pt x="0" y="99391"/>
                </a:lnTo>
                <a:lnTo>
                  <a:pt x="0" y="983973"/>
                </a:lnTo>
                <a:lnTo>
                  <a:pt x="2385391" y="2941982"/>
                </a:lnTo>
                <a:lnTo>
                  <a:pt x="2981739" y="293204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4" name="Marcador de contenido 13">
            <a:extLst>
              <a:ext uri="{FF2B5EF4-FFF2-40B4-BE49-F238E27FC236}">
                <a16:creationId xmlns:a16="http://schemas.microsoft.com/office/drawing/2014/main" id="{36B9BC15-61AE-064F-96EE-5F1630848CA8}"/>
              </a:ext>
            </a:extLst>
          </p:cNvPr>
          <p:cNvSpPr>
            <a:spLocks noGrp="1"/>
          </p:cNvSpPr>
          <p:nvPr>
            <p:ph sz="quarter" idx="13"/>
          </p:nvPr>
        </p:nvSpPr>
        <p:spPr>
          <a:xfrm>
            <a:off x="838200" y="926669"/>
            <a:ext cx="8120063" cy="296863"/>
          </a:xfrm>
        </p:spPr>
        <p:txBody>
          <a:bodyPr>
            <a:noAutofit/>
          </a:bodyPr>
          <a:lstStyle>
            <a:lvl1pPr marL="0" indent="0">
              <a:buFont typeface="Arial" panose="020B0604020202020204" pitchFamily="34" charset="0"/>
              <a:buNone/>
              <a:defRPr sz="1600" b="1">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Font typeface="Arial" panose="020B0604020202020204" pitchFamily="34" charset="0"/>
              <a:buNone/>
              <a:defRPr/>
            </a:lvl5pPr>
          </a:lstStyle>
          <a:p>
            <a:pPr lvl="0"/>
            <a:r>
              <a:rPr lang="es-MX"/>
              <a:t>Haga clic para modificar los estilos de texto del patrón</a:t>
            </a:r>
            <a:endParaRPr lang="es-PE"/>
          </a:p>
        </p:txBody>
      </p:sp>
    </p:spTree>
    <p:extLst>
      <p:ext uri="{BB962C8B-B14F-4D97-AF65-F5344CB8AC3E}">
        <p14:creationId xmlns:p14="http://schemas.microsoft.com/office/powerpoint/2010/main" val="2526434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2_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B202E7-A7BE-DF4B-A1A1-355F28AA6F7D}"/>
              </a:ext>
            </a:extLst>
          </p:cNvPr>
          <p:cNvSpPr>
            <a:spLocks noGrp="1"/>
          </p:cNvSpPr>
          <p:nvPr>
            <p:ph type="title"/>
          </p:nvPr>
        </p:nvSpPr>
        <p:spPr>
          <a:xfrm>
            <a:off x="838200" y="365125"/>
            <a:ext cx="10515600" cy="374400"/>
          </a:xfrm>
        </p:spPr>
        <p:txBody>
          <a:bodyPr vert="horz" lIns="91440" tIns="45720" rIns="91440" bIns="45720" rtlCol="0" anchor="ctr">
            <a:noAutofit/>
          </a:bodyPr>
          <a:lstStyle>
            <a:lvl1pPr>
              <a:defRPr lang="es-PE" sz="2800">
                <a:solidFill>
                  <a:schemeClr val="accent1"/>
                </a:solidFill>
              </a:defRPr>
            </a:lvl1pPr>
          </a:lstStyle>
          <a:p>
            <a:pPr lvl="0"/>
            <a:r>
              <a:rPr lang="es-MX"/>
              <a:t>Haz clic para modificar el estilo de título del patrón</a:t>
            </a:r>
            <a:endParaRPr lang="es-PE"/>
          </a:p>
        </p:txBody>
      </p:sp>
      <p:sp>
        <p:nvSpPr>
          <p:cNvPr id="3" name="Marcador de fecha 2">
            <a:extLst>
              <a:ext uri="{FF2B5EF4-FFF2-40B4-BE49-F238E27FC236}">
                <a16:creationId xmlns:a16="http://schemas.microsoft.com/office/drawing/2014/main" id="{AD09A680-D65C-4C47-8782-F070F0844DB4}"/>
              </a:ext>
            </a:extLst>
          </p:cNvPr>
          <p:cNvSpPr>
            <a:spLocks noGrp="1"/>
          </p:cNvSpPr>
          <p:nvPr>
            <p:ph type="dt" sz="half" idx="10"/>
          </p:nvPr>
        </p:nvSpPr>
        <p:spPr/>
        <p:txBody>
          <a:bodyPr/>
          <a:lstStyle/>
          <a:p>
            <a:fld id="{7BF28A98-F1F1-114A-A921-719DAA7DFDBD}" type="datetimeFigureOut">
              <a:rPr lang="es-PE" smtClean="0"/>
              <a:t>12/01/2024</a:t>
            </a:fld>
            <a:endParaRPr lang="es-PE"/>
          </a:p>
        </p:txBody>
      </p:sp>
      <p:sp>
        <p:nvSpPr>
          <p:cNvPr id="4" name="Marcador de pie de página 3">
            <a:extLst>
              <a:ext uri="{FF2B5EF4-FFF2-40B4-BE49-F238E27FC236}">
                <a16:creationId xmlns:a16="http://schemas.microsoft.com/office/drawing/2014/main" id="{79C46459-301A-8842-BB02-04B05A71EEDD}"/>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2915D7FC-2C14-AA43-B47B-062747807535}"/>
              </a:ext>
            </a:extLst>
          </p:cNvPr>
          <p:cNvSpPr>
            <a:spLocks noGrp="1"/>
          </p:cNvSpPr>
          <p:nvPr>
            <p:ph type="sldNum" sz="quarter" idx="12"/>
          </p:nvPr>
        </p:nvSpPr>
        <p:spPr/>
        <p:txBody>
          <a:bodyPr/>
          <a:lstStyle/>
          <a:p>
            <a:fld id="{575AFBD2-0CB7-9048-8EEE-05F557C3762A}" type="slidenum">
              <a:rPr lang="es-PE" smtClean="0"/>
              <a:t>‹Nº›</a:t>
            </a:fld>
            <a:endParaRPr lang="es-PE"/>
          </a:p>
        </p:txBody>
      </p:sp>
      <p:cxnSp>
        <p:nvCxnSpPr>
          <p:cNvPr id="6" name="Conector recto 5">
            <a:extLst>
              <a:ext uri="{FF2B5EF4-FFF2-40B4-BE49-F238E27FC236}">
                <a16:creationId xmlns:a16="http://schemas.microsoft.com/office/drawing/2014/main" id="{AE615715-04DF-B240-A4A4-88C35EA1D0A1}"/>
              </a:ext>
            </a:extLst>
          </p:cNvPr>
          <p:cNvCxnSpPr/>
          <p:nvPr userDrawn="1"/>
        </p:nvCxnSpPr>
        <p:spPr>
          <a:xfrm>
            <a:off x="0" y="914400"/>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7" name="Forma libre 6">
            <a:extLst>
              <a:ext uri="{FF2B5EF4-FFF2-40B4-BE49-F238E27FC236}">
                <a16:creationId xmlns:a16="http://schemas.microsoft.com/office/drawing/2014/main" id="{7F16C361-CC74-8747-8916-41699BAD7D4E}"/>
              </a:ext>
            </a:extLst>
          </p:cNvPr>
          <p:cNvSpPr/>
          <p:nvPr userDrawn="1"/>
        </p:nvSpPr>
        <p:spPr>
          <a:xfrm>
            <a:off x="0" y="0"/>
            <a:ext cx="477078" cy="470717"/>
          </a:xfrm>
          <a:custGeom>
            <a:avLst/>
            <a:gdLst>
              <a:gd name="connsiteX0" fmla="*/ 2981739 w 2981739"/>
              <a:gd name="connsiteY0" fmla="*/ 2932043 h 2941982"/>
              <a:gd name="connsiteX1" fmla="*/ 2981739 w 2981739"/>
              <a:gd name="connsiteY1" fmla="*/ 0 h 2941982"/>
              <a:gd name="connsiteX2" fmla="*/ 0 w 2981739"/>
              <a:gd name="connsiteY2" fmla="*/ 0 h 2941982"/>
              <a:gd name="connsiteX3" fmla="*/ 0 w 2981739"/>
              <a:gd name="connsiteY3" fmla="*/ 99391 h 2941982"/>
              <a:gd name="connsiteX4" fmla="*/ 0 w 2981739"/>
              <a:gd name="connsiteY4" fmla="*/ 983973 h 2941982"/>
              <a:gd name="connsiteX5" fmla="*/ 2385391 w 2981739"/>
              <a:gd name="connsiteY5" fmla="*/ 2941982 h 2941982"/>
              <a:gd name="connsiteX6" fmla="*/ 2981739 w 2981739"/>
              <a:gd name="connsiteY6" fmla="*/ 2932043 h 294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1739" h="2941982">
                <a:moveTo>
                  <a:pt x="2981739" y="2932043"/>
                </a:moveTo>
                <a:lnTo>
                  <a:pt x="2981739" y="0"/>
                </a:lnTo>
                <a:lnTo>
                  <a:pt x="0" y="0"/>
                </a:lnTo>
                <a:lnTo>
                  <a:pt x="0" y="99391"/>
                </a:lnTo>
                <a:lnTo>
                  <a:pt x="0" y="983973"/>
                </a:lnTo>
                <a:lnTo>
                  <a:pt x="2385391" y="2941982"/>
                </a:lnTo>
                <a:lnTo>
                  <a:pt x="2981739" y="293204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586266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B202E7-A7BE-DF4B-A1A1-355F28AA6F7D}"/>
              </a:ext>
            </a:extLst>
          </p:cNvPr>
          <p:cNvSpPr>
            <a:spLocks noGrp="1"/>
          </p:cNvSpPr>
          <p:nvPr>
            <p:ph type="title"/>
          </p:nvPr>
        </p:nvSpPr>
        <p:spPr>
          <a:xfrm>
            <a:off x="838200" y="365125"/>
            <a:ext cx="10515600" cy="374400"/>
          </a:xfrm>
        </p:spPr>
        <p:txBody>
          <a:bodyPr vert="horz" lIns="91440" tIns="45720" rIns="91440" bIns="45720" rtlCol="0" anchor="ctr">
            <a:noAutofit/>
          </a:bodyPr>
          <a:lstStyle>
            <a:lvl1pPr>
              <a:defRPr lang="es-PE" sz="2800">
                <a:solidFill>
                  <a:schemeClr val="accent1"/>
                </a:solidFill>
              </a:defRPr>
            </a:lvl1pPr>
          </a:lstStyle>
          <a:p>
            <a:pPr lvl="0"/>
            <a:r>
              <a:rPr lang="es-MX"/>
              <a:t>Haz clic para modificar el estilo de título del patrón</a:t>
            </a:r>
            <a:endParaRPr lang="es-PE"/>
          </a:p>
        </p:txBody>
      </p:sp>
      <p:sp>
        <p:nvSpPr>
          <p:cNvPr id="3" name="Marcador de fecha 2">
            <a:extLst>
              <a:ext uri="{FF2B5EF4-FFF2-40B4-BE49-F238E27FC236}">
                <a16:creationId xmlns:a16="http://schemas.microsoft.com/office/drawing/2014/main" id="{AD09A680-D65C-4C47-8782-F070F0844DB4}"/>
              </a:ext>
            </a:extLst>
          </p:cNvPr>
          <p:cNvSpPr>
            <a:spLocks noGrp="1"/>
          </p:cNvSpPr>
          <p:nvPr>
            <p:ph type="dt" sz="half" idx="10"/>
          </p:nvPr>
        </p:nvSpPr>
        <p:spPr/>
        <p:txBody>
          <a:bodyPr/>
          <a:lstStyle/>
          <a:p>
            <a:fld id="{7BF28A98-F1F1-114A-A921-719DAA7DFDBD}" type="datetimeFigureOut">
              <a:rPr lang="es-PE" smtClean="0"/>
              <a:t>12/01/2024</a:t>
            </a:fld>
            <a:endParaRPr lang="es-PE"/>
          </a:p>
        </p:txBody>
      </p:sp>
      <p:sp>
        <p:nvSpPr>
          <p:cNvPr id="4" name="Marcador de pie de página 3">
            <a:extLst>
              <a:ext uri="{FF2B5EF4-FFF2-40B4-BE49-F238E27FC236}">
                <a16:creationId xmlns:a16="http://schemas.microsoft.com/office/drawing/2014/main" id="{79C46459-301A-8842-BB02-04B05A71EEDD}"/>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2915D7FC-2C14-AA43-B47B-062747807535}"/>
              </a:ext>
            </a:extLst>
          </p:cNvPr>
          <p:cNvSpPr>
            <a:spLocks noGrp="1"/>
          </p:cNvSpPr>
          <p:nvPr>
            <p:ph type="sldNum" sz="quarter" idx="12"/>
          </p:nvPr>
        </p:nvSpPr>
        <p:spPr/>
        <p:txBody>
          <a:bodyPr/>
          <a:lstStyle/>
          <a:p>
            <a:fld id="{575AFBD2-0CB7-9048-8EEE-05F557C3762A}" type="slidenum">
              <a:rPr lang="es-PE" smtClean="0"/>
              <a:t>‹Nº›</a:t>
            </a:fld>
            <a:endParaRPr lang="es-PE"/>
          </a:p>
        </p:txBody>
      </p:sp>
      <p:cxnSp>
        <p:nvCxnSpPr>
          <p:cNvPr id="6" name="Conector recto 5">
            <a:extLst>
              <a:ext uri="{FF2B5EF4-FFF2-40B4-BE49-F238E27FC236}">
                <a16:creationId xmlns:a16="http://schemas.microsoft.com/office/drawing/2014/main" id="{AE615715-04DF-B240-A4A4-88C35EA1D0A1}"/>
              </a:ext>
            </a:extLst>
          </p:cNvPr>
          <p:cNvCxnSpPr/>
          <p:nvPr userDrawn="1"/>
        </p:nvCxnSpPr>
        <p:spPr>
          <a:xfrm>
            <a:off x="0" y="914400"/>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7" name="Forma libre 6">
            <a:extLst>
              <a:ext uri="{FF2B5EF4-FFF2-40B4-BE49-F238E27FC236}">
                <a16:creationId xmlns:a16="http://schemas.microsoft.com/office/drawing/2014/main" id="{7F16C361-CC74-8747-8916-41699BAD7D4E}"/>
              </a:ext>
            </a:extLst>
          </p:cNvPr>
          <p:cNvSpPr/>
          <p:nvPr userDrawn="1"/>
        </p:nvSpPr>
        <p:spPr>
          <a:xfrm>
            <a:off x="0" y="0"/>
            <a:ext cx="477078" cy="470717"/>
          </a:xfrm>
          <a:custGeom>
            <a:avLst/>
            <a:gdLst>
              <a:gd name="connsiteX0" fmla="*/ 2981739 w 2981739"/>
              <a:gd name="connsiteY0" fmla="*/ 2932043 h 2941982"/>
              <a:gd name="connsiteX1" fmla="*/ 2981739 w 2981739"/>
              <a:gd name="connsiteY1" fmla="*/ 0 h 2941982"/>
              <a:gd name="connsiteX2" fmla="*/ 0 w 2981739"/>
              <a:gd name="connsiteY2" fmla="*/ 0 h 2941982"/>
              <a:gd name="connsiteX3" fmla="*/ 0 w 2981739"/>
              <a:gd name="connsiteY3" fmla="*/ 99391 h 2941982"/>
              <a:gd name="connsiteX4" fmla="*/ 0 w 2981739"/>
              <a:gd name="connsiteY4" fmla="*/ 983973 h 2941982"/>
              <a:gd name="connsiteX5" fmla="*/ 2385391 w 2981739"/>
              <a:gd name="connsiteY5" fmla="*/ 2941982 h 2941982"/>
              <a:gd name="connsiteX6" fmla="*/ 2981739 w 2981739"/>
              <a:gd name="connsiteY6" fmla="*/ 2932043 h 294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1739" h="2941982">
                <a:moveTo>
                  <a:pt x="2981739" y="2932043"/>
                </a:moveTo>
                <a:lnTo>
                  <a:pt x="2981739" y="0"/>
                </a:lnTo>
                <a:lnTo>
                  <a:pt x="0" y="0"/>
                </a:lnTo>
                <a:lnTo>
                  <a:pt x="0" y="99391"/>
                </a:lnTo>
                <a:lnTo>
                  <a:pt x="0" y="983973"/>
                </a:lnTo>
                <a:lnTo>
                  <a:pt x="2385391" y="2941982"/>
                </a:lnTo>
                <a:lnTo>
                  <a:pt x="2981739" y="293204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468879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15" name="Imagen 14">
            <a:extLst>
              <a:ext uri="{FF2B5EF4-FFF2-40B4-BE49-F238E27FC236}">
                <a16:creationId xmlns:a16="http://schemas.microsoft.com/office/drawing/2014/main" id="{D9ED68C5-33B4-4275-B4B9-C9734E920930}"/>
              </a:ext>
            </a:extLst>
          </p:cNvPr>
          <p:cNvPicPr>
            <a:picLocks noChangeAspect="1"/>
          </p:cNvPicPr>
          <p:nvPr userDrawn="1"/>
        </p:nvPicPr>
        <p:blipFill rotWithShape="1">
          <a:blip r:embed="rId2"/>
          <a:srcRect l="389" t="481" r="389" b="481"/>
          <a:stretch/>
        </p:blipFill>
        <p:spPr>
          <a:xfrm>
            <a:off x="0" y="0"/>
            <a:ext cx="12192000" cy="6857999"/>
          </a:xfrm>
          <a:prstGeom prst="rect">
            <a:avLst/>
          </a:prstGeom>
        </p:spPr>
      </p:pic>
      <p:sp>
        <p:nvSpPr>
          <p:cNvPr id="2" name="Título 1">
            <a:extLst>
              <a:ext uri="{FF2B5EF4-FFF2-40B4-BE49-F238E27FC236}">
                <a16:creationId xmlns:a16="http://schemas.microsoft.com/office/drawing/2014/main" id="{E9EFC641-9C07-934C-9C80-EA048661B7CF}"/>
              </a:ext>
            </a:extLst>
          </p:cNvPr>
          <p:cNvSpPr>
            <a:spLocks noGrp="1"/>
          </p:cNvSpPr>
          <p:nvPr>
            <p:ph type="title"/>
          </p:nvPr>
        </p:nvSpPr>
        <p:spPr>
          <a:xfrm>
            <a:off x="1038224" y="1709738"/>
            <a:ext cx="10309225" cy="2626519"/>
          </a:xfrm>
        </p:spPr>
        <p:txBody>
          <a:bodyPr anchor="b"/>
          <a:lstStyle>
            <a:lvl1pPr>
              <a:defRPr sz="6000">
                <a:solidFill>
                  <a:schemeClr val="bg1"/>
                </a:solidFill>
              </a:defRPr>
            </a:lvl1pPr>
          </a:lstStyle>
          <a:p>
            <a:r>
              <a:rPr lang="es-MX"/>
              <a:t>Haz clic para modificar el estilo de título del patrón</a:t>
            </a:r>
            <a:endParaRPr lang="es-PE"/>
          </a:p>
        </p:txBody>
      </p:sp>
      <p:sp>
        <p:nvSpPr>
          <p:cNvPr id="3" name="Marcador de texto 2">
            <a:extLst>
              <a:ext uri="{FF2B5EF4-FFF2-40B4-BE49-F238E27FC236}">
                <a16:creationId xmlns:a16="http://schemas.microsoft.com/office/drawing/2014/main" id="{FF1561F3-C1BB-7149-A81B-31607FB86CAB}"/>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EF4EA291-8655-B340-ACE3-450CD026CE76}"/>
              </a:ext>
            </a:extLst>
          </p:cNvPr>
          <p:cNvSpPr>
            <a:spLocks noGrp="1"/>
          </p:cNvSpPr>
          <p:nvPr>
            <p:ph type="dt" sz="half" idx="10"/>
          </p:nvPr>
        </p:nvSpPr>
        <p:spPr/>
        <p:txBody>
          <a:bodyPr/>
          <a:lstStyle/>
          <a:p>
            <a:fld id="{7BF28A98-F1F1-114A-A921-719DAA7DFDBD}" type="datetimeFigureOut">
              <a:rPr lang="es-PE" smtClean="0"/>
              <a:t>12/01/2024</a:t>
            </a:fld>
            <a:endParaRPr lang="es-PE"/>
          </a:p>
        </p:txBody>
      </p:sp>
      <p:sp>
        <p:nvSpPr>
          <p:cNvPr id="5" name="Marcador de pie de página 4">
            <a:extLst>
              <a:ext uri="{FF2B5EF4-FFF2-40B4-BE49-F238E27FC236}">
                <a16:creationId xmlns:a16="http://schemas.microsoft.com/office/drawing/2014/main" id="{DCCD3904-EDED-C444-8EEC-2102D8300AA5}"/>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B419BCD-E865-A748-AB9E-D962F17F91C9}"/>
              </a:ext>
            </a:extLst>
          </p:cNvPr>
          <p:cNvSpPr>
            <a:spLocks noGrp="1"/>
          </p:cNvSpPr>
          <p:nvPr>
            <p:ph type="sldNum" sz="quarter" idx="12"/>
          </p:nvPr>
        </p:nvSpPr>
        <p:spPr/>
        <p:txBody>
          <a:bodyPr/>
          <a:lstStyle/>
          <a:p>
            <a:fld id="{575AFBD2-0CB7-9048-8EEE-05F557C3762A}" type="slidenum">
              <a:rPr lang="es-PE" smtClean="0"/>
              <a:t>‹Nº›</a:t>
            </a:fld>
            <a:endParaRPr lang="es-PE"/>
          </a:p>
        </p:txBody>
      </p:sp>
    </p:spTree>
    <p:extLst>
      <p:ext uri="{BB962C8B-B14F-4D97-AF65-F5344CB8AC3E}">
        <p14:creationId xmlns:p14="http://schemas.microsoft.com/office/powerpoint/2010/main" val="1347518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2F9C63-2E57-034A-843C-6A1229F81D67}"/>
              </a:ext>
            </a:extLst>
          </p:cNvPr>
          <p:cNvSpPr>
            <a:spLocks noGrp="1"/>
          </p:cNvSpPr>
          <p:nvPr>
            <p:ph type="title"/>
          </p:nvPr>
        </p:nvSpPr>
        <p:spPr/>
        <p:txBody>
          <a:bodyPr/>
          <a:lstStyle/>
          <a:p>
            <a:r>
              <a:rPr lang="es-MX"/>
              <a:t>Haz clic para modificar el estilo de título del patrón</a:t>
            </a:r>
            <a:endParaRPr lang="es-PE"/>
          </a:p>
        </p:txBody>
      </p:sp>
      <p:sp>
        <p:nvSpPr>
          <p:cNvPr id="3" name="Marcador de contenido 2">
            <a:extLst>
              <a:ext uri="{FF2B5EF4-FFF2-40B4-BE49-F238E27FC236}">
                <a16:creationId xmlns:a16="http://schemas.microsoft.com/office/drawing/2014/main" id="{3D95685B-3007-AF48-A67A-B443443C3C1B}"/>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contenido 3">
            <a:extLst>
              <a:ext uri="{FF2B5EF4-FFF2-40B4-BE49-F238E27FC236}">
                <a16:creationId xmlns:a16="http://schemas.microsoft.com/office/drawing/2014/main" id="{5D4F5DED-B214-F947-A885-1A4FA2720839}"/>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5" name="Marcador de fecha 4">
            <a:extLst>
              <a:ext uri="{FF2B5EF4-FFF2-40B4-BE49-F238E27FC236}">
                <a16:creationId xmlns:a16="http://schemas.microsoft.com/office/drawing/2014/main" id="{E57EF807-5A49-D040-9473-A86C1B136132}"/>
              </a:ext>
            </a:extLst>
          </p:cNvPr>
          <p:cNvSpPr>
            <a:spLocks noGrp="1"/>
          </p:cNvSpPr>
          <p:nvPr>
            <p:ph type="dt" sz="half" idx="10"/>
          </p:nvPr>
        </p:nvSpPr>
        <p:spPr/>
        <p:txBody>
          <a:bodyPr/>
          <a:lstStyle/>
          <a:p>
            <a:fld id="{7BF28A98-F1F1-114A-A921-719DAA7DFDBD}" type="datetimeFigureOut">
              <a:rPr lang="es-PE" smtClean="0"/>
              <a:t>12/01/2024</a:t>
            </a:fld>
            <a:endParaRPr lang="es-PE"/>
          </a:p>
        </p:txBody>
      </p:sp>
      <p:sp>
        <p:nvSpPr>
          <p:cNvPr id="6" name="Marcador de pie de página 5">
            <a:extLst>
              <a:ext uri="{FF2B5EF4-FFF2-40B4-BE49-F238E27FC236}">
                <a16:creationId xmlns:a16="http://schemas.microsoft.com/office/drawing/2014/main" id="{5543D9B9-4EE2-5944-BF49-1A7C39D6F2E7}"/>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4B7E93E8-13D3-6B4B-9EF6-163BFD4FC141}"/>
              </a:ext>
            </a:extLst>
          </p:cNvPr>
          <p:cNvSpPr>
            <a:spLocks noGrp="1"/>
          </p:cNvSpPr>
          <p:nvPr>
            <p:ph type="sldNum" sz="quarter" idx="12"/>
          </p:nvPr>
        </p:nvSpPr>
        <p:spPr/>
        <p:txBody>
          <a:bodyPr/>
          <a:lstStyle/>
          <a:p>
            <a:fld id="{575AFBD2-0CB7-9048-8EEE-05F557C3762A}" type="slidenum">
              <a:rPr lang="es-PE" smtClean="0"/>
              <a:t>‹Nº›</a:t>
            </a:fld>
            <a:endParaRPr lang="es-PE"/>
          </a:p>
        </p:txBody>
      </p:sp>
    </p:spTree>
    <p:extLst>
      <p:ext uri="{BB962C8B-B14F-4D97-AF65-F5344CB8AC3E}">
        <p14:creationId xmlns:p14="http://schemas.microsoft.com/office/powerpoint/2010/main" val="3512668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A3727EA-CA50-324B-AEC8-159E9AEAA3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PE"/>
          </a:p>
        </p:txBody>
      </p:sp>
      <p:sp>
        <p:nvSpPr>
          <p:cNvPr id="3" name="Marcador de texto 2">
            <a:extLst>
              <a:ext uri="{FF2B5EF4-FFF2-40B4-BE49-F238E27FC236}">
                <a16:creationId xmlns:a16="http://schemas.microsoft.com/office/drawing/2014/main" id="{C8F3A59E-0177-4A4C-9C40-FD757938CC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fecha 3">
            <a:extLst>
              <a:ext uri="{FF2B5EF4-FFF2-40B4-BE49-F238E27FC236}">
                <a16:creationId xmlns:a16="http://schemas.microsoft.com/office/drawing/2014/main" id="{A0912013-1C83-924F-8568-C8EDD554BA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F28A98-F1F1-114A-A921-719DAA7DFDBD}" type="datetimeFigureOut">
              <a:rPr lang="es-PE" smtClean="0"/>
              <a:t>12/01/2024</a:t>
            </a:fld>
            <a:endParaRPr lang="es-PE"/>
          </a:p>
        </p:txBody>
      </p:sp>
      <p:sp>
        <p:nvSpPr>
          <p:cNvPr id="5" name="Marcador de pie de página 4">
            <a:extLst>
              <a:ext uri="{FF2B5EF4-FFF2-40B4-BE49-F238E27FC236}">
                <a16:creationId xmlns:a16="http://schemas.microsoft.com/office/drawing/2014/main" id="{83A74167-59A2-8D43-BDFE-5FEE833A42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FA5A92B4-A57B-F04A-85BA-EC1D90110D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5AFBD2-0CB7-9048-8EEE-05F557C3762A}" type="slidenum">
              <a:rPr lang="es-PE" smtClean="0"/>
              <a:t>‹Nº›</a:t>
            </a:fld>
            <a:endParaRPr lang="es-PE"/>
          </a:p>
        </p:txBody>
      </p:sp>
      <p:pic>
        <p:nvPicPr>
          <p:cNvPr id="8" name="Imagen 7">
            <a:extLst>
              <a:ext uri="{FF2B5EF4-FFF2-40B4-BE49-F238E27FC236}">
                <a16:creationId xmlns:a16="http://schemas.microsoft.com/office/drawing/2014/main" id="{EF6CF34C-D6C1-F74E-8DB7-63FA4251A3BA}"/>
              </a:ext>
            </a:extLst>
          </p:cNvPr>
          <p:cNvPicPr>
            <a:picLocks noChangeAspect="1"/>
          </p:cNvPicPr>
          <p:nvPr userDrawn="1"/>
        </p:nvPicPr>
        <p:blipFill>
          <a:blip r:embed="rId18"/>
          <a:stretch>
            <a:fillRect/>
          </a:stretch>
        </p:blipFill>
        <p:spPr>
          <a:xfrm>
            <a:off x="10344426" y="350837"/>
            <a:ext cx="1625600" cy="330200"/>
          </a:xfrm>
          <a:prstGeom prst="rect">
            <a:avLst/>
          </a:prstGeom>
        </p:spPr>
      </p:pic>
    </p:spTree>
    <p:extLst>
      <p:ext uri="{BB962C8B-B14F-4D97-AF65-F5344CB8AC3E}">
        <p14:creationId xmlns:p14="http://schemas.microsoft.com/office/powerpoint/2010/main" val="4075738107"/>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61" r:id="rId4"/>
    <p:sldLayoutId id="2147483660" r:id="rId5"/>
    <p:sldLayoutId id="2147483663" r:id="rId6"/>
    <p:sldLayoutId id="2147483662" r:id="rId7"/>
    <p:sldLayoutId id="2147483651" r:id="rId8"/>
    <p:sldLayoutId id="2147483652" r:id="rId9"/>
    <p:sldLayoutId id="2147483653" r:id="rId10"/>
    <p:sldLayoutId id="2147483655" r:id="rId11"/>
    <p:sldLayoutId id="2147483664"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C4BEA3-445B-5745-B6DE-930498A6F2CF}"/>
              </a:ext>
            </a:extLst>
          </p:cNvPr>
          <p:cNvSpPr>
            <a:spLocks noGrp="1"/>
          </p:cNvSpPr>
          <p:nvPr>
            <p:ph type="ctrTitle"/>
          </p:nvPr>
        </p:nvSpPr>
        <p:spPr>
          <a:xfrm>
            <a:off x="549432" y="1641875"/>
            <a:ext cx="11642568" cy="4675229"/>
          </a:xfrm>
        </p:spPr>
        <p:txBody>
          <a:bodyPr>
            <a:normAutofit/>
          </a:bodyPr>
          <a:lstStyle/>
          <a:p>
            <a:pPr>
              <a:spcAft>
                <a:spcPts val="7200"/>
              </a:spcAft>
            </a:pPr>
            <a:r>
              <a:rPr lang="en-US" sz="4900" b="1" dirty="0" err="1"/>
              <a:t>Estadísticas</a:t>
            </a:r>
            <a:r>
              <a:rPr lang="en-US" sz="4900" b="1" dirty="0"/>
              <a:t> y </a:t>
            </a:r>
            <a:r>
              <a:rPr lang="en-US" sz="4900" b="1" dirty="0" err="1"/>
              <a:t>Resultados</a:t>
            </a:r>
            <a:r>
              <a:rPr lang="en-US" sz="4900" b="1" dirty="0"/>
              <a:t>.</a:t>
            </a:r>
            <a:br>
              <a:rPr lang="en-US" sz="6000" dirty="0"/>
            </a:br>
            <a:br>
              <a:rPr lang="en-US" sz="6000" b="1" dirty="0"/>
            </a:br>
            <a:r>
              <a:rPr lang="en-US" sz="2700" b="1" dirty="0"/>
              <a:t>STRACON TECH</a:t>
            </a:r>
            <a:br>
              <a:rPr lang="en-US" sz="2700" b="1" dirty="0"/>
            </a:br>
            <a:r>
              <a:rPr lang="en-US" sz="2700" b="1" dirty="0"/>
              <a:t>4 I</a:t>
            </a:r>
            <a:r>
              <a:rPr lang="en-US" sz="2700" dirty="0"/>
              <a:t>ndustry</a:t>
            </a:r>
            <a:r>
              <a:rPr lang="en-US" sz="2700" b="1" dirty="0"/>
              <a:t> R</a:t>
            </a:r>
            <a:r>
              <a:rPr lang="en-US" sz="2700" dirty="0"/>
              <a:t>evolution</a:t>
            </a:r>
            <a:br>
              <a:rPr lang="en-US" sz="2700" dirty="0"/>
            </a:br>
            <a:br>
              <a:rPr lang="en-US" sz="2700" dirty="0"/>
            </a:br>
            <a:r>
              <a:rPr lang="en-US" sz="2000" dirty="0"/>
              <a:t>NOV 2023</a:t>
            </a:r>
            <a:br>
              <a:rPr lang="en-US" sz="2000" dirty="0"/>
            </a:br>
            <a:br>
              <a:rPr lang="en-US" sz="2000" dirty="0"/>
            </a:br>
            <a:r>
              <a:rPr lang="en-US" sz="2000" dirty="0"/>
              <a:t>MICHAEL CUETO</a:t>
            </a:r>
            <a:endParaRPr lang="es-PE" sz="4800" dirty="0"/>
          </a:p>
        </p:txBody>
      </p:sp>
    </p:spTree>
    <p:extLst>
      <p:ext uri="{BB962C8B-B14F-4D97-AF65-F5344CB8AC3E}">
        <p14:creationId xmlns:p14="http://schemas.microsoft.com/office/powerpoint/2010/main" val="3033864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D5FBDF-E52A-C706-4C29-141EC6320B19}"/>
              </a:ext>
            </a:extLst>
          </p:cNvPr>
          <p:cNvSpPr>
            <a:spLocks noGrp="1"/>
          </p:cNvSpPr>
          <p:nvPr>
            <p:ph type="title"/>
          </p:nvPr>
        </p:nvSpPr>
        <p:spPr/>
        <p:txBody>
          <a:bodyPr/>
          <a:lstStyle/>
          <a:p>
            <a:r>
              <a:rPr lang="es-ES" b="1" dirty="0">
                <a:cs typeface="Arial"/>
              </a:rPr>
              <a:t>Resultados</a:t>
            </a:r>
            <a:endParaRPr lang="es-ES" b="1" dirty="0"/>
          </a:p>
        </p:txBody>
      </p:sp>
      <p:sp>
        <p:nvSpPr>
          <p:cNvPr id="3" name="CuadroTexto 2">
            <a:extLst>
              <a:ext uri="{FF2B5EF4-FFF2-40B4-BE49-F238E27FC236}">
                <a16:creationId xmlns:a16="http://schemas.microsoft.com/office/drawing/2014/main" id="{CE18BC00-52D8-FA81-EAF1-84CFC777257A}"/>
              </a:ext>
            </a:extLst>
          </p:cNvPr>
          <p:cNvSpPr txBox="1"/>
          <p:nvPr/>
        </p:nvSpPr>
        <p:spPr>
          <a:xfrm>
            <a:off x="838200" y="1224951"/>
            <a:ext cx="4822166" cy="369332"/>
          </a:xfrm>
          <a:prstGeom prst="rect">
            <a:avLst/>
          </a:prstGeom>
          <a:noFill/>
        </p:spPr>
        <p:txBody>
          <a:bodyPr wrap="square" rtlCol="0">
            <a:spAutoFit/>
          </a:bodyPr>
          <a:lstStyle/>
          <a:p>
            <a:r>
              <a:rPr lang="es-MX" b="1" dirty="0"/>
              <a:t>Consideraciones y Estimaciones </a:t>
            </a:r>
            <a:endParaRPr lang="es-PE" b="1" dirty="0"/>
          </a:p>
        </p:txBody>
      </p:sp>
      <p:sp>
        <p:nvSpPr>
          <p:cNvPr id="7" name="CuadroTexto 6">
            <a:extLst>
              <a:ext uri="{FF2B5EF4-FFF2-40B4-BE49-F238E27FC236}">
                <a16:creationId xmlns:a16="http://schemas.microsoft.com/office/drawing/2014/main" id="{43791CDC-473F-F009-7FCA-8EBE2F8B3AA6}"/>
              </a:ext>
            </a:extLst>
          </p:cNvPr>
          <p:cNvSpPr txBox="1"/>
          <p:nvPr/>
        </p:nvSpPr>
        <p:spPr>
          <a:xfrm>
            <a:off x="1155940" y="1846053"/>
            <a:ext cx="9550530" cy="388439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s-MX" dirty="0"/>
              <a:t>Se realizó una comparación respecto al error en las predicciones entregadas por GeologyML23, respecto</a:t>
            </a:r>
            <a:r>
              <a:rPr lang="es-PE" dirty="0"/>
              <a:t> al archivo Excel bwilt23.3 entregado por el equipo de geología </a:t>
            </a:r>
            <a:r>
              <a:rPr lang="es-PE" dirty="0" err="1"/>
              <a:t>Hudbay</a:t>
            </a:r>
            <a:r>
              <a:rPr lang="es-PE" dirty="0"/>
              <a:t> al equipo de </a:t>
            </a:r>
            <a:r>
              <a:rPr lang="es-PE" dirty="0" err="1"/>
              <a:t>Research</a:t>
            </a:r>
            <a:r>
              <a:rPr lang="es-PE" dirty="0"/>
              <a:t> de </a:t>
            </a:r>
            <a:r>
              <a:rPr lang="es-PE" dirty="0" err="1"/>
              <a:t>Stracon</a:t>
            </a:r>
            <a:r>
              <a:rPr lang="es-PE" dirty="0"/>
              <a:t> </a:t>
            </a:r>
            <a:r>
              <a:rPr lang="es-PE" dirty="0" err="1"/>
              <a:t>Tech</a:t>
            </a:r>
            <a:r>
              <a:rPr lang="es-PE" dirty="0"/>
              <a:t>.</a:t>
            </a:r>
          </a:p>
          <a:p>
            <a:pPr marL="285750" indent="-285750">
              <a:lnSpc>
                <a:spcPct val="200000"/>
              </a:lnSpc>
              <a:buFont typeface="Arial" panose="020B0604020202020204" pitchFamily="34" charset="0"/>
              <a:buChar char="•"/>
            </a:pPr>
            <a:r>
              <a:rPr lang="es-PE" dirty="0">
                <a:highlight>
                  <a:srgbClr val="FFFF00"/>
                </a:highlight>
              </a:rPr>
              <a:t>Se llegó a alcanzar la meta de estar por debajo de un error del 5%</a:t>
            </a:r>
          </a:p>
          <a:p>
            <a:pPr marL="285750" indent="-285750">
              <a:lnSpc>
                <a:spcPct val="200000"/>
              </a:lnSpc>
              <a:buFont typeface="Arial" panose="020B0604020202020204" pitchFamily="34" charset="0"/>
              <a:buChar char="•"/>
            </a:pPr>
            <a:r>
              <a:rPr lang="es-MX" dirty="0"/>
              <a:t>Las métricas y estadísticas mostradas a continuación son las otorgadas por el Modelo GeologyML23, sin tomar en consideración los limites recomendados por el Ing. Omar Gutiérrez, únicamente con el fin de comparar resultados.</a:t>
            </a:r>
          </a:p>
        </p:txBody>
      </p:sp>
    </p:spTree>
    <p:extLst>
      <p:ext uri="{BB962C8B-B14F-4D97-AF65-F5344CB8AC3E}">
        <p14:creationId xmlns:p14="http://schemas.microsoft.com/office/powerpoint/2010/main" val="177400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D5FBDF-E52A-C706-4C29-141EC6320B19}"/>
              </a:ext>
            </a:extLst>
          </p:cNvPr>
          <p:cNvSpPr>
            <a:spLocks noGrp="1"/>
          </p:cNvSpPr>
          <p:nvPr>
            <p:ph type="title"/>
          </p:nvPr>
        </p:nvSpPr>
        <p:spPr/>
        <p:txBody>
          <a:bodyPr/>
          <a:lstStyle/>
          <a:p>
            <a:r>
              <a:rPr lang="es-ES" b="1" dirty="0">
                <a:cs typeface="Arial"/>
              </a:rPr>
              <a:t>Estadísticas</a:t>
            </a:r>
            <a:endParaRPr lang="es-ES" b="1" dirty="0"/>
          </a:p>
        </p:txBody>
      </p:sp>
      <p:sp>
        <p:nvSpPr>
          <p:cNvPr id="3" name="CuadroTexto 2">
            <a:extLst>
              <a:ext uri="{FF2B5EF4-FFF2-40B4-BE49-F238E27FC236}">
                <a16:creationId xmlns:a16="http://schemas.microsoft.com/office/drawing/2014/main" id="{F8B3E25C-5FB2-69BE-6C34-0D5534CE1670}"/>
              </a:ext>
            </a:extLst>
          </p:cNvPr>
          <p:cNvSpPr txBox="1"/>
          <p:nvPr/>
        </p:nvSpPr>
        <p:spPr>
          <a:xfrm>
            <a:off x="596661" y="1139636"/>
            <a:ext cx="3562710" cy="400110"/>
          </a:xfrm>
          <a:prstGeom prst="rect">
            <a:avLst/>
          </a:prstGeom>
          <a:noFill/>
        </p:spPr>
        <p:txBody>
          <a:bodyPr wrap="square" rtlCol="0">
            <a:spAutoFit/>
          </a:bodyPr>
          <a:lstStyle/>
          <a:p>
            <a:r>
              <a:rPr lang="es-MX" sz="2000" b="1" dirty="0"/>
              <a:t>Estadísticas de bwilt23.3</a:t>
            </a:r>
            <a:endParaRPr lang="es-PE" sz="2000" b="1" dirty="0"/>
          </a:p>
        </p:txBody>
      </p:sp>
      <p:sp>
        <p:nvSpPr>
          <p:cNvPr id="4" name="CuadroTexto 3">
            <a:extLst>
              <a:ext uri="{FF2B5EF4-FFF2-40B4-BE49-F238E27FC236}">
                <a16:creationId xmlns:a16="http://schemas.microsoft.com/office/drawing/2014/main" id="{6208CA2A-4E6E-7AFC-214E-6E587BE61B19}"/>
              </a:ext>
            </a:extLst>
          </p:cNvPr>
          <p:cNvSpPr txBox="1"/>
          <p:nvPr/>
        </p:nvSpPr>
        <p:spPr>
          <a:xfrm>
            <a:off x="598097" y="1939856"/>
            <a:ext cx="2286000" cy="1323439"/>
          </a:xfrm>
          <a:prstGeom prst="rect">
            <a:avLst/>
          </a:prstGeom>
          <a:noFill/>
        </p:spPr>
        <p:txBody>
          <a:bodyPr wrap="square" rtlCol="0">
            <a:spAutoFit/>
          </a:bodyPr>
          <a:lstStyle/>
          <a:p>
            <a:pPr marL="342900" indent="-342900">
              <a:buFont typeface="Arial" panose="020B0604020202020204" pitchFamily="34" charset="0"/>
              <a:buChar char="•"/>
            </a:pPr>
            <a:r>
              <a:rPr lang="es-MX" sz="2000" b="1" dirty="0" err="1"/>
              <a:t>std</a:t>
            </a:r>
            <a:r>
              <a:rPr lang="es-MX" sz="2000" b="1" dirty="0"/>
              <a:t> = 1.51</a:t>
            </a:r>
          </a:p>
          <a:p>
            <a:pPr marL="342900" indent="-342900">
              <a:buFont typeface="Arial" panose="020B0604020202020204" pitchFamily="34" charset="0"/>
              <a:buChar char="•"/>
            </a:pPr>
            <a:r>
              <a:rPr lang="es-MX" sz="2000" b="1" dirty="0"/>
              <a:t>mean = 17.25</a:t>
            </a:r>
          </a:p>
          <a:p>
            <a:pPr marL="342900" indent="-342900">
              <a:buFont typeface="Arial" panose="020B0604020202020204" pitchFamily="34" charset="0"/>
              <a:buChar char="•"/>
            </a:pPr>
            <a:r>
              <a:rPr lang="es-MX" sz="2000" b="1" dirty="0"/>
              <a:t>min = 9.10</a:t>
            </a:r>
          </a:p>
          <a:p>
            <a:pPr marL="342900" indent="-342900">
              <a:buFont typeface="Arial" panose="020B0604020202020204" pitchFamily="34" charset="0"/>
              <a:buChar char="•"/>
            </a:pPr>
            <a:r>
              <a:rPr lang="es-MX" sz="2000" b="1" dirty="0" err="1"/>
              <a:t>max</a:t>
            </a:r>
            <a:r>
              <a:rPr lang="es-MX" sz="2000" b="1" dirty="0"/>
              <a:t> = 19.96</a:t>
            </a:r>
            <a:endParaRPr lang="es-PE" sz="2000" b="1" dirty="0"/>
          </a:p>
        </p:txBody>
      </p:sp>
      <p:sp>
        <p:nvSpPr>
          <p:cNvPr id="5" name="CuadroTexto 4">
            <a:extLst>
              <a:ext uri="{FF2B5EF4-FFF2-40B4-BE49-F238E27FC236}">
                <a16:creationId xmlns:a16="http://schemas.microsoft.com/office/drawing/2014/main" id="{059F4926-423B-1C7F-C2B0-68FAE0C4B6D1}"/>
              </a:ext>
            </a:extLst>
          </p:cNvPr>
          <p:cNvSpPr txBox="1"/>
          <p:nvPr/>
        </p:nvSpPr>
        <p:spPr>
          <a:xfrm>
            <a:off x="596661" y="1539746"/>
            <a:ext cx="3562710" cy="400110"/>
          </a:xfrm>
          <a:prstGeom prst="rect">
            <a:avLst/>
          </a:prstGeom>
          <a:noFill/>
        </p:spPr>
        <p:txBody>
          <a:bodyPr wrap="square" rtlCol="0">
            <a:spAutoFit/>
          </a:bodyPr>
          <a:lstStyle/>
          <a:p>
            <a:r>
              <a:rPr lang="es-MX" sz="2000" b="1" dirty="0"/>
              <a:t>BWI</a:t>
            </a:r>
            <a:endParaRPr lang="es-PE" sz="2000" b="1" dirty="0"/>
          </a:p>
        </p:txBody>
      </p:sp>
      <p:pic>
        <p:nvPicPr>
          <p:cNvPr id="10" name="Imagen 9">
            <a:extLst>
              <a:ext uri="{FF2B5EF4-FFF2-40B4-BE49-F238E27FC236}">
                <a16:creationId xmlns:a16="http://schemas.microsoft.com/office/drawing/2014/main" id="{0B1EB8A6-9AE7-ED47-DC40-44FD6EEBDEF1}"/>
              </a:ext>
            </a:extLst>
          </p:cNvPr>
          <p:cNvPicPr>
            <a:picLocks noChangeAspect="1"/>
          </p:cNvPicPr>
          <p:nvPr/>
        </p:nvPicPr>
        <p:blipFill>
          <a:blip r:embed="rId2"/>
          <a:stretch>
            <a:fillRect/>
          </a:stretch>
        </p:blipFill>
        <p:spPr>
          <a:xfrm>
            <a:off x="276376" y="3263295"/>
            <a:ext cx="4444817" cy="3431218"/>
          </a:xfrm>
          <a:prstGeom prst="rect">
            <a:avLst/>
          </a:prstGeom>
        </p:spPr>
      </p:pic>
      <p:sp>
        <p:nvSpPr>
          <p:cNvPr id="6" name="CuadroTexto 5">
            <a:extLst>
              <a:ext uri="{FF2B5EF4-FFF2-40B4-BE49-F238E27FC236}">
                <a16:creationId xmlns:a16="http://schemas.microsoft.com/office/drawing/2014/main" id="{03EC3A98-B498-441E-28DE-3613BA80C283}"/>
              </a:ext>
            </a:extLst>
          </p:cNvPr>
          <p:cNvSpPr txBox="1"/>
          <p:nvPr/>
        </p:nvSpPr>
        <p:spPr>
          <a:xfrm>
            <a:off x="5107557" y="1139636"/>
            <a:ext cx="4297394" cy="400110"/>
          </a:xfrm>
          <a:prstGeom prst="rect">
            <a:avLst/>
          </a:prstGeom>
          <a:noFill/>
        </p:spPr>
        <p:txBody>
          <a:bodyPr wrap="square" rtlCol="0">
            <a:spAutoFit/>
          </a:bodyPr>
          <a:lstStyle/>
          <a:p>
            <a:r>
              <a:rPr lang="es-MX" sz="2000" b="1" dirty="0"/>
              <a:t>Estadísticas de GeologyML23</a:t>
            </a:r>
            <a:endParaRPr lang="es-PE" sz="2000" b="1" dirty="0"/>
          </a:p>
        </p:txBody>
      </p:sp>
      <p:sp>
        <p:nvSpPr>
          <p:cNvPr id="7" name="CuadroTexto 6">
            <a:extLst>
              <a:ext uri="{FF2B5EF4-FFF2-40B4-BE49-F238E27FC236}">
                <a16:creationId xmlns:a16="http://schemas.microsoft.com/office/drawing/2014/main" id="{D28A8A02-6E36-08BF-9D2C-5A723A95F146}"/>
              </a:ext>
            </a:extLst>
          </p:cNvPr>
          <p:cNvSpPr txBox="1"/>
          <p:nvPr/>
        </p:nvSpPr>
        <p:spPr>
          <a:xfrm>
            <a:off x="5107171" y="1862216"/>
            <a:ext cx="2286000" cy="1323439"/>
          </a:xfrm>
          <a:prstGeom prst="rect">
            <a:avLst/>
          </a:prstGeom>
          <a:noFill/>
        </p:spPr>
        <p:txBody>
          <a:bodyPr wrap="square" rtlCol="0">
            <a:spAutoFit/>
          </a:bodyPr>
          <a:lstStyle/>
          <a:p>
            <a:pPr marL="342900" indent="-342900">
              <a:buFont typeface="Arial" panose="020B0604020202020204" pitchFamily="34" charset="0"/>
              <a:buChar char="•"/>
            </a:pPr>
            <a:r>
              <a:rPr lang="es-MX" sz="2000" b="1" dirty="0" err="1"/>
              <a:t>std</a:t>
            </a:r>
            <a:r>
              <a:rPr lang="es-MX" sz="2000" b="1" dirty="0"/>
              <a:t> = 1.15</a:t>
            </a:r>
          </a:p>
          <a:p>
            <a:pPr marL="342900" indent="-342900">
              <a:buFont typeface="Arial" panose="020B0604020202020204" pitchFamily="34" charset="0"/>
              <a:buChar char="•"/>
            </a:pPr>
            <a:r>
              <a:rPr lang="es-MX" sz="2000" b="1" dirty="0"/>
              <a:t>mean = 17.56</a:t>
            </a:r>
          </a:p>
          <a:p>
            <a:pPr marL="342900" indent="-342900">
              <a:buFont typeface="Arial" panose="020B0604020202020204" pitchFamily="34" charset="0"/>
              <a:buChar char="•"/>
            </a:pPr>
            <a:r>
              <a:rPr lang="es-MX" sz="2000" b="1" dirty="0"/>
              <a:t>min = 11.20</a:t>
            </a:r>
          </a:p>
          <a:p>
            <a:pPr marL="342900" indent="-342900">
              <a:buFont typeface="Arial" panose="020B0604020202020204" pitchFamily="34" charset="0"/>
              <a:buChar char="•"/>
            </a:pPr>
            <a:r>
              <a:rPr lang="es-MX" sz="2000" b="1" dirty="0" err="1"/>
              <a:t>max</a:t>
            </a:r>
            <a:r>
              <a:rPr lang="es-MX" sz="2000" b="1" dirty="0"/>
              <a:t> = 19.27</a:t>
            </a:r>
            <a:endParaRPr lang="es-PE" sz="2000" b="1" dirty="0"/>
          </a:p>
        </p:txBody>
      </p:sp>
      <p:sp>
        <p:nvSpPr>
          <p:cNvPr id="8" name="CuadroTexto 7">
            <a:extLst>
              <a:ext uri="{FF2B5EF4-FFF2-40B4-BE49-F238E27FC236}">
                <a16:creationId xmlns:a16="http://schemas.microsoft.com/office/drawing/2014/main" id="{FEBDB68B-3A98-B268-7DB4-7DA45424CBE6}"/>
              </a:ext>
            </a:extLst>
          </p:cNvPr>
          <p:cNvSpPr txBox="1"/>
          <p:nvPr/>
        </p:nvSpPr>
        <p:spPr>
          <a:xfrm>
            <a:off x="5107171" y="1449524"/>
            <a:ext cx="3562710" cy="400110"/>
          </a:xfrm>
          <a:prstGeom prst="rect">
            <a:avLst/>
          </a:prstGeom>
          <a:noFill/>
        </p:spPr>
        <p:txBody>
          <a:bodyPr wrap="square" rtlCol="0">
            <a:spAutoFit/>
          </a:bodyPr>
          <a:lstStyle/>
          <a:p>
            <a:r>
              <a:rPr lang="es-MX" sz="2000" b="1" dirty="0"/>
              <a:t>BWI</a:t>
            </a:r>
            <a:endParaRPr lang="es-PE" sz="2000" b="1" dirty="0"/>
          </a:p>
        </p:txBody>
      </p:sp>
      <p:pic>
        <p:nvPicPr>
          <p:cNvPr id="11" name="Imagen 10">
            <a:extLst>
              <a:ext uri="{FF2B5EF4-FFF2-40B4-BE49-F238E27FC236}">
                <a16:creationId xmlns:a16="http://schemas.microsoft.com/office/drawing/2014/main" id="{F4C76061-E025-C35B-BCC8-2E80D4959929}"/>
              </a:ext>
            </a:extLst>
          </p:cNvPr>
          <p:cNvPicPr>
            <a:picLocks noChangeAspect="1"/>
          </p:cNvPicPr>
          <p:nvPr/>
        </p:nvPicPr>
        <p:blipFill>
          <a:blip r:embed="rId3"/>
          <a:stretch>
            <a:fillRect/>
          </a:stretch>
        </p:blipFill>
        <p:spPr>
          <a:xfrm>
            <a:off x="5107171" y="3294591"/>
            <a:ext cx="4444816" cy="3368626"/>
          </a:xfrm>
          <a:prstGeom prst="rect">
            <a:avLst/>
          </a:prstGeom>
        </p:spPr>
      </p:pic>
      <p:sp>
        <p:nvSpPr>
          <p:cNvPr id="12" name="CuadroTexto 11">
            <a:extLst>
              <a:ext uri="{FF2B5EF4-FFF2-40B4-BE49-F238E27FC236}">
                <a16:creationId xmlns:a16="http://schemas.microsoft.com/office/drawing/2014/main" id="{CFB071EC-777A-0AF3-3EB4-A31D30B44764}"/>
              </a:ext>
            </a:extLst>
          </p:cNvPr>
          <p:cNvSpPr txBox="1"/>
          <p:nvPr/>
        </p:nvSpPr>
        <p:spPr>
          <a:xfrm>
            <a:off x="9551987" y="4778849"/>
            <a:ext cx="2286000" cy="400110"/>
          </a:xfrm>
          <a:prstGeom prst="rect">
            <a:avLst/>
          </a:prstGeom>
          <a:noFill/>
        </p:spPr>
        <p:txBody>
          <a:bodyPr wrap="square" rtlCol="0">
            <a:spAutoFit/>
          </a:bodyPr>
          <a:lstStyle/>
          <a:p>
            <a:pPr algn="ctr"/>
            <a:r>
              <a:rPr lang="es-MX" sz="2000" b="1" dirty="0">
                <a:solidFill>
                  <a:srgbClr val="FF0000"/>
                </a:solidFill>
              </a:rPr>
              <a:t>Error = 1.79%</a:t>
            </a:r>
            <a:endParaRPr lang="es-PE" sz="2000" b="1" dirty="0">
              <a:solidFill>
                <a:srgbClr val="FF0000"/>
              </a:solidFill>
            </a:endParaRPr>
          </a:p>
        </p:txBody>
      </p:sp>
    </p:spTree>
    <p:extLst>
      <p:ext uri="{BB962C8B-B14F-4D97-AF65-F5344CB8AC3E}">
        <p14:creationId xmlns:p14="http://schemas.microsoft.com/office/powerpoint/2010/main" val="1853568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D5FBDF-E52A-C706-4C29-141EC6320B19}"/>
              </a:ext>
            </a:extLst>
          </p:cNvPr>
          <p:cNvSpPr>
            <a:spLocks noGrp="1"/>
          </p:cNvSpPr>
          <p:nvPr>
            <p:ph type="title"/>
          </p:nvPr>
        </p:nvSpPr>
        <p:spPr/>
        <p:txBody>
          <a:bodyPr/>
          <a:lstStyle/>
          <a:p>
            <a:r>
              <a:rPr lang="es-ES" b="1" dirty="0">
                <a:cs typeface="Arial"/>
              </a:rPr>
              <a:t>Estadísticas </a:t>
            </a:r>
            <a:endParaRPr lang="es-ES" b="1" dirty="0"/>
          </a:p>
        </p:txBody>
      </p:sp>
      <p:sp>
        <p:nvSpPr>
          <p:cNvPr id="3" name="CuadroTexto 2">
            <a:extLst>
              <a:ext uri="{FF2B5EF4-FFF2-40B4-BE49-F238E27FC236}">
                <a16:creationId xmlns:a16="http://schemas.microsoft.com/office/drawing/2014/main" id="{F992463A-9ACF-D3BD-F59A-BD3F0473D3CC}"/>
              </a:ext>
            </a:extLst>
          </p:cNvPr>
          <p:cNvSpPr txBox="1"/>
          <p:nvPr/>
        </p:nvSpPr>
        <p:spPr>
          <a:xfrm>
            <a:off x="324321" y="2105561"/>
            <a:ext cx="2286000" cy="1323439"/>
          </a:xfrm>
          <a:prstGeom prst="rect">
            <a:avLst/>
          </a:prstGeom>
          <a:noFill/>
        </p:spPr>
        <p:txBody>
          <a:bodyPr wrap="square" rtlCol="0">
            <a:spAutoFit/>
          </a:bodyPr>
          <a:lstStyle/>
          <a:p>
            <a:pPr marL="342900" indent="-342900">
              <a:buFont typeface="Arial" panose="020B0604020202020204" pitchFamily="34" charset="0"/>
              <a:buChar char="•"/>
            </a:pPr>
            <a:r>
              <a:rPr lang="es-MX" sz="2000" b="1" dirty="0" err="1"/>
              <a:t>std</a:t>
            </a:r>
            <a:r>
              <a:rPr lang="es-MX" sz="2000" b="1" dirty="0"/>
              <a:t> = 27.8</a:t>
            </a:r>
          </a:p>
          <a:p>
            <a:pPr marL="342900" indent="-342900">
              <a:buFont typeface="Arial" panose="020B0604020202020204" pitchFamily="34" charset="0"/>
              <a:buChar char="•"/>
            </a:pPr>
            <a:r>
              <a:rPr lang="es-MX" sz="2000" b="1" dirty="0"/>
              <a:t>mean = 127.89</a:t>
            </a:r>
          </a:p>
          <a:p>
            <a:pPr marL="342900" indent="-342900">
              <a:buFont typeface="Arial" panose="020B0604020202020204" pitchFamily="34" charset="0"/>
              <a:buChar char="•"/>
            </a:pPr>
            <a:r>
              <a:rPr lang="es-MX" sz="2000" b="1" dirty="0"/>
              <a:t>min = 29.92</a:t>
            </a:r>
          </a:p>
          <a:p>
            <a:pPr marL="342900" indent="-342900">
              <a:buFont typeface="Arial" panose="020B0604020202020204" pitchFamily="34" charset="0"/>
              <a:buChar char="•"/>
            </a:pPr>
            <a:r>
              <a:rPr lang="es-MX" sz="2000" b="1" dirty="0" err="1"/>
              <a:t>max</a:t>
            </a:r>
            <a:r>
              <a:rPr lang="es-MX" sz="2000" b="1" dirty="0"/>
              <a:t> = 183.13</a:t>
            </a:r>
            <a:endParaRPr lang="es-PE" sz="2000" b="1" dirty="0"/>
          </a:p>
        </p:txBody>
      </p:sp>
      <p:sp>
        <p:nvSpPr>
          <p:cNvPr id="5" name="CuadroTexto 4">
            <a:extLst>
              <a:ext uri="{FF2B5EF4-FFF2-40B4-BE49-F238E27FC236}">
                <a16:creationId xmlns:a16="http://schemas.microsoft.com/office/drawing/2014/main" id="{C2954377-EC3E-91A7-0B84-85BEBD005DD2}"/>
              </a:ext>
            </a:extLst>
          </p:cNvPr>
          <p:cNvSpPr txBox="1"/>
          <p:nvPr/>
        </p:nvSpPr>
        <p:spPr>
          <a:xfrm>
            <a:off x="324321" y="1682699"/>
            <a:ext cx="3562710" cy="400110"/>
          </a:xfrm>
          <a:prstGeom prst="rect">
            <a:avLst/>
          </a:prstGeom>
          <a:noFill/>
        </p:spPr>
        <p:txBody>
          <a:bodyPr wrap="square" rtlCol="0">
            <a:spAutoFit/>
          </a:bodyPr>
          <a:lstStyle/>
          <a:p>
            <a:r>
              <a:rPr lang="es-MX" sz="2000" b="1" dirty="0"/>
              <a:t>SPI</a:t>
            </a:r>
            <a:endParaRPr lang="es-PE" sz="2000" b="1" dirty="0"/>
          </a:p>
        </p:txBody>
      </p:sp>
      <p:sp>
        <p:nvSpPr>
          <p:cNvPr id="7" name="CuadroTexto 6">
            <a:extLst>
              <a:ext uri="{FF2B5EF4-FFF2-40B4-BE49-F238E27FC236}">
                <a16:creationId xmlns:a16="http://schemas.microsoft.com/office/drawing/2014/main" id="{30AC8D5A-5A62-D261-DE71-214B2A5DF446}"/>
              </a:ext>
            </a:extLst>
          </p:cNvPr>
          <p:cNvSpPr txBox="1"/>
          <p:nvPr/>
        </p:nvSpPr>
        <p:spPr>
          <a:xfrm>
            <a:off x="324321" y="1282589"/>
            <a:ext cx="3562710" cy="400110"/>
          </a:xfrm>
          <a:prstGeom prst="rect">
            <a:avLst/>
          </a:prstGeom>
          <a:noFill/>
        </p:spPr>
        <p:txBody>
          <a:bodyPr wrap="square" rtlCol="0">
            <a:spAutoFit/>
          </a:bodyPr>
          <a:lstStyle/>
          <a:p>
            <a:r>
              <a:rPr lang="es-MX" sz="2000" b="1" dirty="0"/>
              <a:t>Estadísticas de bwilt23.3</a:t>
            </a:r>
            <a:endParaRPr lang="es-PE" sz="2000" b="1" dirty="0"/>
          </a:p>
        </p:txBody>
      </p:sp>
      <p:pic>
        <p:nvPicPr>
          <p:cNvPr id="12" name="Imagen 11">
            <a:extLst>
              <a:ext uri="{FF2B5EF4-FFF2-40B4-BE49-F238E27FC236}">
                <a16:creationId xmlns:a16="http://schemas.microsoft.com/office/drawing/2014/main" id="{77B95343-B844-4342-1462-0B247C2580A1}"/>
              </a:ext>
            </a:extLst>
          </p:cNvPr>
          <p:cNvPicPr>
            <a:picLocks noChangeAspect="1"/>
          </p:cNvPicPr>
          <p:nvPr/>
        </p:nvPicPr>
        <p:blipFill>
          <a:blip r:embed="rId2"/>
          <a:stretch>
            <a:fillRect/>
          </a:stretch>
        </p:blipFill>
        <p:spPr>
          <a:xfrm>
            <a:off x="324321" y="3429000"/>
            <a:ext cx="4214738" cy="3303834"/>
          </a:xfrm>
          <a:prstGeom prst="rect">
            <a:avLst/>
          </a:prstGeom>
        </p:spPr>
      </p:pic>
      <p:sp>
        <p:nvSpPr>
          <p:cNvPr id="4" name="CuadroTexto 3">
            <a:extLst>
              <a:ext uri="{FF2B5EF4-FFF2-40B4-BE49-F238E27FC236}">
                <a16:creationId xmlns:a16="http://schemas.microsoft.com/office/drawing/2014/main" id="{6AF7DC39-9354-DEAC-03CB-61C58753DE1F}"/>
              </a:ext>
            </a:extLst>
          </p:cNvPr>
          <p:cNvSpPr txBox="1"/>
          <p:nvPr/>
        </p:nvSpPr>
        <p:spPr>
          <a:xfrm>
            <a:off x="4769068" y="2181855"/>
            <a:ext cx="2286000" cy="1323439"/>
          </a:xfrm>
          <a:prstGeom prst="rect">
            <a:avLst/>
          </a:prstGeom>
          <a:noFill/>
        </p:spPr>
        <p:txBody>
          <a:bodyPr wrap="square" rtlCol="0">
            <a:spAutoFit/>
          </a:bodyPr>
          <a:lstStyle/>
          <a:p>
            <a:pPr marL="342900" indent="-342900">
              <a:buFont typeface="Arial" panose="020B0604020202020204" pitchFamily="34" charset="0"/>
              <a:buChar char="•"/>
            </a:pPr>
            <a:r>
              <a:rPr lang="es-MX" sz="2000" b="1" dirty="0" err="1"/>
              <a:t>std</a:t>
            </a:r>
            <a:r>
              <a:rPr lang="es-MX" sz="2000" b="1" dirty="0"/>
              <a:t> = 19.2</a:t>
            </a:r>
          </a:p>
          <a:p>
            <a:pPr marL="342900" indent="-342900">
              <a:buFont typeface="Arial" panose="020B0604020202020204" pitchFamily="34" charset="0"/>
              <a:buChar char="•"/>
            </a:pPr>
            <a:r>
              <a:rPr lang="es-MX" sz="2000" b="1" dirty="0"/>
              <a:t>mean = 131.81</a:t>
            </a:r>
          </a:p>
          <a:p>
            <a:pPr marL="342900" indent="-342900">
              <a:buFont typeface="Arial" panose="020B0604020202020204" pitchFamily="34" charset="0"/>
              <a:buChar char="•"/>
            </a:pPr>
            <a:r>
              <a:rPr lang="es-MX" sz="2000" b="1" dirty="0"/>
              <a:t>min = 46.42</a:t>
            </a:r>
          </a:p>
          <a:p>
            <a:pPr marL="342900" indent="-342900">
              <a:buFont typeface="Arial" panose="020B0604020202020204" pitchFamily="34" charset="0"/>
              <a:buChar char="•"/>
            </a:pPr>
            <a:r>
              <a:rPr lang="es-MX" sz="2000" b="1" dirty="0" err="1"/>
              <a:t>max</a:t>
            </a:r>
            <a:r>
              <a:rPr lang="es-MX" sz="2000" b="1" dirty="0"/>
              <a:t> = 181.92</a:t>
            </a:r>
            <a:endParaRPr lang="es-PE" sz="2000" b="1" dirty="0"/>
          </a:p>
        </p:txBody>
      </p:sp>
      <p:sp>
        <p:nvSpPr>
          <p:cNvPr id="6" name="CuadroTexto 5">
            <a:extLst>
              <a:ext uri="{FF2B5EF4-FFF2-40B4-BE49-F238E27FC236}">
                <a16:creationId xmlns:a16="http://schemas.microsoft.com/office/drawing/2014/main" id="{376E20B1-7D3F-9EA0-7027-B7F9B8F7A85C}"/>
              </a:ext>
            </a:extLst>
          </p:cNvPr>
          <p:cNvSpPr txBox="1"/>
          <p:nvPr/>
        </p:nvSpPr>
        <p:spPr>
          <a:xfrm>
            <a:off x="4742261" y="1705451"/>
            <a:ext cx="3562710" cy="400110"/>
          </a:xfrm>
          <a:prstGeom prst="rect">
            <a:avLst/>
          </a:prstGeom>
          <a:noFill/>
        </p:spPr>
        <p:txBody>
          <a:bodyPr wrap="square" rtlCol="0">
            <a:spAutoFit/>
          </a:bodyPr>
          <a:lstStyle/>
          <a:p>
            <a:r>
              <a:rPr lang="es-MX" sz="2000" b="1" dirty="0"/>
              <a:t>SPI</a:t>
            </a:r>
            <a:endParaRPr lang="es-PE" sz="2000" b="1" dirty="0"/>
          </a:p>
        </p:txBody>
      </p:sp>
      <p:sp>
        <p:nvSpPr>
          <p:cNvPr id="8" name="CuadroTexto 7">
            <a:extLst>
              <a:ext uri="{FF2B5EF4-FFF2-40B4-BE49-F238E27FC236}">
                <a16:creationId xmlns:a16="http://schemas.microsoft.com/office/drawing/2014/main" id="{65BC6C44-2575-1AC8-64FD-5619C0313D30}"/>
              </a:ext>
            </a:extLst>
          </p:cNvPr>
          <p:cNvSpPr txBox="1"/>
          <p:nvPr/>
        </p:nvSpPr>
        <p:spPr>
          <a:xfrm>
            <a:off x="4775299" y="1267194"/>
            <a:ext cx="4208506" cy="400110"/>
          </a:xfrm>
          <a:prstGeom prst="rect">
            <a:avLst/>
          </a:prstGeom>
          <a:noFill/>
        </p:spPr>
        <p:txBody>
          <a:bodyPr wrap="square" rtlCol="0">
            <a:spAutoFit/>
          </a:bodyPr>
          <a:lstStyle/>
          <a:p>
            <a:r>
              <a:rPr lang="es-MX" sz="2000" b="1" dirty="0"/>
              <a:t>Estadísticas de GeologyML23</a:t>
            </a:r>
            <a:endParaRPr lang="es-PE" sz="2000" b="1" dirty="0"/>
          </a:p>
        </p:txBody>
      </p:sp>
      <p:pic>
        <p:nvPicPr>
          <p:cNvPr id="10" name="Imagen 9">
            <a:extLst>
              <a:ext uri="{FF2B5EF4-FFF2-40B4-BE49-F238E27FC236}">
                <a16:creationId xmlns:a16="http://schemas.microsoft.com/office/drawing/2014/main" id="{64A7D789-9D73-E82A-8851-D1D4CF2DC3B8}"/>
              </a:ext>
            </a:extLst>
          </p:cNvPr>
          <p:cNvPicPr>
            <a:picLocks noChangeAspect="1"/>
          </p:cNvPicPr>
          <p:nvPr/>
        </p:nvPicPr>
        <p:blipFill>
          <a:blip r:embed="rId3"/>
          <a:stretch>
            <a:fillRect/>
          </a:stretch>
        </p:blipFill>
        <p:spPr>
          <a:xfrm>
            <a:off x="4769068" y="3429000"/>
            <a:ext cx="4214737" cy="3288720"/>
          </a:xfrm>
          <a:prstGeom prst="rect">
            <a:avLst/>
          </a:prstGeom>
        </p:spPr>
      </p:pic>
      <p:sp>
        <p:nvSpPr>
          <p:cNvPr id="11" name="CuadroTexto 10">
            <a:extLst>
              <a:ext uri="{FF2B5EF4-FFF2-40B4-BE49-F238E27FC236}">
                <a16:creationId xmlns:a16="http://schemas.microsoft.com/office/drawing/2014/main" id="{4CDFA13A-134B-EFAC-4118-AB5BAA568F1D}"/>
              </a:ext>
            </a:extLst>
          </p:cNvPr>
          <p:cNvSpPr txBox="1"/>
          <p:nvPr/>
        </p:nvSpPr>
        <p:spPr>
          <a:xfrm>
            <a:off x="9344953" y="4873305"/>
            <a:ext cx="2286000" cy="400110"/>
          </a:xfrm>
          <a:prstGeom prst="rect">
            <a:avLst/>
          </a:prstGeom>
          <a:noFill/>
        </p:spPr>
        <p:txBody>
          <a:bodyPr wrap="square" rtlCol="0">
            <a:spAutoFit/>
          </a:bodyPr>
          <a:lstStyle/>
          <a:p>
            <a:pPr algn="ctr"/>
            <a:r>
              <a:rPr lang="es-MX" sz="2000" b="1" dirty="0">
                <a:solidFill>
                  <a:srgbClr val="FF0000"/>
                </a:solidFill>
              </a:rPr>
              <a:t>Error = 3.06%</a:t>
            </a:r>
            <a:endParaRPr lang="es-PE" sz="2000" b="1" dirty="0">
              <a:solidFill>
                <a:srgbClr val="FF0000"/>
              </a:solidFill>
            </a:endParaRPr>
          </a:p>
        </p:txBody>
      </p:sp>
    </p:spTree>
    <p:extLst>
      <p:ext uri="{BB962C8B-B14F-4D97-AF65-F5344CB8AC3E}">
        <p14:creationId xmlns:p14="http://schemas.microsoft.com/office/powerpoint/2010/main" val="117187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D5FBDF-E52A-C706-4C29-141EC6320B19}"/>
              </a:ext>
            </a:extLst>
          </p:cNvPr>
          <p:cNvSpPr>
            <a:spLocks noGrp="1"/>
          </p:cNvSpPr>
          <p:nvPr>
            <p:ph type="title"/>
          </p:nvPr>
        </p:nvSpPr>
        <p:spPr/>
        <p:txBody>
          <a:bodyPr/>
          <a:lstStyle/>
          <a:p>
            <a:r>
              <a:rPr lang="es-ES" b="1" dirty="0">
                <a:cs typeface="Arial"/>
              </a:rPr>
              <a:t>Resultados</a:t>
            </a:r>
            <a:endParaRPr lang="es-ES" b="1" dirty="0"/>
          </a:p>
        </p:txBody>
      </p:sp>
      <p:sp>
        <p:nvSpPr>
          <p:cNvPr id="3" name="CuadroTexto 2">
            <a:extLst>
              <a:ext uri="{FF2B5EF4-FFF2-40B4-BE49-F238E27FC236}">
                <a16:creationId xmlns:a16="http://schemas.microsoft.com/office/drawing/2014/main" id="{CE18BC00-52D8-FA81-EAF1-84CFC777257A}"/>
              </a:ext>
            </a:extLst>
          </p:cNvPr>
          <p:cNvSpPr txBox="1"/>
          <p:nvPr/>
        </p:nvSpPr>
        <p:spPr>
          <a:xfrm>
            <a:off x="838200" y="1224951"/>
            <a:ext cx="4822166" cy="369332"/>
          </a:xfrm>
          <a:prstGeom prst="rect">
            <a:avLst/>
          </a:prstGeom>
          <a:noFill/>
        </p:spPr>
        <p:txBody>
          <a:bodyPr wrap="square" rtlCol="0">
            <a:spAutoFit/>
          </a:bodyPr>
          <a:lstStyle/>
          <a:p>
            <a:r>
              <a:rPr lang="es-MX" b="1" dirty="0"/>
              <a:t>Consideraciones y Estimaciones </a:t>
            </a:r>
            <a:endParaRPr lang="es-PE" b="1" dirty="0"/>
          </a:p>
        </p:txBody>
      </p:sp>
      <p:sp>
        <p:nvSpPr>
          <p:cNvPr id="7" name="CuadroTexto 6">
            <a:extLst>
              <a:ext uri="{FF2B5EF4-FFF2-40B4-BE49-F238E27FC236}">
                <a16:creationId xmlns:a16="http://schemas.microsoft.com/office/drawing/2014/main" id="{43791CDC-473F-F009-7FCA-8EBE2F8B3AA6}"/>
              </a:ext>
            </a:extLst>
          </p:cNvPr>
          <p:cNvSpPr txBox="1"/>
          <p:nvPr/>
        </p:nvSpPr>
        <p:spPr>
          <a:xfrm>
            <a:off x="1155940" y="1846053"/>
            <a:ext cx="9550530" cy="333039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s-MX" dirty="0"/>
              <a:t>Se realizó una comparación respecto al error en las predicciones entregadas por GeologyML23, respecto</a:t>
            </a:r>
            <a:r>
              <a:rPr lang="es-PE" dirty="0"/>
              <a:t> al archivo Excel bwilt23.3 entregado por el equipo de geología </a:t>
            </a:r>
            <a:r>
              <a:rPr lang="es-PE" dirty="0" err="1"/>
              <a:t>Hudbay</a:t>
            </a:r>
            <a:r>
              <a:rPr lang="es-PE" dirty="0"/>
              <a:t> al equipo de </a:t>
            </a:r>
            <a:r>
              <a:rPr lang="es-PE" dirty="0" err="1"/>
              <a:t>Research</a:t>
            </a:r>
            <a:r>
              <a:rPr lang="es-PE" dirty="0"/>
              <a:t> de </a:t>
            </a:r>
            <a:r>
              <a:rPr lang="es-PE" dirty="0" err="1"/>
              <a:t>Stracon</a:t>
            </a:r>
            <a:r>
              <a:rPr lang="es-PE" dirty="0"/>
              <a:t> </a:t>
            </a:r>
            <a:r>
              <a:rPr lang="es-PE" dirty="0" err="1"/>
              <a:t>Tech</a:t>
            </a:r>
            <a:r>
              <a:rPr lang="es-PE" dirty="0"/>
              <a:t>.</a:t>
            </a:r>
          </a:p>
          <a:p>
            <a:pPr marL="285750" indent="-285750">
              <a:lnSpc>
                <a:spcPct val="200000"/>
              </a:lnSpc>
              <a:buFont typeface="Arial" panose="020B0604020202020204" pitchFamily="34" charset="0"/>
              <a:buChar char="•"/>
            </a:pPr>
            <a:r>
              <a:rPr lang="es-MX" dirty="0"/>
              <a:t>Las métricas y estadísticas mostradas a continuación son las otorgadas por el Modelo GeologyML23, tomando en consideración los limites recomendados por el Ing. Omar Gutiérrez, con el fin de ver el impacto en las métricas de los límites preestablecidos.</a:t>
            </a:r>
          </a:p>
        </p:txBody>
      </p:sp>
    </p:spTree>
    <p:extLst>
      <p:ext uri="{BB962C8B-B14F-4D97-AF65-F5344CB8AC3E}">
        <p14:creationId xmlns:p14="http://schemas.microsoft.com/office/powerpoint/2010/main" val="17464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D5FBDF-E52A-C706-4C29-141EC6320B19}"/>
              </a:ext>
            </a:extLst>
          </p:cNvPr>
          <p:cNvSpPr>
            <a:spLocks noGrp="1"/>
          </p:cNvSpPr>
          <p:nvPr>
            <p:ph type="title"/>
          </p:nvPr>
        </p:nvSpPr>
        <p:spPr/>
        <p:txBody>
          <a:bodyPr/>
          <a:lstStyle/>
          <a:p>
            <a:r>
              <a:rPr lang="es-ES" b="1" dirty="0">
                <a:cs typeface="Arial"/>
              </a:rPr>
              <a:t>Estadísticas</a:t>
            </a:r>
            <a:endParaRPr lang="es-ES" b="1" dirty="0"/>
          </a:p>
        </p:txBody>
      </p:sp>
      <p:sp>
        <p:nvSpPr>
          <p:cNvPr id="3" name="CuadroTexto 2">
            <a:extLst>
              <a:ext uri="{FF2B5EF4-FFF2-40B4-BE49-F238E27FC236}">
                <a16:creationId xmlns:a16="http://schemas.microsoft.com/office/drawing/2014/main" id="{F8B3E25C-5FB2-69BE-6C34-0D5534CE1670}"/>
              </a:ext>
            </a:extLst>
          </p:cNvPr>
          <p:cNvSpPr txBox="1"/>
          <p:nvPr/>
        </p:nvSpPr>
        <p:spPr>
          <a:xfrm>
            <a:off x="596661" y="1139636"/>
            <a:ext cx="3562710" cy="400110"/>
          </a:xfrm>
          <a:prstGeom prst="rect">
            <a:avLst/>
          </a:prstGeom>
          <a:noFill/>
        </p:spPr>
        <p:txBody>
          <a:bodyPr wrap="square" rtlCol="0">
            <a:spAutoFit/>
          </a:bodyPr>
          <a:lstStyle/>
          <a:p>
            <a:r>
              <a:rPr lang="es-MX" sz="2000" b="1" dirty="0"/>
              <a:t>Estadísticas de bwilt23.3</a:t>
            </a:r>
            <a:endParaRPr lang="es-PE" sz="2000" b="1" dirty="0"/>
          </a:p>
        </p:txBody>
      </p:sp>
      <p:sp>
        <p:nvSpPr>
          <p:cNvPr id="4" name="CuadroTexto 3">
            <a:extLst>
              <a:ext uri="{FF2B5EF4-FFF2-40B4-BE49-F238E27FC236}">
                <a16:creationId xmlns:a16="http://schemas.microsoft.com/office/drawing/2014/main" id="{6208CA2A-4E6E-7AFC-214E-6E587BE61B19}"/>
              </a:ext>
            </a:extLst>
          </p:cNvPr>
          <p:cNvSpPr txBox="1"/>
          <p:nvPr/>
        </p:nvSpPr>
        <p:spPr>
          <a:xfrm>
            <a:off x="598097" y="1939856"/>
            <a:ext cx="2286000" cy="1323439"/>
          </a:xfrm>
          <a:prstGeom prst="rect">
            <a:avLst/>
          </a:prstGeom>
          <a:noFill/>
        </p:spPr>
        <p:txBody>
          <a:bodyPr wrap="square" rtlCol="0">
            <a:spAutoFit/>
          </a:bodyPr>
          <a:lstStyle/>
          <a:p>
            <a:pPr marL="342900" indent="-342900">
              <a:buFont typeface="Arial" panose="020B0604020202020204" pitchFamily="34" charset="0"/>
              <a:buChar char="•"/>
            </a:pPr>
            <a:r>
              <a:rPr lang="es-MX" sz="2000" b="1" dirty="0" err="1"/>
              <a:t>std</a:t>
            </a:r>
            <a:r>
              <a:rPr lang="es-MX" sz="2000" b="1" dirty="0"/>
              <a:t> = 1.51</a:t>
            </a:r>
          </a:p>
          <a:p>
            <a:pPr marL="342900" indent="-342900">
              <a:buFont typeface="Arial" panose="020B0604020202020204" pitchFamily="34" charset="0"/>
              <a:buChar char="•"/>
            </a:pPr>
            <a:r>
              <a:rPr lang="es-MX" sz="2000" b="1" dirty="0"/>
              <a:t>mean = 17.25</a:t>
            </a:r>
          </a:p>
          <a:p>
            <a:pPr marL="342900" indent="-342900">
              <a:buFont typeface="Arial" panose="020B0604020202020204" pitchFamily="34" charset="0"/>
              <a:buChar char="•"/>
            </a:pPr>
            <a:r>
              <a:rPr lang="es-MX" sz="2000" b="1" dirty="0"/>
              <a:t>min = 9.10</a:t>
            </a:r>
          </a:p>
          <a:p>
            <a:pPr marL="342900" indent="-342900">
              <a:buFont typeface="Arial" panose="020B0604020202020204" pitchFamily="34" charset="0"/>
              <a:buChar char="•"/>
            </a:pPr>
            <a:r>
              <a:rPr lang="es-MX" sz="2000" b="1" dirty="0" err="1"/>
              <a:t>max</a:t>
            </a:r>
            <a:r>
              <a:rPr lang="es-MX" sz="2000" b="1" dirty="0"/>
              <a:t> = 19.96</a:t>
            </a:r>
            <a:endParaRPr lang="es-PE" sz="2000" b="1" dirty="0"/>
          </a:p>
        </p:txBody>
      </p:sp>
      <p:sp>
        <p:nvSpPr>
          <p:cNvPr id="5" name="CuadroTexto 4">
            <a:extLst>
              <a:ext uri="{FF2B5EF4-FFF2-40B4-BE49-F238E27FC236}">
                <a16:creationId xmlns:a16="http://schemas.microsoft.com/office/drawing/2014/main" id="{059F4926-423B-1C7F-C2B0-68FAE0C4B6D1}"/>
              </a:ext>
            </a:extLst>
          </p:cNvPr>
          <p:cNvSpPr txBox="1"/>
          <p:nvPr/>
        </p:nvSpPr>
        <p:spPr>
          <a:xfrm>
            <a:off x="596661" y="1539746"/>
            <a:ext cx="3562710" cy="400110"/>
          </a:xfrm>
          <a:prstGeom prst="rect">
            <a:avLst/>
          </a:prstGeom>
          <a:noFill/>
        </p:spPr>
        <p:txBody>
          <a:bodyPr wrap="square" rtlCol="0">
            <a:spAutoFit/>
          </a:bodyPr>
          <a:lstStyle/>
          <a:p>
            <a:r>
              <a:rPr lang="es-MX" sz="2000" b="1" dirty="0"/>
              <a:t>BWI</a:t>
            </a:r>
            <a:endParaRPr lang="es-PE" sz="2000" b="1" dirty="0"/>
          </a:p>
        </p:txBody>
      </p:sp>
      <p:pic>
        <p:nvPicPr>
          <p:cNvPr id="10" name="Imagen 9">
            <a:extLst>
              <a:ext uri="{FF2B5EF4-FFF2-40B4-BE49-F238E27FC236}">
                <a16:creationId xmlns:a16="http://schemas.microsoft.com/office/drawing/2014/main" id="{0B1EB8A6-9AE7-ED47-DC40-44FD6EEBDEF1}"/>
              </a:ext>
            </a:extLst>
          </p:cNvPr>
          <p:cNvPicPr>
            <a:picLocks noChangeAspect="1"/>
          </p:cNvPicPr>
          <p:nvPr/>
        </p:nvPicPr>
        <p:blipFill>
          <a:blip r:embed="rId2"/>
          <a:stretch>
            <a:fillRect/>
          </a:stretch>
        </p:blipFill>
        <p:spPr>
          <a:xfrm>
            <a:off x="276376" y="3263295"/>
            <a:ext cx="4444817" cy="3431218"/>
          </a:xfrm>
          <a:prstGeom prst="rect">
            <a:avLst/>
          </a:prstGeom>
        </p:spPr>
      </p:pic>
      <p:sp>
        <p:nvSpPr>
          <p:cNvPr id="6" name="CuadroTexto 5">
            <a:extLst>
              <a:ext uri="{FF2B5EF4-FFF2-40B4-BE49-F238E27FC236}">
                <a16:creationId xmlns:a16="http://schemas.microsoft.com/office/drawing/2014/main" id="{03EC3A98-B498-441E-28DE-3613BA80C283}"/>
              </a:ext>
            </a:extLst>
          </p:cNvPr>
          <p:cNvSpPr txBox="1"/>
          <p:nvPr/>
        </p:nvSpPr>
        <p:spPr>
          <a:xfrm>
            <a:off x="5107557" y="1139636"/>
            <a:ext cx="4297394" cy="400110"/>
          </a:xfrm>
          <a:prstGeom prst="rect">
            <a:avLst/>
          </a:prstGeom>
          <a:noFill/>
        </p:spPr>
        <p:txBody>
          <a:bodyPr wrap="square" rtlCol="0">
            <a:spAutoFit/>
          </a:bodyPr>
          <a:lstStyle/>
          <a:p>
            <a:r>
              <a:rPr lang="es-MX" sz="2000" b="1" dirty="0"/>
              <a:t>Estadísticas de GeologyML23</a:t>
            </a:r>
            <a:endParaRPr lang="es-PE" sz="2000" b="1" dirty="0"/>
          </a:p>
        </p:txBody>
      </p:sp>
      <p:sp>
        <p:nvSpPr>
          <p:cNvPr id="7" name="CuadroTexto 6">
            <a:extLst>
              <a:ext uri="{FF2B5EF4-FFF2-40B4-BE49-F238E27FC236}">
                <a16:creationId xmlns:a16="http://schemas.microsoft.com/office/drawing/2014/main" id="{D28A8A02-6E36-08BF-9D2C-5A723A95F146}"/>
              </a:ext>
            </a:extLst>
          </p:cNvPr>
          <p:cNvSpPr txBox="1"/>
          <p:nvPr/>
        </p:nvSpPr>
        <p:spPr>
          <a:xfrm>
            <a:off x="5107171" y="1862216"/>
            <a:ext cx="2286000" cy="1323439"/>
          </a:xfrm>
          <a:prstGeom prst="rect">
            <a:avLst/>
          </a:prstGeom>
          <a:noFill/>
        </p:spPr>
        <p:txBody>
          <a:bodyPr wrap="square" rtlCol="0">
            <a:spAutoFit/>
          </a:bodyPr>
          <a:lstStyle/>
          <a:p>
            <a:pPr marL="342900" indent="-342900">
              <a:buFont typeface="Arial" panose="020B0604020202020204" pitchFamily="34" charset="0"/>
              <a:buChar char="•"/>
            </a:pPr>
            <a:r>
              <a:rPr lang="es-MX" sz="2000" b="1" dirty="0" err="1"/>
              <a:t>std</a:t>
            </a:r>
            <a:r>
              <a:rPr lang="es-MX" sz="2000" b="1" dirty="0"/>
              <a:t> = 1.15</a:t>
            </a:r>
          </a:p>
          <a:p>
            <a:pPr marL="342900" indent="-342900">
              <a:buFont typeface="Arial" panose="020B0604020202020204" pitchFamily="34" charset="0"/>
              <a:buChar char="•"/>
            </a:pPr>
            <a:r>
              <a:rPr lang="es-MX" sz="2000" b="1" dirty="0"/>
              <a:t>mean = 17.56</a:t>
            </a:r>
          </a:p>
          <a:p>
            <a:pPr marL="342900" indent="-342900">
              <a:buFont typeface="Arial" panose="020B0604020202020204" pitchFamily="34" charset="0"/>
              <a:buChar char="•"/>
            </a:pPr>
            <a:r>
              <a:rPr lang="es-MX" sz="2000" b="1" dirty="0"/>
              <a:t>min = 11.20</a:t>
            </a:r>
          </a:p>
          <a:p>
            <a:pPr marL="342900" indent="-342900">
              <a:buFont typeface="Arial" panose="020B0604020202020204" pitchFamily="34" charset="0"/>
              <a:buChar char="•"/>
            </a:pPr>
            <a:r>
              <a:rPr lang="es-MX" sz="2000" b="1" dirty="0" err="1"/>
              <a:t>max</a:t>
            </a:r>
            <a:r>
              <a:rPr lang="es-MX" sz="2000" b="1" dirty="0"/>
              <a:t> = 19.27</a:t>
            </a:r>
            <a:endParaRPr lang="es-PE" sz="2000" b="1" dirty="0"/>
          </a:p>
        </p:txBody>
      </p:sp>
      <p:sp>
        <p:nvSpPr>
          <p:cNvPr id="8" name="CuadroTexto 7">
            <a:extLst>
              <a:ext uri="{FF2B5EF4-FFF2-40B4-BE49-F238E27FC236}">
                <a16:creationId xmlns:a16="http://schemas.microsoft.com/office/drawing/2014/main" id="{FEBDB68B-3A98-B268-7DB4-7DA45424CBE6}"/>
              </a:ext>
            </a:extLst>
          </p:cNvPr>
          <p:cNvSpPr txBox="1"/>
          <p:nvPr/>
        </p:nvSpPr>
        <p:spPr>
          <a:xfrm>
            <a:off x="5107171" y="1449524"/>
            <a:ext cx="3562710" cy="400110"/>
          </a:xfrm>
          <a:prstGeom prst="rect">
            <a:avLst/>
          </a:prstGeom>
          <a:noFill/>
        </p:spPr>
        <p:txBody>
          <a:bodyPr wrap="square" rtlCol="0">
            <a:spAutoFit/>
          </a:bodyPr>
          <a:lstStyle/>
          <a:p>
            <a:r>
              <a:rPr lang="es-MX" sz="2000" b="1" dirty="0"/>
              <a:t>BWI</a:t>
            </a:r>
            <a:endParaRPr lang="es-PE" sz="2000" b="1" dirty="0"/>
          </a:p>
        </p:txBody>
      </p:sp>
      <p:pic>
        <p:nvPicPr>
          <p:cNvPr id="11" name="Imagen 10">
            <a:extLst>
              <a:ext uri="{FF2B5EF4-FFF2-40B4-BE49-F238E27FC236}">
                <a16:creationId xmlns:a16="http://schemas.microsoft.com/office/drawing/2014/main" id="{F4C76061-E025-C35B-BCC8-2E80D4959929}"/>
              </a:ext>
            </a:extLst>
          </p:cNvPr>
          <p:cNvPicPr>
            <a:picLocks noChangeAspect="1"/>
          </p:cNvPicPr>
          <p:nvPr/>
        </p:nvPicPr>
        <p:blipFill>
          <a:blip r:embed="rId3"/>
          <a:stretch>
            <a:fillRect/>
          </a:stretch>
        </p:blipFill>
        <p:spPr>
          <a:xfrm>
            <a:off x="5107171" y="3294591"/>
            <a:ext cx="4444816" cy="3368626"/>
          </a:xfrm>
          <a:prstGeom prst="rect">
            <a:avLst/>
          </a:prstGeom>
        </p:spPr>
      </p:pic>
      <p:sp>
        <p:nvSpPr>
          <p:cNvPr id="12" name="CuadroTexto 11">
            <a:extLst>
              <a:ext uri="{FF2B5EF4-FFF2-40B4-BE49-F238E27FC236}">
                <a16:creationId xmlns:a16="http://schemas.microsoft.com/office/drawing/2014/main" id="{CFB071EC-777A-0AF3-3EB4-A31D30B44764}"/>
              </a:ext>
            </a:extLst>
          </p:cNvPr>
          <p:cNvSpPr txBox="1"/>
          <p:nvPr/>
        </p:nvSpPr>
        <p:spPr>
          <a:xfrm>
            <a:off x="9551987" y="4778849"/>
            <a:ext cx="2286000" cy="400110"/>
          </a:xfrm>
          <a:prstGeom prst="rect">
            <a:avLst/>
          </a:prstGeom>
          <a:noFill/>
        </p:spPr>
        <p:txBody>
          <a:bodyPr wrap="square" rtlCol="0">
            <a:spAutoFit/>
          </a:bodyPr>
          <a:lstStyle/>
          <a:p>
            <a:pPr algn="ctr"/>
            <a:r>
              <a:rPr lang="es-MX" sz="2000" b="1" dirty="0">
                <a:solidFill>
                  <a:srgbClr val="FF0000"/>
                </a:solidFill>
              </a:rPr>
              <a:t>Error = 1.79%</a:t>
            </a:r>
            <a:endParaRPr lang="es-PE" sz="2000" b="1" dirty="0">
              <a:solidFill>
                <a:srgbClr val="FF0000"/>
              </a:solidFill>
            </a:endParaRPr>
          </a:p>
        </p:txBody>
      </p:sp>
    </p:spTree>
    <p:extLst>
      <p:ext uri="{BB962C8B-B14F-4D97-AF65-F5344CB8AC3E}">
        <p14:creationId xmlns:p14="http://schemas.microsoft.com/office/powerpoint/2010/main" val="852587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D5FBDF-E52A-C706-4C29-141EC6320B19}"/>
              </a:ext>
            </a:extLst>
          </p:cNvPr>
          <p:cNvSpPr>
            <a:spLocks noGrp="1"/>
          </p:cNvSpPr>
          <p:nvPr>
            <p:ph type="title"/>
          </p:nvPr>
        </p:nvSpPr>
        <p:spPr/>
        <p:txBody>
          <a:bodyPr/>
          <a:lstStyle/>
          <a:p>
            <a:r>
              <a:rPr lang="es-ES" b="1" dirty="0">
                <a:cs typeface="Arial"/>
              </a:rPr>
              <a:t>Estadísticas </a:t>
            </a:r>
            <a:endParaRPr lang="es-ES" b="1" dirty="0"/>
          </a:p>
        </p:txBody>
      </p:sp>
      <p:sp>
        <p:nvSpPr>
          <p:cNvPr id="3" name="CuadroTexto 2">
            <a:extLst>
              <a:ext uri="{FF2B5EF4-FFF2-40B4-BE49-F238E27FC236}">
                <a16:creationId xmlns:a16="http://schemas.microsoft.com/office/drawing/2014/main" id="{F992463A-9ACF-D3BD-F59A-BD3F0473D3CC}"/>
              </a:ext>
            </a:extLst>
          </p:cNvPr>
          <p:cNvSpPr txBox="1"/>
          <p:nvPr/>
        </p:nvSpPr>
        <p:spPr>
          <a:xfrm>
            <a:off x="324321" y="2105561"/>
            <a:ext cx="2286000" cy="1323439"/>
          </a:xfrm>
          <a:prstGeom prst="rect">
            <a:avLst/>
          </a:prstGeom>
          <a:noFill/>
        </p:spPr>
        <p:txBody>
          <a:bodyPr wrap="square" rtlCol="0">
            <a:spAutoFit/>
          </a:bodyPr>
          <a:lstStyle/>
          <a:p>
            <a:pPr marL="342900" indent="-342900">
              <a:buFont typeface="Arial" panose="020B0604020202020204" pitchFamily="34" charset="0"/>
              <a:buChar char="•"/>
            </a:pPr>
            <a:r>
              <a:rPr lang="es-MX" sz="2000" b="1" dirty="0" err="1"/>
              <a:t>std</a:t>
            </a:r>
            <a:r>
              <a:rPr lang="es-MX" sz="2000" b="1" dirty="0"/>
              <a:t> = 27.8</a:t>
            </a:r>
          </a:p>
          <a:p>
            <a:pPr marL="342900" indent="-342900">
              <a:buFont typeface="Arial" panose="020B0604020202020204" pitchFamily="34" charset="0"/>
              <a:buChar char="•"/>
            </a:pPr>
            <a:r>
              <a:rPr lang="es-MX" sz="2000" b="1" dirty="0"/>
              <a:t>mean = 127.89</a:t>
            </a:r>
          </a:p>
          <a:p>
            <a:pPr marL="342900" indent="-342900">
              <a:buFont typeface="Arial" panose="020B0604020202020204" pitchFamily="34" charset="0"/>
              <a:buChar char="•"/>
            </a:pPr>
            <a:r>
              <a:rPr lang="es-MX" sz="2000" b="1" dirty="0"/>
              <a:t>min = 29.92</a:t>
            </a:r>
          </a:p>
          <a:p>
            <a:pPr marL="342900" indent="-342900">
              <a:buFont typeface="Arial" panose="020B0604020202020204" pitchFamily="34" charset="0"/>
              <a:buChar char="•"/>
            </a:pPr>
            <a:r>
              <a:rPr lang="es-MX" sz="2000" b="1" dirty="0" err="1"/>
              <a:t>max</a:t>
            </a:r>
            <a:r>
              <a:rPr lang="es-MX" sz="2000" b="1" dirty="0"/>
              <a:t> = 183.13</a:t>
            </a:r>
            <a:endParaRPr lang="es-PE" sz="2000" b="1" dirty="0"/>
          </a:p>
        </p:txBody>
      </p:sp>
      <p:sp>
        <p:nvSpPr>
          <p:cNvPr id="5" name="CuadroTexto 4">
            <a:extLst>
              <a:ext uri="{FF2B5EF4-FFF2-40B4-BE49-F238E27FC236}">
                <a16:creationId xmlns:a16="http://schemas.microsoft.com/office/drawing/2014/main" id="{C2954377-EC3E-91A7-0B84-85BEBD005DD2}"/>
              </a:ext>
            </a:extLst>
          </p:cNvPr>
          <p:cNvSpPr txBox="1"/>
          <p:nvPr/>
        </p:nvSpPr>
        <p:spPr>
          <a:xfrm>
            <a:off x="324321" y="1682699"/>
            <a:ext cx="3562710" cy="400110"/>
          </a:xfrm>
          <a:prstGeom prst="rect">
            <a:avLst/>
          </a:prstGeom>
          <a:noFill/>
        </p:spPr>
        <p:txBody>
          <a:bodyPr wrap="square" rtlCol="0">
            <a:spAutoFit/>
          </a:bodyPr>
          <a:lstStyle/>
          <a:p>
            <a:r>
              <a:rPr lang="es-MX" sz="2000" b="1" dirty="0"/>
              <a:t>SPI</a:t>
            </a:r>
            <a:endParaRPr lang="es-PE" sz="2000" b="1" dirty="0"/>
          </a:p>
        </p:txBody>
      </p:sp>
      <p:sp>
        <p:nvSpPr>
          <p:cNvPr id="7" name="CuadroTexto 6">
            <a:extLst>
              <a:ext uri="{FF2B5EF4-FFF2-40B4-BE49-F238E27FC236}">
                <a16:creationId xmlns:a16="http://schemas.microsoft.com/office/drawing/2014/main" id="{30AC8D5A-5A62-D261-DE71-214B2A5DF446}"/>
              </a:ext>
            </a:extLst>
          </p:cNvPr>
          <p:cNvSpPr txBox="1"/>
          <p:nvPr/>
        </p:nvSpPr>
        <p:spPr>
          <a:xfrm>
            <a:off x="324321" y="1282589"/>
            <a:ext cx="3562710" cy="400110"/>
          </a:xfrm>
          <a:prstGeom prst="rect">
            <a:avLst/>
          </a:prstGeom>
          <a:noFill/>
        </p:spPr>
        <p:txBody>
          <a:bodyPr wrap="square" rtlCol="0">
            <a:spAutoFit/>
          </a:bodyPr>
          <a:lstStyle/>
          <a:p>
            <a:r>
              <a:rPr lang="es-MX" sz="2000" b="1" dirty="0"/>
              <a:t>Estadísticas de bwilt23.3</a:t>
            </a:r>
            <a:endParaRPr lang="es-PE" sz="2000" b="1" dirty="0"/>
          </a:p>
        </p:txBody>
      </p:sp>
      <p:pic>
        <p:nvPicPr>
          <p:cNvPr id="12" name="Imagen 11">
            <a:extLst>
              <a:ext uri="{FF2B5EF4-FFF2-40B4-BE49-F238E27FC236}">
                <a16:creationId xmlns:a16="http://schemas.microsoft.com/office/drawing/2014/main" id="{77B95343-B844-4342-1462-0B247C2580A1}"/>
              </a:ext>
            </a:extLst>
          </p:cNvPr>
          <p:cNvPicPr>
            <a:picLocks noChangeAspect="1"/>
          </p:cNvPicPr>
          <p:nvPr/>
        </p:nvPicPr>
        <p:blipFill>
          <a:blip r:embed="rId2"/>
          <a:stretch>
            <a:fillRect/>
          </a:stretch>
        </p:blipFill>
        <p:spPr>
          <a:xfrm>
            <a:off x="324321" y="3429000"/>
            <a:ext cx="4214738" cy="3303834"/>
          </a:xfrm>
          <a:prstGeom prst="rect">
            <a:avLst/>
          </a:prstGeom>
        </p:spPr>
      </p:pic>
      <p:sp>
        <p:nvSpPr>
          <p:cNvPr id="4" name="CuadroTexto 3">
            <a:extLst>
              <a:ext uri="{FF2B5EF4-FFF2-40B4-BE49-F238E27FC236}">
                <a16:creationId xmlns:a16="http://schemas.microsoft.com/office/drawing/2014/main" id="{6AF7DC39-9354-DEAC-03CB-61C58753DE1F}"/>
              </a:ext>
            </a:extLst>
          </p:cNvPr>
          <p:cNvSpPr txBox="1"/>
          <p:nvPr/>
        </p:nvSpPr>
        <p:spPr>
          <a:xfrm>
            <a:off x="4769068" y="2181855"/>
            <a:ext cx="2286000" cy="1323439"/>
          </a:xfrm>
          <a:prstGeom prst="rect">
            <a:avLst/>
          </a:prstGeom>
          <a:noFill/>
        </p:spPr>
        <p:txBody>
          <a:bodyPr wrap="square" rtlCol="0">
            <a:spAutoFit/>
          </a:bodyPr>
          <a:lstStyle/>
          <a:p>
            <a:pPr marL="342900" indent="-342900">
              <a:buFont typeface="Arial" panose="020B0604020202020204" pitchFamily="34" charset="0"/>
              <a:buChar char="•"/>
            </a:pPr>
            <a:r>
              <a:rPr lang="es-MX" sz="2000" b="1" dirty="0" err="1"/>
              <a:t>std</a:t>
            </a:r>
            <a:r>
              <a:rPr lang="es-MX" sz="2000" b="1" dirty="0"/>
              <a:t> = 19.2</a:t>
            </a:r>
          </a:p>
          <a:p>
            <a:pPr marL="342900" indent="-342900">
              <a:buFont typeface="Arial" panose="020B0604020202020204" pitchFamily="34" charset="0"/>
              <a:buChar char="•"/>
            </a:pPr>
            <a:r>
              <a:rPr lang="es-MX" sz="2000" b="1" dirty="0"/>
              <a:t>mean = 131.81</a:t>
            </a:r>
          </a:p>
          <a:p>
            <a:pPr marL="342900" indent="-342900">
              <a:buFont typeface="Arial" panose="020B0604020202020204" pitchFamily="34" charset="0"/>
              <a:buChar char="•"/>
            </a:pPr>
            <a:r>
              <a:rPr lang="es-MX" sz="2000" b="1" dirty="0"/>
              <a:t>min = 46.42</a:t>
            </a:r>
          </a:p>
          <a:p>
            <a:pPr marL="342900" indent="-342900">
              <a:buFont typeface="Arial" panose="020B0604020202020204" pitchFamily="34" charset="0"/>
              <a:buChar char="•"/>
            </a:pPr>
            <a:r>
              <a:rPr lang="es-MX" sz="2000" b="1" dirty="0" err="1"/>
              <a:t>max</a:t>
            </a:r>
            <a:r>
              <a:rPr lang="es-MX" sz="2000" b="1" dirty="0"/>
              <a:t> = 181.92</a:t>
            </a:r>
            <a:endParaRPr lang="es-PE" sz="2000" b="1" dirty="0"/>
          </a:p>
        </p:txBody>
      </p:sp>
      <p:sp>
        <p:nvSpPr>
          <p:cNvPr id="6" name="CuadroTexto 5">
            <a:extLst>
              <a:ext uri="{FF2B5EF4-FFF2-40B4-BE49-F238E27FC236}">
                <a16:creationId xmlns:a16="http://schemas.microsoft.com/office/drawing/2014/main" id="{376E20B1-7D3F-9EA0-7027-B7F9B8F7A85C}"/>
              </a:ext>
            </a:extLst>
          </p:cNvPr>
          <p:cNvSpPr txBox="1"/>
          <p:nvPr/>
        </p:nvSpPr>
        <p:spPr>
          <a:xfrm>
            <a:off x="4742261" y="1705451"/>
            <a:ext cx="3562710" cy="400110"/>
          </a:xfrm>
          <a:prstGeom prst="rect">
            <a:avLst/>
          </a:prstGeom>
          <a:noFill/>
        </p:spPr>
        <p:txBody>
          <a:bodyPr wrap="square" rtlCol="0">
            <a:spAutoFit/>
          </a:bodyPr>
          <a:lstStyle/>
          <a:p>
            <a:r>
              <a:rPr lang="es-MX" sz="2000" b="1" dirty="0"/>
              <a:t>SPI</a:t>
            </a:r>
            <a:endParaRPr lang="es-PE" sz="2000" b="1" dirty="0"/>
          </a:p>
        </p:txBody>
      </p:sp>
      <p:sp>
        <p:nvSpPr>
          <p:cNvPr id="8" name="CuadroTexto 7">
            <a:extLst>
              <a:ext uri="{FF2B5EF4-FFF2-40B4-BE49-F238E27FC236}">
                <a16:creationId xmlns:a16="http://schemas.microsoft.com/office/drawing/2014/main" id="{65BC6C44-2575-1AC8-64FD-5619C0313D30}"/>
              </a:ext>
            </a:extLst>
          </p:cNvPr>
          <p:cNvSpPr txBox="1"/>
          <p:nvPr/>
        </p:nvSpPr>
        <p:spPr>
          <a:xfrm>
            <a:off x="4775299" y="1267194"/>
            <a:ext cx="4208506" cy="400110"/>
          </a:xfrm>
          <a:prstGeom prst="rect">
            <a:avLst/>
          </a:prstGeom>
          <a:noFill/>
        </p:spPr>
        <p:txBody>
          <a:bodyPr wrap="square" rtlCol="0">
            <a:spAutoFit/>
          </a:bodyPr>
          <a:lstStyle/>
          <a:p>
            <a:r>
              <a:rPr lang="es-MX" sz="2000" b="1" dirty="0"/>
              <a:t>Estadísticas de GeologyML23</a:t>
            </a:r>
            <a:endParaRPr lang="es-PE" sz="2000" b="1" dirty="0"/>
          </a:p>
        </p:txBody>
      </p:sp>
      <p:pic>
        <p:nvPicPr>
          <p:cNvPr id="10" name="Imagen 9">
            <a:extLst>
              <a:ext uri="{FF2B5EF4-FFF2-40B4-BE49-F238E27FC236}">
                <a16:creationId xmlns:a16="http://schemas.microsoft.com/office/drawing/2014/main" id="{64A7D789-9D73-E82A-8851-D1D4CF2DC3B8}"/>
              </a:ext>
            </a:extLst>
          </p:cNvPr>
          <p:cNvPicPr>
            <a:picLocks noChangeAspect="1"/>
          </p:cNvPicPr>
          <p:nvPr/>
        </p:nvPicPr>
        <p:blipFill>
          <a:blip r:embed="rId3"/>
          <a:stretch>
            <a:fillRect/>
          </a:stretch>
        </p:blipFill>
        <p:spPr>
          <a:xfrm>
            <a:off x="4769068" y="3429000"/>
            <a:ext cx="4214737" cy="3288720"/>
          </a:xfrm>
          <a:prstGeom prst="rect">
            <a:avLst/>
          </a:prstGeom>
        </p:spPr>
      </p:pic>
      <p:sp>
        <p:nvSpPr>
          <p:cNvPr id="11" name="CuadroTexto 10">
            <a:extLst>
              <a:ext uri="{FF2B5EF4-FFF2-40B4-BE49-F238E27FC236}">
                <a16:creationId xmlns:a16="http://schemas.microsoft.com/office/drawing/2014/main" id="{4CDFA13A-134B-EFAC-4118-AB5BAA568F1D}"/>
              </a:ext>
            </a:extLst>
          </p:cNvPr>
          <p:cNvSpPr txBox="1"/>
          <p:nvPr/>
        </p:nvSpPr>
        <p:spPr>
          <a:xfrm>
            <a:off x="9344953" y="4873305"/>
            <a:ext cx="2286000" cy="400110"/>
          </a:xfrm>
          <a:prstGeom prst="rect">
            <a:avLst/>
          </a:prstGeom>
          <a:noFill/>
        </p:spPr>
        <p:txBody>
          <a:bodyPr wrap="square" rtlCol="0">
            <a:spAutoFit/>
          </a:bodyPr>
          <a:lstStyle/>
          <a:p>
            <a:pPr algn="ctr"/>
            <a:r>
              <a:rPr lang="es-MX" sz="2000" b="1" dirty="0">
                <a:solidFill>
                  <a:srgbClr val="FF0000"/>
                </a:solidFill>
              </a:rPr>
              <a:t>Error = 3.06%</a:t>
            </a:r>
            <a:endParaRPr lang="es-PE" sz="2000" b="1" dirty="0">
              <a:solidFill>
                <a:srgbClr val="FF0000"/>
              </a:solidFill>
            </a:endParaRPr>
          </a:p>
        </p:txBody>
      </p:sp>
    </p:spTree>
    <p:extLst>
      <p:ext uri="{BB962C8B-B14F-4D97-AF65-F5344CB8AC3E}">
        <p14:creationId xmlns:p14="http://schemas.microsoft.com/office/powerpoint/2010/main" val="3494978868"/>
      </p:ext>
    </p:extLst>
  </p:cSld>
  <p:clrMapOvr>
    <a:masterClrMapping/>
  </p:clrMapOvr>
</p:sld>
</file>

<file path=ppt/theme/theme1.xml><?xml version="1.0" encoding="utf-8"?>
<a:theme xmlns:a="http://schemas.openxmlformats.org/drawingml/2006/main" name="Tema de Office">
  <a:themeElements>
    <a:clrScheme name="StraconTech">
      <a:dk1>
        <a:srgbClr val="000000"/>
      </a:dk1>
      <a:lt1>
        <a:srgbClr val="FFFFFF"/>
      </a:lt1>
      <a:dk2>
        <a:srgbClr val="DA363D"/>
      </a:dk2>
      <a:lt2>
        <a:srgbClr val="E7E6E6"/>
      </a:lt2>
      <a:accent1>
        <a:srgbClr val="152848"/>
      </a:accent1>
      <a:accent2>
        <a:srgbClr val="FD1E05"/>
      </a:accent2>
      <a:accent3>
        <a:srgbClr val="1C3794"/>
      </a:accent3>
      <a:accent4>
        <a:srgbClr val="152848"/>
      </a:accent4>
      <a:accent5>
        <a:srgbClr val="4595DB"/>
      </a:accent5>
      <a:accent6>
        <a:srgbClr val="DA363D"/>
      </a:accent6>
      <a:hlink>
        <a:srgbClr val="152848"/>
      </a:hlink>
      <a:folHlink>
        <a:srgbClr val="FD1E0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252CF317EEF844BB5FB90F26C269611" ma:contentTypeVersion="15" ma:contentTypeDescription="Crear nuevo documento." ma:contentTypeScope="" ma:versionID="ca5d58f902e0bcc761fc1779d7961464">
  <xsd:schema xmlns:xsd="http://www.w3.org/2001/XMLSchema" xmlns:xs="http://www.w3.org/2001/XMLSchema" xmlns:p="http://schemas.microsoft.com/office/2006/metadata/properties" xmlns:ns1="http://schemas.microsoft.com/sharepoint/v3" xmlns:ns2="46d0320e-5f6e-4d42-9f2e-84d7edd19252" xmlns:ns3="1cf76789-9884-496e-8af4-adcbaf9d512d" targetNamespace="http://schemas.microsoft.com/office/2006/metadata/properties" ma:root="true" ma:fieldsID="a7d676fa91386f7f995c7b4d7b54392c" ns1:_="" ns2:_="" ns3:_="">
    <xsd:import namespace="http://schemas.microsoft.com/sharepoint/v3"/>
    <xsd:import namespace="46d0320e-5f6e-4d42-9f2e-84d7edd19252"/>
    <xsd:import namespace="1cf76789-9884-496e-8af4-adcbaf9d512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MediaServiceLocation"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Propiedades de la Directiva de cumplimiento unificado" ma:hidden="true" ma:internalName="_ip_UnifiedCompliancePolicyProperties">
      <xsd:simpleType>
        <xsd:restriction base="dms:Note"/>
      </xsd:simpleType>
    </xsd:element>
    <xsd:element name="_ip_UnifiedCompliancePolicyUIAction" ma:index="22" nillable="true" ma:displayName="Acción de IU de la Directiva de cumplimiento unificado"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6d0320e-5f6e-4d42-9f2e-84d7edd192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Etiquetas de imagen" ma:readOnly="false" ma:fieldId="{5cf76f15-5ced-4ddc-b409-7134ff3c332f}" ma:taxonomyMulti="true" ma:sspId="0df7c23f-01c0-4f97-936c-2940abd43bd0"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cf76789-9884-496e-8af4-adcbaf9d512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9e22a763-6cfc-481f-af72-31ed183bacf4}" ma:internalName="TaxCatchAll" ma:showField="CatchAllData" ma:web="1cf76789-9884-496e-8af4-adcbaf9d512d">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46d0320e-5f6e-4d42-9f2e-84d7edd19252">
      <Terms xmlns="http://schemas.microsoft.com/office/infopath/2007/PartnerControls"/>
    </lcf76f155ced4ddcb4097134ff3c332f>
    <TaxCatchAll xmlns="1cf76789-9884-496e-8af4-adcbaf9d512d" xsi:nil="true"/>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21872D-8DDD-4856-9405-2C7712D90A77}">
  <ds:schemaRefs>
    <ds:schemaRef ds:uri="1cf76789-9884-496e-8af4-adcbaf9d512d"/>
    <ds:schemaRef ds:uri="46d0320e-5f6e-4d42-9f2e-84d7edd1925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3FDD34D-06F1-4263-B6FB-0798BAD9A619}">
  <ds:schemaRefs>
    <ds:schemaRef ds:uri="1cf76789-9884-496e-8af4-adcbaf9d512d"/>
    <ds:schemaRef ds:uri="46d0320e-5f6e-4d42-9f2e-84d7edd1925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8768B20-82ED-47FA-98FD-C2A350943A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3494</TotalTime>
  <Words>341</Words>
  <Application>Microsoft Office PowerPoint</Application>
  <PresentationFormat>Panorámica</PresentationFormat>
  <Paragraphs>67</Paragraphs>
  <Slides>7</Slides>
  <Notes>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Arial</vt:lpstr>
      <vt:lpstr>Calibri</vt:lpstr>
      <vt:lpstr>Tema de Office</vt:lpstr>
      <vt:lpstr>Estadísticas y Resultados.  STRACON TECH 4 Industry Revolution  NOV 2023  MICHAEL CUETO</vt:lpstr>
      <vt:lpstr>Resultados</vt:lpstr>
      <vt:lpstr>Estadísticas</vt:lpstr>
      <vt:lpstr>Estadísticas </vt:lpstr>
      <vt:lpstr>Resultados</vt:lpstr>
      <vt:lpstr>Estadísticas</vt:lpstr>
      <vt:lpstr>Estadísticas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Preliminar:  Compañía Minera Doña Inés de Collahuasi  2022 Account Planning - STRACON Tech</dc:title>
  <dc:creator>Cristian Medina Herrera</dc:creator>
  <cp:lastModifiedBy>Freddy Rojas Hidalgo</cp:lastModifiedBy>
  <cp:revision>18</cp:revision>
  <dcterms:created xsi:type="dcterms:W3CDTF">2022-04-08T12:06:03Z</dcterms:created>
  <dcterms:modified xsi:type="dcterms:W3CDTF">2024-01-12T23:19:47Z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0x010100C252CF317EEF844BB5FB90F26C269611</vt:lpwstr>
  </property>
</Properties>
</file>