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4053" r:id="rId5"/>
    <p:sldId id="4109" r:id="rId6"/>
    <p:sldId id="4108" r:id="rId7"/>
    <p:sldId id="4110" r:id="rId8"/>
    <p:sldId id="4111" r:id="rId9"/>
    <p:sldId id="4113" r:id="rId10"/>
    <p:sldId id="4112" r:id="rId11"/>
    <p:sldId id="4114" r:id="rId12"/>
  </p:sldIdLst>
  <p:sldSz cx="12192000" cy="6858000"/>
  <p:notesSz cx="6808788" cy="994092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1F0C324-9988-4E76-B8AC-7FC33E6A2939}">
          <p14:sldIdLst>
            <p14:sldId id="4053"/>
            <p14:sldId id="4109"/>
            <p14:sldId id="4108"/>
            <p14:sldId id="4110"/>
            <p14:sldId id="4111"/>
            <p14:sldId id="4113"/>
            <p14:sldId id="4112"/>
            <p14:sldId id="41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0874B2B-ABEB-1ABB-BA5D-0D6675A279A2}" name="Steve Dixon" initials="SD" userId="S::steve.dixon@stracon.com::872c0093-402b-4335-895e-686015d327a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A4F"/>
    <a:srgbClr val="15284B"/>
    <a:srgbClr val="92D050"/>
    <a:srgbClr val="00B050"/>
    <a:srgbClr val="8FBFE9"/>
    <a:srgbClr val="0F284D"/>
    <a:srgbClr val="F0F0F0"/>
    <a:srgbClr val="4595DB"/>
    <a:srgbClr val="152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F4AB227-81C3-460B-A439-4AA74576B6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E592CF-13E5-4322-A741-4EC0E81E8E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CDFB3-D385-45D1-9FB6-5DEA5FA0C6FE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08D51B-BB78-48FF-ABC8-67E3B1232D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158FA1-28BA-49FC-906C-DEEB7001A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136D6-BB2A-49A0-8CDB-64DC4677BC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1438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C8398-A9F7-4CE2-900C-78B070332CEB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C6C77-04E7-4DA4-A121-DDFD4EA1F2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585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C6C77-04E7-4DA4-A121-DDFD4EA1F2C9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355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F950164-32A8-47AA-BB9B-9087703FD1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89" t="481" r="389" b="48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3FAC0B-4898-9041-B2AA-EB8AC28B8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48662"/>
            <a:ext cx="79629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1C1D-EDD6-2740-A270-05B612B66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308575"/>
            <a:ext cx="7962900" cy="49237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3D880-0AC9-9B48-BDA7-E6A5A088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260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F28A98-F1F1-114A-A921-719DAA7DFDBD}" type="datetimeFigureOut">
              <a:rPr lang="es-PE" smtClean="0"/>
              <a:pPr/>
              <a:t>5/01/2024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D9BB6D-B294-7C4E-AB27-22B227D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778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00586-2B23-1349-A765-511BA447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E1CB4A-2B9B-0B43-A7D5-1F42D5C45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82BC4F-6E8F-3A46-943E-A25160F90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1870B4-7CCF-5943-80EE-980AC8C20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BBB572-6ABB-4D4B-8256-BC41B98BE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F64B29-9D24-9345-882D-EE5878C2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E37BA5-4A90-9842-81E8-F6489358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839AF6-E8AB-C447-B660-62B0B000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861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BB0E8C-EEB9-4A4A-B5D5-F164B3A0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AAAC5E-14CE-304C-B579-5B660C32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0C104F-7A94-1A44-913A-9A336C68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386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solidFill>
          <a:srgbClr val="162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BB0E8C-EEB9-4A4A-B5D5-F164B3A0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AAAC5E-14CE-304C-B579-5B660C32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0C104F-7A94-1A44-913A-9A336C68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DB409F-E6B8-ABDF-4386-F741E7D5AE0E}"/>
              </a:ext>
            </a:extLst>
          </p:cNvPr>
          <p:cNvSpPr/>
          <p:nvPr userDrawn="1"/>
        </p:nvSpPr>
        <p:spPr>
          <a:xfrm>
            <a:off x="9780104" y="308113"/>
            <a:ext cx="2166731" cy="1192696"/>
          </a:xfrm>
          <a:prstGeom prst="rect">
            <a:avLst/>
          </a:prstGeom>
          <a:solidFill>
            <a:srgbClr val="162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62BBDE-6CC3-CF1B-0675-071BF0AB18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531" y="250721"/>
            <a:ext cx="1653896" cy="7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4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C673-F757-AE42-8C7B-19361D68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23485-6AD6-C343-B2E8-D00FF8E0B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3E7002-AC9E-7B49-B031-538022BFD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25F09A-AB21-9849-8E2C-5D4DEB5E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DA4A45-6BC7-BA41-A942-99024D17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B99003-84C4-ED4A-9934-5C4431AA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18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128F0-8D9E-D74A-A206-1045ADB9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BBAA98-9092-EC48-B45F-9D7EB322C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B38835-828A-EB45-88B3-DC3047B2A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F49B86-9E03-964B-99AD-CABACEC2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DC4E2A-383F-2342-8C59-5BBA9DE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88229-DAD7-814B-B3F0-B206DC6F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83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54EE4-B7F9-644E-8D87-5A41F269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AEE40E-DEB6-7C4F-BC85-4CCE48A16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694020-3EFF-7C40-AB31-E99D091D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E88BED-BC4F-D442-B39C-6FABEFDD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2E2F2-5FD9-4A44-9D4D-5FCAF631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1147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10A7C-3075-D149-ADE8-B367F37B4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07D956-22D5-3C40-A5EC-AE70DD491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D30BB-959E-5E4F-8E57-77908280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AE145-228F-3B4D-B513-9A31894D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853D6-A330-434D-A597-FA31BD5A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21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202E7-A7BE-DF4B-A1A1-355F28AA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44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s-PE"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09A680-D65C-4C47-8782-F070F084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C46459-301A-8842-BB02-04B05A71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15D7FC-2C14-AA43-B47B-06274780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E615715-04DF-B240-A4A4-88C35EA1D0A1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orma libre 6">
            <a:extLst>
              <a:ext uri="{FF2B5EF4-FFF2-40B4-BE49-F238E27FC236}">
                <a16:creationId xmlns:a16="http://schemas.microsoft.com/office/drawing/2014/main" id="{7F16C361-CC74-8747-8916-41699BAD7D4E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87A9FDC-AA20-5E1E-72D9-D4701D19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31"/>
            <a:ext cx="10515600" cy="187326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435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4FEB5-8999-C64E-8D30-E5F4AC75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9835" cy="3744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DC92D-97F6-E145-852B-D5FE8D91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04310-D01A-5845-8CDA-2BB36DF8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60760-CD91-6545-9ECC-10ACBB2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B300A-2754-464F-91DA-7BCB3AF0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CCB964C-7567-0240-9652-C97CB5762683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rma libre 8">
            <a:extLst>
              <a:ext uri="{FF2B5EF4-FFF2-40B4-BE49-F238E27FC236}">
                <a16:creationId xmlns:a16="http://schemas.microsoft.com/office/drawing/2014/main" id="{4BFE4C61-C072-A54E-B6A7-9871EF68F961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37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FB25E1F-01A9-4F5D-B58A-2D4834276FE6}"/>
              </a:ext>
            </a:extLst>
          </p:cNvPr>
          <p:cNvSpPr/>
          <p:nvPr userDrawn="1"/>
        </p:nvSpPr>
        <p:spPr>
          <a:xfrm>
            <a:off x="0" y="0"/>
            <a:ext cx="11353800" cy="6858000"/>
          </a:xfrm>
          <a:prstGeom prst="rect">
            <a:avLst/>
          </a:prstGeom>
          <a:gradFill>
            <a:gsLst>
              <a:gs pos="43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44FEB5-8999-C64E-8D30-E5F4AC75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9835" cy="3744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DC92D-97F6-E145-852B-D5FE8D91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04310-D01A-5845-8CDA-2BB36DF8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60760-CD91-6545-9ECC-10ACBB2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B300A-2754-464F-91DA-7BCB3AF0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CCB964C-7567-0240-9652-C97CB5762683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rma libre 8">
            <a:extLst>
              <a:ext uri="{FF2B5EF4-FFF2-40B4-BE49-F238E27FC236}">
                <a16:creationId xmlns:a16="http://schemas.microsoft.com/office/drawing/2014/main" id="{4BFE4C61-C072-A54E-B6A7-9871EF68F961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234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itulos 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4FEB5-8999-C64E-8D30-E5F4AC75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9835" cy="3698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DC92D-97F6-E145-852B-D5FE8D91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04310-D01A-5845-8CDA-2BB36DF8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60760-CD91-6545-9ECC-10ACBB2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B300A-2754-464F-91DA-7BCB3AF0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CCB964C-7567-0240-9652-C97CB5762683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rma libre 8">
            <a:extLst>
              <a:ext uri="{FF2B5EF4-FFF2-40B4-BE49-F238E27FC236}">
                <a16:creationId xmlns:a16="http://schemas.microsoft.com/office/drawing/2014/main" id="{4BFE4C61-C072-A54E-B6A7-9871EF68F961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36B9BC15-61AE-064F-96EE-5F1630848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26669"/>
            <a:ext cx="8120063" cy="29686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643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202E7-A7BE-DF4B-A1A1-355F28AA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44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s-PE"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09A680-D65C-4C47-8782-F070F084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C46459-301A-8842-BB02-04B05A71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15D7FC-2C14-AA43-B47B-06274780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E615715-04DF-B240-A4A4-88C35EA1D0A1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orma libre 6">
            <a:extLst>
              <a:ext uri="{FF2B5EF4-FFF2-40B4-BE49-F238E27FC236}">
                <a16:creationId xmlns:a16="http://schemas.microsoft.com/office/drawing/2014/main" id="{7F16C361-CC74-8747-8916-41699BAD7D4E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626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202E7-A7BE-DF4B-A1A1-355F28AA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44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s-PE"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09A680-D65C-4C47-8782-F070F084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C46459-301A-8842-BB02-04B05A71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15D7FC-2C14-AA43-B47B-06274780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E615715-04DF-B240-A4A4-88C35EA1D0A1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orma libre 6">
            <a:extLst>
              <a:ext uri="{FF2B5EF4-FFF2-40B4-BE49-F238E27FC236}">
                <a16:creationId xmlns:a16="http://schemas.microsoft.com/office/drawing/2014/main" id="{7F16C361-CC74-8747-8916-41699BAD7D4E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887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D9ED68C5-33B4-4275-B4B9-C9734E9209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89" t="481" r="389" b="48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EFC641-9C07-934C-9C80-EA048661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4" y="1709738"/>
            <a:ext cx="10309225" cy="2626519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561F3-C1BB-7149-A81B-31607FB86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4EA291-8655-B340-ACE3-450CD026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CD3904-EDED-C444-8EEC-2102D830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19BCD-E865-A748-AB9E-D962F17F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751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F9C63-2E57-034A-843C-6A1229F8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95685B-3007-AF48-A67A-B443443C3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4F5DED-B214-F947-A885-1A4FA2720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EF807-5A49-D040-9473-A86C1B13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43D9B9-4EE2-5944-BF49-1A7C39D6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7E93E8-13D3-6B4B-9EF6-163BFD4F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266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3727EA-CA50-324B-AEC8-159E9AEA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F3A59E-0177-4A4C-9C40-FD757938C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12013-1C83-924F-8568-C8EDD554B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8A98-F1F1-114A-A921-719DAA7DFDBD}" type="datetimeFigureOut">
              <a:rPr lang="es-PE" smtClean="0"/>
              <a:t>5/01/2024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74167-59A2-8D43-BDFE-5FEE833A4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A92B4-A57B-F04A-85BA-EC1D90110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6CF34C-D6C1-F74E-8DB7-63FA4251A3B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344426" y="350837"/>
            <a:ext cx="16256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3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61" r:id="rId4"/>
    <p:sldLayoutId id="2147483660" r:id="rId5"/>
    <p:sldLayoutId id="2147483663" r:id="rId6"/>
    <p:sldLayoutId id="2147483662" r:id="rId7"/>
    <p:sldLayoutId id="2147483651" r:id="rId8"/>
    <p:sldLayoutId id="2147483652" r:id="rId9"/>
    <p:sldLayoutId id="2147483653" r:id="rId10"/>
    <p:sldLayoutId id="2147483655" r:id="rId11"/>
    <p:sldLayoutId id="2147483664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4BEA3-445B-5745-B6DE-930498A6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432" y="1641875"/>
            <a:ext cx="11642568" cy="4675229"/>
          </a:xfrm>
        </p:spPr>
        <p:txBody>
          <a:bodyPr>
            <a:normAutofit/>
          </a:bodyPr>
          <a:lstStyle/>
          <a:p>
            <a:pPr>
              <a:spcAft>
                <a:spcPts val="7200"/>
              </a:spcAft>
            </a:pPr>
            <a:r>
              <a:rPr lang="en-US" sz="4900" b="1" dirty="0" err="1"/>
              <a:t>Análisis</a:t>
            </a:r>
            <a:r>
              <a:rPr lang="en-US" sz="4900" b="1" dirty="0"/>
              <a:t> </a:t>
            </a:r>
            <a:r>
              <a:rPr lang="en-US" sz="4900" b="1" dirty="0" err="1"/>
              <a:t>Exploratorio</a:t>
            </a:r>
            <a:r>
              <a:rPr lang="en-US" sz="4900" b="1" dirty="0"/>
              <a:t> de </a:t>
            </a:r>
            <a:r>
              <a:rPr lang="en-US" sz="4900" b="1" dirty="0" err="1"/>
              <a:t>Datos</a:t>
            </a:r>
            <a:r>
              <a:rPr lang="en-US" sz="4900" b="1" dirty="0"/>
              <a:t>.</a:t>
            </a:r>
            <a:br>
              <a:rPr lang="en-US" sz="6000" dirty="0"/>
            </a:br>
            <a:br>
              <a:rPr lang="en-US" sz="6000" b="1" dirty="0"/>
            </a:br>
            <a:r>
              <a:rPr lang="en-US" sz="2700" b="1" dirty="0"/>
              <a:t>STRACON TECH</a:t>
            </a:r>
            <a:br>
              <a:rPr lang="en-US" sz="2700" b="1" dirty="0"/>
            </a:br>
            <a:r>
              <a:rPr lang="en-US" sz="2700" b="1" dirty="0"/>
              <a:t>4 I</a:t>
            </a:r>
            <a:r>
              <a:rPr lang="en-US" sz="2700" dirty="0"/>
              <a:t>ndustry</a:t>
            </a:r>
            <a:r>
              <a:rPr lang="en-US" sz="2700" b="1" dirty="0"/>
              <a:t> R</a:t>
            </a:r>
            <a:r>
              <a:rPr lang="en-US" sz="2700" dirty="0"/>
              <a:t>evolution</a:t>
            </a:r>
            <a:br>
              <a:rPr lang="en-US" sz="2700" dirty="0"/>
            </a:br>
            <a:br>
              <a:rPr lang="en-US" sz="2700" dirty="0"/>
            </a:br>
            <a:r>
              <a:rPr lang="en-US" sz="2000" dirty="0"/>
              <a:t>NOV 2023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MICHAEL CUETO</a:t>
            </a:r>
            <a:endParaRPr lang="es-PE" sz="4800" dirty="0"/>
          </a:p>
        </p:txBody>
      </p:sp>
    </p:spTree>
    <p:extLst>
      <p:ext uri="{BB962C8B-B14F-4D97-AF65-F5344CB8AC3E}">
        <p14:creationId xmlns:p14="http://schemas.microsoft.com/office/powerpoint/2010/main" val="303386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Correlaciones</a:t>
            </a:r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E58405-4CDC-F7E5-EB2F-7EDBF650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86" y="1017915"/>
            <a:ext cx="6826220" cy="558129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BDFAFCA-9D00-3D25-D62B-1D33F46FD74E}"/>
              </a:ext>
            </a:extLst>
          </p:cNvPr>
          <p:cNvSpPr/>
          <p:nvPr/>
        </p:nvSpPr>
        <p:spPr>
          <a:xfrm>
            <a:off x="7341079" y="1017915"/>
            <a:ext cx="1069676" cy="5581291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CA62BD1-19B3-F9FB-A2AF-E9CA19582FF6}"/>
              </a:ext>
            </a:extLst>
          </p:cNvPr>
          <p:cNvSpPr/>
          <p:nvPr/>
        </p:nvSpPr>
        <p:spPr>
          <a:xfrm>
            <a:off x="7341079" y="3632200"/>
            <a:ext cx="1069676" cy="601133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9EF894-3B94-6445-4EB4-E0F848780E70}"/>
              </a:ext>
            </a:extLst>
          </p:cNvPr>
          <p:cNvSpPr/>
          <p:nvPr/>
        </p:nvSpPr>
        <p:spPr>
          <a:xfrm>
            <a:off x="7341079" y="4511722"/>
            <a:ext cx="1069676" cy="601133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7F5A750-E222-F506-F649-25517793CF74}"/>
              </a:ext>
            </a:extLst>
          </p:cNvPr>
          <p:cNvSpPr/>
          <p:nvPr/>
        </p:nvSpPr>
        <p:spPr>
          <a:xfrm>
            <a:off x="7341079" y="2752678"/>
            <a:ext cx="1069676" cy="601133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58F9E3E-222E-2359-9250-4FDD062E86F1}"/>
              </a:ext>
            </a:extLst>
          </p:cNvPr>
          <p:cNvSpPr txBox="1"/>
          <p:nvPr/>
        </p:nvSpPr>
        <p:spPr>
          <a:xfrm>
            <a:off x="313268" y="2893536"/>
            <a:ext cx="1998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variables que más correlación tienen con BWI y SPI son Al%, Fe% y </a:t>
            </a:r>
            <a:r>
              <a:rPr lang="es-MX" b="1" dirty="0" err="1"/>
              <a:t>Na</a:t>
            </a:r>
            <a:r>
              <a:rPr lang="es-MX" b="1" dirty="0"/>
              <a:t>%.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85356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EDA – Data de Entrenamiento(Laboratorio)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EC932-B00F-2659-3B7F-C6936FDE53E3}"/>
              </a:ext>
            </a:extLst>
          </p:cNvPr>
          <p:cNvSpPr txBox="1"/>
          <p:nvPr/>
        </p:nvSpPr>
        <p:spPr>
          <a:xfrm>
            <a:off x="974449" y="1484199"/>
            <a:ext cx="4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%N</a:t>
            </a:r>
            <a:r>
              <a:rPr lang="es-PE" b="1" dirty="0"/>
              <a:t>a - SPI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34513-B8FD-57C2-66C8-8537ABDF53B6}"/>
              </a:ext>
            </a:extLst>
          </p:cNvPr>
          <p:cNvSpPr txBox="1"/>
          <p:nvPr/>
        </p:nvSpPr>
        <p:spPr>
          <a:xfrm>
            <a:off x="6664283" y="1484199"/>
            <a:ext cx="485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%</a:t>
            </a:r>
            <a:r>
              <a:rPr lang="es-PE" b="1" dirty="0" err="1"/>
              <a:t>Na</a:t>
            </a:r>
            <a:r>
              <a:rPr lang="es-PE" b="1" dirty="0"/>
              <a:t> - BWI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3D4210-9464-F46B-135F-C56F2D69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2" y="1815680"/>
            <a:ext cx="5476875" cy="42100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F8BF790-748E-2AF7-2DB1-300580529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35" y="1839492"/>
            <a:ext cx="5514975" cy="416242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91FBC5BF-E36F-A624-EC77-04F6B40647D1}"/>
              </a:ext>
            </a:extLst>
          </p:cNvPr>
          <p:cNvSpPr/>
          <p:nvPr/>
        </p:nvSpPr>
        <p:spPr>
          <a:xfrm>
            <a:off x="1337095" y="3132666"/>
            <a:ext cx="629728" cy="231060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55955F5-021A-85D4-F9C7-87D9F185C205}"/>
              </a:ext>
            </a:extLst>
          </p:cNvPr>
          <p:cNvSpPr/>
          <p:nvPr/>
        </p:nvSpPr>
        <p:spPr>
          <a:xfrm>
            <a:off x="1966823" y="2068044"/>
            <a:ext cx="3778369" cy="243709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AB72229-60D7-6380-94FD-01A640BDF38C}"/>
              </a:ext>
            </a:extLst>
          </p:cNvPr>
          <p:cNvSpPr/>
          <p:nvPr/>
        </p:nvSpPr>
        <p:spPr>
          <a:xfrm>
            <a:off x="7128834" y="2872596"/>
            <a:ext cx="629728" cy="257067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A53FDC8-2C4C-7B63-DA54-B1B84538C00C}"/>
              </a:ext>
            </a:extLst>
          </p:cNvPr>
          <p:cNvSpPr/>
          <p:nvPr/>
        </p:nvSpPr>
        <p:spPr>
          <a:xfrm>
            <a:off x="7758562" y="2068044"/>
            <a:ext cx="3778369" cy="2343089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19D0DE-3B02-9C15-3D56-31719BF763BE}"/>
              </a:ext>
            </a:extLst>
          </p:cNvPr>
          <p:cNvSpPr txBox="1"/>
          <p:nvPr/>
        </p:nvSpPr>
        <p:spPr>
          <a:xfrm>
            <a:off x="2386641" y="6115882"/>
            <a:ext cx="74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i="1" dirty="0"/>
              <a:t>Se puede hacer una segmentación a partir del %</a:t>
            </a:r>
            <a:r>
              <a:rPr lang="es-MX" b="1" i="1" dirty="0" err="1"/>
              <a:t>Na</a:t>
            </a:r>
            <a:r>
              <a:rPr lang="es-MX" b="1" i="1" dirty="0"/>
              <a:t> para valores menores iguales a 0.5%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11718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3047079-B996-39DA-D561-F9B86BCF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58" y="1650948"/>
            <a:ext cx="5476875" cy="4162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F12BD5B-F0D5-3D44-F2DF-6040B1482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449" y="1665768"/>
            <a:ext cx="5391150" cy="41624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EDA – bwilt23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EC932-B00F-2659-3B7F-C6936FDE53E3}"/>
              </a:ext>
            </a:extLst>
          </p:cNvPr>
          <p:cNvSpPr txBox="1"/>
          <p:nvPr/>
        </p:nvSpPr>
        <p:spPr>
          <a:xfrm>
            <a:off x="917275" y="1299533"/>
            <a:ext cx="4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%N</a:t>
            </a:r>
            <a:r>
              <a:rPr lang="es-PE" b="1" dirty="0"/>
              <a:t>a - SPI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34513-B8FD-57C2-66C8-8537ABDF53B6}"/>
              </a:ext>
            </a:extLst>
          </p:cNvPr>
          <p:cNvSpPr txBox="1"/>
          <p:nvPr/>
        </p:nvSpPr>
        <p:spPr>
          <a:xfrm>
            <a:off x="6550685" y="1296436"/>
            <a:ext cx="485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%</a:t>
            </a:r>
            <a:r>
              <a:rPr lang="es-PE" b="1" dirty="0" err="1"/>
              <a:t>Na</a:t>
            </a:r>
            <a:r>
              <a:rPr lang="es-PE" b="1" dirty="0"/>
              <a:t> - BWI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AB72229-60D7-6380-94FD-01A640BDF38C}"/>
              </a:ext>
            </a:extLst>
          </p:cNvPr>
          <p:cNvSpPr/>
          <p:nvPr/>
        </p:nvSpPr>
        <p:spPr>
          <a:xfrm>
            <a:off x="7147811" y="2339816"/>
            <a:ext cx="472189" cy="286723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A53FDC8-2C4C-7B63-DA54-B1B84538C00C}"/>
              </a:ext>
            </a:extLst>
          </p:cNvPr>
          <p:cNvSpPr/>
          <p:nvPr/>
        </p:nvSpPr>
        <p:spPr>
          <a:xfrm>
            <a:off x="7620001" y="1911712"/>
            <a:ext cx="3454400" cy="2355487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19D0DE-3B02-9C15-3D56-31719BF763BE}"/>
              </a:ext>
            </a:extLst>
          </p:cNvPr>
          <p:cNvSpPr txBox="1"/>
          <p:nvPr/>
        </p:nvSpPr>
        <p:spPr>
          <a:xfrm>
            <a:off x="2386641" y="6064385"/>
            <a:ext cx="741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i="1" dirty="0"/>
              <a:t>Se respeta la segmentación establecida en %</a:t>
            </a:r>
            <a:r>
              <a:rPr lang="es-MX" b="1" i="1" dirty="0" err="1"/>
              <a:t>Na</a:t>
            </a:r>
            <a:r>
              <a:rPr lang="es-MX" b="1" i="1" dirty="0"/>
              <a:t> en 0.5%</a:t>
            </a:r>
            <a:endParaRPr lang="es-PE" b="1" i="1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84C234F-CBC6-8697-3857-8C652646072C}"/>
              </a:ext>
            </a:extLst>
          </p:cNvPr>
          <p:cNvSpPr/>
          <p:nvPr/>
        </p:nvSpPr>
        <p:spPr>
          <a:xfrm>
            <a:off x="1416648" y="2777066"/>
            <a:ext cx="530685" cy="24299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AEAC7AA-28A3-61EF-738F-D6A11B83C4CB}"/>
              </a:ext>
            </a:extLst>
          </p:cNvPr>
          <p:cNvSpPr/>
          <p:nvPr/>
        </p:nvSpPr>
        <p:spPr>
          <a:xfrm>
            <a:off x="1947332" y="1847728"/>
            <a:ext cx="3335867" cy="263960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40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EDA – ANEXO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EC932-B00F-2659-3B7F-C6936FDE53E3}"/>
              </a:ext>
            </a:extLst>
          </p:cNvPr>
          <p:cNvSpPr txBox="1"/>
          <p:nvPr/>
        </p:nvSpPr>
        <p:spPr>
          <a:xfrm>
            <a:off x="1189974" y="1445132"/>
            <a:ext cx="4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%Fe</a:t>
            </a:r>
            <a:r>
              <a:rPr lang="es-PE" b="1" dirty="0"/>
              <a:t> - SPI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34513-B8FD-57C2-66C8-8537ABDF53B6}"/>
              </a:ext>
            </a:extLst>
          </p:cNvPr>
          <p:cNvSpPr txBox="1"/>
          <p:nvPr/>
        </p:nvSpPr>
        <p:spPr>
          <a:xfrm>
            <a:off x="6630996" y="1494922"/>
            <a:ext cx="485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%Fe - BWI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C10B02-648A-6179-2AEF-01325B725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75" y="1864254"/>
            <a:ext cx="5388626" cy="4162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A8A888-58C3-86DF-81C1-EE3CADFFC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896" y="1816629"/>
            <a:ext cx="5476875" cy="42100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3881E7D-0BE9-880C-6F70-C309783B2993}"/>
              </a:ext>
            </a:extLst>
          </p:cNvPr>
          <p:cNvSpPr txBox="1"/>
          <p:nvPr/>
        </p:nvSpPr>
        <p:spPr>
          <a:xfrm>
            <a:off x="3992562" y="1026010"/>
            <a:ext cx="46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Data de Entrenamiento (Laboratorio)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9202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EDA – ANEXO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EC932-B00F-2659-3B7F-C6936FDE53E3}"/>
              </a:ext>
            </a:extLst>
          </p:cNvPr>
          <p:cNvSpPr txBox="1"/>
          <p:nvPr/>
        </p:nvSpPr>
        <p:spPr>
          <a:xfrm>
            <a:off x="1153572" y="1553059"/>
            <a:ext cx="4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%Fe</a:t>
            </a:r>
            <a:r>
              <a:rPr lang="es-PE" b="1" dirty="0"/>
              <a:t> - SPI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34513-B8FD-57C2-66C8-8537ABDF53B6}"/>
              </a:ext>
            </a:extLst>
          </p:cNvPr>
          <p:cNvSpPr txBox="1"/>
          <p:nvPr/>
        </p:nvSpPr>
        <p:spPr>
          <a:xfrm>
            <a:off x="6630995" y="1553059"/>
            <a:ext cx="485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%Fe - BWI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57B21B-7447-2734-7530-08750248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757" y="1923520"/>
            <a:ext cx="5391150" cy="4162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4C4FA4-A156-6B58-04C4-9D19D0BD4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74" y="1923520"/>
            <a:ext cx="5476875" cy="41624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1185ED6-FBB8-831E-76E5-6E43ABC0B912}"/>
              </a:ext>
            </a:extLst>
          </p:cNvPr>
          <p:cNvSpPr txBox="1"/>
          <p:nvPr/>
        </p:nvSpPr>
        <p:spPr>
          <a:xfrm>
            <a:off x="4257937" y="1183163"/>
            <a:ext cx="421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Data de bwilt23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75817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EDA – ANEXO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EC932-B00F-2659-3B7F-C6936FDE53E3}"/>
              </a:ext>
            </a:extLst>
          </p:cNvPr>
          <p:cNvSpPr txBox="1"/>
          <p:nvPr/>
        </p:nvSpPr>
        <p:spPr>
          <a:xfrm>
            <a:off x="838200" y="1481102"/>
            <a:ext cx="4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%Al</a:t>
            </a:r>
            <a:r>
              <a:rPr lang="es-PE" b="1" dirty="0"/>
              <a:t> - SPI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34513-B8FD-57C2-66C8-8537ABDF53B6}"/>
              </a:ext>
            </a:extLst>
          </p:cNvPr>
          <p:cNvSpPr txBox="1"/>
          <p:nvPr/>
        </p:nvSpPr>
        <p:spPr>
          <a:xfrm>
            <a:off x="6834195" y="1481102"/>
            <a:ext cx="485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%Al - BWI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2602DA-DE40-9A40-51D4-E4495B83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41" y="1831974"/>
            <a:ext cx="5495925" cy="42100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3BF891E-CDC1-8FF9-4024-9CE9946DE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21" y="1855787"/>
            <a:ext cx="5534025" cy="41624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32E3DFD-5B93-7D9E-39B4-EC5C93CAD066}"/>
              </a:ext>
            </a:extLst>
          </p:cNvPr>
          <p:cNvSpPr txBox="1"/>
          <p:nvPr/>
        </p:nvSpPr>
        <p:spPr>
          <a:xfrm>
            <a:off x="4233068" y="1275300"/>
            <a:ext cx="427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Data de Entrenamiento (Laboratorio)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5442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EDA – ANEXO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EC932-B00F-2659-3B7F-C6936FDE53E3}"/>
              </a:ext>
            </a:extLst>
          </p:cNvPr>
          <p:cNvSpPr txBox="1"/>
          <p:nvPr/>
        </p:nvSpPr>
        <p:spPr>
          <a:xfrm>
            <a:off x="944441" y="1503387"/>
            <a:ext cx="4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%Al</a:t>
            </a:r>
            <a:r>
              <a:rPr lang="es-PE" b="1" dirty="0"/>
              <a:t> - SPI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34513-B8FD-57C2-66C8-8537ABDF53B6}"/>
              </a:ext>
            </a:extLst>
          </p:cNvPr>
          <p:cNvSpPr txBox="1"/>
          <p:nvPr/>
        </p:nvSpPr>
        <p:spPr>
          <a:xfrm>
            <a:off x="6628058" y="1528584"/>
            <a:ext cx="485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%Al - BWI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BF1ED8-527E-912E-A0DC-428E90800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07" y="1872720"/>
            <a:ext cx="5476875" cy="4162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EEF2C82-88B0-F928-6936-3E2F44B1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820" y="1872719"/>
            <a:ext cx="5391150" cy="41624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E3C447A-65BA-60C1-233A-72D4BDAE32C2}"/>
              </a:ext>
            </a:extLst>
          </p:cNvPr>
          <p:cNvSpPr txBox="1"/>
          <p:nvPr/>
        </p:nvSpPr>
        <p:spPr>
          <a:xfrm>
            <a:off x="3990181" y="1134055"/>
            <a:ext cx="421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Data de bwilt23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022530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StraconTech">
      <a:dk1>
        <a:srgbClr val="000000"/>
      </a:dk1>
      <a:lt1>
        <a:srgbClr val="FFFFFF"/>
      </a:lt1>
      <a:dk2>
        <a:srgbClr val="DA363D"/>
      </a:dk2>
      <a:lt2>
        <a:srgbClr val="E7E6E6"/>
      </a:lt2>
      <a:accent1>
        <a:srgbClr val="152848"/>
      </a:accent1>
      <a:accent2>
        <a:srgbClr val="FD1E05"/>
      </a:accent2>
      <a:accent3>
        <a:srgbClr val="1C3794"/>
      </a:accent3>
      <a:accent4>
        <a:srgbClr val="152848"/>
      </a:accent4>
      <a:accent5>
        <a:srgbClr val="4595DB"/>
      </a:accent5>
      <a:accent6>
        <a:srgbClr val="DA363D"/>
      </a:accent6>
      <a:hlink>
        <a:srgbClr val="152848"/>
      </a:hlink>
      <a:folHlink>
        <a:srgbClr val="FD1E0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d0320e-5f6e-4d42-9f2e-84d7edd19252">
      <Terms xmlns="http://schemas.microsoft.com/office/infopath/2007/PartnerControls"/>
    </lcf76f155ced4ddcb4097134ff3c332f>
    <TaxCatchAll xmlns="1cf76789-9884-496e-8af4-adcbaf9d512d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52CF317EEF844BB5FB90F26C269611" ma:contentTypeVersion="15" ma:contentTypeDescription="Crear nuevo documento." ma:contentTypeScope="" ma:versionID="ca5d58f902e0bcc761fc1779d7961464">
  <xsd:schema xmlns:xsd="http://www.w3.org/2001/XMLSchema" xmlns:xs="http://www.w3.org/2001/XMLSchema" xmlns:p="http://schemas.microsoft.com/office/2006/metadata/properties" xmlns:ns1="http://schemas.microsoft.com/sharepoint/v3" xmlns:ns2="46d0320e-5f6e-4d42-9f2e-84d7edd19252" xmlns:ns3="1cf76789-9884-496e-8af4-adcbaf9d512d" targetNamespace="http://schemas.microsoft.com/office/2006/metadata/properties" ma:root="true" ma:fieldsID="a7d676fa91386f7f995c7b4d7b54392c" ns1:_="" ns2:_="" ns3:_="">
    <xsd:import namespace="http://schemas.microsoft.com/sharepoint/v3"/>
    <xsd:import namespace="46d0320e-5f6e-4d42-9f2e-84d7edd19252"/>
    <xsd:import namespace="1cf76789-9884-496e-8af4-adcbaf9d51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d0320e-5f6e-4d42-9f2e-84d7edd192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0df7c23f-01c0-4f97-936c-2940abd43b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76789-9884-496e-8af4-adcbaf9d512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e22a763-6cfc-481f-af72-31ed183bacf4}" ma:internalName="TaxCatchAll" ma:showField="CatchAllData" ma:web="1cf76789-9884-496e-8af4-adcbaf9d51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768B20-82ED-47FA-98FD-C2A350943A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FDD34D-06F1-4263-B6FB-0798BAD9A619}">
  <ds:schemaRefs>
    <ds:schemaRef ds:uri="1cf76789-9884-496e-8af4-adcbaf9d512d"/>
    <ds:schemaRef ds:uri="46d0320e-5f6e-4d42-9f2e-84d7edd192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421872D-8DDD-4856-9405-2C7712D90A77}">
  <ds:schemaRefs>
    <ds:schemaRef ds:uri="1cf76789-9884-496e-8af4-adcbaf9d512d"/>
    <ds:schemaRef ds:uri="46d0320e-5f6e-4d42-9f2e-84d7edd192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160</Words>
  <Application>Microsoft Office PowerPoint</Application>
  <PresentationFormat>Panorámica</PresentationFormat>
  <Paragraphs>28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Análisis Exploratorio de Datos.  STRACON TECH 4 Industry Revolution  NOV 2023  MICHAEL CUETO</vt:lpstr>
      <vt:lpstr>Correlaciones</vt:lpstr>
      <vt:lpstr>EDA – Data de Entrenamiento(Laboratorio)</vt:lpstr>
      <vt:lpstr>EDA – bwilt23</vt:lpstr>
      <vt:lpstr>EDA – ANEXO</vt:lpstr>
      <vt:lpstr>EDA – ANEXO</vt:lpstr>
      <vt:lpstr>EDA – ANEXO</vt:lpstr>
      <vt:lpstr>EDA – 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Preliminar:  Compañía Minera Doña Inés de Collahuasi  2022 Account Planning - STRACON Tech</dc:title>
  <dc:creator>Cristian Medina Herrera</dc:creator>
  <cp:lastModifiedBy>Freddy Rojas Hidalgo</cp:lastModifiedBy>
  <cp:revision>15</cp:revision>
  <dcterms:created xsi:type="dcterms:W3CDTF">2022-04-08T12:06:03Z</dcterms:created>
  <dcterms:modified xsi:type="dcterms:W3CDTF">2024-01-05T19:53:32Z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0x010100C252CF317EEF844BB5FB90F26C269611</vt:lpwstr>
  </property>
</Properties>
</file>