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73" r:id="rId10"/>
    <p:sldId id="280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Czurda" initials="MC" lastIdx="1" clrIdx="0">
    <p:extLst>
      <p:ext uri="{19B8F6BF-5375-455C-9EA6-DF929625EA0E}">
        <p15:presenceInfo xmlns:p15="http://schemas.microsoft.com/office/powerpoint/2012/main" userId="S-1-5-21-656055065-3396452528-816208521-11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2999" autoAdjust="0"/>
  </p:normalViewPr>
  <p:slideViewPr>
    <p:cSldViewPr snapToGrid="0">
      <p:cViewPr>
        <p:scale>
          <a:sx n="66" d="100"/>
          <a:sy n="66" d="100"/>
        </p:scale>
        <p:origin x="13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96A9D-1BAE-4DE1-99E7-06106351FFB2}" type="datetimeFigureOut">
              <a:rPr lang="de-AT" smtClean="0"/>
              <a:t>30.01.2019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19866-7D04-4679-A9CF-4CECA34B22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466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9866-7D04-4679-A9CF-4CECA34B22E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40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9866-7D04-4679-A9CF-4CECA34B22E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296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9866-7D04-4679-A9CF-4CECA34B22E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1629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9866-7D04-4679-A9CF-4CECA34B22E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7116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9866-7D04-4679-A9CF-4CECA34B22E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844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9866-7D04-4679-A9CF-4CECA34B22E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9476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9866-7D04-4679-A9CF-4CECA34B22E0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188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Unit Tests in R</a:t>
            </a:r>
            <a:br>
              <a:rPr lang="de-AT" dirty="0" smtClean="0"/>
            </a:br>
            <a:r>
              <a:rPr lang="de-AT" dirty="0" err="1" smtClean="0"/>
              <a:t>Package:testthat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Michael Czurda - </a:t>
            </a:r>
            <a:r>
              <a:rPr lang="de-AT" dirty="0"/>
              <a:t>1810277031</a:t>
            </a:r>
          </a:p>
        </p:txBody>
      </p:sp>
    </p:spTree>
    <p:extLst>
      <p:ext uri="{BB962C8B-B14F-4D97-AF65-F5344CB8AC3E}">
        <p14:creationId xmlns:p14="http://schemas.microsoft.com/office/powerpoint/2010/main" val="21186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Ausblick </a:t>
            </a:r>
            <a:r>
              <a:rPr lang="de-AT" dirty="0" err="1" smtClean="0"/>
              <a:t>RTest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RTest</a:t>
            </a:r>
            <a:r>
              <a:rPr lang="en-US" dirty="0"/>
              <a:t> </a:t>
            </a:r>
            <a:r>
              <a:rPr lang="en-US" dirty="0" err="1"/>
              <a:t>ermöglicht</a:t>
            </a:r>
            <a:r>
              <a:rPr lang="en-US" dirty="0"/>
              <a:t> die </a:t>
            </a:r>
            <a:r>
              <a:rPr lang="en-US" dirty="0" err="1"/>
              <a:t>Generierung</a:t>
            </a:r>
            <a:r>
              <a:rPr lang="en-US" dirty="0"/>
              <a:t> von </a:t>
            </a:r>
            <a:r>
              <a:rPr lang="en-US" dirty="0" err="1"/>
              <a:t>Testfällen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xml-Format und die </a:t>
            </a:r>
            <a:r>
              <a:rPr lang="en-US" dirty="0" err="1"/>
              <a:t>Darstellung</a:t>
            </a:r>
            <a:r>
              <a:rPr lang="en-US" dirty="0"/>
              <a:t> der </a:t>
            </a:r>
            <a:r>
              <a:rPr lang="en-US" dirty="0" err="1"/>
              <a:t>Ergebnisse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smtClean="0"/>
              <a:t>Browser</a:t>
            </a:r>
          </a:p>
          <a:p>
            <a:pPr marL="0" indent="0">
              <a:buNone/>
            </a:pPr>
            <a:endParaRPr lang="de-AT" dirty="0" smtClean="0"/>
          </a:p>
        </p:txBody>
      </p:sp>
      <p:pic>
        <p:nvPicPr>
          <p:cNvPr id="6" name="Picture" descr="Beispiel R Test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106934" y="2413132"/>
            <a:ext cx="6039092" cy="33517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76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Vielen Dank für Ihre Aufmerksamkeit!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624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	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Vorstellung Unit Tests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Aufbau von Testfällen in </a:t>
            </a:r>
            <a:r>
              <a:rPr lang="de-AT" dirty="0" err="1" smtClean="0"/>
              <a:t>testthat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Vorführung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Ausblick </a:t>
            </a:r>
            <a:r>
              <a:rPr lang="de-AT" dirty="0" err="1" smtClean="0"/>
              <a:t>RTest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20192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Unit Tests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Testen von Softwarekomponenten ist essentiell in der Entwicklung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Schnelle Rückmeldung durch regelmäßige Ausführung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Konzentration auf das Wesentliche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Hohe Testabdeckung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Die Verwendung des Codes ist durch die Tests direkt dokumentiert, bei konsequentem Vorgehen und Verwendung können einige Dokumentationen entfallen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2606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Funktionen von </a:t>
            </a:r>
            <a:r>
              <a:rPr lang="de-AT" dirty="0" err="1" smtClean="0"/>
              <a:t>testthat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Aufbau der Testfälle liefern auch eine nachvollziehbare Beschreibung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Ermöglicht das Abfangen von Fehlern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Ausführung mittels Command Line und im Skript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Integration in den bestehenden Workflow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Visuelle Darstellung der einzelnen Testschritte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22997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Teststruktur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Hierarchische Struktur bestehend aus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err="1" smtClean="0"/>
              <a:t>Expectations</a:t>
            </a:r>
            <a:endParaRPr lang="de-AT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err="1" smtClean="0"/>
              <a:t>Context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Expectations</a:t>
            </a:r>
            <a:r>
              <a:rPr lang="de-AT" dirty="0" smtClean="0"/>
              <a:t> beschreiben das erwartete Ergebnis einer Berechnung . Sind die korrekten Werte und Klassen gegeben?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Tests </a:t>
            </a:r>
            <a:r>
              <a:rPr lang="de-AT" dirty="0"/>
              <a:t>gruppieren mehrere “</a:t>
            </a:r>
            <a:r>
              <a:rPr lang="de-AT" dirty="0" err="1"/>
              <a:t>Expectations</a:t>
            </a:r>
            <a:r>
              <a:rPr lang="de-AT" dirty="0"/>
              <a:t>” zum Testen einer Funktion, oder Abhängigkeiten mehrerer Funktionen zueinander</a:t>
            </a:r>
            <a:r>
              <a:rPr lang="de-AT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Context</a:t>
            </a:r>
            <a:r>
              <a:rPr lang="de-AT" dirty="0" smtClean="0"/>
              <a:t> </a:t>
            </a:r>
            <a:r>
              <a:rPr lang="de-AT" dirty="0" err="1"/>
              <a:t>fasst</a:t>
            </a:r>
            <a:r>
              <a:rPr lang="de-AT" dirty="0"/>
              <a:t> mehrere Tests </a:t>
            </a:r>
            <a:r>
              <a:rPr lang="de-AT" dirty="0" smtClean="0"/>
              <a:t>zusammen und beschreibt diese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1524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Expectations</a:t>
            </a:r>
            <a:r>
              <a:rPr lang="de-AT" dirty="0" smtClean="0"/>
              <a:t> im Detail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Expectations</a:t>
            </a:r>
            <a:r>
              <a:rPr lang="de-AT" dirty="0" smtClean="0"/>
              <a:t> treffen eine binäre Entscheidung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beispielhafte Varianten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 smtClean="0"/>
              <a:t>expect_is</a:t>
            </a:r>
            <a:r>
              <a:rPr lang="en-US" dirty="0" smtClean="0"/>
              <a:t> </a:t>
            </a:r>
            <a:r>
              <a:rPr lang="en-US" dirty="0" err="1"/>
              <a:t>testet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von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erbt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die </a:t>
            </a:r>
            <a:r>
              <a:rPr lang="en-US" dirty="0" err="1"/>
              <a:t>Instanz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Basistyps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</a:t>
            </a:r>
            <a:endParaRPr lang="de-A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expect_identical</a:t>
            </a:r>
            <a:r>
              <a:rPr lang="en-US" dirty="0"/>
              <a:t> </a:t>
            </a:r>
            <a:r>
              <a:rPr lang="en-US" dirty="0" err="1"/>
              <a:t>testet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exakt</a:t>
            </a:r>
            <a:r>
              <a:rPr lang="en-US" dirty="0"/>
              <a:t> </a:t>
            </a: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.</a:t>
            </a:r>
            <a:endParaRPr lang="de-A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b="1" dirty="0" err="1"/>
              <a:t>expect_that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/>
              <a:t>überprüft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Der </a:t>
            </a:r>
            <a:r>
              <a:rPr lang="en-US" dirty="0" err="1"/>
              <a:t>erste</a:t>
            </a:r>
            <a:r>
              <a:rPr lang="en-US" dirty="0"/>
              <a:t> Parameter </a:t>
            </a:r>
            <a:r>
              <a:rPr lang="en-US" dirty="0" err="1"/>
              <a:t>bestimmt</a:t>
            </a:r>
            <a:r>
              <a:rPr lang="en-US" dirty="0"/>
              <a:t> den </a:t>
            </a:r>
            <a:r>
              <a:rPr lang="en-US" dirty="0" err="1"/>
              <a:t>Funktionsaufruf</a:t>
            </a:r>
            <a:r>
              <a:rPr lang="en-US" dirty="0"/>
              <a:t> 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Der </a:t>
            </a:r>
            <a:r>
              <a:rPr lang="en-US" dirty="0" err="1"/>
              <a:t>zweite</a:t>
            </a:r>
            <a:r>
              <a:rPr lang="en-US" dirty="0"/>
              <a:t> Parameter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erwartete</a:t>
            </a:r>
            <a:r>
              <a:rPr lang="en-US" dirty="0"/>
              <a:t> </a:t>
            </a:r>
            <a:r>
              <a:rPr lang="en-US" dirty="0" err="1"/>
              <a:t>Rückgabe</a:t>
            </a:r>
            <a:endParaRPr lang="de-AT" dirty="0" smtClean="0"/>
          </a:p>
          <a:p>
            <a:pPr marL="0" indent="0">
              <a:buNone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471" y="4442207"/>
            <a:ext cx="4326078" cy="43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Tests im Detail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Jeder</a:t>
            </a:r>
            <a:r>
              <a:rPr lang="en-US" dirty="0"/>
              <a:t> Test </a:t>
            </a:r>
            <a:r>
              <a:rPr lang="en-US" dirty="0" err="1"/>
              <a:t>sollte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einzelnes</a:t>
            </a:r>
            <a:r>
              <a:rPr lang="en-US" dirty="0"/>
              <a:t> </a:t>
            </a:r>
            <a:r>
              <a:rPr lang="en-US" dirty="0" err="1"/>
              <a:t>Funktionselement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 und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aussagekräftigen</a:t>
            </a:r>
            <a:r>
              <a:rPr lang="en-US" dirty="0"/>
              <a:t> </a:t>
            </a:r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besitzen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Nachvollziehbarkeit der Ergebnisse</a:t>
            </a:r>
          </a:p>
          <a:p>
            <a:pPr marL="0" indent="0">
              <a:buNone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887" y="3495312"/>
            <a:ext cx="5677186" cy="11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Context</a:t>
            </a:r>
            <a:r>
              <a:rPr lang="de-AT" dirty="0" smtClean="0"/>
              <a:t> im Detail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Kontext</a:t>
            </a:r>
            <a:r>
              <a:rPr lang="en-US" dirty="0"/>
              <a:t> </a:t>
            </a:r>
            <a:r>
              <a:rPr lang="en-US" dirty="0" err="1"/>
              <a:t>gruppiert</a:t>
            </a:r>
            <a:r>
              <a:rPr lang="en-US" dirty="0"/>
              <a:t> </a:t>
            </a:r>
            <a:r>
              <a:rPr lang="en-US" dirty="0" err="1"/>
              <a:t>mehrere</a:t>
            </a:r>
            <a:r>
              <a:rPr lang="en-US" dirty="0"/>
              <a:t> Tests in </a:t>
            </a:r>
            <a:r>
              <a:rPr lang="en-US" dirty="0" err="1"/>
              <a:t>Blöcken</a:t>
            </a:r>
            <a:r>
              <a:rPr lang="en-US" dirty="0"/>
              <a:t>. </a:t>
            </a:r>
            <a:r>
              <a:rPr lang="en-US" dirty="0" err="1"/>
              <a:t>Somit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der </a:t>
            </a:r>
            <a:r>
              <a:rPr lang="en-US" dirty="0" err="1"/>
              <a:t>Durchführung</a:t>
            </a:r>
            <a:r>
              <a:rPr lang="en-US" dirty="0"/>
              <a:t> des </a:t>
            </a:r>
            <a:r>
              <a:rPr lang="en-US" dirty="0" err="1"/>
              <a:t>Testlaufs</a:t>
            </a:r>
            <a:r>
              <a:rPr lang="en-US" dirty="0"/>
              <a:t> </a:t>
            </a:r>
            <a:r>
              <a:rPr lang="en-US" dirty="0" err="1"/>
              <a:t>ersichtlich</a:t>
            </a:r>
            <a:r>
              <a:rPr lang="en-US" dirty="0"/>
              <a:t> </a:t>
            </a:r>
            <a:r>
              <a:rPr lang="en-US" dirty="0" err="1"/>
              <a:t>welche</a:t>
            </a:r>
            <a:r>
              <a:rPr lang="en-US" dirty="0"/>
              <a:t> Tests </a:t>
            </a:r>
            <a:r>
              <a:rPr lang="en-US" dirty="0" err="1"/>
              <a:t>zusammenhängende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/>
              <a:t>überprüfen</a:t>
            </a:r>
            <a:r>
              <a:rPr lang="en-US" dirty="0"/>
              <a:t>. </a:t>
            </a:r>
            <a:endParaRPr lang="de-AT" dirty="0" smtClean="0"/>
          </a:p>
          <a:p>
            <a:pPr marL="0" indent="0">
              <a:buNone/>
            </a:pPr>
            <a:endParaRPr lang="de-AT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102" y="3369317"/>
            <a:ext cx="4078639" cy="11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0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Codebeispiel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17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276</Words>
  <Application>Microsoft Office PowerPoint</Application>
  <PresentationFormat>Breitbild</PresentationFormat>
  <Paragraphs>55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Rückblick</vt:lpstr>
      <vt:lpstr>Unit Tests in R Package:testthat</vt:lpstr>
      <vt:lpstr>Agenda </vt:lpstr>
      <vt:lpstr>Unit Tests</vt:lpstr>
      <vt:lpstr>Funktionen von testthat</vt:lpstr>
      <vt:lpstr>Teststruktur</vt:lpstr>
      <vt:lpstr>Expectations im Detail</vt:lpstr>
      <vt:lpstr>Tests im Detail</vt:lpstr>
      <vt:lpstr>Context im Detail</vt:lpstr>
      <vt:lpstr>Codebeispiel</vt:lpstr>
      <vt:lpstr>Ausblick RTest</vt:lpstr>
      <vt:lpstr>Vielen Dank für Ihre Aufmerksamkeit!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–  K-Nearest Neighbour</dc:title>
  <dc:creator>Michael Czurda</dc:creator>
  <cp:lastModifiedBy>Michael Czurda</cp:lastModifiedBy>
  <cp:revision>28</cp:revision>
  <dcterms:created xsi:type="dcterms:W3CDTF">2019-01-23T14:23:09Z</dcterms:created>
  <dcterms:modified xsi:type="dcterms:W3CDTF">2019-01-30T17:21:20Z</dcterms:modified>
</cp:coreProperties>
</file>