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Relationship Id="rId5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1925" y="15144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Prosthetic Device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42925" y="2560525"/>
            <a:ext cx="4151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Cassandra, Michael, Peace, Samuel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938" y="0"/>
            <a:ext cx="38610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Device: Sensor Equipped Prosthetic Leg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Surgery required before receiving the prosthetic.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Composed of several components: prosthetic cast, sensors, microcontroller, and stimulators.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Creates sensation of feeling as user walks.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1"/>
            <a:ext cx="4162324" cy="23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694250" y="4260400"/>
            <a:ext cx="4162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University of Applied Sciences Upper Austria. </a:t>
            </a:r>
            <a:r>
              <a:rPr i="1" lang="en" sz="1000"/>
              <a:t>Artificial Leg Allows Patient to Feel.</a:t>
            </a:r>
            <a:r>
              <a:rPr lang="en" sz="1000"/>
              <a:t> By Fergus Walsh.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54419" t="0"/>
          <a:stretch/>
        </p:blipFill>
        <p:spPr>
          <a:xfrm>
            <a:off x="3167875" y="1595350"/>
            <a:ext cx="2256738" cy="3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1674"/>
            <a:ext cx="3167874" cy="2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624" y="2261474"/>
            <a:ext cx="3728837" cy="23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4525" y="2254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800" y="1669425"/>
            <a:ext cx="5547550" cy="31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645350" y="4713525"/>
            <a:ext cx="3036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http://www.bbc.com/news/blogs-ouch-28225622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Hopes of Tomorrow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53525" y="1706350"/>
            <a:ext cx="4090500" cy="34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Each Person holds within them a self image that they perceive to be true. Destruction of that image can forever shatter the self, leaving but a husk  of a man behind (Anonymous).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375"/>
            <a:ext cx="5053524" cy="289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0" y="4605850"/>
            <a:ext cx="5053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http://noahpinionblog.blogspot.com/2014/05/cyborg-tech-is-next-really-big-thing.html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129125" y="0"/>
            <a:ext cx="5014800" cy="169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Nobody Knows Tomorrow Better Than Today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129125" y="1693325"/>
            <a:ext cx="5014800" cy="345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Always remember your origins lest you become something so unrecognizable that others no longer see you as human (Anonymous).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7646" t="0"/>
          <a:stretch/>
        </p:blipFill>
        <p:spPr>
          <a:xfrm>
            <a:off x="0" y="0"/>
            <a:ext cx="4129124" cy="42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0" y="4227450"/>
            <a:ext cx="4129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http://www.dreamstime.com/stock-image-cute-robot-cyborg-child-image13221001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Things To Consider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Possible Future Downsides of the device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surgery is a surgery no matter how small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Easier to get a new limb than to save a dead one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