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Lexen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exend-regular.fntdata"/><Relationship Id="rId10" Type="http://schemas.openxmlformats.org/officeDocument/2006/relationships/slide" Target="slides/slide5.xml"/><Relationship Id="rId12" Type="http://schemas.openxmlformats.org/officeDocument/2006/relationships/font" Target="fonts/Lexen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 me what parts to UML and Activity Diagram (give me the names of what’s what)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7c3e1133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7c3e1133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7ee68a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7ee68a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7c3e113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7c3e113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by Olivia? (Will also do activity)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Clear up that because of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7ea7e47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7ea7e47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Target (the Dept. Store) Simmer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Olivia Christie + Michael Schlueb + Katherine Keefe</a:t>
            </a:r>
            <a:endParaRPr/>
          </a:p>
        </p:txBody>
      </p:sp>
      <p:pic>
        <p:nvPicPr>
          <p:cNvPr descr="Target 2.0 Is A Recipe For More Department Store Pain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575" y="51325"/>
            <a:ext cx="1730176" cy="115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Model Target (or any department store)?</a:t>
            </a:r>
            <a:br>
              <a:rPr lang="en"/>
            </a:br>
            <a:r>
              <a:rPr lang="en"/>
              <a:t>+ Concepts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is a very organized &amp; respectable company, and the reality of a store can be optimized very well in object oriented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code is meant to act as a type of management terminal, allowing the user to </a:t>
            </a:r>
            <a:r>
              <a:rPr lang="en"/>
              <a:t>access</a:t>
            </a:r>
            <a:r>
              <a:rPr lang="en"/>
              <a:t> multiple aspects of the store.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drew on several concepts from OOP to complete our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main concepts were inheritance, with us using both abstract and concrete classes, and polymorphism, with us using downcasting and method overriding.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of our roles: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architect behind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Abstraction for classes by asking: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 we need for a department store?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we need more than one?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Katherine: Helped write the code and test cases for several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Olivia: Diagram Maker and Consultant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33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UML Diagram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1637025" y="1390425"/>
            <a:ext cx="297000" cy="2568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1780850" y="1647225"/>
            <a:ext cx="0" cy="441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6"/>
          <p:cNvCxnSpPr/>
          <p:nvPr/>
        </p:nvCxnSpPr>
        <p:spPr>
          <a:xfrm>
            <a:off x="1030450" y="1647225"/>
            <a:ext cx="730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1792450" y="1647225"/>
            <a:ext cx="730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6"/>
          <p:cNvSpPr/>
          <p:nvPr/>
        </p:nvSpPr>
        <p:spPr>
          <a:xfrm>
            <a:off x="2558275" y="1171250"/>
            <a:ext cx="1366456" cy="2417532"/>
          </a:xfrm>
          <a:custGeom>
            <a:rect b="b" l="l" r="r" t="t"/>
            <a:pathLst>
              <a:path extrusionOk="0" h="95498" w="70755">
                <a:moveTo>
                  <a:pt x="0" y="0"/>
                </a:moveTo>
                <a:cubicBezTo>
                  <a:pt x="11507" y="2192"/>
                  <a:pt x="60891" y="-1507"/>
                  <a:pt x="69042" y="13151"/>
                </a:cubicBezTo>
                <a:cubicBezTo>
                  <a:pt x="77193" y="27809"/>
                  <a:pt x="52398" y="74728"/>
                  <a:pt x="48905" y="87947"/>
                </a:cubicBezTo>
                <a:cubicBezTo>
                  <a:pt x="45412" y="101167"/>
                  <a:pt x="48220" y="91715"/>
                  <a:pt x="48083" y="92468"/>
                </a:cubicBezTo>
              </a:path>
            </a:pathLst>
          </a:custGeom>
          <a:noFill/>
          <a:ln cap="flat" cmpd="sng" w="3810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" name="Google Shape;79;p16"/>
          <p:cNvSpPr/>
          <p:nvPr/>
        </p:nvSpPr>
        <p:spPr>
          <a:xfrm rot="10553379">
            <a:off x="3287524" y="3599103"/>
            <a:ext cx="297164" cy="256853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 flipH="1">
            <a:off x="688375" y="2381250"/>
            <a:ext cx="5700" cy="381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6"/>
          <p:cNvSpPr/>
          <p:nvPr/>
        </p:nvSpPr>
        <p:spPr>
          <a:xfrm>
            <a:off x="485875" y="2115375"/>
            <a:ext cx="410700" cy="2775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314175" y="2518273"/>
            <a:ext cx="1859710" cy="1360311"/>
          </a:xfrm>
          <a:custGeom>
            <a:rect b="b" l="l" r="r" t="t"/>
            <a:pathLst>
              <a:path extrusionOk="0" h="96169" w="93488">
                <a:moveTo>
                  <a:pt x="93488" y="0"/>
                </a:moveTo>
                <a:cubicBezTo>
                  <a:pt x="80923" y="28282"/>
                  <a:pt x="65994" y="57591"/>
                  <a:pt x="42221" y="77404"/>
                </a:cubicBezTo>
                <a:cubicBezTo>
                  <a:pt x="30390" y="87264"/>
                  <a:pt x="14612" y="91303"/>
                  <a:pt x="0" y="96169"/>
                </a:cubicBezTo>
              </a:path>
            </a:pathLst>
          </a:custGeom>
          <a:noFill/>
          <a:ln cap="flat" cmpd="sng" w="28575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3" name="Google Shape;83;p16"/>
          <p:cNvSpPr/>
          <p:nvPr/>
        </p:nvSpPr>
        <p:spPr>
          <a:xfrm>
            <a:off x="1203968" y="929850"/>
            <a:ext cx="1354200" cy="44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534850" y="1647225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977675" y="3878575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Behavior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89100" y="1690800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349225" y="3825225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Behavior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1256700" y="2000250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416625" y="960300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5918425" y="2000250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Aisle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07425" y="2762250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6301919">
            <a:off x="4423337" y="3752505"/>
            <a:ext cx="297272" cy="256884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660225" y="641975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702150" y="1520988"/>
            <a:ext cx="1167600" cy="38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044300" y="1208525"/>
            <a:ext cx="483300" cy="3537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5079400" y="288275"/>
            <a:ext cx="483300" cy="353700"/>
          </a:xfrm>
          <a:prstGeom prst="diamond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420975" y="121424"/>
            <a:ext cx="5386425" cy="818440"/>
          </a:xfrm>
          <a:custGeom>
            <a:rect b="b" l="l" r="r" t="t"/>
            <a:pathLst>
              <a:path extrusionOk="0" h="38098" w="215457">
                <a:moveTo>
                  <a:pt x="0" y="37763"/>
                </a:moveTo>
                <a:cubicBezTo>
                  <a:pt x="6494" y="31269"/>
                  <a:pt x="12335" y="23287"/>
                  <a:pt x="20775" y="19668"/>
                </a:cubicBezTo>
                <a:cubicBezTo>
                  <a:pt x="36469" y="12938"/>
                  <a:pt x="53557" y="10087"/>
                  <a:pt x="70032" y="5595"/>
                </a:cubicBezTo>
                <a:cubicBezTo>
                  <a:pt x="86803" y="1022"/>
                  <a:pt x="104739" y="-1393"/>
                  <a:pt x="121969" y="904"/>
                </a:cubicBezTo>
                <a:cubicBezTo>
                  <a:pt x="126776" y="1545"/>
                  <a:pt x="131210" y="4187"/>
                  <a:pt x="136043" y="4590"/>
                </a:cubicBezTo>
                <a:cubicBezTo>
                  <a:pt x="147860" y="5575"/>
                  <a:pt x="160458" y="2436"/>
                  <a:pt x="171561" y="6600"/>
                </a:cubicBezTo>
                <a:cubicBezTo>
                  <a:pt x="181009" y="10143"/>
                  <a:pt x="189679" y="15489"/>
                  <a:pt x="198703" y="20004"/>
                </a:cubicBezTo>
                <a:cubicBezTo>
                  <a:pt x="206054" y="23682"/>
                  <a:pt x="215457" y="29878"/>
                  <a:pt x="215457" y="3809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Google Shape;98;p16"/>
          <p:cNvSpPr/>
          <p:nvPr/>
        </p:nvSpPr>
        <p:spPr>
          <a:xfrm>
            <a:off x="7510350" y="655625"/>
            <a:ext cx="483300" cy="3537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416800" y="2379075"/>
            <a:ext cx="67025" cy="1440850"/>
          </a:xfrm>
          <a:custGeom>
            <a:rect b="b" l="l" r="r" t="t"/>
            <a:pathLst>
              <a:path extrusionOk="0" h="57634" w="2681">
                <a:moveTo>
                  <a:pt x="2681" y="0"/>
                </a:moveTo>
                <a:cubicBezTo>
                  <a:pt x="2681" y="10509"/>
                  <a:pt x="1958" y="21007"/>
                  <a:pt x="1341" y="31498"/>
                </a:cubicBezTo>
                <a:cubicBezTo>
                  <a:pt x="829" y="40206"/>
                  <a:pt x="2759" y="49358"/>
                  <a:pt x="0" y="57634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100" name="Google Shape;100;p16"/>
          <p:cNvSpPr/>
          <p:nvPr/>
        </p:nvSpPr>
        <p:spPr>
          <a:xfrm rot="9625903">
            <a:off x="6301629" y="3687071"/>
            <a:ext cx="297376" cy="256955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5311050" y="1013625"/>
            <a:ext cx="13575" cy="217800"/>
          </a:xfrm>
          <a:custGeom>
            <a:rect b="b" l="l" r="r" t="t"/>
            <a:pathLst>
              <a:path extrusionOk="0" h="8712" w="543">
                <a:moveTo>
                  <a:pt x="335" y="0"/>
                </a:moveTo>
                <a:cubicBezTo>
                  <a:pt x="335" y="2906"/>
                  <a:pt x="919" y="5955"/>
                  <a:pt x="0" y="871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6"/>
          <p:cNvSpPr/>
          <p:nvPr/>
        </p:nvSpPr>
        <p:spPr>
          <a:xfrm>
            <a:off x="5827825" y="784979"/>
            <a:ext cx="325200" cy="237900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977676" y="904725"/>
            <a:ext cx="147275" cy="1122525"/>
          </a:xfrm>
          <a:custGeom>
            <a:rect b="b" l="l" r="r" t="t"/>
            <a:pathLst>
              <a:path extrusionOk="0" h="44901" w="5891">
                <a:moveTo>
                  <a:pt x="4559" y="0"/>
                </a:moveTo>
                <a:cubicBezTo>
                  <a:pt x="8761" y="8391"/>
                  <a:pt x="1534" y="18523"/>
                  <a:pt x="203" y="27812"/>
                </a:cubicBezTo>
                <a:cubicBezTo>
                  <a:pt x="-609" y="33478"/>
                  <a:pt x="1879" y="39177"/>
                  <a:pt x="1879" y="4490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Google Shape;104;p16"/>
          <p:cNvSpPr/>
          <p:nvPr/>
        </p:nvSpPr>
        <p:spPr>
          <a:xfrm>
            <a:off x="5445075" y="362125"/>
            <a:ext cx="1985284" cy="643100"/>
          </a:xfrm>
          <a:custGeom>
            <a:rect b="b" l="l" r="r" t="t"/>
            <a:pathLst>
              <a:path extrusionOk="0" h="25724" w="75058">
                <a:moveTo>
                  <a:pt x="0" y="1264"/>
                </a:moveTo>
                <a:cubicBezTo>
                  <a:pt x="13084" y="-2473"/>
                  <a:pt x="27705" y="2936"/>
                  <a:pt x="40210" y="8301"/>
                </a:cubicBezTo>
                <a:cubicBezTo>
                  <a:pt x="52145" y="13421"/>
                  <a:pt x="65875" y="16542"/>
                  <a:pt x="75058" y="2572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p16"/>
          <p:cNvSpPr/>
          <p:nvPr/>
        </p:nvSpPr>
        <p:spPr>
          <a:xfrm>
            <a:off x="2571750" y="1073781"/>
            <a:ext cx="3359200" cy="1337875"/>
          </a:xfrm>
          <a:custGeom>
            <a:rect b="b" l="l" r="r" t="t"/>
            <a:pathLst>
              <a:path extrusionOk="0" h="53515" w="134368">
                <a:moveTo>
                  <a:pt x="0" y="610"/>
                </a:moveTo>
                <a:cubicBezTo>
                  <a:pt x="17584" y="-66"/>
                  <a:pt x="37633" y="-1782"/>
                  <a:pt x="52273" y="7981"/>
                </a:cubicBezTo>
                <a:cubicBezTo>
                  <a:pt x="68063" y="18510"/>
                  <a:pt x="73498" y="41713"/>
                  <a:pt x="90472" y="50202"/>
                </a:cubicBezTo>
                <a:cubicBezTo>
                  <a:pt x="98170" y="54052"/>
                  <a:pt x="108362" y="54596"/>
                  <a:pt x="116273" y="51207"/>
                </a:cubicBezTo>
                <a:cubicBezTo>
                  <a:pt x="122260" y="48642"/>
                  <a:pt x="129759" y="39233"/>
                  <a:pt x="134368" y="4383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16"/>
          <p:cNvSpPr/>
          <p:nvPr/>
        </p:nvSpPr>
        <p:spPr>
          <a:xfrm>
            <a:off x="5586425" y="2033298"/>
            <a:ext cx="410700" cy="300600"/>
          </a:xfrm>
          <a:prstGeom prst="diamond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260325" y="18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Activity Diagram: employeeNum method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770550" y="1253450"/>
            <a:ext cx="308100" cy="328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 flipH="1" rot="10800000">
            <a:off x="1078650" y="1366550"/>
            <a:ext cx="544800" cy="5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7"/>
          <p:cNvSpPr/>
          <p:nvPr/>
        </p:nvSpPr>
        <p:spPr>
          <a:xfrm>
            <a:off x="1684950" y="1160975"/>
            <a:ext cx="1561800" cy="95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number variable</a:t>
            </a:r>
            <a:endParaRPr/>
          </a:p>
        </p:txBody>
      </p:sp>
      <p:cxnSp>
        <p:nvCxnSpPr>
          <p:cNvPr id="115" name="Google Shape;115;p17"/>
          <p:cNvCxnSpPr/>
          <p:nvPr/>
        </p:nvCxnSpPr>
        <p:spPr>
          <a:xfrm>
            <a:off x="3280025" y="1316000"/>
            <a:ext cx="554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/>
          <p:nvPr/>
        </p:nvSpPr>
        <p:spPr>
          <a:xfrm>
            <a:off x="3945275" y="631075"/>
            <a:ext cx="2363050" cy="15676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total less than the amount of employees provided?</a:t>
            </a:r>
            <a:endParaRPr/>
          </a:p>
        </p:txBody>
      </p:sp>
      <p:cxnSp>
        <p:nvCxnSpPr>
          <p:cNvPr id="117" name="Google Shape;117;p17"/>
          <p:cNvCxnSpPr>
            <a:stCxn id="116" idx="2"/>
          </p:cNvCxnSpPr>
          <p:nvPr/>
        </p:nvCxnSpPr>
        <p:spPr>
          <a:xfrm>
            <a:off x="5126800" y="2198675"/>
            <a:ext cx="10200" cy="87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7"/>
          <p:cNvSpPr txBox="1"/>
          <p:nvPr/>
        </p:nvSpPr>
        <p:spPr>
          <a:xfrm rot="-312770">
            <a:off x="4582116" y="2404422"/>
            <a:ext cx="1099548" cy="461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Yes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477900" y="3071975"/>
            <a:ext cx="1222500" cy="62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Total by 1</a:t>
            </a:r>
            <a:endParaRPr/>
          </a:p>
        </p:txBody>
      </p:sp>
      <p:cxnSp>
        <p:nvCxnSpPr>
          <p:cNvPr id="120" name="Google Shape;120;p17"/>
          <p:cNvCxnSpPr/>
          <p:nvPr/>
        </p:nvCxnSpPr>
        <p:spPr>
          <a:xfrm rot="10800000">
            <a:off x="5548300" y="1851125"/>
            <a:ext cx="152100" cy="138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stCxn id="116" idx="3"/>
          </p:cNvCxnSpPr>
          <p:nvPr/>
        </p:nvCxnSpPr>
        <p:spPr>
          <a:xfrm>
            <a:off x="6308325" y="1414875"/>
            <a:ext cx="760200" cy="199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 txBox="1"/>
          <p:nvPr/>
        </p:nvSpPr>
        <p:spPr>
          <a:xfrm>
            <a:off x="6594450" y="2065100"/>
            <a:ext cx="76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No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739850" y="3468375"/>
            <a:ext cx="811800" cy="873300"/>
          </a:xfrm>
          <a:prstGeom prst="flowChartConnector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938475" y="3698125"/>
            <a:ext cx="432600" cy="461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3688425" y="631075"/>
            <a:ext cx="3051300" cy="341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