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7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8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0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1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2"/>
  </p:sldMasterIdLst>
  <p:notesMasterIdLst>
    <p:notesMasterId r:id="rId28"/>
  </p:notesMasterIdLst>
  <p:sldIdLst>
    <p:sldId id="256" r:id="rId3"/>
    <p:sldId id="257" r:id="rId4"/>
    <p:sldId id="260" r:id="rId5"/>
    <p:sldId id="268" r:id="rId6"/>
    <p:sldId id="276" r:id="rId7"/>
    <p:sldId id="274" r:id="rId8"/>
    <p:sldId id="267" r:id="rId9"/>
    <p:sldId id="278" r:id="rId10"/>
    <p:sldId id="277" r:id="rId11"/>
    <p:sldId id="279" r:id="rId12"/>
    <p:sldId id="275" r:id="rId13"/>
    <p:sldId id="280" r:id="rId14"/>
    <p:sldId id="266" r:id="rId15"/>
    <p:sldId id="270" r:id="rId16"/>
    <p:sldId id="273" r:id="rId17"/>
    <p:sldId id="265" r:id="rId18"/>
    <p:sldId id="272" r:id="rId19"/>
    <p:sldId id="264" r:id="rId20"/>
    <p:sldId id="282" r:id="rId21"/>
    <p:sldId id="283" r:id="rId22"/>
    <p:sldId id="284" r:id="rId23"/>
    <p:sldId id="285" r:id="rId24"/>
    <p:sldId id="286" r:id="rId25"/>
    <p:sldId id="271" r:id="rId26"/>
    <p:sldId id="281" r:id="rId27"/>
  </p:sldIdLst>
  <p:sldSz cx="9144000" cy="6858000" type="screen4x3"/>
  <p:notesSz cx="6858000" cy="9144000"/>
  <p:defaultTextStyle>
    <a:defPPr>
      <a:defRPr lang="fr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84629" autoAdjust="0"/>
  </p:normalViewPr>
  <p:slideViewPr>
    <p:cSldViewPr>
      <p:cViewPr varScale="1">
        <p:scale>
          <a:sx n="77" d="100"/>
          <a:sy n="77" d="100"/>
        </p:scale>
        <p:origin x="93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Stock Price</a:t>
            </a:r>
            <a:r>
              <a:rPr lang="en-US" baseline="0"/>
              <a:t> Comparison from January 2, 2003 to August 1, 2013</a:t>
            </a:r>
            <a:endParaRPr lang="en-US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9.8593803476561354E-2"/>
          <c:y val="0.10925685465956558"/>
          <c:w val="0.78069999377016386"/>
          <c:h val="0.764286440095447"/>
        </c:manualLayout>
      </c:layout>
      <c:scatterChart>
        <c:scatterStyle val="smoothMarker"/>
        <c:varyColors val="0"/>
        <c:ser>
          <c:idx val="0"/>
          <c:order val="0"/>
          <c:tx>
            <c:v>Lilly</c:v>
          </c:tx>
          <c:xVal>
            <c:numRef>
              <c:f>Sheet1!$A$1:$A$128</c:f>
              <c:numCache>
                <c:formatCode>m/d/yyyy</c:formatCode>
                <c:ptCount val="128"/>
                <c:pt idx="0">
                  <c:v>37623</c:v>
                </c:pt>
                <c:pt idx="1">
                  <c:v>37655</c:v>
                </c:pt>
                <c:pt idx="2">
                  <c:v>37683</c:v>
                </c:pt>
                <c:pt idx="3">
                  <c:v>37712</c:v>
                </c:pt>
                <c:pt idx="4">
                  <c:v>37742</c:v>
                </c:pt>
                <c:pt idx="5">
                  <c:v>37774</c:v>
                </c:pt>
                <c:pt idx="6">
                  <c:v>37803</c:v>
                </c:pt>
                <c:pt idx="7">
                  <c:v>37834</c:v>
                </c:pt>
                <c:pt idx="8">
                  <c:v>37866</c:v>
                </c:pt>
                <c:pt idx="9">
                  <c:v>37895</c:v>
                </c:pt>
                <c:pt idx="10">
                  <c:v>37928</c:v>
                </c:pt>
                <c:pt idx="11">
                  <c:v>37956</c:v>
                </c:pt>
                <c:pt idx="12">
                  <c:v>37988</c:v>
                </c:pt>
                <c:pt idx="13">
                  <c:v>38019</c:v>
                </c:pt>
                <c:pt idx="14">
                  <c:v>38047</c:v>
                </c:pt>
                <c:pt idx="15">
                  <c:v>38078</c:v>
                </c:pt>
                <c:pt idx="16">
                  <c:v>38110</c:v>
                </c:pt>
                <c:pt idx="17">
                  <c:v>38139</c:v>
                </c:pt>
                <c:pt idx="18">
                  <c:v>38169</c:v>
                </c:pt>
                <c:pt idx="19">
                  <c:v>38201</c:v>
                </c:pt>
                <c:pt idx="20">
                  <c:v>38231</c:v>
                </c:pt>
                <c:pt idx="21">
                  <c:v>38261</c:v>
                </c:pt>
                <c:pt idx="22">
                  <c:v>38292</c:v>
                </c:pt>
                <c:pt idx="23">
                  <c:v>38322</c:v>
                </c:pt>
                <c:pt idx="24">
                  <c:v>38355</c:v>
                </c:pt>
                <c:pt idx="25">
                  <c:v>38384</c:v>
                </c:pt>
                <c:pt idx="26">
                  <c:v>38412</c:v>
                </c:pt>
                <c:pt idx="27">
                  <c:v>38443</c:v>
                </c:pt>
                <c:pt idx="28">
                  <c:v>38474</c:v>
                </c:pt>
                <c:pt idx="29">
                  <c:v>38504</c:v>
                </c:pt>
                <c:pt idx="30">
                  <c:v>38534</c:v>
                </c:pt>
                <c:pt idx="31">
                  <c:v>38565</c:v>
                </c:pt>
                <c:pt idx="32">
                  <c:v>38596</c:v>
                </c:pt>
                <c:pt idx="33">
                  <c:v>38628</c:v>
                </c:pt>
                <c:pt idx="34">
                  <c:v>38657</c:v>
                </c:pt>
                <c:pt idx="35">
                  <c:v>38687</c:v>
                </c:pt>
                <c:pt idx="36">
                  <c:v>38720</c:v>
                </c:pt>
                <c:pt idx="37">
                  <c:v>38749</c:v>
                </c:pt>
                <c:pt idx="38">
                  <c:v>38777</c:v>
                </c:pt>
                <c:pt idx="39">
                  <c:v>38810</c:v>
                </c:pt>
                <c:pt idx="40">
                  <c:v>38838</c:v>
                </c:pt>
                <c:pt idx="41">
                  <c:v>38869</c:v>
                </c:pt>
                <c:pt idx="42">
                  <c:v>38901</c:v>
                </c:pt>
                <c:pt idx="43">
                  <c:v>38930</c:v>
                </c:pt>
                <c:pt idx="44">
                  <c:v>38961</c:v>
                </c:pt>
                <c:pt idx="45">
                  <c:v>38992</c:v>
                </c:pt>
                <c:pt idx="46">
                  <c:v>39022</c:v>
                </c:pt>
                <c:pt idx="47">
                  <c:v>39052</c:v>
                </c:pt>
                <c:pt idx="48">
                  <c:v>39085</c:v>
                </c:pt>
                <c:pt idx="49">
                  <c:v>39114</c:v>
                </c:pt>
                <c:pt idx="50">
                  <c:v>39142</c:v>
                </c:pt>
                <c:pt idx="51">
                  <c:v>39174</c:v>
                </c:pt>
                <c:pt idx="52">
                  <c:v>39203</c:v>
                </c:pt>
                <c:pt idx="53">
                  <c:v>39234</c:v>
                </c:pt>
                <c:pt idx="54">
                  <c:v>39265</c:v>
                </c:pt>
                <c:pt idx="55">
                  <c:v>39295</c:v>
                </c:pt>
                <c:pt idx="56">
                  <c:v>39329</c:v>
                </c:pt>
                <c:pt idx="57">
                  <c:v>39356</c:v>
                </c:pt>
                <c:pt idx="58">
                  <c:v>39387</c:v>
                </c:pt>
                <c:pt idx="59">
                  <c:v>39419</c:v>
                </c:pt>
                <c:pt idx="60">
                  <c:v>39449</c:v>
                </c:pt>
                <c:pt idx="61">
                  <c:v>39479</c:v>
                </c:pt>
                <c:pt idx="62">
                  <c:v>39510</c:v>
                </c:pt>
                <c:pt idx="63">
                  <c:v>39539</c:v>
                </c:pt>
                <c:pt idx="64">
                  <c:v>39569</c:v>
                </c:pt>
                <c:pt idx="65">
                  <c:v>39601</c:v>
                </c:pt>
                <c:pt idx="66">
                  <c:v>39630</c:v>
                </c:pt>
                <c:pt idx="67">
                  <c:v>39661</c:v>
                </c:pt>
                <c:pt idx="68">
                  <c:v>39693</c:v>
                </c:pt>
                <c:pt idx="69">
                  <c:v>39722</c:v>
                </c:pt>
                <c:pt idx="70">
                  <c:v>39755</c:v>
                </c:pt>
                <c:pt idx="71">
                  <c:v>39783</c:v>
                </c:pt>
                <c:pt idx="72">
                  <c:v>39815</c:v>
                </c:pt>
                <c:pt idx="73">
                  <c:v>39846</c:v>
                </c:pt>
                <c:pt idx="74">
                  <c:v>39874</c:v>
                </c:pt>
                <c:pt idx="75">
                  <c:v>39904</c:v>
                </c:pt>
                <c:pt idx="76">
                  <c:v>39934</c:v>
                </c:pt>
                <c:pt idx="77">
                  <c:v>39965</c:v>
                </c:pt>
                <c:pt idx="78">
                  <c:v>39995</c:v>
                </c:pt>
                <c:pt idx="79">
                  <c:v>40028</c:v>
                </c:pt>
                <c:pt idx="80">
                  <c:v>40057</c:v>
                </c:pt>
                <c:pt idx="81">
                  <c:v>40087</c:v>
                </c:pt>
                <c:pt idx="82">
                  <c:v>40119</c:v>
                </c:pt>
                <c:pt idx="83">
                  <c:v>40148</c:v>
                </c:pt>
                <c:pt idx="84">
                  <c:v>40182</c:v>
                </c:pt>
                <c:pt idx="85">
                  <c:v>40210</c:v>
                </c:pt>
                <c:pt idx="86">
                  <c:v>40238</c:v>
                </c:pt>
                <c:pt idx="87">
                  <c:v>40269</c:v>
                </c:pt>
                <c:pt idx="88">
                  <c:v>40301</c:v>
                </c:pt>
                <c:pt idx="89">
                  <c:v>40330</c:v>
                </c:pt>
                <c:pt idx="90">
                  <c:v>40360</c:v>
                </c:pt>
                <c:pt idx="91">
                  <c:v>40392</c:v>
                </c:pt>
                <c:pt idx="92">
                  <c:v>40422</c:v>
                </c:pt>
                <c:pt idx="93">
                  <c:v>40452</c:v>
                </c:pt>
                <c:pt idx="94">
                  <c:v>40483</c:v>
                </c:pt>
                <c:pt idx="95">
                  <c:v>40513</c:v>
                </c:pt>
                <c:pt idx="96">
                  <c:v>40546</c:v>
                </c:pt>
                <c:pt idx="97">
                  <c:v>40575</c:v>
                </c:pt>
                <c:pt idx="98">
                  <c:v>40603</c:v>
                </c:pt>
                <c:pt idx="99">
                  <c:v>40634</c:v>
                </c:pt>
                <c:pt idx="100">
                  <c:v>40665</c:v>
                </c:pt>
                <c:pt idx="101">
                  <c:v>40695</c:v>
                </c:pt>
                <c:pt idx="102">
                  <c:v>40725</c:v>
                </c:pt>
                <c:pt idx="103">
                  <c:v>40756</c:v>
                </c:pt>
                <c:pt idx="104">
                  <c:v>40787</c:v>
                </c:pt>
                <c:pt idx="105">
                  <c:v>40819</c:v>
                </c:pt>
                <c:pt idx="106">
                  <c:v>40848</c:v>
                </c:pt>
                <c:pt idx="107">
                  <c:v>40878</c:v>
                </c:pt>
                <c:pt idx="108">
                  <c:v>40911</c:v>
                </c:pt>
                <c:pt idx="109">
                  <c:v>40940</c:v>
                </c:pt>
                <c:pt idx="110">
                  <c:v>40969</c:v>
                </c:pt>
                <c:pt idx="111">
                  <c:v>41001</c:v>
                </c:pt>
                <c:pt idx="112">
                  <c:v>41030</c:v>
                </c:pt>
                <c:pt idx="113">
                  <c:v>41061</c:v>
                </c:pt>
                <c:pt idx="114">
                  <c:v>41092</c:v>
                </c:pt>
                <c:pt idx="115">
                  <c:v>41122</c:v>
                </c:pt>
                <c:pt idx="116">
                  <c:v>41156</c:v>
                </c:pt>
                <c:pt idx="117">
                  <c:v>41183</c:v>
                </c:pt>
                <c:pt idx="118">
                  <c:v>41214</c:v>
                </c:pt>
                <c:pt idx="119">
                  <c:v>41246</c:v>
                </c:pt>
                <c:pt idx="120">
                  <c:v>41276</c:v>
                </c:pt>
                <c:pt idx="121">
                  <c:v>41306</c:v>
                </c:pt>
                <c:pt idx="122">
                  <c:v>41334</c:v>
                </c:pt>
                <c:pt idx="123">
                  <c:v>41365</c:v>
                </c:pt>
                <c:pt idx="124">
                  <c:v>41395</c:v>
                </c:pt>
                <c:pt idx="125">
                  <c:v>41428</c:v>
                </c:pt>
                <c:pt idx="126">
                  <c:v>41456</c:v>
                </c:pt>
                <c:pt idx="127">
                  <c:v>41487</c:v>
                </c:pt>
              </c:numCache>
            </c:numRef>
          </c:xVal>
          <c:yVal>
            <c:numRef>
              <c:f>Sheet1!$B$1:$B$128</c:f>
              <c:numCache>
                <c:formatCode>General</c:formatCode>
                <c:ptCount val="128"/>
                <c:pt idx="0">
                  <c:v>39.94</c:v>
                </c:pt>
                <c:pt idx="1">
                  <c:v>37.71</c:v>
                </c:pt>
                <c:pt idx="2">
                  <c:v>38.11</c:v>
                </c:pt>
                <c:pt idx="3">
                  <c:v>42.55</c:v>
                </c:pt>
                <c:pt idx="4">
                  <c:v>40.06</c:v>
                </c:pt>
                <c:pt idx="5">
                  <c:v>46.23</c:v>
                </c:pt>
                <c:pt idx="6">
                  <c:v>44.13</c:v>
                </c:pt>
                <c:pt idx="7">
                  <c:v>44.83</c:v>
                </c:pt>
                <c:pt idx="8">
                  <c:v>40.03</c:v>
                </c:pt>
                <c:pt idx="9">
                  <c:v>44.89</c:v>
                </c:pt>
                <c:pt idx="10">
                  <c:v>46.6</c:v>
                </c:pt>
                <c:pt idx="11">
                  <c:v>47.64</c:v>
                </c:pt>
                <c:pt idx="12">
                  <c:v>46.09</c:v>
                </c:pt>
                <c:pt idx="13">
                  <c:v>50.32</c:v>
                </c:pt>
                <c:pt idx="14">
                  <c:v>45.53</c:v>
                </c:pt>
                <c:pt idx="15">
                  <c:v>50.23</c:v>
                </c:pt>
                <c:pt idx="16">
                  <c:v>50.38</c:v>
                </c:pt>
                <c:pt idx="17">
                  <c:v>47.81</c:v>
                </c:pt>
                <c:pt idx="18">
                  <c:v>43.58</c:v>
                </c:pt>
                <c:pt idx="19">
                  <c:v>43.64</c:v>
                </c:pt>
                <c:pt idx="20">
                  <c:v>41.31</c:v>
                </c:pt>
                <c:pt idx="21">
                  <c:v>37.770000000000003</c:v>
                </c:pt>
                <c:pt idx="22">
                  <c:v>36.92</c:v>
                </c:pt>
                <c:pt idx="23">
                  <c:v>39.28</c:v>
                </c:pt>
                <c:pt idx="24">
                  <c:v>37.549999999999997</c:v>
                </c:pt>
                <c:pt idx="25">
                  <c:v>39.03</c:v>
                </c:pt>
                <c:pt idx="26">
                  <c:v>36.32</c:v>
                </c:pt>
                <c:pt idx="27">
                  <c:v>40.76</c:v>
                </c:pt>
                <c:pt idx="28">
                  <c:v>40.9</c:v>
                </c:pt>
                <c:pt idx="29">
                  <c:v>39.08</c:v>
                </c:pt>
                <c:pt idx="30">
                  <c:v>39.51</c:v>
                </c:pt>
                <c:pt idx="31">
                  <c:v>38.869999999999997</c:v>
                </c:pt>
                <c:pt idx="32">
                  <c:v>37.81</c:v>
                </c:pt>
                <c:pt idx="33">
                  <c:v>35.18</c:v>
                </c:pt>
                <c:pt idx="34">
                  <c:v>35.94</c:v>
                </c:pt>
                <c:pt idx="35">
                  <c:v>40.28</c:v>
                </c:pt>
                <c:pt idx="36">
                  <c:v>40.299999999999997</c:v>
                </c:pt>
                <c:pt idx="37">
                  <c:v>39.869999999999997</c:v>
                </c:pt>
                <c:pt idx="38">
                  <c:v>39.64</c:v>
                </c:pt>
                <c:pt idx="39">
                  <c:v>37.93</c:v>
                </c:pt>
                <c:pt idx="40">
                  <c:v>37.299999999999997</c:v>
                </c:pt>
                <c:pt idx="41">
                  <c:v>39.93</c:v>
                </c:pt>
                <c:pt idx="42">
                  <c:v>41.01</c:v>
                </c:pt>
                <c:pt idx="43">
                  <c:v>40.700000000000003</c:v>
                </c:pt>
                <c:pt idx="44">
                  <c:v>41.48</c:v>
                </c:pt>
                <c:pt idx="45">
                  <c:v>40.76</c:v>
                </c:pt>
                <c:pt idx="46">
                  <c:v>39.29</c:v>
                </c:pt>
                <c:pt idx="47">
                  <c:v>38.19</c:v>
                </c:pt>
                <c:pt idx="48">
                  <c:v>39.67</c:v>
                </c:pt>
                <c:pt idx="49">
                  <c:v>38.86</c:v>
                </c:pt>
                <c:pt idx="50">
                  <c:v>39.68</c:v>
                </c:pt>
                <c:pt idx="51">
                  <c:v>43.69</c:v>
                </c:pt>
                <c:pt idx="52">
                  <c:v>43.63</c:v>
                </c:pt>
                <c:pt idx="53">
                  <c:v>41.59</c:v>
                </c:pt>
                <c:pt idx="54">
                  <c:v>40.26</c:v>
                </c:pt>
                <c:pt idx="55">
                  <c:v>43</c:v>
                </c:pt>
                <c:pt idx="56">
                  <c:v>42.69</c:v>
                </c:pt>
                <c:pt idx="57">
                  <c:v>40.6</c:v>
                </c:pt>
                <c:pt idx="58">
                  <c:v>40.03</c:v>
                </c:pt>
                <c:pt idx="59">
                  <c:v>40.36</c:v>
                </c:pt>
                <c:pt idx="60">
                  <c:v>38.85</c:v>
                </c:pt>
                <c:pt idx="61">
                  <c:v>38.159999999999997</c:v>
                </c:pt>
                <c:pt idx="62">
                  <c:v>39.36</c:v>
                </c:pt>
                <c:pt idx="63">
                  <c:v>36.729999999999997</c:v>
                </c:pt>
                <c:pt idx="64">
                  <c:v>37.090000000000003</c:v>
                </c:pt>
                <c:pt idx="65">
                  <c:v>35.56</c:v>
                </c:pt>
                <c:pt idx="66">
                  <c:v>36.29</c:v>
                </c:pt>
                <c:pt idx="67">
                  <c:v>36.28</c:v>
                </c:pt>
                <c:pt idx="68">
                  <c:v>34.25</c:v>
                </c:pt>
                <c:pt idx="69">
                  <c:v>26.31</c:v>
                </c:pt>
                <c:pt idx="70">
                  <c:v>26.93</c:v>
                </c:pt>
                <c:pt idx="71">
                  <c:v>31.76</c:v>
                </c:pt>
                <c:pt idx="72">
                  <c:v>29.04</c:v>
                </c:pt>
                <c:pt idx="73">
                  <c:v>23.48</c:v>
                </c:pt>
                <c:pt idx="74">
                  <c:v>26.7</c:v>
                </c:pt>
                <c:pt idx="75">
                  <c:v>26.31</c:v>
                </c:pt>
                <c:pt idx="76">
                  <c:v>28.01</c:v>
                </c:pt>
                <c:pt idx="77">
                  <c:v>28.07</c:v>
                </c:pt>
                <c:pt idx="78">
                  <c:v>28.27</c:v>
                </c:pt>
                <c:pt idx="79">
                  <c:v>27.52</c:v>
                </c:pt>
                <c:pt idx="80">
                  <c:v>27.16</c:v>
                </c:pt>
                <c:pt idx="81">
                  <c:v>27.97</c:v>
                </c:pt>
                <c:pt idx="82">
                  <c:v>30.63</c:v>
                </c:pt>
                <c:pt idx="83">
                  <c:v>29.78</c:v>
                </c:pt>
                <c:pt idx="84">
                  <c:v>29.35</c:v>
                </c:pt>
                <c:pt idx="85">
                  <c:v>29.04</c:v>
                </c:pt>
                <c:pt idx="86">
                  <c:v>30.63</c:v>
                </c:pt>
                <c:pt idx="87">
                  <c:v>29.57</c:v>
                </c:pt>
                <c:pt idx="88">
                  <c:v>28.12</c:v>
                </c:pt>
                <c:pt idx="89">
                  <c:v>28.73</c:v>
                </c:pt>
                <c:pt idx="90">
                  <c:v>30.53</c:v>
                </c:pt>
                <c:pt idx="91">
                  <c:v>29.19</c:v>
                </c:pt>
                <c:pt idx="92">
                  <c:v>31.74</c:v>
                </c:pt>
                <c:pt idx="93">
                  <c:v>30.58</c:v>
                </c:pt>
                <c:pt idx="94">
                  <c:v>29.65</c:v>
                </c:pt>
                <c:pt idx="95">
                  <c:v>30.87</c:v>
                </c:pt>
                <c:pt idx="96">
                  <c:v>30.63</c:v>
                </c:pt>
                <c:pt idx="97">
                  <c:v>30.87</c:v>
                </c:pt>
                <c:pt idx="98">
                  <c:v>31.41</c:v>
                </c:pt>
                <c:pt idx="99">
                  <c:v>33.06</c:v>
                </c:pt>
                <c:pt idx="100">
                  <c:v>34.81</c:v>
                </c:pt>
                <c:pt idx="101">
                  <c:v>33.950000000000003</c:v>
                </c:pt>
                <c:pt idx="102">
                  <c:v>34.65</c:v>
                </c:pt>
                <c:pt idx="103">
                  <c:v>34.42</c:v>
                </c:pt>
                <c:pt idx="104">
                  <c:v>33.93</c:v>
                </c:pt>
                <c:pt idx="105">
                  <c:v>34.1</c:v>
                </c:pt>
                <c:pt idx="106">
                  <c:v>35.19</c:v>
                </c:pt>
                <c:pt idx="107">
                  <c:v>38.64</c:v>
                </c:pt>
                <c:pt idx="108">
                  <c:v>36.950000000000003</c:v>
                </c:pt>
                <c:pt idx="109">
                  <c:v>36.94</c:v>
                </c:pt>
                <c:pt idx="110">
                  <c:v>37.909999999999997</c:v>
                </c:pt>
                <c:pt idx="111">
                  <c:v>38.97</c:v>
                </c:pt>
                <c:pt idx="112">
                  <c:v>39.01</c:v>
                </c:pt>
                <c:pt idx="113">
                  <c:v>40.880000000000003</c:v>
                </c:pt>
                <c:pt idx="114">
                  <c:v>41.95</c:v>
                </c:pt>
                <c:pt idx="115">
                  <c:v>43.27</c:v>
                </c:pt>
                <c:pt idx="116">
                  <c:v>45.68</c:v>
                </c:pt>
                <c:pt idx="117">
                  <c:v>46.85</c:v>
                </c:pt>
                <c:pt idx="118">
                  <c:v>47.73</c:v>
                </c:pt>
                <c:pt idx="119">
                  <c:v>48.01</c:v>
                </c:pt>
                <c:pt idx="120">
                  <c:v>52.26</c:v>
                </c:pt>
                <c:pt idx="121">
                  <c:v>53.69</c:v>
                </c:pt>
                <c:pt idx="122">
                  <c:v>55.79</c:v>
                </c:pt>
                <c:pt idx="123">
                  <c:v>54.4</c:v>
                </c:pt>
                <c:pt idx="124">
                  <c:v>52.68</c:v>
                </c:pt>
                <c:pt idx="125">
                  <c:v>48.67</c:v>
                </c:pt>
                <c:pt idx="126">
                  <c:v>52.63</c:v>
                </c:pt>
                <c:pt idx="127">
                  <c:v>51.4</c:v>
                </c:pt>
              </c:numCache>
            </c:numRef>
          </c:yVal>
          <c:smooth val="1"/>
        </c:ser>
        <c:ser>
          <c:idx val="1"/>
          <c:order val="1"/>
          <c:tx>
            <c:v>Merck</c:v>
          </c:tx>
          <c:xVal>
            <c:numRef>
              <c:f>Sheet1!$A$1:$A$128</c:f>
              <c:numCache>
                <c:formatCode>m/d/yyyy</c:formatCode>
                <c:ptCount val="128"/>
                <c:pt idx="0">
                  <c:v>37623</c:v>
                </c:pt>
                <c:pt idx="1">
                  <c:v>37655</c:v>
                </c:pt>
                <c:pt idx="2">
                  <c:v>37683</c:v>
                </c:pt>
                <c:pt idx="3">
                  <c:v>37712</c:v>
                </c:pt>
                <c:pt idx="4">
                  <c:v>37742</c:v>
                </c:pt>
                <c:pt idx="5">
                  <c:v>37774</c:v>
                </c:pt>
                <c:pt idx="6">
                  <c:v>37803</c:v>
                </c:pt>
                <c:pt idx="7">
                  <c:v>37834</c:v>
                </c:pt>
                <c:pt idx="8">
                  <c:v>37866</c:v>
                </c:pt>
                <c:pt idx="9">
                  <c:v>37895</c:v>
                </c:pt>
                <c:pt idx="10">
                  <c:v>37928</c:v>
                </c:pt>
                <c:pt idx="11">
                  <c:v>37956</c:v>
                </c:pt>
                <c:pt idx="12">
                  <c:v>37988</c:v>
                </c:pt>
                <c:pt idx="13">
                  <c:v>38019</c:v>
                </c:pt>
                <c:pt idx="14">
                  <c:v>38047</c:v>
                </c:pt>
                <c:pt idx="15">
                  <c:v>38078</c:v>
                </c:pt>
                <c:pt idx="16">
                  <c:v>38110</c:v>
                </c:pt>
                <c:pt idx="17">
                  <c:v>38139</c:v>
                </c:pt>
                <c:pt idx="18">
                  <c:v>38169</c:v>
                </c:pt>
                <c:pt idx="19">
                  <c:v>38201</c:v>
                </c:pt>
                <c:pt idx="20">
                  <c:v>38231</c:v>
                </c:pt>
                <c:pt idx="21">
                  <c:v>38261</c:v>
                </c:pt>
                <c:pt idx="22">
                  <c:v>38292</c:v>
                </c:pt>
                <c:pt idx="23">
                  <c:v>38322</c:v>
                </c:pt>
                <c:pt idx="24">
                  <c:v>38355</c:v>
                </c:pt>
                <c:pt idx="25">
                  <c:v>38384</c:v>
                </c:pt>
                <c:pt idx="26">
                  <c:v>38412</c:v>
                </c:pt>
                <c:pt idx="27">
                  <c:v>38443</c:v>
                </c:pt>
                <c:pt idx="28">
                  <c:v>38474</c:v>
                </c:pt>
                <c:pt idx="29">
                  <c:v>38504</c:v>
                </c:pt>
                <c:pt idx="30">
                  <c:v>38534</c:v>
                </c:pt>
                <c:pt idx="31">
                  <c:v>38565</c:v>
                </c:pt>
                <c:pt idx="32">
                  <c:v>38596</c:v>
                </c:pt>
                <c:pt idx="33">
                  <c:v>38628</c:v>
                </c:pt>
                <c:pt idx="34">
                  <c:v>38657</c:v>
                </c:pt>
                <c:pt idx="35">
                  <c:v>38687</c:v>
                </c:pt>
                <c:pt idx="36">
                  <c:v>38720</c:v>
                </c:pt>
                <c:pt idx="37">
                  <c:v>38749</c:v>
                </c:pt>
                <c:pt idx="38">
                  <c:v>38777</c:v>
                </c:pt>
                <c:pt idx="39">
                  <c:v>38810</c:v>
                </c:pt>
                <c:pt idx="40">
                  <c:v>38838</c:v>
                </c:pt>
                <c:pt idx="41">
                  <c:v>38869</c:v>
                </c:pt>
                <c:pt idx="42">
                  <c:v>38901</c:v>
                </c:pt>
                <c:pt idx="43">
                  <c:v>38930</c:v>
                </c:pt>
                <c:pt idx="44">
                  <c:v>38961</c:v>
                </c:pt>
                <c:pt idx="45">
                  <c:v>38992</c:v>
                </c:pt>
                <c:pt idx="46">
                  <c:v>39022</c:v>
                </c:pt>
                <c:pt idx="47">
                  <c:v>39052</c:v>
                </c:pt>
                <c:pt idx="48">
                  <c:v>39085</c:v>
                </c:pt>
                <c:pt idx="49">
                  <c:v>39114</c:v>
                </c:pt>
                <c:pt idx="50">
                  <c:v>39142</c:v>
                </c:pt>
                <c:pt idx="51">
                  <c:v>39174</c:v>
                </c:pt>
                <c:pt idx="52">
                  <c:v>39203</c:v>
                </c:pt>
                <c:pt idx="53">
                  <c:v>39234</c:v>
                </c:pt>
                <c:pt idx="54">
                  <c:v>39265</c:v>
                </c:pt>
                <c:pt idx="55">
                  <c:v>39295</c:v>
                </c:pt>
                <c:pt idx="56">
                  <c:v>39329</c:v>
                </c:pt>
                <c:pt idx="57">
                  <c:v>39356</c:v>
                </c:pt>
                <c:pt idx="58">
                  <c:v>39387</c:v>
                </c:pt>
                <c:pt idx="59">
                  <c:v>39419</c:v>
                </c:pt>
                <c:pt idx="60">
                  <c:v>39449</c:v>
                </c:pt>
                <c:pt idx="61">
                  <c:v>39479</c:v>
                </c:pt>
                <c:pt idx="62">
                  <c:v>39510</c:v>
                </c:pt>
                <c:pt idx="63">
                  <c:v>39539</c:v>
                </c:pt>
                <c:pt idx="64">
                  <c:v>39569</c:v>
                </c:pt>
                <c:pt idx="65">
                  <c:v>39601</c:v>
                </c:pt>
                <c:pt idx="66">
                  <c:v>39630</c:v>
                </c:pt>
                <c:pt idx="67">
                  <c:v>39661</c:v>
                </c:pt>
                <c:pt idx="68">
                  <c:v>39693</c:v>
                </c:pt>
                <c:pt idx="69">
                  <c:v>39722</c:v>
                </c:pt>
                <c:pt idx="70">
                  <c:v>39755</c:v>
                </c:pt>
                <c:pt idx="71">
                  <c:v>39783</c:v>
                </c:pt>
                <c:pt idx="72">
                  <c:v>39815</c:v>
                </c:pt>
                <c:pt idx="73">
                  <c:v>39846</c:v>
                </c:pt>
                <c:pt idx="74">
                  <c:v>39874</c:v>
                </c:pt>
                <c:pt idx="75">
                  <c:v>39904</c:v>
                </c:pt>
                <c:pt idx="76">
                  <c:v>39934</c:v>
                </c:pt>
                <c:pt idx="77">
                  <c:v>39965</c:v>
                </c:pt>
                <c:pt idx="78">
                  <c:v>39995</c:v>
                </c:pt>
                <c:pt idx="79">
                  <c:v>40028</c:v>
                </c:pt>
                <c:pt idx="80">
                  <c:v>40057</c:v>
                </c:pt>
                <c:pt idx="81">
                  <c:v>40087</c:v>
                </c:pt>
                <c:pt idx="82">
                  <c:v>40119</c:v>
                </c:pt>
                <c:pt idx="83">
                  <c:v>40148</c:v>
                </c:pt>
                <c:pt idx="84">
                  <c:v>40182</c:v>
                </c:pt>
                <c:pt idx="85">
                  <c:v>40210</c:v>
                </c:pt>
                <c:pt idx="86">
                  <c:v>40238</c:v>
                </c:pt>
                <c:pt idx="87">
                  <c:v>40269</c:v>
                </c:pt>
                <c:pt idx="88">
                  <c:v>40301</c:v>
                </c:pt>
                <c:pt idx="89">
                  <c:v>40330</c:v>
                </c:pt>
                <c:pt idx="90">
                  <c:v>40360</c:v>
                </c:pt>
                <c:pt idx="91">
                  <c:v>40392</c:v>
                </c:pt>
                <c:pt idx="92">
                  <c:v>40422</c:v>
                </c:pt>
                <c:pt idx="93">
                  <c:v>40452</c:v>
                </c:pt>
                <c:pt idx="94">
                  <c:v>40483</c:v>
                </c:pt>
                <c:pt idx="95">
                  <c:v>40513</c:v>
                </c:pt>
                <c:pt idx="96">
                  <c:v>40546</c:v>
                </c:pt>
                <c:pt idx="97">
                  <c:v>40575</c:v>
                </c:pt>
                <c:pt idx="98">
                  <c:v>40603</c:v>
                </c:pt>
                <c:pt idx="99">
                  <c:v>40634</c:v>
                </c:pt>
                <c:pt idx="100">
                  <c:v>40665</c:v>
                </c:pt>
                <c:pt idx="101">
                  <c:v>40695</c:v>
                </c:pt>
                <c:pt idx="102">
                  <c:v>40725</c:v>
                </c:pt>
                <c:pt idx="103">
                  <c:v>40756</c:v>
                </c:pt>
                <c:pt idx="104">
                  <c:v>40787</c:v>
                </c:pt>
                <c:pt idx="105">
                  <c:v>40819</c:v>
                </c:pt>
                <c:pt idx="106">
                  <c:v>40848</c:v>
                </c:pt>
                <c:pt idx="107">
                  <c:v>40878</c:v>
                </c:pt>
                <c:pt idx="108">
                  <c:v>40911</c:v>
                </c:pt>
                <c:pt idx="109">
                  <c:v>40940</c:v>
                </c:pt>
                <c:pt idx="110">
                  <c:v>40969</c:v>
                </c:pt>
                <c:pt idx="111">
                  <c:v>41001</c:v>
                </c:pt>
                <c:pt idx="112">
                  <c:v>41030</c:v>
                </c:pt>
                <c:pt idx="113">
                  <c:v>41061</c:v>
                </c:pt>
                <c:pt idx="114">
                  <c:v>41092</c:v>
                </c:pt>
                <c:pt idx="115">
                  <c:v>41122</c:v>
                </c:pt>
                <c:pt idx="116">
                  <c:v>41156</c:v>
                </c:pt>
                <c:pt idx="117">
                  <c:v>41183</c:v>
                </c:pt>
                <c:pt idx="118">
                  <c:v>41214</c:v>
                </c:pt>
                <c:pt idx="119">
                  <c:v>41246</c:v>
                </c:pt>
                <c:pt idx="120">
                  <c:v>41276</c:v>
                </c:pt>
                <c:pt idx="121">
                  <c:v>41306</c:v>
                </c:pt>
                <c:pt idx="122">
                  <c:v>41334</c:v>
                </c:pt>
                <c:pt idx="123">
                  <c:v>41365</c:v>
                </c:pt>
                <c:pt idx="124">
                  <c:v>41395</c:v>
                </c:pt>
                <c:pt idx="125">
                  <c:v>41428</c:v>
                </c:pt>
                <c:pt idx="126">
                  <c:v>41456</c:v>
                </c:pt>
                <c:pt idx="127">
                  <c:v>41487</c:v>
                </c:pt>
              </c:numCache>
            </c:numRef>
          </c:xVal>
          <c:yVal>
            <c:numRef>
              <c:f>Sheet1!$C$1:$C$128</c:f>
              <c:numCache>
                <c:formatCode>General</c:formatCode>
                <c:ptCount val="128"/>
                <c:pt idx="0">
                  <c:v>33.72</c:v>
                </c:pt>
                <c:pt idx="1">
                  <c:v>32.11</c:v>
                </c:pt>
                <c:pt idx="2">
                  <c:v>33.58</c:v>
                </c:pt>
                <c:pt idx="3">
                  <c:v>35.67</c:v>
                </c:pt>
                <c:pt idx="4">
                  <c:v>34.07</c:v>
                </c:pt>
                <c:pt idx="5">
                  <c:v>37.36</c:v>
                </c:pt>
                <c:pt idx="6">
                  <c:v>34.11</c:v>
                </c:pt>
                <c:pt idx="7">
                  <c:v>32.799999999999997</c:v>
                </c:pt>
                <c:pt idx="8">
                  <c:v>33.24</c:v>
                </c:pt>
                <c:pt idx="9">
                  <c:v>29.06</c:v>
                </c:pt>
                <c:pt idx="10">
                  <c:v>26.66</c:v>
                </c:pt>
                <c:pt idx="11">
                  <c:v>30.6</c:v>
                </c:pt>
                <c:pt idx="12">
                  <c:v>31.53</c:v>
                </c:pt>
                <c:pt idx="13">
                  <c:v>31.85</c:v>
                </c:pt>
                <c:pt idx="14">
                  <c:v>29.5</c:v>
                </c:pt>
                <c:pt idx="15">
                  <c:v>31.37</c:v>
                </c:pt>
                <c:pt idx="16">
                  <c:v>31.58</c:v>
                </c:pt>
                <c:pt idx="17">
                  <c:v>31.95</c:v>
                </c:pt>
                <c:pt idx="18">
                  <c:v>30.51</c:v>
                </c:pt>
                <c:pt idx="19">
                  <c:v>30.25</c:v>
                </c:pt>
                <c:pt idx="20">
                  <c:v>22.39</c:v>
                </c:pt>
                <c:pt idx="21">
                  <c:v>21.24</c:v>
                </c:pt>
                <c:pt idx="22">
                  <c:v>19.010000000000002</c:v>
                </c:pt>
                <c:pt idx="23">
                  <c:v>22.1</c:v>
                </c:pt>
                <c:pt idx="24">
                  <c:v>19.29</c:v>
                </c:pt>
                <c:pt idx="25">
                  <c:v>21.8</c:v>
                </c:pt>
                <c:pt idx="26">
                  <c:v>22.53</c:v>
                </c:pt>
                <c:pt idx="27">
                  <c:v>23.59</c:v>
                </c:pt>
                <c:pt idx="28">
                  <c:v>22.58</c:v>
                </c:pt>
                <c:pt idx="29">
                  <c:v>21.69</c:v>
                </c:pt>
                <c:pt idx="30">
                  <c:v>21.87</c:v>
                </c:pt>
                <c:pt idx="31">
                  <c:v>20.149999999999999</c:v>
                </c:pt>
                <c:pt idx="32">
                  <c:v>19.420000000000002</c:v>
                </c:pt>
                <c:pt idx="33">
                  <c:v>20.14</c:v>
                </c:pt>
                <c:pt idx="34">
                  <c:v>21.26</c:v>
                </c:pt>
                <c:pt idx="35">
                  <c:v>23</c:v>
                </c:pt>
                <c:pt idx="36">
                  <c:v>24.94</c:v>
                </c:pt>
                <c:pt idx="37">
                  <c:v>25.2</c:v>
                </c:pt>
                <c:pt idx="38">
                  <c:v>25.75</c:v>
                </c:pt>
                <c:pt idx="39">
                  <c:v>25.16</c:v>
                </c:pt>
                <c:pt idx="40">
                  <c:v>24.62</c:v>
                </c:pt>
                <c:pt idx="41">
                  <c:v>26.94</c:v>
                </c:pt>
                <c:pt idx="42">
                  <c:v>29.78</c:v>
                </c:pt>
                <c:pt idx="43">
                  <c:v>30.26</c:v>
                </c:pt>
                <c:pt idx="44">
                  <c:v>31.27</c:v>
                </c:pt>
                <c:pt idx="45">
                  <c:v>33.9</c:v>
                </c:pt>
                <c:pt idx="46">
                  <c:v>33.22</c:v>
                </c:pt>
                <c:pt idx="47">
                  <c:v>32.81</c:v>
                </c:pt>
                <c:pt idx="48">
                  <c:v>33.68</c:v>
                </c:pt>
                <c:pt idx="49">
                  <c:v>33.229999999999997</c:v>
                </c:pt>
                <c:pt idx="50">
                  <c:v>33.53</c:v>
                </c:pt>
                <c:pt idx="51">
                  <c:v>39.049999999999997</c:v>
                </c:pt>
                <c:pt idx="52">
                  <c:v>39.81</c:v>
                </c:pt>
                <c:pt idx="53">
                  <c:v>38.08</c:v>
                </c:pt>
                <c:pt idx="54">
                  <c:v>37.97</c:v>
                </c:pt>
                <c:pt idx="55">
                  <c:v>38.36</c:v>
                </c:pt>
                <c:pt idx="56">
                  <c:v>39.83</c:v>
                </c:pt>
                <c:pt idx="57">
                  <c:v>44.89</c:v>
                </c:pt>
                <c:pt idx="58">
                  <c:v>45.74</c:v>
                </c:pt>
                <c:pt idx="59">
                  <c:v>45.07</c:v>
                </c:pt>
                <c:pt idx="60">
                  <c:v>35.75</c:v>
                </c:pt>
                <c:pt idx="61">
                  <c:v>34.36</c:v>
                </c:pt>
                <c:pt idx="62">
                  <c:v>29.69</c:v>
                </c:pt>
                <c:pt idx="63">
                  <c:v>29.76</c:v>
                </c:pt>
                <c:pt idx="64">
                  <c:v>30.48</c:v>
                </c:pt>
                <c:pt idx="65">
                  <c:v>29.78</c:v>
                </c:pt>
                <c:pt idx="66">
                  <c:v>26</c:v>
                </c:pt>
                <c:pt idx="67">
                  <c:v>28.19</c:v>
                </c:pt>
                <c:pt idx="68">
                  <c:v>25.21</c:v>
                </c:pt>
                <c:pt idx="69">
                  <c:v>24.73</c:v>
                </c:pt>
                <c:pt idx="70">
                  <c:v>21.35</c:v>
                </c:pt>
                <c:pt idx="71">
                  <c:v>24.64</c:v>
                </c:pt>
                <c:pt idx="72">
                  <c:v>23.14</c:v>
                </c:pt>
                <c:pt idx="73">
                  <c:v>19.61</c:v>
                </c:pt>
                <c:pt idx="74">
                  <c:v>22.04</c:v>
                </c:pt>
                <c:pt idx="75">
                  <c:v>19.98</c:v>
                </c:pt>
                <c:pt idx="76">
                  <c:v>22.73</c:v>
                </c:pt>
                <c:pt idx="77">
                  <c:v>23.36</c:v>
                </c:pt>
                <c:pt idx="78">
                  <c:v>25.08</c:v>
                </c:pt>
                <c:pt idx="79">
                  <c:v>27.1</c:v>
                </c:pt>
                <c:pt idx="80">
                  <c:v>26.75</c:v>
                </c:pt>
                <c:pt idx="81">
                  <c:v>26.16</c:v>
                </c:pt>
                <c:pt idx="82">
                  <c:v>30.62</c:v>
                </c:pt>
                <c:pt idx="83">
                  <c:v>31.22</c:v>
                </c:pt>
                <c:pt idx="84">
                  <c:v>32.619999999999997</c:v>
                </c:pt>
                <c:pt idx="85">
                  <c:v>31.51</c:v>
                </c:pt>
                <c:pt idx="86">
                  <c:v>32.24</c:v>
                </c:pt>
                <c:pt idx="87">
                  <c:v>30.25</c:v>
                </c:pt>
                <c:pt idx="88">
                  <c:v>29.08</c:v>
                </c:pt>
                <c:pt idx="89">
                  <c:v>30.52</c:v>
                </c:pt>
                <c:pt idx="90">
                  <c:v>30.08</c:v>
                </c:pt>
                <c:pt idx="91">
                  <c:v>30.69</c:v>
                </c:pt>
                <c:pt idx="92">
                  <c:v>32.47</c:v>
                </c:pt>
                <c:pt idx="93">
                  <c:v>32.03</c:v>
                </c:pt>
                <c:pt idx="94">
                  <c:v>30.4</c:v>
                </c:pt>
                <c:pt idx="95">
                  <c:v>32.130000000000003</c:v>
                </c:pt>
                <c:pt idx="96">
                  <c:v>29.57</c:v>
                </c:pt>
                <c:pt idx="97">
                  <c:v>29.03</c:v>
                </c:pt>
                <c:pt idx="98">
                  <c:v>29.77</c:v>
                </c:pt>
                <c:pt idx="99">
                  <c:v>32.42</c:v>
                </c:pt>
                <c:pt idx="100">
                  <c:v>33.14</c:v>
                </c:pt>
                <c:pt idx="101">
                  <c:v>32.17</c:v>
                </c:pt>
                <c:pt idx="102">
                  <c:v>31.11</c:v>
                </c:pt>
                <c:pt idx="103">
                  <c:v>30.17</c:v>
                </c:pt>
                <c:pt idx="104">
                  <c:v>30.17</c:v>
                </c:pt>
                <c:pt idx="105">
                  <c:v>31.83</c:v>
                </c:pt>
                <c:pt idx="106">
                  <c:v>32.979999999999997</c:v>
                </c:pt>
                <c:pt idx="107">
                  <c:v>35.200000000000003</c:v>
                </c:pt>
                <c:pt idx="108">
                  <c:v>35.729999999999997</c:v>
                </c:pt>
                <c:pt idx="109">
                  <c:v>35.64</c:v>
                </c:pt>
                <c:pt idx="110">
                  <c:v>36.25</c:v>
                </c:pt>
                <c:pt idx="111">
                  <c:v>37.04</c:v>
                </c:pt>
                <c:pt idx="112">
                  <c:v>35.479999999999997</c:v>
                </c:pt>
                <c:pt idx="113">
                  <c:v>39.840000000000003</c:v>
                </c:pt>
                <c:pt idx="114">
                  <c:v>42.15</c:v>
                </c:pt>
                <c:pt idx="115">
                  <c:v>41.08</c:v>
                </c:pt>
                <c:pt idx="116">
                  <c:v>43.45</c:v>
                </c:pt>
                <c:pt idx="117">
                  <c:v>43.96</c:v>
                </c:pt>
                <c:pt idx="118">
                  <c:v>42.68</c:v>
                </c:pt>
                <c:pt idx="119">
                  <c:v>39.82</c:v>
                </c:pt>
                <c:pt idx="120">
                  <c:v>42.07</c:v>
                </c:pt>
                <c:pt idx="121">
                  <c:v>41.56</c:v>
                </c:pt>
                <c:pt idx="122">
                  <c:v>43.41</c:v>
                </c:pt>
                <c:pt idx="123">
                  <c:v>46.16</c:v>
                </c:pt>
                <c:pt idx="124">
                  <c:v>45.86</c:v>
                </c:pt>
                <c:pt idx="125">
                  <c:v>46.04</c:v>
                </c:pt>
                <c:pt idx="126">
                  <c:v>47.74</c:v>
                </c:pt>
                <c:pt idx="127">
                  <c:v>47.96</c:v>
                </c:pt>
              </c:numCache>
            </c:numRef>
          </c:yVal>
          <c:smooth val="1"/>
        </c:ser>
        <c:ser>
          <c:idx val="2"/>
          <c:order val="2"/>
          <c:tx>
            <c:v>Pfizer</c:v>
          </c:tx>
          <c:xVal>
            <c:numRef>
              <c:f>Sheet1!$A$1:$A$128</c:f>
              <c:numCache>
                <c:formatCode>m/d/yyyy</c:formatCode>
                <c:ptCount val="128"/>
                <c:pt idx="0">
                  <c:v>37623</c:v>
                </c:pt>
                <c:pt idx="1">
                  <c:v>37655</c:v>
                </c:pt>
                <c:pt idx="2">
                  <c:v>37683</c:v>
                </c:pt>
                <c:pt idx="3">
                  <c:v>37712</c:v>
                </c:pt>
                <c:pt idx="4">
                  <c:v>37742</c:v>
                </c:pt>
                <c:pt idx="5">
                  <c:v>37774</c:v>
                </c:pt>
                <c:pt idx="6">
                  <c:v>37803</c:v>
                </c:pt>
                <c:pt idx="7">
                  <c:v>37834</c:v>
                </c:pt>
                <c:pt idx="8">
                  <c:v>37866</c:v>
                </c:pt>
                <c:pt idx="9">
                  <c:v>37895</c:v>
                </c:pt>
                <c:pt idx="10">
                  <c:v>37928</c:v>
                </c:pt>
                <c:pt idx="11">
                  <c:v>37956</c:v>
                </c:pt>
                <c:pt idx="12">
                  <c:v>37988</c:v>
                </c:pt>
                <c:pt idx="13">
                  <c:v>38019</c:v>
                </c:pt>
                <c:pt idx="14">
                  <c:v>38047</c:v>
                </c:pt>
                <c:pt idx="15">
                  <c:v>38078</c:v>
                </c:pt>
                <c:pt idx="16">
                  <c:v>38110</c:v>
                </c:pt>
                <c:pt idx="17">
                  <c:v>38139</c:v>
                </c:pt>
                <c:pt idx="18">
                  <c:v>38169</c:v>
                </c:pt>
                <c:pt idx="19">
                  <c:v>38201</c:v>
                </c:pt>
                <c:pt idx="20">
                  <c:v>38231</c:v>
                </c:pt>
                <c:pt idx="21">
                  <c:v>38261</c:v>
                </c:pt>
                <c:pt idx="22">
                  <c:v>38292</c:v>
                </c:pt>
                <c:pt idx="23">
                  <c:v>38322</c:v>
                </c:pt>
                <c:pt idx="24">
                  <c:v>38355</c:v>
                </c:pt>
                <c:pt idx="25">
                  <c:v>38384</c:v>
                </c:pt>
                <c:pt idx="26">
                  <c:v>38412</c:v>
                </c:pt>
                <c:pt idx="27">
                  <c:v>38443</c:v>
                </c:pt>
                <c:pt idx="28">
                  <c:v>38474</c:v>
                </c:pt>
                <c:pt idx="29">
                  <c:v>38504</c:v>
                </c:pt>
                <c:pt idx="30">
                  <c:v>38534</c:v>
                </c:pt>
                <c:pt idx="31">
                  <c:v>38565</c:v>
                </c:pt>
                <c:pt idx="32">
                  <c:v>38596</c:v>
                </c:pt>
                <c:pt idx="33">
                  <c:v>38628</c:v>
                </c:pt>
                <c:pt idx="34">
                  <c:v>38657</c:v>
                </c:pt>
                <c:pt idx="35">
                  <c:v>38687</c:v>
                </c:pt>
                <c:pt idx="36">
                  <c:v>38720</c:v>
                </c:pt>
                <c:pt idx="37">
                  <c:v>38749</c:v>
                </c:pt>
                <c:pt idx="38">
                  <c:v>38777</c:v>
                </c:pt>
                <c:pt idx="39">
                  <c:v>38810</c:v>
                </c:pt>
                <c:pt idx="40">
                  <c:v>38838</c:v>
                </c:pt>
                <c:pt idx="41">
                  <c:v>38869</c:v>
                </c:pt>
                <c:pt idx="42">
                  <c:v>38901</c:v>
                </c:pt>
                <c:pt idx="43">
                  <c:v>38930</c:v>
                </c:pt>
                <c:pt idx="44">
                  <c:v>38961</c:v>
                </c:pt>
                <c:pt idx="45">
                  <c:v>38992</c:v>
                </c:pt>
                <c:pt idx="46">
                  <c:v>39022</c:v>
                </c:pt>
                <c:pt idx="47">
                  <c:v>39052</c:v>
                </c:pt>
                <c:pt idx="48">
                  <c:v>39085</c:v>
                </c:pt>
                <c:pt idx="49">
                  <c:v>39114</c:v>
                </c:pt>
                <c:pt idx="50">
                  <c:v>39142</c:v>
                </c:pt>
                <c:pt idx="51">
                  <c:v>39174</c:v>
                </c:pt>
                <c:pt idx="52">
                  <c:v>39203</c:v>
                </c:pt>
                <c:pt idx="53">
                  <c:v>39234</c:v>
                </c:pt>
                <c:pt idx="54">
                  <c:v>39265</c:v>
                </c:pt>
                <c:pt idx="55">
                  <c:v>39295</c:v>
                </c:pt>
                <c:pt idx="56">
                  <c:v>39329</c:v>
                </c:pt>
                <c:pt idx="57">
                  <c:v>39356</c:v>
                </c:pt>
                <c:pt idx="58">
                  <c:v>39387</c:v>
                </c:pt>
                <c:pt idx="59">
                  <c:v>39419</c:v>
                </c:pt>
                <c:pt idx="60">
                  <c:v>39449</c:v>
                </c:pt>
                <c:pt idx="61">
                  <c:v>39479</c:v>
                </c:pt>
                <c:pt idx="62">
                  <c:v>39510</c:v>
                </c:pt>
                <c:pt idx="63">
                  <c:v>39539</c:v>
                </c:pt>
                <c:pt idx="64">
                  <c:v>39569</c:v>
                </c:pt>
                <c:pt idx="65">
                  <c:v>39601</c:v>
                </c:pt>
                <c:pt idx="66">
                  <c:v>39630</c:v>
                </c:pt>
                <c:pt idx="67">
                  <c:v>39661</c:v>
                </c:pt>
                <c:pt idx="68">
                  <c:v>39693</c:v>
                </c:pt>
                <c:pt idx="69">
                  <c:v>39722</c:v>
                </c:pt>
                <c:pt idx="70">
                  <c:v>39755</c:v>
                </c:pt>
                <c:pt idx="71">
                  <c:v>39783</c:v>
                </c:pt>
                <c:pt idx="72">
                  <c:v>39815</c:v>
                </c:pt>
                <c:pt idx="73">
                  <c:v>39846</c:v>
                </c:pt>
                <c:pt idx="74">
                  <c:v>39874</c:v>
                </c:pt>
                <c:pt idx="75">
                  <c:v>39904</c:v>
                </c:pt>
                <c:pt idx="76">
                  <c:v>39934</c:v>
                </c:pt>
                <c:pt idx="77">
                  <c:v>39965</c:v>
                </c:pt>
                <c:pt idx="78">
                  <c:v>39995</c:v>
                </c:pt>
                <c:pt idx="79">
                  <c:v>40028</c:v>
                </c:pt>
                <c:pt idx="80">
                  <c:v>40057</c:v>
                </c:pt>
                <c:pt idx="81">
                  <c:v>40087</c:v>
                </c:pt>
                <c:pt idx="82">
                  <c:v>40119</c:v>
                </c:pt>
                <c:pt idx="83">
                  <c:v>40148</c:v>
                </c:pt>
                <c:pt idx="84">
                  <c:v>40182</c:v>
                </c:pt>
                <c:pt idx="85">
                  <c:v>40210</c:v>
                </c:pt>
                <c:pt idx="86">
                  <c:v>40238</c:v>
                </c:pt>
                <c:pt idx="87">
                  <c:v>40269</c:v>
                </c:pt>
                <c:pt idx="88">
                  <c:v>40301</c:v>
                </c:pt>
                <c:pt idx="89">
                  <c:v>40330</c:v>
                </c:pt>
                <c:pt idx="90">
                  <c:v>40360</c:v>
                </c:pt>
                <c:pt idx="91">
                  <c:v>40392</c:v>
                </c:pt>
                <c:pt idx="92">
                  <c:v>40422</c:v>
                </c:pt>
                <c:pt idx="93">
                  <c:v>40452</c:v>
                </c:pt>
                <c:pt idx="94">
                  <c:v>40483</c:v>
                </c:pt>
                <c:pt idx="95">
                  <c:v>40513</c:v>
                </c:pt>
                <c:pt idx="96">
                  <c:v>40546</c:v>
                </c:pt>
                <c:pt idx="97">
                  <c:v>40575</c:v>
                </c:pt>
                <c:pt idx="98">
                  <c:v>40603</c:v>
                </c:pt>
                <c:pt idx="99">
                  <c:v>40634</c:v>
                </c:pt>
                <c:pt idx="100">
                  <c:v>40665</c:v>
                </c:pt>
                <c:pt idx="101">
                  <c:v>40695</c:v>
                </c:pt>
                <c:pt idx="102">
                  <c:v>40725</c:v>
                </c:pt>
                <c:pt idx="103">
                  <c:v>40756</c:v>
                </c:pt>
                <c:pt idx="104">
                  <c:v>40787</c:v>
                </c:pt>
                <c:pt idx="105">
                  <c:v>40819</c:v>
                </c:pt>
                <c:pt idx="106">
                  <c:v>40848</c:v>
                </c:pt>
                <c:pt idx="107">
                  <c:v>40878</c:v>
                </c:pt>
                <c:pt idx="108">
                  <c:v>40911</c:v>
                </c:pt>
                <c:pt idx="109">
                  <c:v>40940</c:v>
                </c:pt>
                <c:pt idx="110">
                  <c:v>40969</c:v>
                </c:pt>
                <c:pt idx="111">
                  <c:v>41001</c:v>
                </c:pt>
                <c:pt idx="112">
                  <c:v>41030</c:v>
                </c:pt>
                <c:pt idx="113">
                  <c:v>41061</c:v>
                </c:pt>
                <c:pt idx="114">
                  <c:v>41092</c:v>
                </c:pt>
                <c:pt idx="115">
                  <c:v>41122</c:v>
                </c:pt>
                <c:pt idx="116">
                  <c:v>41156</c:v>
                </c:pt>
                <c:pt idx="117">
                  <c:v>41183</c:v>
                </c:pt>
                <c:pt idx="118">
                  <c:v>41214</c:v>
                </c:pt>
                <c:pt idx="119">
                  <c:v>41246</c:v>
                </c:pt>
                <c:pt idx="120">
                  <c:v>41276</c:v>
                </c:pt>
                <c:pt idx="121">
                  <c:v>41306</c:v>
                </c:pt>
                <c:pt idx="122">
                  <c:v>41334</c:v>
                </c:pt>
                <c:pt idx="123">
                  <c:v>41365</c:v>
                </c:pt>
                <c:pt idx="124">
                  <c:v>41395</c:v>
                </c:pt>
                <c:pt idx="125">
                  <c:v>41428</c:v>
                </c:pt>
                <c:pt idx="126">
                  <c:v>41456</c:v>
                </c:pt>
                <c:pt idx="127">
                  <c:v>41487</c:v>
                </c:pt>
              </c:numCache>
            </c:numRef>
          </c:xVal>
          <c:yVal>
            <c:numRef>
              <c:f>Sheet1!$D$1:$D$128</c:f>
              <c:numCache>
                <c:formatCode>General</c:formatCode>
                <c:ptCount val="128"/>
                <c:pt idx="0">
                  <c:v>20.010000000000002</c:v>
                </c:pt>
                <c:pt idx="1">
                  <c:v>19.66</c:v>
                </c:pt>
                <c:pt idx="2">
                  <c:v>20.54</c:v>
                </c:pt>
                <c:pt idx="3">
                  <c:v>20.27</c:v>
                </c:pt>
                <c:pt idx="4">
                  <c:v>20.54</c:v>
                </c:pt>
                <c:pt idx="5">
                  <c:v>22.61</c:v>
                </c:pt>
                <c:pt idx="6">
                  <c:v>22.09</c:v>
                </c:pt>
                <c:pt idx="7">
                  <c:v>19.899999999999999</c:v>
                </c:pt>
                <c:pt idx="8">
                  <c:v>20.21</c:v>
                </c:pt>
                <c:pt idx="9">
                  <c:v>21.02</c:v>
                </c:pt>
                <c:pt idx="10">
                  <c:v>22.44</c:v>
                </c:pt>
                <c:pt idx="11">
                  <c:v>23.61</c:v>
                </c:pt>
                <c:pt idx="12">
                  <c:v>24.48</c:v>
                </c:pt>
                <c:pt idx="13">
                  <c:v>24.61</c:v>
                </c:pt>
                <c:pt idx="14">
                  <c:v>23.53</c:v>
                </c:pt>
                <c:pt idx="15">
                  <c:v>24.01</c:v>
                </c:pt>
                <c:pt idx="16">
                  <c:v>23.84</c:v>
                </c:pt>
                <c:pt idx="17">
                  <c:v>23.12</c:v>
                </c:pt>
                <c:pt idx="18">
                  <c:v>21.56</c:v>
                </c:pt>
                <c:pt idx="19">
                  <c:v>22.16</c:v>
                </c:pt>
                <c:pt idx="20">
                  <c:v>20.75</c:v>
                </c:pt>
                <c:pt idx="21">
                  <c:v>19.63</c:v>
                </c:pt>
                <c:pt idx="22">
                  <c:v>18.95</c:v>
                </c:pt>
                <c:pt idx="23">
                  <c:v>18.350000000000001</c:v>
                </c:pt>
                <c:pt idx="24">
                  <c:v>16.48</c:v>
                </c:pt>
                <c:pt idx="25">
                  <c:v>18.07</c:v>
                </c:pt>
                <c:pt idx="26">
                  <c:v>18.059999999999999</c:v>
                </c:pt>
                <c:pt idx="27">
                  <c:v>18.68</c:v>
                </c:pt>
                <c:pt idx="28">
                  <c:v>19.309999999999999</c:v>
                </c:pt>
                <c:pt idx="29">
                  <c:v>19.09</c:v>
                </c:pt>
                <c:pt idx="30">
                  <c:v>18.34</c:v>
                </c:pt>
                <c:pt idx="31">
                  <c:v>17.760000000000002</c:v>
                </c:pt>
                <c:pt idx="32">
                  <c:v>17.41</c:v>
                </c:pt>
                <c:pt idx="33">
                  <c:v>15.16</c:v>
                </c:pt>
                <c:pt idx="34">
                  <c:v>14.91</c:v>
                </c:pt>
                <c:pt idx="35">
                  <c:v>16.399999999999999</c:v>
                </c:pt>
                <c:pt idx="36">
                  <c:v>18.059999999999999</c:v>
                </c:pt>
                <c:pt idx="37">
                  <c:v>18.59</c:v>
                </c:pt>
                <c:pt idx="38">
                  <c:v>17.690000000000001</c:v>
                </c:pt>
                <c:pt idx="39">
                  <c:v>17.98</c:v>
                </c:pt>
                <c:pt idx="40">
                  <c:v>16.96</c:v>
                </c:pt>
                <c:pt idx="41">
                  <c:v>16.82</c:v>
                </c:pt>
                <c:pt idx="42">
                  <c:v>18.63</c:v>
                </c:pt>
                <c:pt idx="43">
                  <c:v>19.93</c:v>
                </c:pt>
                <c:pt idx="44">
                  <c:v>20.51</c:v>
                </c:pt>
                <c:pt idx="45">
                  <c:v>19.28</c:v>
                </c:pt>
                <c:pt idx="46">
                  <c:v>20.059999999999999</c:v>
                </c:pt>
                <c:pt idx="47">
                  <c:v>18.899999999999999</c:v>
                </c:pt>
                <c:pt idx="48">
                  <c:v>19.149999999999999</c:v>
                </c:pt>
                <c:pt idx="49">
                  <c:v>18.41</c:v>
                </c:pt>
                <c:pt idx="50">
                  <c:v>18.63</c:v>
                </c:pt>
                <c:pt idx="51">
                  <c:v>19.52</c:v>
                </c:pt>
                <c:pt idx="52">
                  <c:v>20.5</c:v>
                </c:pt>
                <c:pt idx="53">
                  <c:v>19.059999999999999</c:v>
                </c:pt>
                <c:pt idx="54">
                  <c:v>17.53</c:v>
                </c:pt>
                <c:pt idx="55">
                  <c:v>18.739999999999998</c:v>
                </c:pt>
                <c:pt idx="56">
                  <c:v>18.43</c:v>
                </c:pt>
                <c:pt idx="57">
                  <c:v>18.57</c:v>
                </c:pt>
                <c:pt idx="58">
                  <c:v>18.149999999999999</c:v>
                </c:pt>
                <c:pt idx="59">
                  <c:v>17.36</c:v>
                </c:pt>
                <c:pt idx="60">
                  <c:v>17.84</c:v>
                </c:pt>
                <c:pt idx="61">
                  <c:v>17.260000000000002</c:v>
                </c:pt>
                <c:pt idx="62">
                  <c:v>16.21</c:v>
                </c:pt>
                <c:pt idx="63">
                  <c:v>15.58</c:v>
                </c:pt>
                <c:pt idx="64">
                  <c:v>15.24</c:v>
                </c:pt>
                <c:pt idx="65">
                  <c:v>13.75</c:v>
                </c:pt>
                <c:pt idx="66">
                  <c:v>14.69</c:v>
                </c:pt>
                <c:pt idx="67">
                  <c:v>15.29</c:v>
                </c:pt>
                <c:pt idx="68">
                  <c:v>14.75</c:v>
                </c:pt>
                <c:pt idx="69">
                  <c:v>14.17</c:v>
                </c:pt>
                <c:pt idx="70">
                  <c:v>13.38</c:v>
                </c:pt>
                <c:pt idx="71">
                  <c:v>14.42</c:v>
                </c:pt>
                <c:pt idx="72">
                  <c:v>11.87</c:v>
                </c:pt>
                <c:pt idx="73">
                  <c:v>10.24</c:v>
                </c:pt>
                <c:pt idx="74">
                  <c:v>11.33</c:v>
                </c:pt>
                <c:pt idx="75">
                  <c:v>11.11</c:v>
                </c:pt>
                <c:pt idx="76">
                  <c:v>12.78</c:v>
                </c:pt>
                <c:pt idx="77">
                  <c:v>12.62</c:v>
                </c:pt>
                <c:pt idx="78">
                  <c:v>13.4</c:v>
                </c:pt>
                <c:pt idx="79">
                  <c:v>14.19</c:v>
                </c:pt>
                <c:pt idx="80">
                  <c:v>14.06</c:v>
                </c:pt>
                <c:pt idx="81">
                  <c:v>14.47</c:v>
                </c:pt>
                <c:pt idx="82">
                  <c:v>15.58</c:v>
                </c:pt>
                <c:pt idx="83">
                  <c:v>15.6</c:v>
                </c:pt>
                <c:pt idx="84">
                  <c:v>16</c:v>
                </c:pt>
                <c:pt idx="85">
                  <c:v>15.19</c:v>
                </c:pt>
                <c:pt idx="86">
                  <c:v>14.85</c:v>
                </c:pt>
                <c:pt idx="87">
                  <c:v>14.47</c:v>
                </c:pt>
                <c:pt idx="88">
                  <c:v>13.32</c:v>
                </c:pt>
                <c:pt idx="89">
                  <c:v>12.48</c:v>
                </c:pt>
                <c:pt idx="90">
                  <c:v>13.12</c:v>
                </c:pt>
                <c:pt idx="91">
                  <c:v>14.07</c:v>
                </c:pt>
                <c:pt idx="92">
                  <c:v>15.19</c:v>
                </c:pt>
                <c:pt idx="93">
                  <c:v>15.41</c:v>
                </c:pt>
                <c:pt idx="94">
                  <c:v>14.57</c:v>
                </c:pt>
                <c:pt idx="95">
                  <c:v>15.65</c:v>
                </c:pt>
                <c:pt idx="96">
                  <c:v>16.28</c:v>
                </c:pt>
                <c:pt idx="97">
                  <c:v>17.38</c:v>
                </c:pt>
                <c:pt idx="98">
                  <c:v>18.34</c:v>
                </c:pt>
                <c:pt idx="99">
                  <c:v>18.940000000000001</c:v>
                </c:pt>
                <c:pt idx="100">
                  <c:v>19.559999999999999</c:v>
                </c:pt>
                <c:pt idx="101">
                  <c:v>18.78</c:v>
                </c:pt>
                <c:pt idx="102">
                  <c:v>17.55</c:v>
                </c:pt>
                <c:pt idx="103">
                  <c:v>17.5</c:v>
                </c:pt>
                <c:pt idx="104">
                  <c:v>16.3</c:v>
                </c:pt>
                <c:pt idx="105">
                  <c:v>17.760000000000002</c:v>
                </c:pt>
                <c:pt idx="106">
                  <c:v>18.690000000000001</c:v>
                </c:pt>
                <c:pt idx="107">
                  <c:v>20.149999999999999</c:v>
                </c:pt>
                <c:pt idx="108">
                  <c:v>19.93</c:v>
                </c:pt>
                <c:pt idx="109">
                  <c:v>19.88</c:v>
                </c:pt>
                <c:pt idx="110">
                  <c:v>21.31</c:v>
                </c:pt>
                <c:pt idx="111">
                  <c:v>21.55</c:v>
                </c:pt>
                <c:pt idx="112">
                  <c:v>20.78</c:v>
                </c:pt>
                <c:pt idx="113">
                  <c:v>21.86</c:v>
                </c:pt>
                <c:pt idx="114">
                  <c:v>22.85</c:v>
                </c:pt>
                <c:pt idx="115">
                  <c:v>22.88</c:v>
                </c:pt>
                <c:pt idx="116">
                  <c:v>23.83</c:v>
                </c:pt>
                <c:pt idx="117">
                  <c:v>23.85</c:v>
                </c:pt>
                <c:pt idx="118">
                  <c:v>24.21</c:v>
                </c:pt>
                <c:pt idx="119">
                  <c:v>24.27</c:v>
                </c:pt>
                <c:pt idx="120">
                  <c:v>26.63</c:v>
                </c:pt>
                <c:pt idx="121">
                  <c:v>26.72</c:v>
                </c:pt>
                <c:pt idx="122">
                  <c:v>28.17</c:v>
                </c:pt>
                <c:pt idx="123">
                  <c:v>28.38</c:v>
                </c:pt>
                <c:pt idx="124">
                  <c:v>26.8</c:v>
                </c:pt>
                <c:pt idx="125">
                  <c:v>27.57</c:v>
                </c:pt>
                <c:pt idx="126">
                  <c:v>29.01</c:v>
                </c:pt>
                <c:pt idx="127">
                  <c:v>28.89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9776072"/>
        <c:axId val="319815720"/>
      </c:scatterChart>
      <c:valAx>
        <c:axId val="319776072"/>
        <c:scaling>
          <c:orientation val="minMax"/>
          <c:min val="37622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200"/>
                  <a:t>Date</a:t>
                </a:r>
              </a:p>
            </c:rich>
          </c:tx>
          <c:layout/>
          <c:overlay val="0"/>
        </c:title>
        <c:numFmt formatCode="yyyy" sourceLinked="0"/>
        <c:majorTickMark val="out"/>
        <c:minorTickMark val="none"/>
        <c:tickLblPos val="nextTo"/>
        <c:crossAx val="319815720"/>
        <c:crosses val="autoZero"/>
        <c:crossBetween val="midCat"/>
      </c:valAx>
      <c:valAx>
        <c:axId val="3198157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200"/>
                  <a:t>Stock Price ($)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19776072"/>
        <c:crosses val="autoZero"/>
        <c:crossBetween val="midCat"/>
      </c:valAx>
      <c:spPr>
        <a:solidFill>
          <a:schemeClr val="bg1"/>
        </a:solidFill>
      </c:spPr>
    </c:plotArea>
    <c:legend>
      <c:legendPos val="r"/>
      <c:layout>
        <c:manualLayout>
          <c:xMode val="edge"/>
          <c:yMode val="edge"/>
          <c:x val="0.89241320652271672"/>
          <c:y val="0.35812167801485517"/>
          <c:w val="9.9234608621452308E-2"/>
          <c:h val="0.14308927993978676"/>
        </c:manualLayout>
      </c:layout>
      <c:overlay val="0"/>
    </c:legend>
    <c:plotVisOnly val="1"/>
    <c:dispBlanksAs val="gap"/>
    <c:showDLblsOverMax val="0"/>
  </c:chart>
  <c:spPr>
    <a:solidFill>
      <a:schemeClr val="bg1">
        <a:lumMod val="85000"/>
      </a:schemeClr>
    </a:solidFill>
  </c:sp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Net Profit Margin</a:t>
            </a:r>
            <a:endParaRPr lang="en-US" baseline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867454068241469"/>
          <c:y val="0.15671875000000002"/>
          <c:w val="0.85509357525961427"/>
          <c:h val="0.63039000984251969"/>
        </c:manualLayout>
      </c:layout>
      <c:lineChart>
        <c:grouping val="standard"/>
        <c:varyColors val="0"/>
        <c:ser>
          <c:idx val="0"/>
          <c:order val="0"/>
          <c:tx>
            <c:v>LLY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'Important #s'!$C$1:$L$1</c:f>
              <c:numCache>
                <c:formatCode>d\-mmm</c:formatCode>
                <c:ptCount val="10"/>
                <c:pt idx="0">
                  <c:v>41620</c:v>
                </c:pt>
                <c:pt idx="1">
                  <c:v>41619</c:v>
                </c:pt>
                <c:pt idx="2">
                  <c:v>41618</c:v>
                </c:pt>
                <c:pt idx="3">
                  <c:v>41617</c:v>
                </c:pt>
                <c:pt idx="4">
                  <c:v>41616</c:v>
                </c:pt>
                <c:pt idx="5">
                  <c:v>41615</c:v>
                </c:pt>
                <c:pt idx="6">
                  <c:v>41614</c:v>
                </c:pt>
                <c:pt idx="7">
                  <c:v>41613</c:v>
                </c:pt>
                <c:pt idx="8">
                  <c:v>41612</c:v>
                </c:pt>
                <c:pt idx="9">
                  <c:v>41611</c:v>
                </c:pt>
              </c:numCache>
            </c:numRef>
          </c:cat>
          <c:val>
            <c:numRef>
              <c:f>'Important #s'!$C$6:$L$6</c:f>
              <c:numCache>
                <c:formatCode>General</c:formatCode>
                <c:ptCount val="10"/>
                <c:pt idx="0">
                  <c:v>0.18088429174371995</c:v>
                </c:pt>
                <c:pt idx="1">
                  <c:v>0.179017149445165</c:v>
                </c:pt>
                <c:pt idx="2">
                  <c:v>0.21968712081816605</c:v>
                </c:pt>
                <c:pt idx="3">
                  <c:v>0.19824143616046896</c:v>
                </c:pt>
                <c:pt idx="4">
                  <c:v>-0.10167337324565709</c:v>
                </c:pt>
                <c:pt idx="5">
                  <c:v>0.1584780100356884</c:v>
                </c:pt>
                <c:pt idx="6">
                  <c:v>0.16969600407877125</c:v>
                </c:pt>
                <c:pt idx="7">
                  <c:v>0.13516964486900235</c:v>
                </c:pt>
                <c:pt idx="8">
                  <c:v>0.13061863630131548</c:v>
                </c:pt>
                <c:pt idx="9">
                  <c:v>0.20352076296443475</c:v>
                </c:pt>
              </c:numCache>
            </c:numRef>
          </c:val>
          <c:smooth val="0"/>
        </c:ser>
        <c:ser>
          <c:idx val="1"/>
          <c:order val="1"/>
          <c:tx>
            <c:v>MRK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'Important #s'!$C$1:$L$1</c:f>
              <c:numCache>
                <c:formatCode>d\-mmm</c:formatCode>
                <c:ptCount val="10"/>
                <c:pt idx="0">
                  <c:v>41620</c:v>
                </c:pt>
                <c:pt idx="1">
                  <c:v>41619</c:v>
                </c:pt>
                <c:pt idx="2">
                  <c:v>41618</c:v>
                </c:pt>
                <c:pt idx="3">
                  <c:v>41617</c:v>
                </c:pt>
                <c:pt idx="4">
                  <c:v>41616</c:v>
                </c:pt>
                <c:pt idx="5">
                  <c:v>41615</c:v>
                </c:pt>
                <c:pt idx="6">
                  <c:v>41614</c:v>
                </c:pt>
                <c:pt idx="7">
                  <c:v>41613</c:v>
                </c:pt>
                <c:pt idx="8">
                  <c:v>41612</c:v>
                </c:pt>
                <c:pt idx="9">
                  <c:v>41611</c:v>
                </c:pt>
              </c:numCache>
            </c:numRef>
          </c:cat>
          <c:val>
            <c:numRef>
              <c:f>'Important #s'!$C$14:$L$14</c:f>
              <c:numCache>
                <c:formatCode>General</c:formatCode>
                <c:ptCount val="10"/>
                <c:pt idx="0">
                  <c:v>0.13042926354539108</c:v>
                </c:pt>
                <c:pt idx="1">
                  <c:v>0.13022665306887007</c:v>
                </c:pt>
                <c:pt idx="2">
                  <c:v>1.8679191945549831E-2</c:v>
                </c:pt>
                <c:pt idx="3">
                  <c:v>0.46859993260246052</c:v>
                </c:pt>
                <c:pt idx="4">
                  <c:v>0.3273920945484084</c:v>
                </c:pt>
                <c:pt idx="5">
                  <c:v>0.13535997782268472</c:v>
                </c:pt>
                <c:pt idx="6">
                  <c:v>0.19587382929846264</c:v>
                </c:pt>
                <c:pt idx="7">
                  <c:v>0.21039982918330538</c:v>
                </c:pt>
                <c:pt idx="8">
                  <c:v>0.24811569035329148</c:v>
                </c:pt>
                <c:pt idx="9">
                  <c:v>0.30378592807047966</c:v>
                </c:pt>
              </c:numCache>
            </c:numRef>
          </c:val>
          <c:smooth val="0"/>
        </c:ser>
        <c:ser>
          <c:idx val="2"/>
          <c:order val="2"/>
          <c:tx>
            <c:v>PFE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'Important #s'!$C$1:$L$1</c:f>
              <c:numCache>
                <c:formatCode>d\-mmm</c:formatCode>
                <c:ptCount val="10"/>
                <c:pt idx="0">
                  <c:v>41620</c:v>
                </c:pt>
                <c:pt idx="1">
                  <c:v>41619</c:v>
                </c:pt>
                <c:pt idx="2">
                  <c:v>41618</c:v>
                </c:pt>
                <c:pt idx="3">
                  <c:v>41617</c:v>
                </c:pt>
                <c:pt idx="4">
                  <c:v>41616</c:v>
                </c:pt>
                <c:pt idx="5">
                  <c:v>41615</c:v>
                </c:pt>
                <c:pt idx="6">
                  <c:v>41614</c:v>
                </c:pt>
                <c:pt idx="7">
                  <c:v>41613</c:v>
                </c:pt>
                <c:pt idx="8">
                  <c:v>41612</c:v>
                </c:pt>
                <c:pt idx="9">
                  <c:v>41611</c:v>
                </c:pt>
              </c:numCache>
            </c:numRef>
          </c:cat>
          <c:val>
            <c:numRef>
              <c:f>'Important #s'!$C$22:$L$22</c:f>
              <c:numCache>
                <c:formatCode>General</c:formatCode>
                <c:ptCount val="10"/>
                <c:pt idx="0">
                  <c:v>0.24697385820364154</c:v>
                </c:pt>
                <c:pt idx="1">
                  <c:v>0.14841675936225435</c:v>
                </c:pt>
                <c:pt idx="2">
                  <c:v>0.12177132657727427</c:v>
                </c:pt>
                <c:pt idx="3">
                  <c:v>0.17288821244042135</c:v>
                </c:pt>
                <c:pt idx="4">
                  <c:v>0.16758031484661054</c:v>
                </c:pt>
                <c:pt idx="5">
                  <c:v>0.16884814038872409</c:v>
                </c:pt>
                <c:pt idx="6">
                  <c:v>0.40107051720918652</c:v>
                </c:pt>
                <c:pt idx="7">
                  <c:v>0.15749152013723733</c:v>
                </c:pt>
                <c:pt idx="8">
                  <c:v>0.21625790235356843</c:v>
                </c:pt>
                <c:pt idx="9">
                  <c:v>8.6438877578118078E-2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0867744"/>
        <c:axId val="320868136"/>
      </c:lineChart>
      <c:dateAx>
        <c:axId val="320867744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868136"/>
        <c:crosses val="autoZero"/>
        <c:auto val="1"/>
        <c:lblOffset val="100"/>
        <c:baseTimeUnit val="days"/>
      </c:dateAx>
      <c:valAx>
        <c:axId val="320868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86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Financial</a:t>
            </a:r>
            <a:r>
              <a:rPr lang="en-US" baseline="0"/>
              <a:t> Leverage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LLY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'Important #s'!$C$1:$L$1</c:f>
              <c:numCache>
                <c:formatCode>d\-mmm</c:formatCode>
                <c:ptCount val="10"/>
                <c:pt idx="0">
                  <c:v>41620</c:v>
                </c:pt>
                <c:pt idx="1">
                  <c:v>41619</c:v>
                </c:pt>
                <c:pt idx="2">
                  <c:v>41618</c:v>
                </c:pt>
                <c:pt idx="3">
                  <c:v>41617</c:v>
                </c:pt>
                <c:pt idx="4">
                  <c:v>41616</c:v>
                </c:pt>
                <c:pt idx="5">
                  <c:v>41615</c:v>
                </c:pt>
                <c:pt idx="6">
                  <c:v>41614</c:v>
                </c:pt>
                <c:pt idx="7">
                  <c:v>41613</c:v>
                </c:pt>
                <c:pt idx="8">
                  <c:v>41612</c:v>
                </c:pt>
                <c:pt idx="9">
                  <c:v>41611</c:v>
                </c:pt>
              </c:numCache>
            </c:numRef>
          </c:cat>
          <c:val>
            <c:numRef>
              <c:f>'Important #s'!$C$4:$L$4</c:f>
              <c:numCache>
                <c:formatCode>General</c:formatCode>
                <c:ptCount val="10"/>
                <c:pt idx="0">
                  <c:v>2.3283562672491716</c:v>
                </c:pt>
                <c:pt idx="1">
                  <c:v>2.4867605445254672</c:v>
                </c:pt>
                <c:pt idx="2">
                  <c:v>2.4975348027842221</c:v>
                </c:pt>
                <c:pt idx="3">
                  <c:v>2.8829433193705176</c:v>
                </c:pt>
                <c:pt idx="4">
                  <c:v>4.3356931890704562</c:v>
                </c:pt>
                <c:pt idx="5">
                  <c:v>1.9901509200933862</c:v>
                </c:pt>
                <c:pt idx="6">
                  <c:v>1.9994535867476573</c:v>
                </c:pt>
                <c:pt idx="7">
                  <c:v>2.2777081628158005</c:v>
                </c:pt>
                <c:pt idx="8">
                  <c:v>2.2772186558484968</c:v>
                </c:pt>
                <c:pt idx="9">
                  <c:v>2.2200249877109619</c:v>
                </c:pt>
              </c:numCache>
            </c:numRef>
          </c:val>
          <c:smooth val="0"/>
        </c:ser>
        <c:ser>
          <c:idx val="1"/>
          <c:order val="1"/>
          <c:tx>
            <c:v>MRK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'Important #s'!$C$1:$L$1</c:f>
              <c:numCache>
                <c:formatCode>d\-mmm</c:formatCode>
                <c:ptCount val="10"/>
                <c:pt idx="0">
                  <c:v>41620</c:v>
                </c:pt>
                <c:pt idx="1">
                  <c:v>41619</c:v>
                </c:pt>
                <c:pt idx="2">
                  <c:v>41618</c:v>
                </c:pt>
                <c:pt idx="3">
                  <c:v>41617</c:v>
                </c:pt>
                <c:pt idx="4">
                  <c:v>41616</c:v>
                </c:pt>
                <c:pt idx="5">
                  <c:v>41615</c:v>
                </c:pt>
                <c:pt idx="6">
                  <c:v>41614</c:v>
                </c:pt>
                <c:pt idx="7">
                  <c:v>41613</c:v>
                </c:pt>
                <c:pt idx="8">
                  <c:v>41612</c:v>
                </c:pt>
                <c:pt idx="9">
                  <c:v>41611</c:v>
                </c:pt>
              </c:numCache>
            </c:numRef>
          </c:cat>
          <c:val>
            <c:numRef>
              <c:f>'Important #s'!$C$12:$L$12</c:f>
              <c:numCache>
                <c:formatCode>General</c:formatCode>
                <c:ptCount val="10"/>
                <c:pt idx="0">
                  <c:v>1.9135639976200349</c:v>
                </c:pt>
                <c:pt idx="1">
                  <c:v>1.8461970742672498</c:v>
                </c:pt>
                <c:pt idx="2">
                  <c:v>1.8621776252090485</c:v>
                </c:pt>
                <c:pt idx="3">
                  <c:v>1.8228160978261434</c:v>
                </c:pt>
                <c:pt idx="4">
                  <c:v>2.2296725214919624</c:v>
                </c:pt>
                <c:pt idx="5">
                  <c:v>2.3481018141653132</c:v>
                </c:pt>
                <c:pt idx="6">
                  <c:v>2.2323071836687145</c:v>
                </c:pt>
                <c:pt idx="7">
                  <c:v>2.206565641928889</c:v>
                </c:pt>
                <c:pt idx="8">
                  <c:v>2.1615933240660548</c:v>
                </c:pt>
                <c:pt idx="9">
                  <c:v>2.0823072503026947</c:v>
                </c:pt>
              </c:numCache>
            </c:numRef>
          </c:val>
          <c:smooth val="0"/>
        </c:ser>
        <c:ser>
          <c:idx val="2"/>
          <c:order val="2"/>
          <c:tx>
            <c:v>PFE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'Important #s'!$C$1:$L$1</c:f>
              <c:numCache>
                <c:formatCode>d\-mmm</c:formatCode>
                <c:ptCount val="10"/>
                <c:pt idx="0">
                  <c:v>41620</c:v>
                </c:pt>
                <c:pt idx="1">
                  <c:v>41619</c:v>
                </c:pt>
                <c:pt idx="2">
                  <c:v>41618</c:v>
                </c:pt>
                <c:pt idx="3">
                  <c:v>41617</c:v>
                </c:pt>
                <c:pt idx="4">
                  <c:v>41616</c:v>
                </c:pt>
                <c:pt idx="5">
                  <c:v>41615</c:v>
                </c:pt>
                <c:pt idx="6">
                  <c:v>41614</c:v>
                </c:pt>
                <c:pt idx="7">
                  <c:v>41613</c:v>
                </c:pt>
                <c:pt idx="8">
                  <c:v>41612</c:v>
                </c:pt>
                <c:pt idx="9">
                  <c:v>41611</c:v>
                </c:pt>
              </c:numCache>
            </c:numRef>
          </c:cat>
          <c:val>
            <c:numRef>
              <c:f>'Important #s'!$C$20:$L$20</c:f>
              <c:numCache>
                <c:formatCode>General</c:formatCode>
                <c:ptCount val="10"/>
                <c:pt idx="0">
                  <c:v>2.2747618697813365</c:v>
                </c:pt>
                <c:pt idx="1">
                  <c:v>2.2754747582333787</c:v>
                </c:pt>
                <c:pt idx="2">
                  <c:v>2.2094148303404522</c:v>
                </c:pt>
                <c:pt idx="3">
                  <c:v>2.3544324790482718</c:v>
                </c:pt>
                <c:pt idx="4">
                  <c:v>1.9249740214755802</c:v>
                </c:pt>
                <c:pt idx="5">
                  <c:v>1.7699772741232112</c:v>
                </c:pt>
                <c:pt idx="6">
                  <c:v>1.6093079963003447</c:v>
                </c:pt>
                <c:pt idx="7">
                  <c:v>1.7914120712511619</c:v>
                </c:pt>
                <c:pt idx="8">
                  <c:v>1.8114766103283635</c:v>
                </c:pt>
                <c:pt idx="9">
                  <c:v>1.7861786255105006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0868920"/>
        <c:axId val="320869312"/>
      </c:lineChart>
      <c:dateAx>
        <c:axId val="320868920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869312"/>
        <c:crosses val="autoZero"/>
        <c:auto val="1"/>
        <c:lblOffset val="100"/>
        <c:baseTimeUnit val="days"/>
      </c:dateAx>
      <c:valAx>
        <c:axId val="32086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868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Asset Turnover</a:t>
            </a:r>
            <a:endParaRPr lang="en-US" baseline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LLY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'Important #s'!$C$1:$L$1</c:f>
              <c:numCache>
                <c:formatCode>d\-mmm</c:formatCode>
                <c:ptCount val="10"/>
                <c:pt idx="0">
                  <c:v>41620</c:v>
                </c:pt>
                <c:pt idx="1">
                  <c:v>41619</c:v>
                </c:pt>
                <c:pt idx="2">
                  <c:v>41618</c:v>
                </c:pt>
                <c:pt idx="3">
                  <c:v>41617</c:v>
                </c:pt>
                <c:pt idx="4">
                  <c:v>41616</c:v>
                </c:pt>
                <c:pt idx="5">
                  <c:v>41615</c:v>
                </c:pt>
                <c:pt idx="6">
                  <c:v>41614</c:v>
                </c:pt>
                <c:pt idx="7">
                  <c:v>41613</c:v>
                </c:pt>
                <c:pt idx="8">
                  <c:v>41612</c:v>
                </c:pt>
                <c:pt idx="9">
                  <c:v>41611</c:v>
                </c:pt>
              </c:numCache>
            </c:numRef>
          </c:cat>
          <c:val>
            <c:numRef>
              <c:f>'Important #s'!$C$5:$L$5</c:f>
              <c:numCache>
                <c:formatCode>General</c:formatCode>
                <c:ptCount val="10"/>
                <c:pt idx="0">
                  <c:v>0.65709663140952945</c:v>
                </c:pt>
                <c:pt idx="1">
                  <c:v>0.72152832989119575</c:v>
                </c:pt>
                <c:pt idx="2">
                  <c:v>0.74435348081054398</c:v>
                </c:pt>
                <c:pt idx="3">
                  <c:v>0.79516694645841901</c:v>
                </c:pt>
                <c:pt idx="4">
                  <c:v>0.69757570363473298</c:v>
                </c:pt>
                <c:pt idx="5">
                  <c:v>0.69334466885912938</c:v>
                </c:pt>
                <c:pt idx="6">
                  <c:v>0.71467611612632875</c:v>
                </c:pt>
                <c:pt idx="7">
                  <c:v>0.59580239065439733</c:v>
                </c:pt>
                <c:pt idx="8">
                  <c:v>0.55728073350223184</c:v>
                </c:pt>
                <c:pt idx="9">
                  <c:v>0.5804244836955269</c:v>
                </c:pt>
              </c:numCache>
            </c:numRef>
          </c:val>
          <c:smooth val="0"/>
        </c:ser>
        <c:ser>
          <c:idx val="1"/>
          <c:order val="1"/>
          <c:tx>
            <c:v>MRK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'Important #s'!$C$1:$L$1</c:f>
              <c:numCache>
                <c:formatCode>d\-mmm</c:formatCode>
                <c:ptCount val="10"/>
                <c:pt idx="0">
                  <c:v>41620</c:v>
                </c:pt>
                <c:pt idx="1">
                  <c:v>41619</c:v>
                </c:pt>
                <c:pt idx="2">
                  <c:v>41618</c:v>
                </c:pt>
                <c:pt idx="3">
                  <c:v>41617</c:v>
                </c:pt>
                <c:pt idx="4">
                  <c:v>41616</c:v>
                </c:pt>
                <c:pt idx="5">
                  <c:v>41615</c:v>
                </c:pt>
                <c:pt idx="6">
                  <c:v>41614</c:v>
                </c:pt>
                <c:pt idx="7">
                  <c:v>41613</c:v>
                </c:pt>
                <c:pt idx="8">
                  <c:v>41612</c:v>
                </c:pt>
                <c:pt idx="9">
                  <c:v>41611</c:v>
                </c:pt>
              </c:numCache>
            </c:numRef>
          </c:cat>
          <c:val>
            <c:numRef>
              <c:f>'Important #s'!$C$13:$L$13</c:f>
              <c:numCache>
                <c:formatCode>General</c:formatCode>
                <c:ptCount val="10"/>
                <c:pt idx="0">
                  <c:v>0.44536049447857384</c:v>
                </c:pt>
                <c:pt idx="1">
                  <c:v>0.45703333079674302</c:v>
                </c:pt>
                <c:pt idx="2">
                  <c:v>0.43473780735670869</c:v>
                </c:pt>
                <c:pt idx="3">
                  <c:v>0.24469955995868775</c:v>
                </c:pt>
                <c:pt idx="4">
                  <c:v>0.50534903614839988</c:v>
                </c:pt>
                <c:pt idx="5">
                  <c:v>0.50046223737117013</c:v>
                </c:pt>
                <c:pt idx="6">
                  <c:v>0.50787752002751818</c:v>
                </c:pt>
                <c:pt idx="7">
                  <c:v>0.49083525122006411</c:v>
                </c:pt>
                <c:pt idx="8">
                  <c:v>0.55035605949441757</c:v>
                </c:pt>
                <c:pt idx="9">
                  <c:v>0.55401047120418856</c:v>
                </c:pt>
              </c:numCache>
            </c:numRef>
          </c:val>
          <c:smooth val="0"/>
        </c:ser>
        <c:ser>
          <c:idx val="2"/>
          <c:order val="2"/>
          <c:tx>
            <c:v>PFE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'Important #s'!$C$1:$L$1</c:f>
              <c:numCache>
                <c:formatCode>d\-mmm</c:formatCode>
                <c:ptCount val="10"/>
                <c:pt idx="0">
                  <c:v>41620</c:v>
                </c:pt>
                <c:pt idx="1">
                  <c:v>41619</c:v>
                </c:pt>
                <c:pt idx="2">
                  <c:v>41618</c:v>
                </c:pt>
                <c:pt idx="3">
                  <c:v>41617</c:v>
                </c:pt>
                <c:pt idx="4">
                  <c:v>41616</c:v>
                </c:pt>
                <c:pt idx="5">
                  <c:v>41615</c:v>
                </c:pt>
                <c:pt idx="6">
                  <c:v>41614</c:v>
                </c:pt>
                <c:pt idx="7">
                  <c:v>41613</c:v>
                </c:pt>
                <c:pt idx="8">
                  <c:v>41612</c:v>
                </c:pt>
                <c:pt idx="9">
                  <c:v>41611</c:v>
                </c:pt>
              </c:numCache>
            </c:numRef>
          </c:cat>
          <c:val>
            <c:numRef>
              <c:f>'Important #s'!$C$21:$L$21</c:f>
              <c:numCache>
                <c:formatCode>General</c:formatCode>
                <c:ptCount val="10"/>
                <c:pt idx="0">
                  <c:v>0.31747381564925348</c:v>
                </c:pt>
                <c:pt idx="1">
                  <c:v>0.3586398017042372</c:v>
                </c:pt>
                <c:pt idx="2">
                  <c:v>0.34762119642692318</c:v>
                </c:pt>
                <c:pt idx="3">
                  <c:v>0.23448806991345345</c:v>
                </c:pt>
                <c:pt idx="4">
                  <c:v>0.43492460503112967</c:v>
                </c:pt>
                <c:pt idx="5">
                  <c:v>0.4182340285248291</c:v>
                </c:pt>
                <c:pt idx="6">
                  <c:v>0.41973405783850154</c:v>
                </c:pt>
                <c:pt idx="7">
                  <c:v>0.43633734529834561</c:v>
                </c:pt>
                <c:pt idx="8">
                  <c:v>0.4245981695287992</c:v>
                </c:pt>
                <c:pt idx="9">
                  <c:v>0.38696638835367159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0907112"/>
        <c:axId val="320907504"/>
      </c:lineChart>
      <c:dateAx>
        <c:axId val="320907112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907504"/>
        <c:crosses val="autoZero"/>
        <c:auto val="1"/>
        <c:lblOffset val="100"/>
        <c:baseTimeUnit val="days"/>
      </c:dateAx>
      <c:valAx>
        <c:axId val="320907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907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Return</a:t>
            </a:r>
            <a:r>
              <a:rPr lang="en-US" baseline="0"/>
              <a:t> on Equity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LLY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'Important #s'!$C$1:$L$1</c:f>
              <c:numCache>
                <c:formatCode>d\-mmm</c:formatCode>
                <c:ptCount val="10"/>
                <c:pt idx="0">
                  <c:v>41620</c:v>
                </c:pt>
                <c:pt idx="1">
                  <c:v>41619</c:v>
                </c:pt>
                <c:pt idx="2">
                  <c:v>41618</c:v>
                </c:pt>
                <c:pt idx="3">
                  <c:v>41617</c:v>
                </c:pt>
                <c:pt idx="4">
                  <c:v>41616</c:v>
                </c:pt>
                <c:pt idx="5">
                  <c:v>41615</c:v>
                </c:pt>
                <c:pt idx="6">
                  <c:v>41614</c:v>
                </c:pt>
                <c:pt idx="7">
                  <c:v>41613</c:v>
                </c:pt>
                <c:pt idx="8">
                  <c:v>41612</c:v>
                </c:pt>
                <c:pt idx="9">
                  <c:v>41611</c:v>
                </c:pt>
              </c:numCache>
            </c:numRef>
          </c:cat>
          <c:val>
            <c:numRef>
              <c:f>'Important #s'!$C$3:$L$3</c:f>
              <c:numCache>
                <c:formatCode>General</c:formatCode>
                <c:ptCount val="10"/>
                <c:pt idx="0">
                  <c:v>0.27674483741528466</c:v>
                </c:pt>
                <c:pt idx="1">
                  <c:v>0.32120477537681741</c:v>
                </c:pt>
                <c:pt idx="2">
                  <c:v>0.4084090616138179</c:v>
                </c:pt>
                <c:pt idx="3">
                  <c:v>0.45445287812457341</c:v>
                </c:pt>
                <c:pt idx="4">
                  <c:v>-0.30750849696483978</c:v>
                </c:pt>
                <c:pt idx="5">
                  <c:v>0.21867755102766231</c:v>
                </c:pt>
                <c:pt idx="6">
                  <c:v>0.24248909450217196</c:v>
                </c:pt>
                <c:pt idx="7">
                  <c:v>0.18343385470270715</c:v>
                </c:pt>
                <c:pt idx="8">
                  <c:v>0.16576159122336284</c:v>
                </c:pt>
                <c:pt idx="9">
                  <c:v>0.26224807471735218</c:v>
                </c:pt>
              </c:numCache>
            </c:numRef>
          </c:val>
          <c:smooth val="0"/>
        </c:ser>
        <c:ser>
          <c:idx val="1"/>
          <c:order val="1"/>
          <c:tx>
            <c:v>MRK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'Important #s'!$C$1:$L$1</c:f>
              <c:numCache>
                <c:formatCode>d\-mmm</c:formatCode>
                <c:ptCount val="10"/>
                <c:pt idx="0">
                  <c:v>41620</c:v>
                </c:pt>
                <c:pt idx="1">
                  <c:v>41619</c:v>
                </c:pt>
                <c:pt idx="2">
                  <c:v>41618</c:v>
                </c:pt>
                <c:pt idx="3">
                  <c:v>41617</c:v>
                </c:pt>
                <c:pt idx="4">
                  <c:v>41616</c:v>
                </c:pt>
                <c:pt idx="5">
                  <c:v>41615</c:v>
                </c:pt>
                <c:pt idx="6">
                  <c:v>41614</c:v>
                </c:pt>
                <c:pt idx="7">
                  <c:v>41613</c:v>
                </c:pt>
                <c:pt idx="8">
                  <c:v>41612</c:v>
                </c:pt>
                <c:pt idx="9">
                  <c:v>41611</c:v>
                </c:pt>
              </c:numCache>
            </c:numRef>
          </c:cat>
          <c:val>
            <c:numRef>
              <c:f>'Important #s'!$C$11:$L$11</c:f>
              <c:numCache>
                <c:formatCode>General</c:formatCode>
                <c:ptCount val="10"/>
                <c:pt idx="0">
                  <c:v>0.11115518453743937</c:v>
                </c:pt>
                <c:pt idx="1">
                  <c:v>0.1098818116361976</c:v>
                </c:pt>
                <c:pt idx="2">
                  <c:v>1.5121908282721591E-2</c:v>
                </c:pt>
                <c:pt idx="3">
                  <c:v>0.20901539032313823</c:v>
                </c:pt>
                <c:pt idx="4">
                  <c:v>0.36889325268427187</c:v>
                </c:pt>
                <c:pt idx="5">
                  <c:v>0.15906642181361363</c:v>
                </c:pt>
                <c:pt idx="6">
                  <c:v>0.22206972813161868</c:v>
                </c:pt>
                <c:pt idx="7">
                  <c:v>0.22787568132555522</c:v>
                </c:pt>
                <c:pt idx="8">
                  <c:v>0.29516983461167146</c:v>
                </c:pt>
                <c:pt idx="9">
                  <c:v>0.35045352869954238</c:v>
                </c:pt>
              </c:numCache>
            </c:numRef>
          </c:val>
          <c:smooth val="0"/>
        </c:ser>
        <c:ser>
          <c:idx val="2"/>
          <c:order val="2"/>
          <c:tx>
            <c:v>PFE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'Important #s'!$C$1:$L$1</c:f>
              <c:numCache>
                <c:formatCode>d\-mmm</c:formatCode>
                <c:ptCount val="10"/>
                <c:pt idx="0">
                  <c:v>41620</c:v>
                </c:pt>
                <c:pt idx="1">
                  <c:v>41619</c:v>
                </c:pt>
                <c:pt idx="2">
                  <c:v>41618</c:v>
                </c:pt>
                <c:pt idx="3">
                  <c:v>41617</c:v>
                </c:pt>
                <c:pt idx="4">
                  <c:v>41616</c:v>
                </c:pt>
                <c:pt idx="5">
                  <c:v>41615</c:v>
                </c:pt>
                <c:pt idx="6">
                  <c:v>41614</c:v>
                </c:pt>
                <c:pt idx="7">
                  <c:v>41613</c:v>
                </c:pt>
                <c:pt idx="8">
                  <c:v>41612</c:v>
                </c:pt>
                <c:pt idx="9">
                  <c:v>41611</c:v>
                </c:pt>
              </c:numCache>
            </c:numRef>
          </c:cat>
          <c:val>
            <c:numRef>
              <c:f>'Important #s'!$C$19:$L$19</c:f>
              <c:numCache>
                <c:formatCode>General</c:formatCode>
                <c:ptCount val="10"/>
                <c:pt idx="0">
                  <c:v>0.17835892161904063</c:v>
                </c:pt>
                <c:pt idx="1">
                  <c:v>0.12111932801587974</c:v>
                </c:pt>
                <c:pt idx="2">
                  <c:v>9.3525179856115109E-2</c:v>
                </c:pt>
                <c:pt idx="3">
                  <c:v>9.5449218318112469E-2</c:v>
                </c:pt>
                <c:pt idx="4">
                  <c:v>0.14030135088326984</c:v>
                </c:pt>
                <c:pt idx="5">
                  <c:v>0.12499232233892267</c:v>
                </c:pt>
                <c:pt idx="6">
                  <c:v>0.27091566467670058</c:v>
                </c:pt>
                <c:pt idx="7">
                  <c:v>0.12310481966263885</c:v>
                </c:pt>
                <c:pt idx="8">
                  <c:v>0.1663346905298925</c:v>
                </c:pt>
                <c:pt idx="9">
                  <c:v>5.9745782155804027E-2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0908288"/>
        <c:axId val="320908680"/>
      </c:lineChart>
      <c:dateAx>
        <c:axId val="320908288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908680"/>
        <c:crosses val="autoZero"/>
        <c:auto val="1"/>
        <c:lblOffset val="100"/>
        <c:baseTimeUnit val="days"/>
      </c:dateAx>
      <c:valAx>
        <c:axId val="320908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908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diagrams/_rels/data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diagrams/_rels/drawing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9C1A4F-F551-4433-B02C-429D7A519F11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B6A0A4-9D8D-4EC2-8C78-7B5DDC4D519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pPr algn="l"/>
          <a:r>
            <a:rPr lang="en-US" sz="3200" b="1" dirty="0" smtClean="0">
              <a:solidFill>
                <a:schemeClr val="tx1"/>
              </a:solidFill>
            </a:rPr>
            <a:t>   Company</a:t>
          </a:r>
          <a:endParaRPr lang="en-US" sz="3200" b="1" dirty="0">
            <a:solidFill>
              <a:schemeClr val="tx1"/>
            </a:solidFill>
          </a:endParaRPr>
        </a:p>
      </dgm:t>
    </dgm:pt>
    <dgm:pt modelId="{2B4C729D-1CA4-45F1-9E64-F5072D8D1675}" type="parTrans" cxnId="{AFD0D508-877A-45C5-ACB8-4E974F0FEC58}">
      <dgm:prSet/>
      <dgm:spPr/>
      <dgm:t>
        <a:bodyPr/>
        <a:lstStyle/>
        <a:p>
          <a:endParaRPr lang="en-US"/>
        </a:p>
      </dgm:t>
    </dgm:pt>
    <dgm:pt modelId="{8943F4B0-FC9C-4F4D-A1DE-A76FE0A6469B}" type="sibTrans" cxnId="{AFD0D508-877A-45C5-ACB8-4E974F0FEC58}">
      <dgm:prSet/>
      <dgm:spPr/>
      <dgm:t>
        <a:bodyPr/>
        <a:lstStyle/>
        <a:p>
          <a:endParaRPr lang="en-US"/>
        </a:p>
      </dgm:t>
    </dgm:pt>
    <dgm:pt modelId="{0CEB7F9A-33C3-40E9-8D42-C3B6A21D47F1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pPr algn="l"/>
          <a:r>
            <a:rPr lang="en-US" sz="3200" b="1" dirty="0" smtClean="0">
              <a:solidFill>
                <a:schemeClr val="tx1"/>
              </a:solidFill>
            </a:rPr>
            <a:t>   Financial</a:t>
          </a:r>
          <a:endParaRPr lang="en-US" sz="3200" b="1" dirty="0">
            <a:solidFill>
              <a:schemeClr val="tx1"/>
            </a:solidFill>
          </a:endParaRPr>
        </a:p>
      </dgm:t>
    </dgm:pt>
    <dgm:pt modelId="{E729FBB2-66CE-4591-87E8-957CBE6DE40D}" type="parTrans" cxnId="{C8670578-9E0B-41B3-9CDD-F0DB2A1BE183}">
      <dgm:prSet/>
      <dgm:spPr/>
      <dgm:t>
        <a:bodyPr/>
        <a:lstStyle/>
        <a:p>
          <a:endParaRPr lang="en-US"/>
        </a:p>
      </dgm:t>
    </dgm:pt>
    <dgm:pt modelId="{C08F225E-8DC3-483A-A15F-6BB814FA400F}" type="sibTrans" cxnId="{C8670578-9E0B-41B3-9CDD-F0DB2A1BE183}">
      <dgm:prSet/>
      <dgm:spPr/>
      <dgm:t>
        <a:bodyPr/>
        <a:lstStyle/>
        <a:p>
          <a:endParaRPr lang="en-US"/>
        </a:p>
      </dgm:t>
    </dgm:pt>
    <dgm:pt modelId="{DCC09FD7-6A87-4B44-9372-0D5AD33A6CC0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pPr algn="l"/>
          <a:r>
            <a:rPr lang="en-US" sz="3200" b="1" dirty="0" smtClean="0">
              <a:solidFill>
                <a:schemeClr val="tx1"/>
              </a:solidFill>
            </a:rPr>
            <a:t>	</a:t>
          </a:r>
        </a:p>
        <a:p>
          <a:pPr algn="l"/>
          <a:r>
            <a:rPr lang="en-US" sz="3200" b="1" dirty="0" smtClean="0">
              <a:solidFill>
                <a:schemeClr val="tx1"/>
              </a:solidFill>
            </a:rPr>
            <a:t>   Competition</a:t>
          </a:r>
        </a:p>
        <a:p>
          <a:pPr algn="l"/>
          <a:endParaRPr lang="en-US" sz="3200" b="1" dirty="0">
            <a:solidFill>
              <a:schemeClr val="tx1"/>
            </a:solidFill>
          </a:endParaRPr>
        </a:p>
      </dgm:t>
    </dgm:pt>
    <dgm:pt modelId="{249B16A2-8FF6-4636-92D5-8CBA65308D59}" type="parTrans" cxnId="{AC9E9069-4B68-43E6-9D90-17F093FDF6B3}">
      <dgm:prSet/>
      <dgm:spPr/>
      <dgm:t>
        <a:bodyPr/>
        <a:lstStyle/>
        <a:p>
          <a:endParaRPr lang="en-US"/>
        </a:p>
      </dgm:t>
    </dgm:pt>
    <dgm:pt modelId="{32F4428E-CD70-428E-8FD9-E9C8C5C08C7D}" type="sibTrans" cxnId="{AC9E9069-4B68-43E6-9D90-17F093FDF6B3}">
      <dgm:prSet/>
      <dgm:spPr/>
      <dgm:t>
        <a:bodyPr/>
        <a:lstStyle/>
        <a:p>
          <a:endParaRPr lang="en-US"/>
        </a:p>
      </dgm:t>
    </dgm:pt>
    <dgm:pt modelId="{79B4B4CC-4DDD-497B-B365-9F0EE641999C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pPr algn="l"/>
          <a:endParaRPr lang="en-US" sz="3200" b="1" dirty="0" smtClean="0">
            <a:solidFill>
              <a:schemeClr val="tx1"/>
            </a:solidFill>
          </a:endParaRPr>
        </a:p>
        <a:p>
          <a:pPr algn="l"/>
          <a:r>
            <a:rPr lang="en-US" sz="3200" b="1" dirty="0" smtClean="0">
              <a:solidFill>
                <a:schemeClr val="tx1"/>
              </a:solidFill>
            </a:rPr>
            <a:t>   Valuation</a:t>
          </a:r>
        </a:p>
        <a:p>
          <a:pPr algn="l"/>
          <a:endParaRPr lang="en-US" sz="3200" b="1" dirty="0">
            <a:solidFill>
              <a:schemeClr val="tx1"/>
            </a:solidFill>
          </a:endParaRPr>
        </a:p>
      </dgm:t>
    </dgm:pt>
    <dgm:pt modelId="{8FB9687A-EA37-489D-88DA-160921197A5C}" type="parTrans" cxnId="{0F394416-3AD9-4D19-A8C4-C334811E5EBB}">
      <dgm:prSet/>
      <dgm:spPr/>
      <dgm:t>
        <a:bodyPr/>
        <a:lstStyle/>
        <a:p>
          <a:endParaRPr lang="en-US"/>
        </a:p>
      </dgm:t>
    </dgm:pt>
    <dgm:pt modelId="{C5761D2C-15B1-4399-A67F-EFD56E48B219}" type="sibTrans" cxnId="{0F394416-3AD9-4D19-A8C4-C334811E5EBB}">
      <dgm:prSet/>
      <dgm:spPr/>
      <dgm:t>
        <a:bodyPr/>
        <a:lstStyle/>
        <a:p>
          <a:endParaRPr lang="en-US"/>
        </a:p>
      </dgm:t>
    </dgm:pt>
    <dgm:pt modelId="{C18E1CD2-DAD1-4E08-A958-F7EAE2A4DD62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pPr algn="l"/>
          <a:r>
            <a:rPr lang="en-US" sz="3200" b="1" dirty="0" smtClean="0">
              <a:solidFill>
                <a:schemeClr val="tx1"/>
              </a:solidFill>
            </a:rPr>
            <a:t>   Challenges</a:t>
          </a:r>
          <a:endParaRPr lang="en-US" sz="3200" b="1" dirty="0">
            <a:solidFill>
              <a:schemeClr val="tx1"/>
            </a:solidFill>
          </a:endParaRPr>
        </a:p>
      </dgm:t>
    </dgm:pt>
    <dgm:pt modelId="{8240D62F-E1CD-43A8-A12C-95437B2E3DC3}" type="sibTrans" cxnId="{34ED5747-0E46-42FA-8BC2-1ADCA01F62F2}">
      <dgm:prSet/>
      <dgm:spPr/>
      <dgm:t>
        <a:bodyPr/>
        <a:lstStyle/>
        <a:p>
          <a:endParaRPr lang="en-US"/>
        </a:p>
      </dgm:t>
    </dgm:pt>
    <dgm:pt modelId="{EF18CE1F-B192-4D4B-B6F0-EE067F35AEF3}" type="parTrans" cxnId="{34ED5747-0E46-42FA-8BC2-1ADCA01F62F2}">
      <dgm:prSet/>
      <dgm:spPr/>
      <dgm:t>
        <a:bodyPr/>
        <a:lstStyle/>
        <a:p>
          <a:endParaRPr lang="en-US"/>
        </a:p>
      </dgm:t>
    </dgm:pt>
    <dgm:pt modelId="{C89776DB-2C8C-4A98-9749-9DD4F1F0B9B0}" type="pres">
      <dgm:prSet presAssocID="{EF9C1A4F-F551-4433-B02C-429D7A519F11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16D953-C57C-4280-8231-6517BCE51B7F}" type="pres">
      <dgm:prSet presAssocID="{AEB6A0A4-9D8D-4EC2-8C78-7B5DDC4D5193}" presName="comp" presStyleCnt="0"/>
      <dgm:spPr/>
    </dgm:pt>
    <dgm:pt modelId="{7573B76B-6A2B-4D17-B9B6-68E65C804734}" type="pres">
      <dgm:prSet presAssocID="{AEB6A0A4-9D8D-4EC2-8C78-7B5DDC4D5193}" presName="box" presStyleLbl="node1" presStyleIdx="0" presStyleCnt="5" custLinFactNeighborX="-12644"/>
      <dgm:spPr/>
      <dgm:t>
        <a:bodyPr/>
        <a:lstStyle/>
        <a:p>
          <a:endParaRPr lang="en-US"/>
        </a:p>
      </dgm:t>
    </dgm:pt>
    <dgm:pt modelId="{B2EACBCE-4A30-4AA1-98BB-DE9C1396F7CC}" type="pres">
      <dgm:prSet presAssocID="{AEB6A0A4-9D8D-4EC2-8C78-7B5DDC4D5193}" presName="img" presStyleLbl="fgImgPlac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B6C1DED8-4B94-461D-86D9-D8E0714E89B1}" type="pres">
      <dgm:prSet presAssocID="{AEB6A0A4-9D8D-4EC2-8C78-7B5DDC4D5193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CBDC2D-6916-4E88-925D-7A69FB552798}" type="pres">
      <dgm:prSet presAssocID="{8943F4B0-FC9C-4F4D-A1DE-A76FE0A6469B}" presName="spacer" presStyleCnt="0"/>
      <dgm:spPr/>
    </dgm:pt>
    <dgm:pt modelId="{85A5AC2A-2E73-4A88-AA5D-A59F76E0903F}" type="pres">
      <dgm:prSet presAssocID="{0CEB7F9A-33C3-40E9-8D42-C3B6A21D47F1}" presName="comp" presStyleCnt="0"/>
      <dgm:spPr/>
    </dgm:pt>
    <dgm:pt modelId="{3DAB4DDB-1568-49F5-AF30-F544C1DB8721}" type="pres">
      <dgm:prSet presAssocID="{0CEB7F9A-33C3-40E9-8D42-C3B6A21D47F1}" presName="box" presStyleLbl="node1" presStyleIdx="1" presStyleCnt="5"/>
      <dgm:spPr/>
      <dgm:t>
        <a:bodyPr/>
        <a:lstStyle/>
        <a:p>
          <a:endParaRPr lang="en-US"/>
        </a:p>
      </dgm:t>
    </dgm:pt>
    <dgm:pt modelId="{6DADAD9D-FC0C-46E6-A46E-3638B6AC29C8}" type="pres">
      <dgm:prSet presAssocID="{0CEB7F9A-33C3-40E9-8D42-C3B6A21D47F1}" presName="img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6000" b="-26000"/>
          </a:stretch>
        </a:blipFill>
      </dgm:spPr>
    </dgm:pt>
    <dgm:pt modelId="{02B646C6-5BE4-45C0-8FE8-EDB18F4F625C}" type="pres">
      <dgm:prSet presAssocID="{0CEB7F9A-33C3-40E9-8D42-C3B6A21D47F1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1D11E3-B43A-4183-A758-E15F8ECB2209}" type="pres">
      <dgm:prSet presAssocID="{C08F225E-8DC3-483A-A15F-6BB814FA400F}" presName="spacer" presStyleCnt="0"/>
      <dgm:spPr/>
    </dgm:pt>
    <dgm:pt modelId="{7744EAE2-4EF2-409F-B098-F2AA3FD81033}" type="pres">
      <dgm:prSet presAssocID="{DCC09FD7-6A87-4B44-9372-0D5AD33A6CC0}" presName="comp" presStyleCnt="0"/>
      <dgm:spPr/>
    </dgm:pt>
    <dgm:pt modelId="{9A62C8B7-7469-41F3-8E73-16E2E3911706}" type="pres">
      <dgm:prSet presAssocID="{DCC09FD7-6A87-4B44-9372-0D5AD33A6CC0}" presName="box" presStyleLbl="node1" presStyleIdx="2" presStyleCnt="5"/>
      <dgm:spPr/>
      <dgm:t>
        <a:bodyPr/>
        <a:lstStyle/>
        <a:p>
          <a:endParaRPr lang="en-US"/>
        </a:p>
      </dgm:t>
    </dgm:pt>
    <dgm:pt modelId="{A7C4C227-2AFC-4B61-BA75-4B7906C17344}" type="pres">
      <dgm:prSet presAssocID="{DCC09FD7-6A87-4B44-9372-0D5AD33A6CC0}" presName="img" presStyleLbl="fgImgPlace1" presStyleIdx="2" presStyleCnt="5" custScaleX="100163" custScaleY="92414"/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9646" r="19646"/>
          </a:stretch>
        </a:blipFill>
      </dgm:spPr>
    </dgm:pt>
    <dgm:pt modelId="{22BE7983-12C9-499D-ABCD-4D8D349E254E}" type="pres">
      <dgm:prSet presAssocID="{DCC09FD7-6A87-4B44-9372-0D5AD33A6CC0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7E56BF-C956-4DE5-976D-8DDCD89278CF}" type="pres">
      <dgm:prSet presAssocID="{32F4428E-CD70-428E-8FD9-E9C8C5C08C7D}" presName="spacer" presStyleCnt="0"/>
      <dgm:spPr/>
    </dgm:pt>
    <dgm:pt modelId="{45BD36E0-15DE-4E38-9C95-40E9C9984A37}" type="pres">
      <dgm:prSet presAssocID="{C18E1CD2-DAD1-4E08-A958-F7EAE2A4DD62}" presName="comp" presStyleCnt="0"/>
      <dgm:spPr/>
    </dgm:pt>
    <dgm:pt modelId="{5A12A74E-681D-443E-92BB-2A8FD1AB35D3}" type="pres">
      <dgm:prSet presAssocID="{C18E1CD2-DAD1-4E08-A958-F7EAE2A4DD62}" presName="box" presStyleLbl="node1" presStyleIdx="3" presStyleCnt="5"/>
      <dgm:spPr/>
      <dgm:t>
        <a:bodyPr/>
        <a:lstStyle/>
        <a:p>
          <a:endParaRPr lang="en-US"/>
        </a:p>
      </dgm:t>
    </dgm:pt>
    <dgm:pt modelId="{8D9827CF-3152-4094-BD7D-2DF1D106285A}" type="pres">
      <dgm:prSet presAssocID="{C18E1CD2-DAD1-4E08-A958-F7EAE2A4DD62}" presName="img" presStyleLbl="fgImgPlace1" presStyleIdx="3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60370FD-9B31-46E3-A4B9-B71720F49223}" type="pres">
      <dgm:prSet presAssocID="{C18E1CD2-DAD1-4E08-A958-F7EAE2A4DD62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ED0AA-9207-40BA-8E9E-207045E29264}" type="pres">
      <dgm:prSet presAssocID="{8240D62F-E1CD-43A8-A12C-95437B2E3DC3}" presName="spacer" presStyleCnt="0"/>
      <dgm:spPr/>
    </dgm:pt>
    <dgm:pt modelId="{E8BFD926-2184-4539-836C-34C034188D3E}" type="pres">
      <dgm:prSet presAssocID="{79B4B4CC-4DDD-497B-B365-9F0EE641999C}" presName="comp" presStyleCnt="0"/>
      <dgm:spPr/>
    </dgm:pt>
    <dgm:pt modelId="{A8A2A0FA-F19F-4E2E-AF60-8314C25EE0E5}" type="pres">
      <dgm:prSet presAssocID="{79B4B4CC-4DDD-497B-B365-9F0EE641999C}" presName="box" presStyleLbl="node1" presStyleIdx="4" presStyleCnt="5"/>
      <dgm:spPr/>
      <dgm:t>
        <a:bodyPr/>
        <a:lstStyle/>
        <a:p>
          <a:endParaRPr lang="en-US"/>
        </a:p>
      </dgm:t>
    </dgm:pt>
    <dgm:pt modelId="{7D085733-3B5F-4774-BE7D-CCE6354AC7DB}" type="pres">
      <dgm:prSet presAssocID="{79B4B4CC-4DDD-497B-B365-9F0EE641999C}" presName="img" presStyleLbl="fgImgPlace1" presStyleIdx="4" presStyleCnt="5"/>
      <dgm:spPr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1245" r="11245"/>
          </a:stretch>
        </a:blipFill>
      </dgm:spPr>
    </dgm:pt>
    <dgm:pt modelId="{426B5DBC-A80F-4B5C-B412-F3BE1666058D}" type="pres">
      <dgm:prSet presAssocID="{79B4B4CC-4DDD-497B-B365-9F0EE641999C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280A20-6D67-45F9-A105-0AAECD2678FF}" type="presOf" srcId="{DCC09FD7-6A87-4B44-9372-0D5AD33A6CC0}" destId="{9A62C8B7-7469-41F3-8E73-16E2E3911706}" srcOrd="0" destOrd="0" presId="urn:microsoft.com/office/officeart/2005/8/layout/vList4"/>
    <dgm:cxn modelId="{AFD0D508-877A-45C5-ACB8-4E974F0FEC58}" srcId="{EF9C1A4F-F551-4433-B02C-429D7A519F11}" destId="{AEB6A0A4-9D8D-4EC2-8C78-7B5DDC4D5193}" srcOrd="0" destOrd="0" parTransId="{2B4C729D-1CA4-45F1-9E64-F5072D8D1675}" sibTransId="{8943F4B0-FC9C-4F4D-A1DE-A76FE0A6469B}"/>
    <dgm:cxn modelId="{29C2447D-7433-4B05-AAA8-D07B2CB3EB1B}" type="presOf" srcId="{AEB6A0A4-9D8D-4EC2-8C78-7B5DDC4D5193}" destId="{7573B76B-6A2B-4D17-B9B6-68E65C804734}" srcOrd="0" destOrd="0" presId="urn:microsoft.com/office/officeart/2005/8/layout/vList4"/>
    <dgm:cxn modelId="{DACE37B1-B591-4BB0-B9DB-FC277D621747}" type="presOf" srcId="{79B4B4CC-4DDD-497B-B365-9F0EE641999C}" destId="{A8A2A0FA-F19F-4E2E-AF60-8314C25EE0E5}" srcOrd="0" destOrd="0" presId="urn:microsoft.com/office/officeart/2005/8/layout/vList4"/>
    <dgm:cxn modelId="{F5CD76B6-F340-4674-91CC-D3175801EC9F}" type="presOf" srcId="{79B4B4CC-4DDD-497B-B365-9F0EE641999C}" destId="{426B5DBC-A80F-4B5C-B412-F3BE1666058D}" srcOrd="1" destOrd="0" presId="urn:microsoft.com/office/officeart/2005/8/layout/vList4"/>
    <dgm:cxn modelId="{16059C07-530B-4426-8A65-B2BEEEC2B24F}" type="presOf" srcId="{AEB6A0A4-9D8D-4EC2-8C78-7B5DDC4D5193}" destId="{B6C1DED8-4B94-461D-86D9-D8E0714E89B1}" srcOrd="1" destOrd="0" presId="urn:microsoft.com/office/officeart/2005/8/layout/vList4"/>
    <dgm:cxn modelId="{070461D1-FC1C-4EF5-83B1-E2F4EDF8140E}" type="presOf" srcId="{C18E1CD2-DAD1-4E08-A958-F7EAE2A4DD62}" destId="{5A12A74E-681D-443E-92BB-2A8FD1AB35D3}" srcOrd="0" destOrd="0" presId="urn:microsoft.com/office/officeart/2005/8/layout/vList4"/>
    <dgm:cxn modelId="{AC9E9069-4B68-43E6-9D90-17F093FDF6B3}" srcId="{EF9C1A4F-F551-4433-B02C-429D7A519F11}" destId="{DCC09FD7-6A87-4B44-9372-0D5AD33A6CC0}" srcOrd="2" destOrd="0" parTransId="{249B16A2-8FF6-4636-92D5-8CBA65308D59}" sibTransId="{32F4428E-CD70-428E-8FD9-E9C8C5C08C7D}"/>
    <dgm:cxn modelId="{2CB1DA39-F265-4FF8-BD7B-9ED1FA6D4AFA}" type="presOf" srcId="{0CEB7F9A-33C3-40E9-8D42-C3B6A21D47F1}" destId="{02B646C6-5BE4-45C0-8FE8-EDB18F4F625C}" srcOrd="1" destOrd="0" presId="urn:microsoft.com/office/officeart/2005/8/layout/vList4"/>
    <dgm:cxn modelId="{162D89A8-C9F3-487A-9C97-B638BA6367D2}" type="presOf" srcId="{EF9C1A4F-F551-4433-B02C-429D7A519F11}" destId="{C89776DB-2C8C-4A98-9749-9DD4F1F0B9B0}" srcOrd="0" destOrd="0" presId="urn:microsoft.com/office/officeart/2005/8/layout/vList4"/>
    <dgm:cxn modelId="{007F376A-2A2E-4454-B597-D3DE3CCF1FC8}" type="presOf" srcId="{C18E1CD2-DAD1-4E08-A958-F7EAE2A4DD62}" destId="{060370FD-9B31-46E3-A4B9-B71720F49223}" srcOrd="1" destOrd="0" presId="urn:microsoft.com/office/officeart/2005/8/layout/vList4"/>
    <dgm:cxn modelId="{817F2016-C341-4BC2-A076-62849655E602}" type="presOf" srcId="{DCC09FD7-6A87-4B44-9372-0D5AD33A6CC0}" destId="{22BE7983-12C9-499D-ABCD-4D8D349E254E}" srcOrd="1" destOrd="0" presId="urn:microsoft.com/office/officeart/2005/8/layout/vList4"/>
    <dgm:cxn modelId="{0F394416-3AD9-4D19-A8C4-C334811E5EBB}" srcId="{EF9C1A4F-F551-4433-B02C-429D7A519F11}" destId="{79B4B4CC-4DDD-497B-B365-9F0EE641999C}" srcOrd="4" destOrd="0" parTransId="{8FB9687A-EA37-489D-88DA-160921197A5C}" sibTransId="{C5761D2C-15B1-4399-A67F-EFD56E48B219}"/>
    <dgm:cxn modelId="{8FF4EB4A-4B16-4484-B6A9-891B37178FE9}" type="presOf" srcId="{0CEB7F9A-33C3-40E9-8D42-C3B6A21D47F1}" destId="{3DAB4DDB-1568-49F5-AF30-F544C1DB8721}" srcOrd="0" destOrd="0" presId="urn:microsoft.com/office/officeart/2005/8/layout/vList4"/>
    <dgm:cxn modelId="{C8670578-9E0B-41B3-9CDD-F0DB2A1BE183}" srcId="{EF9C1A4F-F551-4433-B02C-429D7A519F11}" destId="{0CEB7F9A-33C3-40E9-8D42-C3B6A21D47F1}" srcOrd="1" destOrd="0" parTransId="{E729FBB2-66CE-4591-87E8-957CBE6DE40D}" sibTransId="{C08F225E-8DC3-483A-A15F-6BB814FA400F}"/>
    <dgm:cxn modelId="{34ED5747-0E46-42FA-8BC2-1ADCA01F62F2}" srcId="{EF9C1A4F-F551-4433-B02C-429D7A519F11}" destId="{C18E1CD2-DAD1-4E08-A958-F7EAE2A4DD62}" srcOrd="3" destOrd="0" parTransId="{EF18CE1F-B192-4D4B-B6F0-EE067F35AEF3}" sibTransId="{8240D62F-E1CD-43A8-A12C-95437B2E3DC3}"/>
    <dgm:cxn modelId="{B33850CA-E116-47BE-89CB-4D10770045C1}" type="presParOf" srcId="{C89776DB-2C8C-4A98-9749-9DD4F1F0B9B0}" destId="{AA16D953-C57C-4280-8231-6517BCE51B7F}" srcOrd="0" destOrd="0" presId="urn:microsoft.com/office/officeart/2005/8/layout/vList4"/>
    <dgm:cxn modelId="{A0232B6C-55BA-436D-B7C2-89EDD260F14B}" type="presParOf" srcId="{AA16D953-C57C-4280-8231-6517BCE51B7F}" destId="{7573B76B-6A2B-4D17-B9B6-68E65C804734}" srcOrd="0" destOrd="0" presId="urn:microsoft.com/office/officeart/2005/8/layout/vList4"/>
    <dgm:cxn modelId="{2A289C07-0104-478A-ACBE-8C00148EE82D}" type="presParOf" srcId="{AA16D953-C57C-4280-8231-6517BCE51B7F}" destId="{B2EACBCE-4A30-4AA1-98BB-DE9C1396F7CC}" srcOrd="1" destOrd="0" presId="urn:microsoft.com/office/officeart/2005/8/layout/vList4"/>
    <dgm:cxn modelId="{935080CD-A138-475B-9F15-6E0AECB63D13}" type="presParOf" srcId="{AA16D953-C57C-4280-8231-6517BCE51B7F}" destId="{B6C1DED8-4B94-461D-86D9-D8E0714E89B1}" srcOrd="2" destOrd="0" presId="urn:microsoft.com/office/officeart/2005/8/layout/vList4"/>
    <dgm:cxn modelId="{B14DD6A4-7BF3-44AF-8DAD-6B36099B7044}" type="presParOf" srcId="{C89776DB-2C8C-4A98-9749-9DD4F1F0B9B0}" destId="{CACBDC2D-6916-4E88-925D-7A69FB552798}" srcOrd="1" destOrd="0" presId="urn:microsoft.com/office/officeart/2005/8/layout/vList4"/>
    <dgm:cxn modelId="{10128065-52BB-4E12-8C0C-04DC77484F7C}" type="presParOf" srcId="{C89776DB-2C8C-4A98-9749-9DD4F1F0B9B0}" destId="{85A5AC2A-2E73-4A88-AA5D-A59F76E0903F}" srcOrd="2" destOrd="0" presId="urn:microsoft.com/office/officeart/2005/8/layout/vList4"/>
    <dgm:cxn modelId="{088B0B22-9F22-4BDA-A904-767A7355D96F}" type="presParOf" srcId="{85A5AC2A-2E73-4A88-AA5D-A59F76E0903F}" destId="{3DAB4DDB-1568-49F5-AF30-F544C1DB8721}" srcOrd="0" destOrd="0" presId="urn:microsoft.com/office/officeart/2005/8/layout/vList4"/>
    <dgm:cxn modelId="{78D965B1-116C-4202-BF5A-60561EC72B80}" type="presParOf" srcId="{85A5AC2A-2E73-4A88-AA5D-A59F76E0903F}" destId="{6DADAD9D-FC0C-46E6-A46E-3638B6AC29C8}" srcOrd="1" destOrd="0" presId="urn:microsoft.com/office/officeart/2005/8/layout/vList4"/>
    <dgm:cxn modelId="{0484A684-0AA9-4C9B-8D42-0290A3BFE730}" type="presParOf" srcId="{85A5AC2A-2E73-4A88-AA5D-A59F76E0903F}" destId="{02B646C6-5BE4-45C0-8FE8-EDB18F4F625C}" srcOrd="2" destOrd="0" presId="urn:microsoft.com/office/officeart/2005/8/layout/vList4"/>
    <dgm:cxn modelId="{0E71373C-BBA5-4C8E-BBA1-7A2032402DF4}" type="presParOf" srcId="{C89776DB-2C8C-4A98-9749-9DD4F1F0B9B0}" destId="{F81D11E3-B43A-4183-A758-E15F8ECB2209}" srcOrd="3" destOrd="0" presId="urn:microsoft.com/office/officeart/2005/8/layout/vList4"/>
    <dgm:cxn modelId="{E3DD1FC0-2407-4FBB-BEE5-07CEBBD86FF0}" type="presParOf" srcId="{C89776DB-2C8C-4A98-9749-9DD4F1F0B9B0}" destId="{7744EAE2-4EF2-409F-B098-F2AA3FD81033}" srcOrd="4" destOrd="0" presId="urn:microsoft.com/office/officeart/2005/8/layout/vList4"/>
    <dgm:cxn modelId="{12212128-1A79-45C2-8B23-C09DCEDB9CD0}" type="presParOf" srcId="{7744EAE2-4EF2-409F-B098-F2AA3FD81033}" destId="{9A62C8B7-7469-41F3-8E73-16E2E3911706}" srcOrd="0" destOrd="0" presId="urn:microsoft.com/office/officeart/2005/8/layout/vList4"/>
    <dgm:cxn modelId="{2E994A6E-48A4-4569-8D90-41FB55465135}" type="presParOf" srcId="{7744EAE2-4EF2-409F-B098-F2AA3FD81033}" destId="{A7C4C227-2AFC-4B61-BA75-4B7906C17344}" srcOrd="1" destOrd="0" presId="urn:microsoft.com/office/officeart/2005/8/layout/vList4"/>
    <dgm:cxn modelId="{CB85381C-2847-4780-A7C8-C38736C8C267}" type="presParOf" srcId="{7744EAE2-4EF2-409F-B098-F2AA3FD81033}" destId="{22BE7983-12C9-499D-ABCD-4D8D349E254E}" srcOrd="2" destOrd="0" presId="urn:microsoft.com/office/officeart/2005/8/layout/vList4"/>
    <dgm:cxn modelId="{82976F11-CF2C-489D-AB3B-61BA8469D6DA}" type="presParOf" srcId="{C89776DB-2C8C-4A98-9749-9DD4F1F0B9B0}" destId="{567E56BF-C956-4DE5-976D-8DDCD89278CF}" srcOrd="5" destOrd="0" presId="urn:microsoft.com/office/officeart/2005/8/layout/vList4"/>
    <dgm:cxn modelId="{4EED9C7B-9C66-4C1B-A9CE-DA4778B7989E}" type="presParOf" srcId="{C89776DB-2C8C-4A98-9749-9DD4F1F0B9B0}" destId="{45BD36E0-15DE-4E38-9C95-40E9C9984A37}" srcOrd="6" destOrd="0" presId="urn:microsoft.com/office/officeart/2005/8/layout/vList4"/>
    <dgm:cxn modelId="{DC53BD9F-F619-4195-893B-6F84C727413D}" type="presParOf" srcId="{45BD36E0-15DE-4E38-9C95-40E9C9984A37}" destId="{5A12A74E-681D-443E-92BB-2A8FD1AB35D3}" srcOrd="0" destOrd="0" presId="urn:microsoft.com/office/officeart/2005/8/layout/vList4"/>
    <dgm:cxn modelId="{EF7F0AB3-61B7-47B1-BAD5-650895190791}" type="presParOf" srcId="{45BD36E0-15DE-4E38-9C95-40E9C9984A37}" destId="{8D9827CF-3152-4094-BD7D-2DF1D106285A}" srcOrd="1" destOrd="0" presId="urn:microsoft.com/office/officeart/2005/8/layout/vList4"/>
    <dgm:cxn modelId="{09B4D2C8-06C2-4184-ABB5-F6B7EADC1466}" type="presParOf" srcId="{45BD36E0-15DE-4E38-9C95-40E9C9984A37}" destId="{060370FD-9B31-46E3-A4B9-B71720F49223}" srcOrd="2" destOrd="0" presId="urn:microsoft.com/office/officeart/2005/8/layout/vList4"/>
    <dgm:cxn modelId="{8ECDB2C5-73E0-417A-BFB0-F088D6C3ED8E}" type="presParOf" srcId="{C89776DB-2C8C-4A98-9749-9DD4F1F0B9B0}" destId="{13EED0AA-9207-40BA-8E9E-207045E29264}" srcOrd="7" destOrd="0" presId="urn:microsoft.com/office/officeart/2005/8/layout/vList4"/>
    <dgm:cxn modelId="{F6326BE7-F28F-459C-BE4A-6A6ABA19413A}" type="presParOf" srcId="{C89776DB-2C8C-4A98-9749-9DD4F1F0B9B0}" destId="{E8BFD926-2184-4539-836C-34C034188D3E}" srcOrd="8" destOrd="0" presId="urn:microsoft.com/office/officeart/2005/8/layout/vList4"/>
    <dgm:cxn modelId="{F6E64CE5-4189-45C0-B8A9-159332115D6B}" type="presParOf" srcId="{E8BFD926-2184-4539-836C-34C034188D3E}" destId="{A8A2A0FA-F19F-4E2E-AF60-8314C25EE0E5}" srcOrd="0" destOrd="0" presId="urn:microsoft.com/office/officeart/2005/8/layout/vList4"/>
    <dgm:cxn modelId="{9FE3DAC8-C494-4DF9-9889-5E5BB5A8DA12}" type="presParOf" srcId="{E8BFD926-2184-4539-836C-34C034188D3E}" destId="{7D085733-3B5F-4774-BE7D-CCE6354AC7DB}" srcOrd="1" destOrd="0" presId="urn:microsoft.com/office/officeart/2005/8/layout/vList4"/>
    <dgm:cxn modelId="{8FB07FB3-C23E-4E60-8214-EDFDAD39D203}" type="presParOf" srcId="{E8BFD926-2184-4539-836C-34C034188D3E}" destId="{426B5DBC-A80F-4B5C-B412-F3BE1666058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F9C1A4F-F551-4433-B02C-429D7A519F11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B6A0A4-9D8D-4EC2-8C78-7B5DDC4D519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pPr algn="l"/>
          <a:r>
            <a:rPr lang="en-US" sz="3200" b="1" dirty="0" smtClean="0">
              <a:solidFill>
                <a:schemeClr val="tx1"/>
              </a:solidFill>
            </a:rPr>
            <a:t>   Company</a:t>
          </a:r>
          <a:endParaRPr lang="en-US" sz="3200" b="1" dirty="0">
            <a:solidFill>
              <a:schemeClr val="tx1"/>
            </a:solidFill>
          </a:endParaRPr>
        </a:p>
      </dgm:t>
    </dgm:pt>
    <dgm:pt modelId="{2B4C729D-1CA4-45F1-9E64-F5072D8D1675}" type="parTrans" cxnId="{AFD0D508-877A-45C5-ACB8-4E974F0FEC58}">
      <dgm:prSet/>
      <dgm:spPr/>
      <dgm:t>
        <a:bodyPr/>
        <a:lstStyle/>
        <a:p>
          <a:endParaRPr lang="en-US"/>
        </a:p>
      </dgm:t>
    </dgm:pt>
    <dgm:pt modelId="{8943F4B0-FC9C-4F4D-A1DE-A76FE0A6469B}" type="sibTrans" cxnId="{AFD0D508-877A-45C5-ACB8-4E974F0FEC58}">
      <dgm:prSet/>
      <dgm:spPr/>
      <dgm:t>
        <a:bodyPr/>
        <a:lstStyle/>
        <a:p>
          <a:endParaRPr lang="en-US"/>
        </a:p>
      </dgm:t>
    </dgm:pt>
    <dgm:pt modelId="{0CEB7F9A-33C3-40E9-8D42-C3B6A21D47F1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pPr algn="l"/>
          <a:r>
            <a:rPr lang="en-US" sz="3200" b="1" dirty="0" smtClean="0">
              <a:solidFill>
                <a:schemeClr val="tx1"/>
              </a:solidFill>
            </a:rPr>
            <a:t>   Financial</a:t>
          </a:r>
          <a:endParaRPr lang="en-US" sz="3200" b="1" dirty="0">
            <a:solidFill>
              <a:schemeClr val="tx1"/>
            </a:solidFill>
          </a:endParaRPr>
        </a:p>
      </dgm:t>
    </dgm:pt>
    <dgm:pt modelId="{E729FBB2-66CE-4591-87E8-957CBE6DE40D}" type="parTrans" cxnId="{C8670578-9E0B-41B3-9CDD-F0DB2A1BE183}">
      <dgm:prSet/>
      <dgm:spPr/>
      <dgm:t>
        <a:bodyPr/>
        <a:lstStyle/>
        <a:p>
          <a:endParaRPr lang="en-US"/>
        </a:p>
      </dgm:t>
    </dgm:pt>
    <dgm:pt modelId="{C08F225E-8DC3-483A-A15F-6BB814FA400F}" type="sibTrans" cxnId="{C8670578-9E0B-41B3-9CDD-F0DB2A1BE183}">
      <dgm:prSet/>
      <dgm:spPr/>
      <dgm:t>
        <a:bodyPr/>
        <a:lstStyle/>
        <a:p>
          <a:endParaRPr lang="en-US"/>
        </a:p>
      </dgm:t>
    </dgm:pt>
    <dgm:pt modelId="{DCC09FD7-6A87-4B44-9372-0D5AD33A6CC0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pPr algn="l"/>
          <a:r>
            <a:rPr lang="en-US" sz="3200" b="1" dirty="0" smtClean="0">
              <a:solidFill>
                <a:schemeClr val="tx1"/>
              </a:solidFill>
            </a:rPr>
            <a:t>	</a:t>
          </a:r>
        </a:p>
        <a:p>
          <a:pPr algn="l"/>
          <a:r>
            <a:rPr lang="en-US" sz="3200" b="1" dirty="0" smtClean="0">
              <a:solidFill>
                <a:schemeClr val="tx1"/>
              </a:solidFill>
            </a:rPr>
            <a:t>   Competition</a:t>
          </a:r>
        </a:p>
        <a:p>
          <a:pPr algn="l"/>
          <a:endParaRPr lang="en-US" sz="3200" b="1" dirty="0">
            <a:solidFill>
              <a:schemeClr val="tx1"/>
            </a:solidFill>
          </a:endParaRPr>
        </a:p>
      </dgm:t>
    </dgm:pt>
    <dgm:pt modelId="{249B16A2-8FF6-4636-92D5-8CBA65308D59}" type="parTrans" cxnId="{AC9E9069-4B68-43E6-9D90-17F093FDF6B3}">
      <dgm:prSet/>
      <dgm:spPr/>
      <dgm:t>
        <a:bodyPr/>
        <a:lstStyle/>
        <a:p>
          <a:endParaRPr lang="en-US"/>
        </a:p>
      </dgm:t>
    </dgm:pt>
    <dgm:pt modelId="{32F4428E-CD70-428E-8FD9-E9C8C5C08C7D}" type="sibTrans" cxnId="{AC9E9069-4B68-43E6-9D90-17F093FDF6B3}">
      <dgm:prSet/>
      <dgm:spPr/>
      <dgm:t>
        <a:bodyPr/>
        <a:lstStyle/>
        <a:p>
          <a:endParaRPr lang="en-US"/>
        </a:p>
      </dgm:t>
    </dgm:pt>
    <dgm:pt modelId="{79B4B4CC-4DDD-497B-B365-9F0EE641999C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pPr algn="l"/>
          <a:endParaRPr lang="en-US" sz="3200" b="1" dirty="0" smtClean="0">
            <a:solidFill>
              <a:schemeClr val="tx1"/>
            </a:solidFill>
          </a:endParaRPr>
        </a:p>
        <a:p>
          <a:pPr algn="l"/>
          <a:r>
            <a:rPr lang="en-US" sz="3200" b="1" dirty="0" smtClean="0">
              <a:solidFill>
                <a:schemeClr val="tx1"/>
              </a:solidFill>
            </a:rPr>
            <a:t>   Valuation</a:t>
          </a:r>
        </a:p>
        <a:p>
          <a:pPr algn="l"/>
          <a:endParaRPr lang="en-US" sz="3200" b="1" dirty="0">
            <a:solidFill>
              <a:schemeClr val="tx1"/>
            </a:solidFill>
          </a:endParaRPr>
        </a:p>
      </dgm:t>
    </dgm:pt>
    <dgm:pt modelId="{8FB9687A-EA37-489D-88DA-160921197A5C}" type="parTrans" cxnId="{0F394416-3AD9-4D19-A8C4-C334811E5EBB}">
      <dgm:prSet/>
      <dgm:spPr/>
      <dgm:t>
        <a:bodyPr/>
        <a:lstStyle/>
        <a:p>
          <a:endParaRPr lang="en-US"/>
        </a:p>
      </dgm:t>
    </dgm:pt>
    <dgm:pt modelId="{C5761D2C-15B1-4399-A67F-EFD56E48B219}" type="sibTrans" cxnId="{0F394416-3AD9-4D19-A8C4-C334811E5EBB}">
      <dgm:prSet/>
      <dgm:spPr/>
      <dgm:t>
        <a:bodyPr/>
        <a:lstStyle/>
        <a:p>
          <a:endParaRPr lang="en-US"/>
        </a:p>
      </dgm:t>
    </dgm:pt>
    <dgm:pt modelId="{C18E1CD2-DAD1-4E08-A958-F7EAE2A4DD62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pPr algn="l"/>
          <a:r>
            <a:rPr lang="en-US" sz="3200" b="1" dirty="0" smtClean="0">
              <a:solidFill>
                <a:schemeClr val="tx1"/>
              </a:solidFill>
            </a:rPr>
            <a:t>   Challenges</a:t>
          </a:r>
          <a:endParaRPr lang="en-US" sz="3200" b="1" dirty="0">
            <a:solidFill>
              <a:schemeClr val="tx1"/>
            </a:solidFill>
          </a:endParaRPr>
        </a:p>
      </dgm:t>
    </dgm:pt>
    <dgm:pt modelId="{8240D62F-E1CD-43A8-A12C-95437B2E3DC3}" type="sibTrans" cxnId="{34ED5747-0E46-42FA-8BC2-1ADCA01F62F2}">
      <dgm:prSet/>
      <dgm:spPr/>
      <dgm:t>
        <a:bodyPr/>
        <a:lstStyle/>
        <a:p>
          <a:endParaRPr lang="en-US"/>
        </a:p>
      </dgm:t>
    </dgm:pt>
    <dgm:pt modelId="{EF18CE1F-B192-4D4B-B6F0-EE067F35AEF3}" type="parTrans" cxnId="{34ED5747-0E46-42FA-8BC2-1ADCA01F62F2}">
      <dgm:prSet/>
      <dgm:spPr/>
      <dgm:t>
        <a:bodyPr/>
        <a:lstStyle/>
        <a:p>
          <a:endParaRPr lang="en-US"/>
        </a:p>
      </dgm:t>
    </dgm:pt>
    <dgm:pt modelId="{C89776DB-2C8C-4A98-9749-9DD4F1F0B9B0}" type="pres">
      <dgm:prSet presAssocID="{EF9C1A4F-F551-4433-B02C-429D7A519F11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16D953-C57C-4280-8231-6517BCE51B7F}" type="pres">
      <dgm:prSet presAssocID="{AEB6A0A4-9D8D-4EC2-8C78-7B5DDC4D5193}" presName="comp" presStyleCnt="0"/>
      <dgm:spPr/>
    </dgm:pt>
    <dgm:pt modelId="{7573B76B-6A2B-4D17-B9B6-68E65C804734}" type="pres">
      <dgm:prSet presAssocID="{AEB6A0A4-9D8D-4EC2-8C78-7B5DDC4D5193}" presName="box" presStyleLbl="node1" presStyleIdx="0" presStyleCnt="5" custLinFactNeighborX="-12644"/>
      <dgm:spPr/>
      <dgm:t>
        <a:bodyPr/>
        <a:lstStyle/>
        <a:p>
          <a:endParaRPr lang="en-US"/>
        </a:p>
      </dgm:t>
    </dgm:pt>
    <dgm:pt modelId="{B2EACBCE-4A30-4AA1-98BB-DE9C1396F7CC}" type="pres">
      <dgm:prSet presAssocID="{AEB6A0A4-9D8D-4EC2-8C78-7B5DDC4D5193}" presName="img" presStyleLbl="fgImgPlac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B6C1DED8-4B94-461D-86D9-D8E0714E89B1}" type="pres">
      <dgm:prSet presAssocID="{AEB6A0A4-9D8D-4EC2-8C78-7B5DDC4D5193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CBDC2D-6916-4E88-925D-7A69FB552798}" type="pres">
      <dgm:prSet presAssocID="{8943F4B0-FC9C-4F4D-A1DE-A76FE0A6469B}" presName="spacer" presStyleCnt="0"/>
      <dgm:spPr/>
    </dgm:pt>
    <dgm:pt modelId="{85A5AC2A-2E73-4A88-AA5D-A59F76E0903F}" type="pres">
      <dgm:prSet presAssocID="{0CEB7F9A-33C3-40E9-8D42-C3B6A21D47F1}" presName="comp" presStyleCnt="0"/>
      <dgm:spPr/>
    </dgm:pt>
    <dgm:pt modelId="{3DAB4DDB-1568-49F5-AF30-F544C1DB8721}" type="pres">
      <dgm:prSet presAssocID="{0CEB7F9A-33C3-40E9-8D42-C3B6A21D47F1}" presName="box" presStyleLbl="node1" presStyleIdx="1" presStyleCnt="5"/>
      <dgm:spPr/>
      <dgm:t>
        <a:bodyPr/>
        <a:lstStyle/>
        <a:p>
          <a:endParaRPr lang="en-US"/>
        </a:p>
      </dgm:t>
    </dgm:pt>
    <dgm:pt modelId="{6DADAD9D-FC0C-46E6-A46E-3638B6AC29C8}" type="pres">
      <dgm:prSet presAssocID="{0CEB7F9A-33C3-40E9-8D42-C3B6A21D47F1}" presName="img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6000" b="-26000"/>
          </a:stretch>
        </a:blipFill>
      </dgm:spPr>
    </dgm:pt>
    <dgm:pt modelId="{02B646C6-5BE4-45C0-8FE8-EDB18F4F625C}" type="pres">
      <dgm:prSet presAssocID="{0CEB7F9A-33C3-40E9-8D42-C3B6A21D47F1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1D11E3-B43A-4183-A758-E15F8ECB2209}" type="pres">
      <dgm:prSet presAssocID="{C08F225E-8DC3-483A-A15F-6BB814FA400F}" presName="spacer" presStyleCnt="0"/>
      <dgm:spPr/>
    </dgm:pt>
    <dgm:pt modelId="{7744EAE2-4EF2-409F-B098-F2AA3FD81033}" type="pres">
      <dgm:prSet presAssocID="{DCC09FD7-6A87-4B44-9372-0D5AD33A6CC0}" presName="comp" presStyleCnt="0"/>
      <dgm:spPr/>
    </dgm:pt>
    <dgm:pt modelId="{9A62C8B7-7469-41F3-8E73-16E2E3911706}" type="pres">
      <dgm:prSet presAssocID="{DCC09FD7-6A87-4B44-9372-0D5AD33A6CC0}" presName="box" presStyleLbl="node1" presStyleIdx="2" presStyleCnt="5"/>
      <dgm:spPr/>
      <dgm:t>
        <a:bodyPr/>
        <a:lstStyle/>
        <a:p>
          <a:endParaRPr lang="en-US"/>
        </a:p>
      </dgm:t>
    </dgm:pt>
    <dgm:pt modelId="{A7C4C227-2AFC-4B61-BA75-4B7906C17344}" type="pres">
      <dgm:prSet presAssocID="{DCC09FD7-6A87-4B44-9372-0D5AD33A6CC0}" presName="img" presStyleLbl="fgImgPlace1" presStyleIdx="2" presStyleCnt="5" custScaleX="100163" custScaleY="92414"/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9646" r="19646"/>
          </a:stretch>
        </a:blipFill>
      </dgm:spPr>
    </dgm:pt>
    <dgm:pt modelId="{22BE7983-12C9-499D-ABCD-4D8D349E254E}" type="pres">
      <dgm:prSet presAssocID="{DCC09FD7-6A87-4B44-9372-0D5AD33A6CC0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7E56BF-C956-4DE5-976D-8DDCD89278CF}" type="pres">
      <dgm:prSet presAssocID="{32F4428E-CD70-428E-8FD9-E9C8C5C08C7D}" presName="spacer" presStyleCnt="0"/>
      <dgm:spPr/>
    </dgm:pt>
    <dgm:pt modelId="{45BD36E0-15DE-4E38-9C95-40E9C9984A37}" type="pres">
      <dgm:prSet presAssocID="{C18E1CD2-DAD1-4E08-A958-F7EAE2A4DD62}" presName="comp" presStyleCnt="0"/>
      <dgm:spPr/>
    </dgm:pt>
    <dgm:pt modelId="{5A12A74E-681D-443E-92BB-2A8FD1AB35D3}" type="pres">
      <dgm:prSet presAssocID="{C18E1CD2-DAD1-4E08-A958-F7EAE2A4DD62}" presName="box" presStyleLbl="node1" presStyleIdx="3" presStyleCnt="5"/>
      <dgm:spPr/>
      <dgm:t>
        <a:bodyPr/>
        <a:lstStyle/>
        <a:p>
          <a:endParaRPr lang="en-US"/>
        </a:p>
      </dgm:t>
    </dgm:pt>
    <dgm:pt modelId="{8D9827CF-3152-4094-BD7D-2DF1D106285A}" type="pres">
      <dgm:prSet presAssocID="{C18E1CD2-DAD1-4E08-A958-F7EAE2A4DD62}" presName="img" presStyleLbl="fgImgPlace1" presStyleIdx="3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60370FD-9B31-46E3-A4B9-B71720F49223}" type="pres">
      <dgm:prSet presAssocID="{C18E1CD2-DAD1-4E08-A958-F7EAE2A4DD62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ED0AA-9207-40BA-8E9E-207045E29264}" type="pres">
      <dgm:prSet presAssocID="{8240D62F-E1CD-43A8-A12C-95437B2E3DC3}" presName="spacer" presStyleCnt="0"/>
      <dgm:spPr/>
    </dgm:pt>
    <dgm:pt modelId="{E8BFD926-2184-4539-836C-34C034188D3E}" type="pres">
      <dgm:prSet presAssocID="{79B4B4CC-4DDD-497B-B365-9F0EE641999C}" presName="comp" presStyleCnt="0"/>
      <dgm:spPr/>
    </dgm:pt>
    <dgm:pt modelId="{A8A2A0FA-F19F-4E2E-AF60-8314C25EE0E5}" type="pres">
      <dgm:prSet presAssocID="{79B4B4CC-4DDD-497B-B365-9F0EE641999C}" presName="box" presStyleLbl="node1" presStyleIdx="4" presStyleCnt="5"/>
      <dgm:spPr/>
      <dgm:t>
        <a:bodyPr/>
        <a:lstStyle/>
        <a:p>
          <a:endParaRPr lang="en-US"/>
        </a:p>
      </dgm:t>
    </dgm:pt>
    <dgm:pt modelId="{7D085733-3B5F-4774-BE7D-CCE6354AC7DB}" type="pres">
      <dgm:prSet presAssocID="{79B4B4CC-4DDD-497B-B365-9F0EE641999C}" presName="img" presStyleLbl="fgImgPlace1" presStyleIdx="4" presStyleCnt="5"/>
      <dgm:spPr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1245" r="11245"/>
          </a:stretch>
        </a:blipFill>
      </dgm:spPr>
    </dgm:pt>
    <dgm:pt modelId="{426B5DBC-A80F-4B5C-B412-F3BE1666058D}" type="pres">
      <dgm:prSet presAssocID="{79B4B4CC-4DDD-497B-B365-9F0EE641999C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DC1C32-D346-4324-ABB4-98CE09095ECA}" type="presOf" srcId="{C18E1CD2-DAD1-4E08-A958-F7EAE2A4DD62}" destId="{060370FD-9B31-46E3-A4B9-B71720F49223}" srcOrd="1" destOrd="0" presId="urn:microsoft.com/office/officeart/2005/8/layout/vList4"/>
    <dgm:cxn modelId="{AFD0D508-877A-45C5-ACB8-4E974F0FEC58}" srcId="{EF9C1A4F-F551-4433-B02C-429D7A519F11}" destId="{AEB6A0A4-9D8D-4EC2-8C78-7B5DDC4D5193}" srcOrd="0" destOrd="0" parTransId="{2B4C729D-1CA4-45F1-9E64-F5072D8D1675}" sibTransId="{8943F4B0-FC9C-4F4D-A1DE-A76FE0A6469B}"/>
    <dgm:cxn modelId="{ABC3B5E0-FE4A-455F-B53E-ADA9A2350EF4}" type="presOf" srcId="{C18E1CD2-DAD1-4E08-A958-F7EAE2A4DD62}" destId="{5A12A74E-681D-443E-92BB-2A8FD1AB35D3}" srcOrd="0" destOrd="0" presId="urn:microsoft.com/office/officeart/2005/8/layout/vList4"/>
    <dgm:cxn modelId="{1451D9C3-9739-4BD8-9832-E1B82190D303}" type="presOf" srcId="{DCC09FD7-6A87-4B44-9372-0D5AD33A6CC0}" destId="{9A62C8B7-7469-41F3-8E73-16E2E3911706}" srcOrd="0" destOrd="0" presId="urn:microsoft.com/office/officeart/2005/8/layout/vList4"/>
    <dgm:cxn modelId="{9EDE2AD6-19BC-4031-AABF-C7CD570889FD}" type="presOf" srcId="{EF9C1A4F-F551-4433-B02C-429D7A519F11}" destId="{C89776DB-2C8C-4A98-9749-9DD4F1F0B9B0}" srcOrd="0" destOrd="0" presId="urn:microsoft.com/office/officeart/2005/8/layout/vList4"/>
    <dgm:cxn modelId="{DE74FC98-D817-428C-81CF-3591A5E19B27}" type="presOf" srcId="{AEB6A0A4-9D8D-4EC2-8C78-7B5DDC4D5193}" destId="{7573B76B-6A2B-4D17-B9B6-68E65C804734}" srcOrd="0" destOrd="0" presId="urn:microsoft.com/office/officeart/2005/8/layout/vList4"/>
    <dgm:cxn modelId="{AC9E9069-4B68-43E6-9D90-17F093FDF6B3}" srcId="{EF9C1A4F-F551-4433-B02C-429D7A519F11}" destId="{DCC09FD7-6A87-4B44-9372-0D5AD33A6CC0}" srcOrd="2" destOrd="0" parTransId="{249B16A2-8FF6-4636-92D5-8CBA65308D59}" sibTransId="{32F4428E-CD70-428E-8FD9-E9C8C5C08C7D}"/>
    <dgm:cxn modelId="{33A8A8B8-EDA8-49A9-819E-79E7358E9C7E}" type="presOf" srcId="{79B4B4CC-4DDD-497B-B365-9F0EE641999C}" destId="{A8A2A0FA-F19F-4E2E-AF60-8314C25EE0E5}" srcOrd="0" destOrd="0" presId="urn:microsoft.com/office/officeart/2005/8/layout/vList4"/>
    <dgm:cxn modelId="{065E5E13-68BB-47E6-8D2D-2B19597EC290}" type="presOf" srcId="{AEB6A0A4-9D8D-4EC2-8C78-7B5DDC4D5193}" destId="{B6C1DED8-4B94-461D-86D9-D8E0714E89B1}" srcOrd="1" destOrd="0" presId="urn:microsoft.com/office/officeart/2005/8/layout/vList4"/>
    <dgm:cxn modelId="{822B87B6-E869-4DD2-A041-C1FF8846E68C}" type="presOf" srcId="{DCC09FD7-6A87-4B44-9372-0D5AD33A6CC0}" destId="{22BE7983-12C9-499D-ABCD-4D8D349E254E}" srcOrd="1" destOrd="0" presId="urn:microsoft.com/office/officeart/2005/8/layout/vList4"/>
    <dgm:cxn modelId="{91B42144-6251-4A9B-82D0-16EC30AE5F4B}" type="presOf" srcId="{0CEB7F9A-33C3-40E9-8D42-C3B6A21D47F1}" destId="{02B646C6-5BE4-45C0-8FE8-EDB18F4F625C}" srcOrd="1" destOrd="0" presId="urn:microsoft.com/office/officeart/2005/8/layout/vList4"/>
    <dgm:cxn modelId="{86F4687D-1629-45AD-88EB-523B1888958D}" type="presOf" srcId="{0CEB7F9A-33C3-40E9-8D42-C3B6A21D47F1}" destId="{3DAB4DDB-1568-49F5-AF30-F544C1DB8721}" srcOrd="0" destOrd="0" presId="urn:microsoft.com/office/officeart/2005/8/layout/vList4"/>
    <dgm:cxn modelId="{D9913FC8-53B4-44E7-9FF7-9A32D3B1C493}" type="presOf" srcId="{79B4B4CC-4DDD-497B-B365-9F0EE641999C}" destId="{426B5DBC-A80F-4B5C-B412-F3BE1666058D}" srcOrd="1" destOrd="0" presId="urn:microsoft.com/office/officeart/2005/8/layout/vList4"/>
    <dgm:cxn modelId="{0F394416-3AD9-4D19-A8C4-C334811E5EBB}" srcId="{EF9C1A4F-F551-4433-B02C-429D7A519F11}" destId="{79B4B4CC-4DDD-497B-B365-9F0EE641999C}" srcOrd="4" destOrd="0" parTransId="{8FB9687A-EA37-489D-88DA-160921197A5C}" sibTransId="{C5761D2C-15B1-4399-A67F-EFD56E48B219}"/>
    <dgm:cxn modelId="{C8670578-9E0B-41B3-9CDD-F0DB2A1BE183}" srcId="{EF9C1A4F-F551-4433-B02C-429D7A519F11}" destId="{0CEB7F9A-33C3-40E9-8D42-C3B6A21D47F1}" srcOrd="1" destOrd="0" parTransId="{E729FBB2-66CE-4591-87E8-957CBE6DE40D}" sibTransId="{C08F225E-8DC3-483A-A15F-6BB814FA400F}"/>
    <dgm:cxn modelId="{34ED5747-0E46-42FA-8BC2-1ADCA01F62F2}" srcId="{EF9C1A4F-F551-4433-B02C-429D7A519F11}" destId="{C18E1CD2-DAD1-4E08-A958-F7EAE2A4DD62}" srcOrd="3" destOrd="0" parTransId="{EF18CE1F-B192-4D4B-B6F0-EE067F35AEF3}" sibTransId="{8240D62F-E1CD-43A8-A12C-95437B2E3DC3}"/>
    <dgm:cxn modelId="{B84AD125-0FE8-442F-9354-C7B93EC27464}" type="presParOf" srcId="{C89776DB-2C8C-4A98-9749-9DD4F1F0B9B0}" destId="{AA16D953-C57C-4280-8231-6517BCE51B7F}" srcOrd="0" destOrd="0" presId="urn:microsoft.com/office/officeart/2005/8/layout/vList4"/>
    <dgm:cxn modelId="{A1EF04D7-4547-4842-A0D7-CD11ECCBC2AE}" type="presParOf" srcId="{AA16D953-C57C-4280-8231-6517BCE51B7F}" destId="{7573B76B-6A2B-4D17-B9B6-68E65C804734}" srcOrd="0" destOrd="0" presId="urn:microsoft.com/office/officeart/2005/8/layout/vList4"/>
    <dgm:cxn modelId="{8C76A04B-15E6-46D2-A85A-2CA4B8269835}" type="presParOf" srcId="{AA16D953-C57C-4280-8231-6517BCE51B7F}" destId="{B2EACBCE-4A30-4AA1-98BB-DE9C1396F7CC}" srcOrd="1" destOrd="0" presId="urn:microsoft.com/office/officeart/2005/8/layout/vList4"/>
    <dgm:cxn modelId="{E18A8FF3-577C-4DE5-A686-5F17024CE596}" type="presParOf" srcId="{AA16D953-C57C-4280-8231-6517BCE51B7F}" destId="{B6C1DED8-4B94-461D-86D9-D8E0714E89B1}" srcOrd="2" destOrd="0" presId="urn:microsoft.com/office/officeart/2005/8/layout/vList4"/>
    <dgm:cxn modelId="{C4CC46CE-F252-47B2-BC85-6D0C24FC96C5}" type="presParOf" srcId="{C89776DB-2C8C-4A98-9749-9DD4F1F0B9B0}" destId="{CACBDC2D-6916-4E88-925D-7A69FB552798}" srcOrd="1" destOrd="0" presId="urn:microsoft.com/office/officeart/2005/8/layout/vList4"/>
    <dgm:cxn modelId="{72B30367-20AF-4943-B641-AEBD61DD16A2}" type="presParOf" srcId="{C89776DB-2C8C-4A98-9749-9DD4F1F0B9B0}" destId="{85A5AC2A-2E73-4A88-AA5D-A59F76E0903F}" srcOrd="2" destOrd="0" presId="urn:microsoft.com/office/officeart/2005/8/layout/vList4"/>
    <dgm:cxn modelId="{0A1F7589-2BEA-4814-8A59-4C8AF3823552}" type="presParOf" srcId="{85A5AC2A-2E73-4A88-AA5D-A59F76E0903F}" destId="{3DAB4DDB-1568-49F5-AF30-F544C1DB8721}" srcOrd="0" destOrd="0" presId="urn:microsoft.com/office/officeart/2005/8/layout/vList4"/>
    <dgm:cxn modelId="{8A7977A7-1338-4138-98CF-79553FD884CC}" type="presParOf" srcId="{85A5AC2A-2E73-4A88-AA5D-A59F76E0903F}" destId="{6DADAD9D-FC0C-46E6-A46E-3638B6AC29C8}" srcOrd="1" destOrd="0" presId="urn:microsoft.com/office/officeart/2005/8/layout/vList4"/>
    <dgm:cxn modelId="{A6DAF5C2-7BB9-4C3B-B9E8-52CBE80DE8A0}" type="presParOf" srcId="{85A5AC2A-2E73-4A88-AA5D-A59F76E0903F}" destId="{02B646C6-5BE4-45C0-8FE8-EDB18F4F625C}" srcOrd="2" destOrd="0" presId="urn:microsoft.com/office/officeart/2005/8/layout/vList4"/>
    <dgm:cxn modelId="{6EDAF678-84C3-4479-AFE4-B4B66BE9849D}" type="presParOf" srcId="{C89776DB-2C8C-4A98-9749-9DD4F1F0B9B0}" destId="{F81D11E3-B43A-4183-A758-E15F8ECB2209}" srcOrd="3" destOrd="0" presId="urn:microsoft.com/office/officeart/2005/8/layout/vList4"/>
    <dgm:cxn modelId="{5D24159A-9039-44CC-B811-D2DE26785943}" type="presParOf" srcId="{C89776DB-2C8C-4A98-9749-9DD4F1F0B9B0}" destId="{7744EAE2-4EF2-409F-B098-F2AA3FD81033}" srcOrd="4" destOrd="0" presId="urn:microsoft.com/office/officeart/2005/8/layout/vList4"/>
    <dgm:cxn modelId="{BEB29080-C768-424A-BDA6-CB30B3642284}" type="presParOf" srcId="{7744EAE2-4EF2-409F-B098-F2AA3FD81033}" destId="{9A62C8B7-7469-41F3-8E73-16E2E3911706}" srcOrd="0" destOrd="0" presId="urn:microsoft.com/office/officeart/2005/8/layout/vList4"/>
    <dgm:cxn modelId="{A176D077-D97C-4209-9D37-11CB60AF9F53}" type="presParOf" srcId="{7744EAE2-4EF2-409F-B098-F2AA3FD81033}" destId="{A7C4C227-2AFC-4B61-BA75-4B7906C17344}" srcOrd="1" destOrd="0" presId="urn:microsoft.com/office/officeart/2005/8/layout/vList4"/>
    <dgm:cxn modelId="{E955C0C7-FF31-4DDC-9F68-F5D48BA2E73C}" type="presParOf" srcId="{7744EAE2-4EF2-409F-B098-F2AA3FD81033}" destId="{22BE7983-12C9-499D-ABCD-4D8D349E254E}" srcOrd="2" destOrd="0" presId="urn:microsoft.com/office/officeart/2005/8/layout/vList4"/>
    <dgm:cxn modelId="{69F76436-28F0-4632-9F9F-7B9FC97965B1}" type="presParOf" srcId="{C89776DB-2C8C-4A98-9749-9DD4F1F0B9B0}" destId="{567E56BF-C956-4DE5-976D-8DDCD89278CF}" srcOrd="5" destOrd="0" presId="urn:microsoft.com/office/officeart/2005/8/layout/vList4"/>
    <dgm:cxn modelId="{ABAD3AED-8819-4FE4-A5B0-CE072BBE76DB}" type="presParOf" srcId="{C89776DB-2C8C-4A98-9749-9DD4F1F0B9B0}" destId="{45BD36E0-15DE-4E38-9C95-40E9C9984A37}" srcOrd="6" destOrd="0" presId="urn:microsoft.com/office/officeart/2005/8/layout/vList4"/>
    <dgm:cxn modelId="{22734E6F-E52E-43D8-93C2-CF978137AC7C}" type="presParOf" srcId="{45BD36E0-15DE-4E38-9C95-40E9C9984A37}" destId="{5A12A74E-681D-443E-92BB-2A8FD1AB35D3}" srcOrd="0" destOrd="0" presId="urn:microsoft.com/office/officeart/2005/8/layout/vList4"/>
    <dgm:cxn modelId="{3752EB1E-C28A-4787-B6B1-282658F099C0}" type="presParOf" srcId="{45BD36E0-15DE-4E38-9C95-40E9C9984A37}" destId="{8D9827CF-3152-4094-BD7D-2DF1D106285A}" srcOrd="1" destOrd="0" presId="urn:microsoft.com/office/officeart/2005/8/layout/vList4"/>
    <dgm:cxn modelId="{D55559C1-6746-4A41-8919-26158CEA92D6}" type="presParOf" srcId="{45BD36E0-15DE-4E38-9C95-40E9C9984A37}" destId="{060370FD-9B31-46E3-A4B9-B71720F49223}" srcOrd="2" destOrd="0" presId="urn:microsoft.com/office/officeart/2005/8/layout/vList4"/>
    <dgm:cxn modelId="{74F4C6AB-098B-4193-8414-A3D9FDBA0273}" type="presParOf" srcId="{C89776DB-2C8C-4A98-9749-9DD4F1F0B9B0}" destId="{13EED0AA-9207-40BA-8E9E-207045E29264}" srcOrd="7" destOrd="0" presId="urn:microsoft.com/office/officeart/2005/8/layout/vList4"/>
    <dgm:cxn modelId="{051FBADF-2BBD-4723-8279-CB2E982906CE}" type="presParOf" srcId="{C89776DB-2C8C-4A98-9749-9DD4F1F0B9B0}" destId="{E8BFD926-2184-4539-836C-34C034188D3E}" srcOrd="8" destOrd="0" presId="urn:microsoft.com/office/officeart/2005/8/layout/vList4"/>
    <dgm:cxn modelId="{C7AF7B29-9281-473A-A235-F655628FE305}" type="presParOf" srcId="{E8BFD926-2184-4539-836C-34C034188D3E}" destId="{A8A2A0FA-F19F-4E2E-AF60-8314C25EE0E5}" srcOrd="0" destOrd="0" presId="urn:microsoft.com/office/officeart/2005/8/layout/vList4"/>
    <dgm:cxn modelId="{C2B88DB2-DD19-4A07-ADBF-FE17A9410AE6}" type="presParOf" srcId="{E8BFD926-2184-4539-836C-34C034188D3E}" destId="{7D085733-3B5F-4774-BE7D-CCE6354AC7DB}" srcOrd="1" destOrd="0" presId="urn:microsoft.com/office/officeart/2005/8/layout/vList4"/>
    <dgm:cxn modelId="{A723EE7F-B7AF-456F-9BCD-068068B286B7}" type="presParOf" srcId="{E8BFD926-2184-4539-836C-34C034188D3E}" destId="{426B5DBC-A80F-4B5C-B412-F3BE1666058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F1D6E49-7366-4DD7-BD30-B5A94BDDFE3A}" type="doc">
      <dgm:prSet loTypeId="urn:microsoft.com/office/officeart/2005/8/layout/hChevron3" loCatId="process" qsTypeId="urn:microsoft.com/office/officeart/2005/8/quickstyle/simple1" qsCatId="simple" csTypeId="urn:microsoft.com/office/officeart/2005/8/colors/accent2_4" csCatId="accent2" phldr="1"/>
      <dgm:spPr/>
    </dgm:pt>
    <dgm:pt modelId="{5424D918-BD9D-4A4C-B1E5-C3CA06E51536}">
      <dgm:prSet phldrT="[Text]"/>
      <dgm:spPr/>
      <dgm:t>
        <a:bodyPr/>
        <a:lstStyle/>
        <a:p>
          <a:pPr algn="ctr"/>
          <a:r>
            <a:rPr lang="en-US" dirty="0" smtClean="0"/>
            <a:t>Company</a:t>
          </a:r>
          <a:endParaRPr lang="en-US" dirty="0"/>
        </a:p>
      </dgm:t>
    </dgm:pt>
    <dgm:pt modelId="{5A65F060-7322-4D23-81AC-B5BF3E7ABEA1}" type="parTrans" cxnId="{7F0D4970-AE74-475B-B999-478ABCFABB90}">
      <dgm:prSet/>
      <dgm:spPr/>
      <dgm:t>
        <a:bodyPr/>
        <a:lstStyle/>
        <a:p>
          <a:pPr algn="ctr"/>
          <a:endParaRPr lang="en-US"/>
        </a:p>
      </dgm:t>
    </dgm:pt>
    <dgm:pt modelId="{AD9B7310-9C08-44F4-8D27-E89C4A73667C}" type="sibTrans" cxnId="{7F0D4970-AE74-475B-B999-478ABCFABB90}">
      <dgm:prSet/>
      <dgm:spPr/>
      <dgm:t>
        <a:bodyPr/>
        <a:lstStyle/>
        <a:p>
          <a:pPr algn="ctr"/>
          <a:endParaRPr lang="en-US"/>
        </a:p>
      </dgm:t>
    </dgm:pt>
    <dgm:pt modelId="{D59CA5B3-2EA7-4BF5-B151-39F01AE7B7D6}">
      <dgm:prSet phldrT="[Text]"/>
      <dgm:spPr/>
      <dgm:t>
        <a:bodyPr/>
        <a:lstStyle/>
        <a:p>
          <a:pPr algn="ctr"/>
          <a:r>
            <a:rPr lang="en-US" dirty="0" smtClean="0"/>
            <a:t>Financial</a:t>
          </a:r>
          <a:endParaRPr lang="en-US" dirty="0"/>
        </a:p>
      </dgm:t>
    </dgm:pt>
    <dgm:pt modelId="{567FE500-879C-4C0F-82DA-FC206C9B63B1}" type="parTrans" cxnId="{9BD9CD44-2627-4627-AC03-6AF540EC07CE}">
      <dgm:prSet/>
      <dgm:spPr/>
      <dgm:t>
        <a:bodyPr/>
        <a:lstStyle/>
        <a:p>
          <a:pPr algn="ctr"/>
          <a:endParaRPr lang="en-US"/>
        </a:p>
      </dgm:t>
    </dgm:pt>
    <dgm:pt modelId="{82CFCE12-94C7-4DAA-9BDD-C3861A73B773}" type="sibTrans" cxnId="{9BD9CD44-2627-4627-AC03-6AF540EC07CE}">
      <dgm:prSet/>
      <dgm:spPr/>
      <dgm:t>
        <a:bodyPr/>
        <a:lstStyle/>
        <a:p>
          <a:pPr algn="ctr"/>
          <a:endParaRPr lang="en-US"/>
        </a:p>
      </dgm:t>
    </dgm:pt>
    <dgm:pt modelId="{2D4D63D6-4DA5-4049-8417-D430D2E433AB}">
      <dgm:prSet phldrT="[Text]" custT="1"/>
      <dgm:spPr/>
      <dgm:t>
        <a:bodyPr/>
        <a:lstStyle/>
        <a:p>
          <a:pPr algn="ctr"/>
          <a:r>
            <a:rPr lang="en-US" sz="2400" b="1" i="1" dirty="0" smtClean="0">
              <a:solidFill>
                <a:srgbClr val="C00000"/>
              </a:solidFill>
            </a:rPr>
            <a:t>Competition</a:t>
          </a:r>
        </a:p>
      </dgm:t>
    </dgm:pt>
    <dgm:pt modelId="{30F51D24-77EB-4803-BEEE-DC0F31F8B7FF}" type="parTrans" cxnId="{3982351C-4D3D-47AA-8904-FCE5D4377C3D}">
      <dgm:prSet/>
      <dgm:spPr/>
      <dgm:t>
        <a:bodyPr/>
        <a:lstStyle/>
        <a:p>
          <a:pPr algn="ctr"/>
          <a:endParaRPr lang="en-US"/>
        </a:p>
      </dgm:t>
    </dgm:pt>
    <dgm:pt modelId="{1DCB6C55-0D5B-4D65-BCDF-AEE3C528C972}" type="sibTrans" cxnId="{3982351C-4D3D-47AA-8904-FCE5D4377C3D}">
      <dgm:prSet/>
      <dgm:spPr/>
      <dgm:t>
        <a:bodyPr/>
        <a:lstStyle/>
        <a:p>
          <a:pPr algn="ctr"/>
          <a:endParaRPr lang="en-US"/>
        </a:p>
      </dgm:t>
    </dgm:pt>
    <dgm:pt modelId="{80E6FB2D-5CB0-460B-B004-2AD79F154E95}">
      <dgm:prSet/>
      <dgm:spPr/>
      <dgm:t>
        <a:bodyPr/>
        <a:lstStyle/>
        <a:p>
          <a:pPr algn="ctr"/>
          <a:r>
            <a:rPr lang="en-US" dirty="0" smtClean="0"/>
            <a:t>Challenges</a:t>
          </a:r>
          <a:endParaRPr lang="en-US" dirty="0"/>
        </a:p>
      </dgm:t>
    </dgm:pt>
    <dgm:pt modelId="{D209473D-06E6-443A-A3D3-BC9969BE5672}" type="parTrans" cxnId="{A1DAD728-51B0-4AB3-AD43-BC121CB59237}">
      <dgm:prSet/>
      <dgm:spPr/>
      <dgm:t>
        <a:bodyPr/>
        <a:lstStyle/>
        <a:p>
          <a:pPr algn="ctr"/>
          <a:endParaRPr lang="en-US"/>
        </a:p>
      </dgm:t>
    </dgm:pt>
    <dgm:pt modelId="{37FC96BE-7B96-4823-9BB4-F416BAC41A36}" type="sibTrans" cxnId="{A1DAD728-51B0-4AB3-AD43-BC121CB59237}">
      <dgm:prSet/>
      <dgm:spPr/>
      <dgm:t>
        <a:bodyPr/>
        <a:lstStyle/>
        <a:p>
          <a:pPr algn="ctr"/>
          <a:endParaRPr lang="en-US"/>
        </a:p>
      </dgm:t>
    </dgm:pt>
    <dgm:pt modelId="{C9BBF922-ABF9-4CB3-8974-E649173E5611}">
      <dgm:prSet/>
      <dgm:spPr/>
      <dgm:t>
        <a:bodyPr/>
        <a:lstStyle/>
        <a:p>
          <a:pPr algn="ctr"/>
          <a:r>
            <a:rPr lang="en-US" dirty="0" smtClean="0"/>
            <a:t>Valuation</a:t>
          </a:r>
          <a:endParaRPr lang="en-US" dirty="0"/>
        </a:p>
      </dgm:t>
    </dgm:pt>
    <dgm:pt modelId="{39DC1CA2-19D1-4DAB-9287-B1A7505A22BC}" type="parTrans" cxnId="{22C07853-D435-4F65-8E5B-EAE0AEFC0F3A}">
      <dgm:prSet/>
      <dgm:spPr/>
      <dgm:t>
        <a:bodyPr/>
        <a:lstStyle/>
        <a:p>
          <a:pPr algn="ctr"/>
          <a:endParaRPr lang="en-US"/>
        </a:p>
      </dgm:t>
    </dgm:pt>
    <dgm:pt modelId="{A5B7637D-F694-45BF-856E-C7A8F73E4AAE}" type="sibTrans" cxnId="{22C07853-D435-4F65-8E5B-EAE0AEFC0F3A}">
      <dgm:prSet/>
      <dgm:spPr/>
      <dgm:t>
        <a:bodyPr/>
        <a:lstStyle/>
        <a:p>
          <a:pPr algn="ctr"/>
          <a:endParaRPr lang="en-US"/>
        </a:p>
      </dgm:t>
    </dgm:pt>
    <dgm:pt modelId="{BC86D8DC-5D74-4D0F-A6D7-49845E0D0ECA}" type="pres">
      <dgm:prSet presAssocID="{6F1D6E49-7366-4DD7-BD30-B5A94BDDFE3A}" presName="Name0" presStyleCnt="0">
        <dgm:presLayoutVars>
          <dgm:dir/>
          <dgm:resizeHandles val="exact"/>
        </dgm:presLayoutVars>
      </dgm:prSet>
      <dgm:spPr/>
    </dgm:pt>
    <dgm:pt modelId="{675E2692-54EF-482D-B8DE-30D10AEFCAD7}" type="pres">
      <dgm:prSet presAssocID="{5424D918-BD9D-4A4C-B1E5-C3CA06E51536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D195F5-BC06-40F5-B251-DDB30D770548}" type="pres">
      <dgm:prSet presAssocID="{AD9B7310-9C08-44F4-8D27-E89C4A73667C}" presName="parSpace" presStyleCnt="0"/>
      <dgm:spPr/>
    </dgm:pt>
    <dgm:pt modelId="{DE6F5EF4-BEF2-4553-9BE0-6DDD4B8E16B7}" type="pres">
      <dgm:prSet presAssocID="{D59CA5B3-2EA7-4BF5-B151-39F01AE7B7D6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D6BBB2-7120-4D25-951E-24433A83DAF5}" type="pres">
      <dgm:prSet presAssocID="{82CFCE12-94C7-4DAA-9BDD-C3861A73B773}" presName="parSpace" presStyleCnt="0"/>
      <dgm:spPr/>
    </dgm:pt>
    <dgm:pt modelId="{9C21B7B5-97AF-4836-AF68-5CA8B1A0C038}" type="pres">
      <dgm:prSet presAssocID="{2D4D63D6-4DA5-4049-8417-D430D2E433AB}" presName="parTxOnly" presStyleLbl="node1" presStyleIdx="2" presStyleCnt="5" custScaleX="1554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404BEB-CB58-4709-AA09-15F7306ACD04}" type="pres">
      <dgm:prSet presAssocID="{1DCB6C55-0D5B-4D65-BCDF-AEE3C528C972}" presName="parSpace" presStyleCnt="0"/>
      <dgm:spPr/>
    </dgm:pt>
    <dgm:pt modelId="{01D8A946-F464-4CF7-B734-8F08E4FD44E1}" type="pres">
      <dgm:prSet presAssocID="{80E6FB2D-5CB0-460B-B004-2AD79F154E95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0F5100-7AAA-4561-A575-112CB5112875}" type="pres">
      <dgm:prSet presAssocID="{37FC96BE-7B96-4823-9BB4-F416BAC41A36}" presName="parSpace" presStyleCnt="0"/>
      <dgm:spPr/>
    </dgm:pt>
    <dgm:pt modelId="{4AF88E34-F957-4C18-81A9-421E1FA9F2C0}" type="pres">
      <dgm:prSet presAssocID="{C9BBF922-ABF9-4CB3-8974-E649173E5611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A6DBC7-06ED-4AFB-AA6D-8FF3BDAEA6D9}" type="presOf" srcId="{2D4D63D6-4DA5-4049-8417-D430D2E433AB}" destId="{9C21B7B5-97AF-4836-AF68-5CA8B1A0C038}" srcOrd="0" destOrd="0" presId="urn:microsoft.com/office/officeart/2005/8/layout/hChevron3"/>
    <dgm:cxn modelId="{786981F7-F90A-42F2-AAB0-2CCD2C373BF1}" type="presOf" srcId="{C9BBF922-ABF9-4CB3-8974-E649173E5611}" destId="{4AF88E34-F957-4C18-81A9-421E1FA9F2C0}" srcOrd="0" destOrd="0" presId="urn:microsoft.com/office/officeart/2005/8/layout/hChevron3"/>
    <dgm:cxn modelId="{A1DAD728-51B0-4AB3-AD43-BC121CB59237}" srcId="{6F1D6E49-7366-4DD7-BD30-B5A94BDDFE3A}" destId="{80E6FB2D-5CB0-460B-B004-2AD79F154E95}" srcOrd="3" destOrd="0" parTransId="{D209473D-06E6-443A-A3D3-BC9969BE5672}" sibTransId="{37FC96BE-7B96-4823-9BB4-F416BAC41A36}"/>
    <dgm:cxn modelId="{9BD9CD44-2627-4627-AC03-6AF540EC07CE}" srcId="{6F1D6E49-7366-4DD7-BD30-B5A94BDDFE3A}" destId="{D59CA5B3-2EA7-4BF5-B151-39F01AE7B7D6}" srcOrd="1" destOrd="0" parTransId="{567FE500-879C-4C0F-82DA-FC206C9B63B1}" sibTransId="{82CFCE12-94C7-4DAA-9BDD-C3861A73B773}"/>
    <dgm:cxn modelId="{8B4312AB-D4A0-4CA7-A5D3-6CB8D19F2AEF}" type="presOf" srcId="{5424D918-BD9D-4A4C-B1E5-C3CA06E51536}" destId="{675E2692-54EF-482D-B8DE-30D10AEFCAD7}" srcOrd="0" destOrd="0" presId="urn:microsoft.com/office/officeart/2005/8/layout/hChevron3"/>
    <dgm:cxn modelId="{3982351C-4D3D-47AA-8904-FCE5D4377C3D}" srcId="{6F1D6E49-7366-4DD7-BD30-B5A94BDDFE3A}" destId="{2D4D63D6-4DA5-4049-8417-D430D2E433AB}" srcOrd="2" destOrd="0" parTransId="{30F51D24-77EB-4803-BEEE-DC0F31F8B7FF}" sibTransId="{1DCB6C55-0D5B-4D65-BCDF-AEE3C528C972}"/>
    <dgm:cxn modelId="{B9B10ADC-3EA8-4584-84C2-3032AC45B594}" type="presOf" srcId="{6F1D6E49-7366-4DD7-BD30-B5A94BDDFE3A}" destId="{BC86D8DC-5D74-4D0F-A6D7-49845E0D0ECA}" srcOrd="0" destOrd="0" presId="urn:microsoft.com/office/officeart/2005/8/layout/hChevron3"/>
    <dgm:cxn modelId="{7F0D4970-AE74-475B-B999-478ABCFABB90}" srcId="{6F1D6E49-7366-4DD7-BD30-B5A94BDDFE3A}" destId="{5424D918-BD9D-4A4C-B1E5-C3CA06E51536}" srcOrd="0" destOrd="0" parTransId="{5A65F060-7322-4D23-81AC-B5BF3E7ABEA1}" sibTransId="{AD9B7310-9C08-44F4-8D27-E89C4A73667C}"/>
    <dgm:cxn modelId="{22C07853-D435-4F65-8E5B-EAE0AEFC0F3A}" srcId="{6F1D6E49-7366-4DD7-BD30-B5A94BDDFE3A}" destId="{C9BBF922-ABF9-4CB3-8974-E649173E5611}" srcOrd="4" destOrd="0" parTransId="{39DC1CA2-19D1-4DAB-9287-B1A7505A22BC}" sibTransId="{A5B7637D-F694-45BF-856E-C7A8F73E4AAE}"/>
    <dgm:cxn modelId="{C4852DDB-8CDD-4384-B97C-0D896D34EEA8}" type="presOf" srcId="{D59CA5B3-2EA7-4BF5-B151-39F01AE7B7D6}" destId="{DE6F5EF4-BEF2-4553-9BE0-6DDD4B8E16B7}" srcOrd="0" destOrd="0" presId="urn:microsoft.com/office/officeart/2005/8/layout/hChevron3"/>
    <dgm:cxn modelId="{1E3D20E7-C53D-42A4-BA77-CCC5E67BBE3E}" type="presOf" srcId="{80E6FB2D-5CB0-460B-B004-2AD79F154E95}" destId="{01D8A946-F464-4CF7-B734-8F08E4FD44E1}" srcOrd="0" destOrd="0" presId="urn:microsoft.com/office/officeart/2005/8/layout/hChevron3"/>
    <dgm:cxn modelId="{3B9A23EC-F4D2-48AB-900C-0B57F7A10531}" type="presParOf" srcId="{BC86D8DC-5D74-4D0F-A6D7-49845E0D0ECA}" destId="{675E2692-54EF-482D-B8DE-30D10AEFCAD7}" srcOrd="0" destOrd="0" presId="urn:microsoft.com/office/officeart/2005/8/layout/hChevron3"/>
    <dgm:cxn modelId="{DD0B32CE-E265-4BE7-8C11-F803CD980C98}" type="presParOf" srcId="{BC86D8DC-5D74-4D0F-A6D7-49845E0D0ECA}" destId="{C9D195F5-BC06-40F5-B251-DDB30D770548}" srcOrd="1" destOrd="0" presId="urn:microsoft.com/office/officeart/2005/8/layout/hChevron3"/>
    <dgm:cxn modelId="{084003CE-EA7E-4116-8CED-441B9F02A9CE}" type="presParOf" srcId="{BC86D8DC-5D74-4D0F-A6D7-49845E0D0ECA}" destId="{DE6F5EF4-BEF2-4553-9BE0-6DDD4B8E16B7}" srcOrd="2" destOrd="0" presId="urn:microsoft.com/office/officeart/2005/8/layout/hChevron3"/>
    <dgm:cxn modelId="{5BEAADEF-1068-4A43-AB6F-11CFC5F2B447}" type="presParOf" srcId="{BC86D8DC-5D74-4D0F-A6D7-49845E0D0ECA}" destId="{9DD6BBB2-7120-4D25-951E-24433A83DAF5}" srcOrd="3" destOrd="0" presId="urn:microsoft.com/office/officeart/2005/8/layout/hChevron3"/>
    <dgm:cxn modelId="{28A3879C-0AA8-4FBE-A872-785D9032DCF8}" type="presParOf" srcId="{BC86D8DC-5D74-4D0F-A6D7-49845E0D0ECA}" destId="{9C21B7B5-97AF-4836-AF68-5CA8B1A0C038}" srcOrd="4" destOrd="0" presId="urn:microsoft.com/office/officeart/2005/8/layout/hChevron3"/>
    <dgm:cxn modelId="{89C70277-94B4-488A-819A-09DA1F8AA40D}" type="presParOf" srcId="{BC86D8DC-5D74-4D0F-A6D7-49845E0D0ECA}" destId="{D4404BEB-CB58-4709-AA09-15F7306ACD04}" srcOrd="5" destOrd="0" presId="urn:microsoft.com/office/officeart/2005/8/layout/hChevron3"/>
    <dgm:cxn modelId="{3C28316A-F303-4E7D-A772-CFBDE16D8BA3}" type="presParOf" srcId="{BC86D8DC-5D74-4D0F-A6D7-49845E0D0ECA}" destId="{01D8A946-F464-4CF7-B734-8F08E4FD44E1}" srcOrd="6" destOrd="0" presId="urn:microsoft.com/office/officeart/2005/8/layout/hChevron3"/>
    <dgm:cxn modelId="{A8AE59E9-5209-4FA0-B36F-2248F5E8D5E3}" type="presParOf" srcId="{BC86D8DC-5D74-4D0F-A6D7-49845E0D0ECA}" destId="{9C0F5100-7AAA-4561-A575-112CB5112875}" srcOrd="7" destOrd="0" presId="urn:microsoft.com/office/officeart/2005/8/layout/hChevron3"/>
    <dgm:cxn modelId="{1E4ED934-6662-41FD-8E81-9260D948478F}" type="presParOf" srcId="{BC86D8DC-5D74-4D0F-A6D7-49845E0D0ECA}" destId="{4AF88E34-F957-4C18-81A9-421E1FA9F2C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F1D6E49-7366-4DD7-BD30-B5A94BDDFE3A}" type="doc">
      <dgm:prSet loTypeId="urn:microsoft.com/office/officeart/2005/8/layout/hChevron3" loCatId="process" qsTypeId="urn:microsoft.com/office/officeart/2005/8/quickstyle/simple1" qsCatId="simple" csTypeId="urn:microsoft.com/office/officeart/2005/8/colors/accent2_4" csCatId="accent2" phldr="1"/>
      <dgm:spPr/>
    </dgm:pt>
    <dgm:pt modelId="{5424D918-BD9D-4A4C-B1E5-C3CA06E51536}">
      <dgm:prSet phldrT="[Text]"/>
      <dgm:spPr/>
      <dgm:t>
        <a:bodyPr/>
        <a:lstStyle/>
        <a:p>
          <a:pPr algn="ctr"/>
          <a:r>
            <a:rPr lang="en-US" dirty="0" smtClean="0"/>
            <a:t>Company</a:t>
          </a:r>
          <a:endParaRPr lang="en-US" dirty="0"/>
        </a:p>
      </dgm:t>
    </dgm:pt>
    <dgm:pt modelId="{5A65F060-7322-4D23-81AC-B5BF3E7ABEA1}" type="parTrans" cxnId="{7F0D4970-AE74-475B-B999-478ABCFABB90}">
      <dgm:prSet/>
      <dgm:spPr/>
      <dgm:t>
        <a:bodyPr/>
        <a:lstStyle/>
        <a:p>
          <a:pPr algn="ctr"/>
          <a:endParaRPr lang="en-US"/>
        </a:p>
      </dgm:t>
    </dgm:pt>
    <dgm:pt modelId="{AD9B7310-9C08-44F4-8D27-E89C4A73667C}" type="sibTrans" cxnId="{7F0D4970-AE74-475B-B999-478ABCFABB90}">
      <dgm:prSet/>
      <dgm:spPr/>
      <dgm:t>
        <a:bodyPr/>
        <a:lstStyle/>
        <a:p>
          <a:pPr algn="ctr"/>
          <a:endParaRPr lang="en-US"/>
        </a:p>
      </dgm:t>
    </dgm:pt>
    <dgm:pt modelId="{D59CA5B3-2EA7-4BF5-B151-39F01AE7B7D6}">
      <dgm:prSet phldrT="[Text]"/>
      <dgm:spPr/>
      <dgm:t>
        <a:bodyPr/>
        <a:lstStyle/>
        <a:p>
          <a:pPr algn="ctr"/>
          <a:r>
            <a:rPr lang="en-US" dirty="0" smtClean="0"/>
            <a:t>Financial</a:t>
          </a:r>
          <a:endParaRPr lang="en-US" dirty="0"/>
        </a:p>
      </dgm:t>
    </dgm:pt>
    <dgm:pt modelId="{567FE500-879C-4C0F-82DA-FC206C9B63B1}" type="parTrans" cxnId="{9BD9CD44-2627-4627-AC03-6AF540EC07CE}">
      <dgm:prSet/>
      <dgm:spPr/>
      <dgm:t>
        <a:bodyPr/>
        <a:lstStyle/>
        <a:p>
          <a:pPr algn="ctr"/>
          <a:endParaRPr lang="en-US"/>
        </a:p>
      </dgm:t>
    </dgm:pt>
    <dgm:pt modelId="{82CFCE12-94C7-4DAA-9BDD-C3861A73B773}" type="sibTrans" cxnId="{9BD9CD44-2627-4627-AC03-6AF540EC07CE}">
      <dgm:prSet/>
      <dgm:spPr/>
      <dgm:t>
        <a:bodyPr/>
        <a:lstStyle/>
        <a:p>
          <a:pPr algn="ctr"/>
          <a:endParaRPr lang="en-US"/>
        </a:p>
      </dgm:t>
    </dgm:pt>
    <dgm:pt modelId="{2D4D63D6-4DA5-4049-8417-D430D2E433AB}">
      <dgm:prSet phldrT="[Text]" custT="1"/>
      <dgm:spPr/>
      <dgm:t>
        <a:bodyPr/>
        <a:lstStyle/>
        <a:p>
          <a:pPr algn="ctr"/>
          <a:r>
            <a:rPr lang="en-US" sz="2400" b="1" i="1" dirty="0" smtClean="0">
              <a:solidFill>
                <a:srgbClr val="C00000"/>
              </a:solidFill>
            </a:rPr>
            <a:t>Competition</a:t>
          </a:r>
        </a:p>
      </dgm:t>
    </dgm:pt>
    <dgm:pt modelId="{30F51D24-77EB-4803-BEEE-DC0F31F8B7FF}" type="parTrans" cxnId="{3982351C-4D3D-47AA-8904-FCE5D4377C3D}">
      <dgm:prSet/>
      <dgm:spPr/>
      <dgm:t>
        <a:bodyPr/>
        <a:lstStyle/>
        <a:p>
          <a:pPr algn="ctr"/>
          <a:endParaRPr lang="en-US"/>
        </a:p>
      </dgm:t>
    </dgm:pt>
    <dgm:pt modelId="{1DCB6C55-0D5B-4D65-BCDF-AEE3C528C972}" type="sibTrans" cxnId="{3982351C-4D3D-47AA-8904-FCE5D4377C3D}">
      <dgm:prSet/>
      <dgm:spPr/>
      <dgm:t>
        <a:bodyPr/>
        <a:lstStyle/>
        <a:p>
          <a:pPr algn="ctr"/>
          <a:endParaRPr lang="en-US"/>
        </a:p>
      </dgm:t>
    </dgm:pt>
    <dgm:pt modelId="{80E6FB2D-5CB0-460B-B004-2AD79F154E95}">
      <dgm:prSet/>
      <dgm:spPr/>
      <dgm:t>
        <a:bodyPr/>
        <a:lstStyle/>
        <a:p>
          <a:pPr algn="ctr"/>
          <a:r>
            <a:rPr lang="en-US" dirty="0" smtClean="0"/>
            <a:t>Challenges</a:t>
          </a:r>
          <a:endParaRPr lang="en-US" dirty="0"/>
        </a:p>
      </dgm:t>
    </dgm:pt>
    <dgm:pt modelId="{D209473D-06E6-443A-A3D3-BC9969BE5672}" type="parTrans" cxnId="{A1DAD728-51B0-4AB3-AD43-BC121CB59237}">
      <dgm:prSet/>
      <dgm:spPr/>
      <dgm:t>
        <a:bodyPr/>
        <a:lstStyle/>
        <a:p>
          <a:pPr algn="ctr"/>
          <a:endParaRPr lang="en-US"/>
        </a:p>
      </dgm:t>
    </dgm:pt>
    <dgm:pt modelId="{37FC96BE-7B96-4823-9BB4-F416BAC41A36}" type="sibTrans" cxnId="{A1DAD728-51B0-4AB3-AD43-BC121CB59237}">
      <dgm:prSet/>
      <dgm:spPr/>
      <dgm:t>
        <a:bodyPr/>
        <a:lstStyle/>
        <a:p>
          <a:pPr algn="ctr"/>
          <a:endParaRPr lang="en-US"/>
        </a:p>
      </dgm:t>
    </dgm:pt>
    <dgm:pt modelId="{C9BBF922-ABF9-4CB3-8974-E649173E5611}">
      <dgm:prSet/>
      <dgm:spPr/>
      <dgm:t>
        <a:bodyPr/>
        <a:lstStyle/>
        <a:p>
          <a:pPr algn="ctr"/>
          <a:r>
            <a:rPr lang="en-US" dirty="0" smtClean="0"/>
            <a:t>Valuation</a:t>
          </a:r>
          <a:endParaRPr lang="en-US" dirty="0"/>
        </a:p>
      </dgm:t>
    </dgm:pt>
    <dgm:pt modelId="{39DC1CA2-19D1-4DAB-9287-B1A7505A22BC}" type="parTrans" cxnId="{22C07853-D435-4F65-8E5B-EAE0AEFC0F3A}">
      <dgm:prSet/>
      <dgm:spPr/>
      <dgm:t>
        <a:bodyPr/>
        <a:lstStyle/>
        <a:p>
          <a:pPr algn="ctr"/>
          <a:endParaRPr lang="en-US"/>
        </a:p>
      </dgm:t>
    </dgm:pt>
    <dgm:pt modelId="{A5B7637D-F694-45BF-856E-C7A8F73E4AAE}" type="sibTrans" cxnId="{22C07853-D435-4F65-8E5B-EAE0AEFC0F3A}">
      <dgm:prSet/>
      <dgm:spPr/>
      <dgm:t>
        <a:bodyPr/>
        <a:lstStyle/>
        <a:p>
          <a:pPr algn="ctr"/>
          <a:endParaRPr lang="en-US"/>
        </a:p>
      </dgm:t>
    </dgm:pt>
    <dgm:pt modelId="{BC86D8DC-5D74-4D0F-A6D7-49845E0D0ECA}" type="pres">
      <dgm:prSet presAssocID="{6F1D6E49-7366-4DD7-BD30-B5A94BDDFE3A}" presName="Name0" presStyleCnt="0">
        <dgm:presLayoutVars>
          <dgm:dir/>
          <dgm:resizeHandles val="exact"/>
        </dgm:presLayoutVars>
      </dgm:prSet>
      <dgm:spPr/>
    </dgm:pt>
    <dgm:pt modelId="{675E2692-54EF-482D-B8DE-30D10AEFCAD7}" type="pres">
      <dgm:prSet presAssocID="{5424D918-BD9D-4A4C-B1E5-C3CA06E51536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D195F5-BC06-40F5-B251-DDB30D770548}" type="pres">
      <dgm:prSet presAssocID="{AD9B7310-9C08-44F4-8D27-E89C4A73667C}" presName="parSpace" presStyleCnt="0"/>
      <dgm:spPr/>
    </dgm:pt>
    <dgm:pt modelId="{DE6F5EF4-BEF2-4553-9BE0-6DDD4B8E16B7}" type="pres">
      <dgm:prSet presAssocID="{D59CA5B3-2EA7-4BF5-B151-39F01AE7B7D6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D6BBB2-7120-4D25-951E-24433A83DAF5}" type="pres">
      <dgm:prSet presAssocID="{82CFCE12-94C7-4DAA-9BDD-C3861A73B773}" presName="parSpace" presStyleCnt="0"/>
      <dgm:spPr/>
    </dgm:pt>
    <dgm:pt modelId="{9C21B7B5-97AF-4836-AF68-5CA8B1A0C038}" type="pres">
      <dgm:prSet presAssocID="{2D4D63D6-4DA5-4049-8417-D430D2E433AB}" presName="parTxOnly" presStyleLbl="node1" presStyleIdx="2" presStyleCnt="5" custScaleX="1554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404BEB-CB58-4709-AA09-15F7306ACD04}" type="pres">
      <dgm:prSet presAssocID="{1DCB6C55-0D5B-4D65-BCDF-AEE3C528C972}" presName="parSpace" presStyleCnt="0"/>
      <dgm:spPr/>
    </dgm:pt>
    <dgm:pt modelId="{01D8A946-F464-4CF7-B734-8F08E4FD44E1}" type="pres">
      <dgm:prSet presAssocID="{80E6FB2D-5CB0-460B-B004-2AD79F154E95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0F5100-7AAA-4561-A575-112CB5112875}" type="pres">
      <dgm:prSet presAssocID="{37FC96BE-7B96-4823-9BB4-F416BAC41A36}" presName="parSpace" presStyleCnt="0"/>
      <dgm:spPr/>
    </dgm:pt>
    <dgm:pt modelId="{4AF88E34-F957-4C18-81A9-421E1FA9F2C0}" type="pres">
      <dgm:prSet presAssocID="{C9BBF922-ABF9-4CB3-8974-E649173E5611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DDDE08-51F2-4602-80A6-BDF87A858380}" type="presOf" srcId="{80E6FB2D-5CB0-460B-B004-2AD79F154E95}" destId="{01D8A946-F464-4CF7-B734-8F08E4FD44E1}" srcOrd="0" destOrd="0" presId="urn:microsoft.com/office/officeart/2005/8/layout/hChevron3"/>
    <dgm:cxn modelId="{A1DAD728-51B0-4AB3-AD43-BC121CB59237}" srcId="{6F1D6E49-7366-4DD7-BD30-B5A94BDDFE3A}" destId="{80E6FB2D-5CB0-460B-B004-2AD79F154E95}" srcOrd="3" destOrd="0" parTransId="{D209473D-06E6-443A-A3D3-BC9969BE5672}" sibTransId="{37FC96BE-7B96-4823-9BB4-F416BAC41A36}"/>
    <dgm:cxn modelId="{6231206C-2CA3-47D5-9009-60B9939BBAB9}" type="presOf" srcId="{D59CA5B3-2EA7-4BF5-B151-39F01AE7B7D6}" destId="{DE6F5EF4-BEF2-4553-9BE0-6DDD4B8E16B7}" srcOrd="0" destOrd="0" presId="urn:microsoft.com/office/officeart/2005/8/layout/hChevron3"/>
    <dgm:cxn modelId="{AF4608CE-1F7D-472B-8DE1-2CACA7BD96FE}" type="presOf" srcId="{C9BBF922-ABF9-4CB3-8974-E649173E5611}" destId="{4AF88E34-F957-4C18-81A9-421E1FA9F2C0}" srcOrd="0" destOrd="0" presId="urn:microsoft.com/office/officeart/2005/8/layout/hChevron3"/>
    <dgm:cxn modelId="{9BD9CD44-2627-4627-AC03-6AF540EC07CE}" srcId="{6F1D6E49-7366-4DD7-BD30-B5A94BDDFE3A}" destId="{D59CA5B3-2EA7-4BF5-B151-39F01AE7B7D6}" srcOrd="1" destOrd="0" parTransId="{567FE500-879C-4C0F-82DA-FC206C9B63B1}" sibTransId="{82CFCE12-94C7-4DAA-9BDD-C3861A73B773}"/>
    <dgm:cxn modelId="{3982351C-4D3D-47AA-8904-FCE5D4377C3D}" srcId="{6F1D6E49-7366-4DD7-BD30-B5A94BDDFE3A}" destId="{2D4D63D6-4DA5-4049-8417-D430D2E433AB}" srcOrd="2" destOrd="0" parTransId="{30F51D24-77EB-4803-BEEE-DC0F31F8B7FF}" sibTransId="{1DCB6C55-0D5B-4D65-BCDF-AEE3C528C972}"/>
    <dgm:cxn modelId="{7F0D4970-AE74-475B-B999-478ABCFABB90}" srcId="{6F1D6E49-7366-4DD7-BD30-B5A94BDDFE3A}" destId="{5424D918-BD9D-4A4C-B1E5-C3CA06E51536}" srcOrd="0" destOrd="0" parTransId="{5A65F060-7322-4D23-81AC-B5BF3E7ABEA1}" sibTransId="{AD9B7310-9C08-44F4-8D27-E89C4A73667C}"/>
    <dgm:cxn modelId="{4A46F312-4B83-456D-A0C6-3617FE3AD7DF}" type="presOf" srcId="{6F1D6E49-7366-4DD7-BD30-B5A94BDDFE3A}" destId="{BC86D8DC-5D74-4D0F-A6D7-49845E0D0ECA}" srcOrd="0" destOrd="0" presId="urn:microsoft.com/office/officeart/2005/8/layout/hChevron3"/>
    <dgm:cxn modelId="{22C07853-D435-4F65-8E5B-EAE0AEFC0F3A}" srcId="{6F1D6E49-7366-4DD7-BD30-B5A94BDDFE3A}" destId="{C9BBF922-ABF9-4CB3-8974-E649173E5611}" srcOrd="4" destOrd="0" parTransId="{39DC1CA2-19D1-4DAB-9287-B1A7505A22BC}" sibTransId="{A5B7637D-F694-45BF-856E-C7A8F73E4AAE}"/>
    <dgm:cxn modelId="{DCE7CBA5-FD96-4B5D-A061-A7D8FD033BA4}" type="presOf" srcId="{5424D918-BD9D-4A4C-B1E5-C3CA06E51536}" destId="{675E2692-54EF-482D-B8DE-30D10AEFCAD7}" srcOrd="0" destOrd="0" presId="urn:microsoft.com/office/officeart/2005/8/layout/hChevron3"/>
    <dgm:cxn modelId="{192F0C22-AC75-4544-A7FF-01EF74243D45}" type="presOf" srcId="{2D4D63D6-4DA5-4049-8417-D430D2E433AB}" destId="{9C21B7B5-97AF-4836-AF68-5CA8B1A0C038}" srcOrd="0" destOrd="0" presId="urn:microsoft.com/office/officeart/2005/8/layout/hChevron3"/>
    <dgm:cxn modelId="{8DC95683-DC01-4910-81DE-5A8D41612767}" type="presParOf" srcId="{BC86D8DC-5D74-4D0F-A6D7-49845E0D0ECA}" destId="{675E2692-54EF-482D-B8DE-30D10AEFCAD7}" srcOrd="0" destOrd="0" presId="urn:microsoft.com/office/officeart/2005/8/layout/hChevron3"/>
    <dgm:cxn modelId="{BF0D4AE6-EEE3-4CD5-83ED-EDEECC5C5FC3}" type="presParOf" srcId="{BC86D8DC-5D74-4D0F-A6D7-49845E0D0ECA}" destId="{C9D195F5-BC06-40F5-B251-DDB30D770548}" srcOrd="1" destOrd="0" presId="urn:microsoft.com/office/officeart/2005/8/layout/hChevron3"/>
    <dgm:cxn modelId="{9348CEE7-2FF4-431F-A06B-85DED97F9A84}" type="presParOf" srcId="{BC86D8DC-5D74-4D0F-A6D7-49845E0D0ECA}" destId="{DE6F5EF4-BEF2-4553-9BE0-6DDD4B8E16B7}" srcOrd="2" destOrd="0" presId="urn:microsoft.com/office/officeart/2005/8/layout/hChevron3"/>
    <dgm:cxn modelId="{8B073242-A744-474F-8AB0-DF3F91661154}" type="presParOf" srcId="{BC86D8DC-5D74-4D0F-A6D7-49845E0D0ECA}" destId="{9DD6BBB2-7120-4D25-951E-24433A83DAF5}" srcOrd="3" destOrd="0" presId="urn:microsoft.com/office/officeart/2005/8/layout/hChevron3"/>
    <dgm:cxn modelId="{6DEE6215-25F0-46D1-8A03-98F3D6D2B2A9}" type="presParOf" srcId="{BC86D8DC-5D74-4D0F-A6D7-49845E0D0ECA}" destId="{9C21B7B5-97AF-4836-AF68-5CA8B1A0C038}" srcOrd="4" destOrd="0" presId="urn:microsoft.com/office/officeart/2005/8/layout/hChevron3"/>
    <dgm:cxn modelId="{6B4A3EE9-1B2B-4330-8778-51D186F54B0D}" type="presParOf" srcId="{BC86D8DC-5D74-4D0F-A6D7-49845E0D0ECA}" destId="{D4404BEB-CB58-4709-AA09-15F7306ACD04}" srcOrd="5" destOrd="0" presId="urn:microsoft.com/office/officeart/2005/8/layout/hChevron3"/>
    <dgm:cxn modelId="{60AE99DE-05DF-4F74-89E7-6D142327F592}" type="presParOf" srcId="{BC86D8DC-5D74-4D0F-A6D7-49845E0D0ECA}" destId="{01D8A946-F464-4CF7-B734-8F08E4FD44E1}" srcOrd="6" destOrd="0" presId="urn:microsoft.com/office/officeart/2005/8/layout/hChevron3"/>
    <dgm:cxn modelId="{EF98516A-401D-4D9F-8EA8-8EA83F0245AF}" type="presParOf" srcId="{BC86D8DC-5D74-4D0F-A6D7-49845E0D0ECA}" destId="{9C0F5100-7AAA-4561-A575-112CB5112875}" srcOrd="7" destOrd="0" presId="urn:microsoft.com/office/officeart/2005/8/layout/hChevron3"/>
    <dgm:cxn modelId="{1A448291-9B1A-4155-A50B-6453348C49F6}" type="presParOf" srcId="{BC86D8DC-5D74-4D0F-A6D7-49845E0D0ECA}" destId="{4AF88E34-F957-4C18-81A9-421E1FA9F2C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F1D6E49-7366-4DD7-BD30-B5A94BDDFE3A}" type="doc">
      <dgm:prSet loTypeId="urn:microsoft.com/office/officeart/2005/8/layout/hChevron3" loCatId="process" qsTypeId="urn:microsoft.com/office/officeart/2005/8/quickstyle/simple1" qsCatId="simple" csTypeId="urn:microsoft.com/office/officeart/2005/8/colors/accent2_4" csCatId="accent2" phldr="1"/>
      <dgm:spPr/>
    </dgm:pt>
    <dgm:pt modelId="{5424D918-BD9D-4A4C-B1E5-C3CA06E51536}">
      <dgm:prSet phldrT="[Text]"/>
      <dgm:spPr/>
      <dgm:t>
        <a:bodyPr/>
        <a:lstStyle/>
        <a:p>
          <a:pPr algn="ctr"/>
          <a:r>
            <a:rPr lang="en-US" dirty="0" smtClean="0"/>
            <a:t>Company</a:t>
          </a:r>
          <a:endParaRPr lang="en-US" dirty="0"/>
        </a:p>
      </dgm:t>
    </dgm:pt>
    <dgm:pt modelId="{5A65F060-7322-4D23-81AC-B5BF3E7ABEA1}" type="parTrans" cxnId="{7F0D4970-AE74-475B-B999-478ABCFABB90}">
      <dgm:prSet/>
      <dgm:spPr/>
      <dgm:t>
        <a:bodyPr/>
        <a:lstStyle/>
        <a:p>
          <a:pPr algn="ctr"/>
          <a:endParaRPr lang="en-US"/>
        </a:p>
      </dgm:t>
    </dgm:pt>
    <dgm:pt modelId="{AD9B7310-9C08-44F4-8D27-E89C4A73667C}" type="sibTrans" cxnId="{7F0D4970-AE74-475B-B999-478ABCFABB90}">
      <dgm:prSet/>
      <dgm:spPr/>
      <dgm:t>
        <a:bodyPr/>
        <a:lstStyle/>
        <a:p>
          <a:pPr algn="ctr"/>
          <a:endParaRPr lang="en-US"/>
        </a:p>
      </dgm:t>
    </dgm:pt>
    <dgm:pt modelId="{D59CA5B3-2EA7-4BF5-B151-39F01AE7B7D6}">
      <dgm:prSet phldrT="[Text]"/>
      <dgm:spPr/>
      <dgm:t>
        <a:bodyPr/>
        <a:lstStyle/>
        <a:p>
          <a:pPr algn="ctr"/>
          <a:r>
            <a:rPr lang="en-US" dirty="0" smtClean="0"/>
            <a:t>Financial</a:t>
          </a:r>
          <a:endParaRPr lang="en-US" dirty="0"/>
        </a:p>
      </dgm:t>
    </dgm:pt>
    <dgm:pt modelId="{567FE500-879C-4C0F-82DA-FC206C9B63B1}" type="parTrans" cxnId="{9BD9CD44-2627-4627-AC03-6AF540EC07CE}">
      <dgm:prSet/>
      <dgm:spPr/>
      <dgm:t>
        <a:bodyPr/>
        <a:lstStyle/>
        <a:p>
          <a:pPr algn="ctr"/>
          <a:endParaRPr lang="en-US"/>
        </a:p>
      </dgm:t>
    </dgm:pt>
    <dgm:pt modelId="{82CFCE12-94C7-4DAA-9BDD-C3861A73B773}" type="sibTrans" cxnId="{9BD9CD44-2627-4627-AC03-6AF540EC07CE}">
      <dgm:prSet/>
      <dgm:spPr/>
      <dgm:t>
        <a:bodyPr/>
        <a:lstStyle/>
        <a:p>
          <a:pPr algn="ctr"/>
          <a:endParaRPr lang="en-US"/>
        </a:p>
      </dgm:t>
    </dgm:pt>
    <dgm:pt modelId="{2D4D63D6-4DA5-4049-8417-D430D2E433AB}">
      <dgm:prSet phldrT="[Text]" custT="1"/>
      <dgm:spPr/>
      <dgm:t>
        <a:bodyPr/>
        <a:lstStyle/>
        <a:p>
          <a:pPr algn="ctr"/>
          <a:r>
            <a:rPr lang="en-US" sz="2400" b="1" i="1" dirty="0" smtClean="0">
              <a:solidFill>
                <a:srgbClr val="C00000"/>
              </a:solidFill>
            </a:rPr>
            <a:t>Competition</a:t>
          </a:r>
        </a:p>
      </dgm:t>
    </dgm:pt>
    <dgm:pt modelId="{30F51D24-77EB-4803-BEEE-DC0F31F8B7FF}" type="parTrans" cxnId="{3982351C-4D3D-47AA-8904-FCE5D4377C3D}">
      <dgm:prSet/>
      <dgm:spPr/>
      <dgm:t>
        <a:bodyPr/>
        <a:lstStyle/>
        <a:p>
          <a:pPr algn="ctr"/>
          <a:endParaRPr lang="en-US"/>
        </a:p>
      </dgm:t>
    </dgm:pt>
    <dgm:pt modelId="{1DCB6C55-0D5B-4D65-BCDF-AEE3C528C972}" type="sibTrans" cxnId="{3982351C-4D3D-47AA-8904-FCE5D4377C3D}">
      <dgm:prSet/>
      <dgm:spPr/>
      <dgm:t>
        <a:bodyPr/>
        <a:lstStyle/>
        <a:p>
          <a:pPr algn="ctr"/>
          <a:endParaRPr lang="en-US"/>
        </a:p>
      </dgm:t>
    </dgm:pt>
    <dgm:pt modelId="{80E6FB2D-5CB0-460B-B004-2AD79F154E95}">
      <dgm:prSet/>
      <dgm:spPr/>
      <dgm:t>
        <a:bodyPr/>
        <a:lstStyle/>
        <a:p>
          <a:pPr algn="ctr"/>
          <a:r>
            <a:rPr lang="en-US" dirty="0" smtClean="0"/>
            <a:t>Challenges</a:t>
          </a:r>
          <a:endParaRPr lang="en-US" dirty="0"/>
        </a:p>
      </dgm:t>
    </dgm:pt>
    <dgm:pt modelId="{D209473D-06E6-443A-A3D3-BC9969BE5672}" type="parTrans" cxnId="{A1DAD728-51B0-4AB3-AD43-BC121CB59237}">
      <dgm:prSet/>
      <dgm:spPr/>
      <dgm:t>
        <a:bodyPr/>
        <a:lstStyle/>
        <a:p>
          <a:pPr algn="ctr"/>
          <a:endParaRPr lang="en-US"/>
        </a:p>
      </dgm:t>
    </dgm:pt>
    <dgm:pt modelId="{37FC96BE-7B96-4823-9BB4-F416BAC41A36}" type="sibTrans" cxnId="{A1DAD728-51B0-4AB3-AD43-BC121CB59237}">
      <dgm:prSet/>
      <dgm:spPr/>
      <dgm:t>
        <a:bodyPr/>
        <a:lstStyle/>
        <a:p>
          <a:pPr algn="ctr"/>
          <a:endParaRPr lang="en-US"/>
        </a:p>
      </dgm:t>
    </dgm:pt>
    <dgm:pt modelId="{C9BBF922-ABF9-4CB3-8974-E649173E5611}">
      <dgm:prSet/>
      <dgm:spPr/>
      <dgm:t>
        <a:bodyPr/>
        <a:lstStyle/>
        <a:p>
          <a:pPr algn="ctr"/>
          <a:r>
            <a:rPr lang="en-US" dirty="0" smtClean="0"/>
            <a:t>Valuation</a:t>
          </a:r>
          <a:endParaRPr lang="en-US" dirty="0"/>
        </a:p>
      </dgm:t>
    </dgm:pt>
    <dgm:pt modelId="{39DC1CA2-19D1-4DAB-9287-B1A7505A22BC}" type="parTrans" cxnId="{22C07853-D435-4F65-8E5B-EAE0AEFC0F3A}">
      <dgm:prSet/>
      <dgm:spPr/>
      <dgm:t>
        <a:bodyPr/>
        <a:lstStyle/>
        <a:p>
          <a:pPr algn="ctr"/>
          <a:endParaRPr lang="en-US"/>
        </a:p>
      </dgm:t>
    </dgm:pt>
    <dgm:pt modelId="{A5B7637D-F694-45BF-856E-C7A8F73E4AAE}" type="sibTrans" cxnId="{22C07853-D435-4F65-8E5B-EAE0AEFC0F3A}">
      <dgm:prSet/>
      <dgm:spPr/>
      <dgm:t>
        <a:bodyPr/>
        <a:lstStyle/>
        <a:p>
          <a:pPr algn="ctr"/>
          <a:endParaRPr lang="en-US"/>
        </a:p>
      </dgm:t>
    </dgm:pt>
    <dgm:pt modelId="{BC86D8DC-5D74-4D0F-A6D7-49845E0D0ECA}" type="pres">
      <dgm:prSet presAssocID="{6F1D6E49-7366-4DD7-BD30-B5A94BDDFE3A}" presName="Name0" presStyleCnt="0">
        <dgm:presLayoutVars>
          <dgm:dir/>
          <dgm:resizeHandles val="exact"/>
        </dgm:presLayoutVars>
      </dgm:prSet>
      <dgm:spPr/>
    </dgm:pt>
    <dgm:pt modelId="{675E2692-54EF-482D-B8DE-30D10AEFCAD7}" type="pres">
      <dgm:prSet presAssocID="{5424D918-BD9D-4A4C-B1E5-C3CA06E51536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D195F5-BC06-40F5-B251-DDB30D770548}" type="pres">
      <dgm:prSet presAssocID="{AD9B7310-9C08-44F4-8D27-E89C4A73667C}" presName="parSpace" presStyleCnt="0"/>
      <dgm:spPr/>
    </dgm:pt>
    <dgm:pt modelId="{DE6F5EF4-BEF2-4553-9BE0-6DDD4B8E16B7}" type="pres">
      <dgm:prSet presAssocID="{D59CA5B3-2EA7-4BF5-B151-39F01AE7B7D6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D6BBB2-7120-4D25-951E-24433A83DAF5}" type="pres">
      <dgm:prSet presAssocID="{82CFCE12-94C7-4DAA-9BDD-C3861A73B773}" presName="parSpace" presStyleCnt="0"/>
      <dgm:spPr/>
    </dgm:pt>
    <dgm:pt modelId="{9C21B7B5-97AF-4836-AF68-5CA8B1A0C038}" type="pres">
      <dgm:prSet presAssocID="{2D4D63D6-4DA5-4049-8417-D430D2E433AB}" presName="parTxOnly" presStyleLbl="node1" presStyleIdx="2" presStyleCnt="5" custScaleX="1554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404BEB-CB58-4709-AA09-15F7306ACD04}" type="pres">
      <dgm:prSet presAssocID="{1DCB6C55-0D5B-4D65-BCDF-AEE3C528C972}" presName="parSpace" presStyleCnt="0"/>
      <dgm:spPr/>
    </dgm:pt>
    <dgm:pt modelId="{01D8A946-F464-4CF7-B734-8F08E4FD44E1}" type="pres">
      <dgm:prSet presAssocID="{80E6FB2D-5CB0-460B-B004-2AD79F154E95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0F5100-7AAA-4561-A575-112CB5112875}" type="pres">
      <dgm:prSet presAssocID="{37FC96BE-7B96-4823-9BB4-F416BAC41A36}" presName="parSpace" presStyleCnt="0"/>
      <dgm:spPr/>
    </dgm:pt>
    <dgm:pt modelId="{4AF88E34-F957-4C18-81A9-421E1FA9F2C0}" type="pres">
      <dgm:prSet presAssocID="{C9BBF922-ABF9-4CB3-8974-E649173E5611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A71F5A-2898-42BD-AC11-889F281B7D89}" type="presOf" srcId="{80E6FB2D-5CB0-460B-B004-2AD79F154E95}" destId="{01D8A946-F464-4CF7-B734-8F08E4FD44E1}" srcOrd="0" destOrd="0" presId="urn:microsoft.com/office/officeart/2005/8/layout/hChevron3"/>
    <dgm:cxn modelId="{BBD2B8A9-34B8-47FC-993E-F01C3FF9E50D}" type="presOf" srcId="{2D4D63D6-4DA5-4049-8417-D430D2E433AB}" destId="{9C21B7B5-97AF-4836-AF68-5CA8B1A0C038}" srcOrd="0" destOrd="0" presId="urn:microsoft.com/office/officeart/2005/8/layout/hChevron3"/>
    <dgm:cxn modelId="{A1DAD728-51B0-4AB3-AD43-BC121CB59237}" srcId="{6F1D6E49-7366-4DD7-BD30-B5A94BDDFE3A}" destId="{80E6FB2D-5CB0-460B-B004-2AD79F154E95}" srcOrd="3" destOrd="0" parTransId="{D209473D-06E6-443A-A3D3-BC9969BE5672}" sibTransId="{37FC96BE-7B96-4823-9BB4-F416BAC41A36}"/>
    <dgm:cxn modelId="{9BD9CD44-2627-4627-AC03-6AF540EC07CE}" srcId="{6F1D6E49-7366-4DD7-BD30-B5A94BDDFE3A}" destId="{D59CA5B3-2EA7-4BF5-B151-39F01AE7B7D6}" srcOrd="1" destOrd="0" parTransId="{567FE500-879C-4C0F-82DA-FC206C9B63B1}" sibTransId="{82CFCE12-94C7-4DAA-9BDD-C3861A73B773}"/>
    <dgm:cxn modelId="{68766AF7-991F-444A-A3B2-1B562424CFE8}" type="presOf" srcId="{C9BBF922-ABF9-4CB3-8974-E649173E5611}" destId="{4AF88E34-F957-4C18-81A9-421E1FA9F2C0}" srcOrd="0" destOrd="0" presId="urn:microsoft.com/office/officeart/2005/8/layout/hChevron3"/>
    <dgm:cxn modelId="{ABF614B9-8702-4793-8A77-0F1D033798F6}" type="presOf" srcId="{5424D918-BD9D-4A4C-B1E5-C3CA06E51536}" destId="{675E2692-54EF-482D-B8DE-30D10AEFCAD7}" srcOrd="0" destOrd="0" presId="urn:microsoft.com/office/officeart/2005/8/layout/hChevron3"/>
    <dgm:cxn modelId="{3982351C-4D3D-47AA-8904-FCE5D4377C3D}" srcId="{6F1D6E49-7366-4DD7-BD30-B5A94BDDFE3A}" destId="{2D4D63D6-4DA5-4049-8417-D430D2E433AB}" srcOrd="2" destOrd="0" parTransId="{30F51D24-77EB-4803-BEEE-DC0F31F8B7FF}" sibTransId="{1DCB6C55-0D5B-4D65-BCDF-AEE3C528C972}"/>
    <dgm:cxn modelId="{93C4AE55-CCD1-401D-8656-C0C031D66A5E}" type="presOf" srcId="{6F1D6E49-7366-4DD7-BD30-B5A94BDDFE3A}" destId="{BC86D8DC-5D74-4D0F-A6D7-49845E0D0ECA}" srcOrd="0" destOrd="0" presId="urn:microsoft.com/office/officeart/2005/8/layout/hChevron3"/>
    <dgm:cxn modelId="{7F0D4970-AE74-475B-B999-478ABCFABB90}" srcId="{6F1D6E49-7366-4DD7-BD30-B5A94BDDFE3A}" destId="{5424D918-BD9D-4A4C-B1E5-C3CA06E51536}" srcOrd="0" destOrd="0" parTransId="{5A65F060-7322-4D23-81AC-B5BF3E7ABEA1}" sibTransId="{AD9B7310-9C08-44F4-8D27-E89C4A73667C}"/>
    <dgm:cxn modelId="{22C07853-D435-4F65-8E5B-EAE0AEFC0F3A}" srcId="{6F1D6E49-7366-4DD7-BD30-B5A94BDDFE3A}" destId="{C9BBF922-ABF9-4CB3-8974-E649173E5611}" srcOrd="4" destOrd="0" parTransId="{39DC1CA2-19D1-4DAB-9287-B1A7505A22BC}" sibTransId="{A5B7637D-F694-45BF-856E-C7A8F73E4AAE}"/>
    <dgm:cxn modelId="{C97B0254-6164-4F89-92E9-8627F62EF614}" type="presOf" srcId="{D59CA5B3-2EA7-4BF5-B151-39F01AE7B7D6}" destId="{DE6F5EF4-BEF2-4553-9BE0-6DDD4B8E16B7}" srcOrd="0" destOrd="0" presId="urn:microsoft.com/office/officeart/2005/8/layout/hChevron3"/>
    <dgm:cxn modelId="{88F5B230-58E7-4EE5-852C-49A7F8053C95}" type="presParOf" srcId="{BC86D8DC-5D74-4D0F-A6D7-49845E0D0ECA}" destId="{675E2692-54EF-482D-B8DE-30D10AEFCAD7}" srcOrd="0" destOrd="0" presId="urn:microsoft.com/office/officeart/2005/8/layout/hChevron3"/>
    <dgm:cxn modelId="{815608A2-5719-4554-BAD8-7AEB7C3955F0}" type="presParOf" srcId="{BC86D8DC-5D74-4D0F-A6D7-49845E0D0ECA}" destId="{C9D195F5-BC06-40F5-B251-DDB30D770548}" srcOrd="1" destOrd="0" presId="urn:microsoft.com/office/officeart/2005/8/layout/hChevron3"/>
    <dgm:cxn modelId="{98514305-0701-4892-8C08-1D7CEBA4F358}" type="presParOf" srcId="{BC86D8DC-5D74-4D0F-A6D7-49845E0D0ECA}" destId="{DE6F5EF4-BEF2-4553-9BE0-6DDD4B8E16B7}" srcOrd="2" destOrd="0" presId="urn:microsoft.com/office/officeart/2005/8/layout/hChevron3"/>
    <dgm:cxn modelId="{E469C75C-E22E-40C1-BC66-BF3FE7A9149A}" type="presParOf" srcId="{BC86D8DC-5D74-4D0F-A6D7-49845E0D0ECA}" destId="{9DD6BBB2-7120-4D25-951E-24433A83DAF5}" srcOrd="3" destOrd="0" presId="urn:microsoft.com/office/officeart/2005/8/layout/hChevron3"/>
    <dgm:cxn modelId="{D8BBD59A-68C1-4C8B-8AC7-6DE9311AF234}" type="presParOf" srcId="{BC86D8DC-5D74-4D0F-A6D7-49845E0D0ECA}" destId="{9C21B7B5-97AF-4836-AF68-5CA8B1A0C038}" srcOrd="4" destOrd="0" presId="urn:microsoft.com/office/officeart/2005/8/layout/hChevron3"/>
    <dgm:cxn modelId="{1F8DCF0C-190B-45BD-BEDA-ABBC0A08A7D5}" type="presParOf" srcId="{BC86D8DC-5D74-4D0F-A6D7-49845E0D0ECA}" destId="{D4404BEB-CB58-4709-AA09-15F7306ACD04}" srcOrd="5" destOrd="0" presId="urn:microsoft.com/office/officeart/2005/8/layout/hChevron3"/>
    <dgm:cxn modelId="{5BCDB02A-79E1-45B9-A2BF-10875604F4EB}" type="presParOf" srcId="{BC86D8DC-5D74-4D0F-A6D7-49845E0D0ECA}" destId="{01D8A946-F464-4CF7-B734-8F08E4FD44E1}" srcOrd="6" destOrd="0" presId="urn:microsoft.com/office/officeart/2005/8/layout/hChevron3"/>
    <dgm:cxn modelId="{1C21A0FC-90AA-41C9-B82D-E1B448C1736F}" type="presParOf" srcId="{BC86D8DC-5D74-4D0F-A6D7-49845E0D0ECA}" destId="{9C0F5100-7AAA-4561-A575-112CB5112875}" srcOrd="7" destOrd="0" presId="urn:microsoft.com/office/officeart/2005/8/layout/hChevron3"/>
    <dgm:cxn modelId="{747F389F-7A2D-4AC2-A3F2-6FF6EBB2356C}" type="presParOf" srcId="{BC86D8DC-5D74-4D0F-A6D7-49845E0D0ECA}" destId="{4AF88E34-F957-4C18-81A9-421E1FA9F2C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F9C1A4F-F551-4433-B02C-429D7A519F11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B6A0A4-9D8D-4EC2-8C78-7B5DDC4D519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pPr algn="l"/>
          <a:r>
            <a:rPr lang="en-US" sz="3200" b="1" dirty="0" smtClean="0">
              <a:solidFill>
                <a:schemeClr val="tx1"/>
              </a:solidFill>
            </a:rPr>
            <a:t>   Company</a:t>
          </a:r>
          <a:endParaRPr lang="en-US" sz="3200" b="1" dirty="0">
            <a:solidFill>
              <a:schemeClr val="tx1"/>
            </a:solidFill>
          </a:endParaRPr>
        </a:p>
      </dgm:t>
    </dgm:pt>
    <dgm:pt modelId="{2B4C729D-1CA4-45F1-9E64-F5072D8D1675}" type="parTrans" cxnId="{AFD0D508-877A-45C5-ACB8-4E974F0FEC58}">
      <dgm:prSet/>
      <dgm:spPr/>
      <dgm:t>
        <a:bodyPr/>
        <a:lstStyle/>
        <a:p>
          <a:endParaRPr lang="en-US"/>
        </a:p>
      </dgm:t>
    </dgm:pt>
    <dgm:pt modelId="{8943F4B0-FC9C-4F4D-A1DE-A76FE0A6469B}" type="sibTrans" cxnId="{AFD0D508-877A-45C5-ACB8-4E974F0FEC58}">
      <dgm:prSet/>
      <dgm:spPr/>
      <dgm:t>
        <a:bodyPr/>
        <a:lstStyle/>
        <a:p>
          <a:endParaRPr lang="en-US"/>
        </a:p>
      </dgm:t>
    </dgm:pt>
    <dgm:pt modelId="{0CEB7F9A-33C3-40E9-8D42-C3B6A21D47F1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pPr algn="l"/>
          <a:r>
            <a:rPr lang="en-US" sz="3200" b="1" dirty="0" smtClean="0">
              <a:solidFill>
                <a:schemeClr val="tx1"/>
              </a:solidFill>
            </a:rPr>
            <a:t>   Financial</a:t>
          </a:r>
          <a:endParaRPr lang="en-US" sz="3200" b="1" dirty="0">
            <a:solidFill>
              <a:schemeClr val="tx1"/>
            </a:solidFill>
          </a:endParaRPr>
        </a:p>
      </dgm:t>
    </dgm:pt>
    <dgm:pt modelId="{E729FBB2-66CE-4591-87E8-957CBE6DE40D}" type="parTrans" cxnId="{C8670578-9E0B-41B3-9CDD-F0DB2A1BE183}">
      <dgm:prSet/>
      <dgm:spPr/>
      <dgm:t>
        <a:bodyPr/>
        <a:lstStyle/>
        <a:p>
          <a:endParaRPr lang="en-US"/>
        </a:p>
      </dgm:t>
    </dgm:pt>
    <dgm:pt modelId="{C08F225E-8DC3-483A-A15F-6BB814FA400F}" type="sibTrans" cxnId="{C8670578-9E0B-41B3-9CDD-F0DB2A1BE183}">
      <dgm:prSet/>
      <dgm:spPr/>
      <dgm:t>
        <a:bodyPr/>
        <a:lstStyle/>
        <a:p>
          <a:endParaRPr lang="en-US"/>
        </a:p>
      </dgm:t>
    </dgm:pt>
    <dgm:pt modelId="{DCC09FD7-6A87-4B44-9372-0D5AD33A6CC0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pPr algn="l"/>
          <a:r>
            <a:rPr lang="en-US" sz="3200" b="1" dirty="0" smtClean="0">
              <a:solidFill>
                <a:schemeClr val="tx1"/>
              </a:solidFill>
            </a:rPr>
            <a:t>	</a:t>
          </a:r>
        </a:p>
        <a:p>
          <a:pPr algn="l"/>
          <a:r>
            <a:rPr lang="en-US" sz="3200" b="1" dirty="0" smtClean="0">
              <a:solidFill>
                <a:schemeClr val="tx1"/>
              </a:solidFill>
            </a:rPr>
            <a:t>   Competition</a:t>
          </a:r>
        </a:p>
        <a:p>
          <a:pPr algn="l"/>
          <a:endParaRPr lang="en-US" sz="3200" b="1" dirty="0">
            <a:solidFill>
              <a:schemeClr val="tx1"/>
            </a:solidFill>
          </a:endParaRPr>
        </a:p>
      </dgm:t>
    </dgm:pt>
    <dgm:pt modelId="{249B16A2-8FF6-4636-92D5-8CBA65308D59}" type="parTrans" cxnId="{AC9E9069-4B68-43E6-9D90-17F093FDF6B3}">
      <dgm:prSet/>
      <dgm:spPr/>
      <dgm:t>
        <a:bodyPr/>
        <a:lstStyle/>
        <a:p>
          <a:endParaRPr lang="en-US"/>
        </a:p>
      </dgm:t>
    </dgm:pt>
    <dgm:pt modelId="{32F4428E-CD70-428E-8FD9-E9C8C5C08C7D}" type="sibTrans" cxnId="{AC9E9069-4B68-43E6-9D90-17F093FDF6B3}">
      <dgm:prSet/>
      <dgm:spPr/>
      <dgm:t>
        <a:bodyPr/>
        <a:lstStyle/>
        <a:p>
          <a:endParaRPr lang="en-US"/>
        </a:p>
      </dgm:t>
    </dgm:pt>
    <dgm:pt modelId="{79B4B4CC-4DDD-497B-B365-9F0EE641999C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pPr algn="l"/>
          <a:endParaRPr lang="en-US" sz="3200" b="1" dirty="0" smtClean="0">
            <a:solidFill>
              <a:schemeClr val="tx1"/>
            </a:solidFill>
          </a:endParaRPr>
        </a:p>
        <a:p>
          <a:pPr algn="l"/>
          <a:r>
            <a:rPr lang="en-US" sz="3200" b="1" dirty="0" smtClean="0">
              <a:solidFill>
                <a:schemeClr val="tx1"/>
              </a:solidFill>
            </a:rPr>
            <a:t>   Valuation</a:t>
          </a:r>
        </a:p>
        <a:p>
          <a:pPr algn="l"/>
          <a:endParaRPr lang="en-US" sz="3200" b="1" dirty="0">
            <a:solidFill>
              <a:schemeClr val="tx1"/>
            </a:solidFill>
          </a:endParaRPr>
        </a:p>
      </dgm:t>
    </dgm:pt>
    <dgm:pt modelId="{8FB9687A-EA37-489D-88DA-160921197A5C}" type="parTrans" cxnId="{0F394416-3AD9-4D19-A8C4-C334811E5EBB}">
      <dgm:prSet/>
      <dgm:spPr/>
      <dgm:t>
        <a:bodyPr/>
        <a:lstStyle/>
        <a:p>
          <a:endParaRPr lang="en-US"/>
        </a:p>
      </dgm:t>
    </dgm:pt>
    <dgm:pt modelId="{C5761D2C-15B1-4399-A67F-EFD56E48B219}" type="sibTrans" cxnId="{0F394416-3AD9-4D19-A8C4-C334811E5EBB}">
      <dgm:prSet/>
      <dgm:spPr/>
      <dgm:t>
        <a:bodyPr/>
        <a:lstStyle/>
        <a:p>
          <a:endParaRPr lang="en-US"/>
        </a:p>
      </dgm:t>
    </dgm:pt>
    <dgm:pt modelId="{C18E1CD2-DAD1-4E08-A958-F7EAE2A4DD62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pPr algn="l"/>
          <a:r>
            <a:rPr lang="en-US" sz="3200" b="1" dirty="0" smtClean="0">
              <a:solidFill>
                <a:schemeClr val="tx1"/>
              </a:solidFill>
            </a:rPr>
            <a:t>   Challenges</a:t>
          </a:r>
          <a:endParaRPr lang="en-US" sz="3200" b="1" dirty="0">
            <a:solidFill>
              <a:schemeClr val="tx1"/>
            </a:solidFill>
          </a:endParaRPr>
        </a:p>
      </dgm:t>
    </dgm:pt>
    <dgm:pt modelId="{8240D62F-E1CD-43A8-A12C-95437B2E3DC3}" type="sibTrans" cxnId="{34ED5747-0E46-42FA-8BC2-1ADCA01F62F2}">
      <dgm:prSet/>
      <dgm:spPr/>
      <dgm:t>
        <a:bodyPr/>
        <a:lstStyle/>
        <a:p>
          <a:endParaRPr lang="en-US"/>
        </a:p>
      </dgm:t>
    </dgm:pt>
    <dgm:pt modelId="{EF18CE1F-B192-4D4B-B6F0-EE067F35AEF3}" type="parTrans" cxnId="{34ED5747-0E46-42FA-8BC2-1ADCA01F62F2}">
      <dgm:prSet/>
      <dgm:spPr/>
      <dgm:t>
        <a:bodyPr/>
        <a:lstStyle/>
        <a:p>
          <a:endParaRPr lang="en-US"/>
        </a:p>
      </dgm:t>
    </dgm:pt>
    <dgm:pt modelId="{C89776DB-2C8C-4A98-9749-9DD4F1F0B9B0}" type="pres">
      <dgm:prSet presAssocID="{EF9C1A4F-F551-4433-B02C-429D7A519F11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16D953-C57C-4280-8231-6517BCE51B7F}" type="pres">
      <dgm:prSet presAssocID="{AEB6A0A4-9D8D-4EC2-8C78-7B5DDC4D5193}" presName="comp" presStyleCnt="0"/>
      <dgm:spPr/>
    </dgm:pt>
    <dgm:pt modelId="{7573B76B-6A2B-4D17-B9B6-68E65C804734}" type="pres">
      <dgm:prSet presAssocID="{AEB6A0A4-9D8D-4EC2-8C78-7B5DDC4D5193}" presName="box" presStyleLbl="node1" presStyleIdx="0" presStyleCnt="5" custLinFactNeighborX="-12644"/>
      <dgm:spPr/>
      <dgm:t>
        <a:bodyPr/>
        <a:lstStyle/>
        <a:p>
          <a:endParaRPr lang="en-US"/>
        </a:p>
      </dgm:t>
    </dgm:pt>
    <dgm:pt modelId="{B2EACBCE-4A30-4AA1-98BB-DE9C1396F7CC}" type="pres">
      <dgm:prSet presAssocID="{AEB6A0A4-9D8D-4EC2-8C78-7B5DDC4D5193}" presName="img" presStyleLbl="fgImgPlac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B6C1DED8-4B94-461D-86D9-D8E0714E89B1}" type="pres">
      <dgm:prSet presAssocID="{AEB6A0A4-9D8D-4EC2-8C78-7B5DDC4D5193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CBDC2D-6916-4E88-925D-7A69FB552798}" type="pres">
      <dgm:prSet presAssocID="{8943F4B0-FC9C-4F4D-A1DE-A76FE0A6469B}" presName="spacer" presStyleCnt="0"/>
      <dgm:spPr/>
    </dgm:pt>
    <dgm:pt modelId="{85A5AC2A-2E73-4A88-AA5D-A59F76E0903F}" type="pres">
      <dgm:prSet presAssocID="{0CEB7F9A-33C3-40E9-8D42-C3B6A21D47F1}" presName="comp" presStyleCnt="0"/>
      <dgm:spPr/>
    </dgm:pt>
    <dgm:pt modelId="{3DAB4DDB-1568-49F5-AF30-F544C1DB8721}" type="pres">
      <dgm:prSet presAssocID="{0CEB7F9A-33C3-40E9-8D42-C3B6A21D47F1}" presName="box" presStyleLbl="node1" presStyleIdx="1" presStyleCnt="5"/>
      <dgm:spPr/>
      <dgm:t>
        <a:bodyPr/>
        <a:lstStyle/>
        <a:p>
          <a:endParaRPr lang="en-US"/>
        </a:p>
      </dgm:t>
    </dgm:pt>
    <dgm:pt modelId="{6DADAD9D-FC0C-46E6-A46E-3638B6AC29C8}" type="pres">
      <dgm:prSet presAssocID="{0CEB7F9A-33C3-40E9-8D42-C3B6A21D47F1}" presName="img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6000" b="-26000"/>
          </a:stretch>
        </a:blipFill>
      </dgm:spPr>
    </dgm:pt>
    <dgm:pt modelId="{02B646C6-5BE4-45C0-8FE8-EDB18F4F625C}" type="pres">
      <dgm:prSet presAssocID="{0CEB7F9A-33C3-40E9-8D42-C3B6A21D47F1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1D11E3-B43A-4183-A758-E15F8ECB2209}" type="pres">
      <dgm:prSet presAssocID="{C08F225E-8DC3-483A-A15F-6BB814FA400F}" presName="spacer" presStyleCnt="0"/>
      <dgm:spPr/>
    </dgm:pt>
    <dgm:pt modelId="{7744EAE2-4EF2-409F-B098-F2AA3FD81033}" type="pres">
      <dgm:prSet presAssocID="{DCC09FD7-6A87-4B44-9372-0D5AD33A6CC0}" presName="comp" presStyleCnt="0"/>
      <dgm:spPr/>
    </dgm:pt>
    <dgm:pt modelId="{9A62C8B7-7469-41F3-8E73-16E2E3911706}" type="pres">
      <dgm:prSet presAssocID="{DCC09FD7-6A87-4B44-9372-0D5AD33A6CC0}" presName="box" presStyleLbl="node1" presStyleIdx="2" presStyleCnt="5"/>
      <dgm:spPr/>
      <dgm:t>
        <a:bodyPr/>
        <a:lstStyle/>
        <a:p>
          <a:endParaRPr lang="en-US"/>
        </a:p>
      </dgm:t>
    </dgm:pt>
    <dgm:pt modelId="{A7C4C227-2AFC-4B61-BA75-4B7906C17344}" type="pres">
      <dgm:prSet presAssocID="{DCC09FD7-6A87-4B44-9372-0D5AD33A6CC0}" presName="img" presStyleLbl="fgImgPlace1" presStyleIdx="2" presStyleCnt="5" custScaleX="100163" custScaleY="92414"/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9646" r="19646"/>
          </a:stretch>
        </a:blipFill>
      </dgm:spPr>
    </dgm:pt>
    <dgm:pt modelId="{22BE7983-12C9-499D-ABCD-4D8D349E254E}" type="pres">
      <dgm:prSet presAssocID="{DCC09FD7-6A87-4B44-9372-0D5AD33A6CC0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7E56BF-C956-4DE5-976D-8DDCD89278CF}" type="pres">
      <dgm:prSet presAssocID="{32F4428E-CD70-428E-8FD9-E9C8C5C08C7D}" presName="spacer" presStyleCnt="0"/>
      <dgm:spPr/>
    </dgm:pt>
    <dgm:pt modelId="{45BD36E0-15DE-4E38-9C95-40E9C9984A37}" type="pres">
      <dgm:prSet presAssocID="{C18E1CD2-DAD1-4E08-A958-F7EAE2A4DD62}" presName="comp" presStyleCnt="0"/>
      <dgm:spPr/>
    </dgm:pt>
    <dgm:pt modelId="{5A12A74E-681D-443E-92BB-2A8FD1AB35D3}" type="pres">
      <dgm:prSet presAssocID="{C18E1CD2-DAD1-4E08-A958-F7EAE2A4DD62}" presName="box" presStyleLbl="node1" presStyleIdx="3" presStyleCnt="5"/>
      <dgm:spPr/>
      <dgm:t>
        <a:bodyPr/>
        <a:lstStyle/>
        <a:p>
          <a:endParaRPr lang="en-US"/>
        </a:p>
      </dgm:t>
    </dgm:pt>
    <dgm:pt modelId="{8D9827CF-3152-4094-BD7D-2DF1D106285A}" type="pres">
      <dgm:prSet presAssocID="{C18E1CD2-DAD1-4E08-A958-F7EAE2A4DD62}" presName="img" presStyleLbl="fgImgPlace1" presStyleIdx="3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60370FD-9B31-46E3-A4B9-B71720F49223}" type="pres">
      <dgm:prSet presAssocID="{C18E1CD2-DAD1-4E08-A958-F7EAE2A4DD62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ED0AA-9207-40BA-8E9E-207045E29264}" type="pres">
      <dgm:prSet presAssocID="{8240D62F-E1CD-43A8-A12C-95437B2E3DC3}" presName="spacer" presStyleCnt="0"/>
      <dgm:spPr/>
    </dgm:pt>
    <dgm:pt modelId="{E8BFD926-2184-4539-836C-34C034188D3E}" type="pres">
      <dgm:prSet presAssocID="{79B4B4CC-4DDD-497B-B365-9F0EE641999C}" presName="comp" presStyleCnt="0"/>
      <dgm:spPr/>
    </dgm:pt>
    <dgm:pt modelId="{A8A2A0FA-F19F-4E2E-AF60-8314C25EE0E5}" type="pres">
      <dgm:prSet presAssocID="{79B4B4CC-4DDD-497B-B365-9F0EE641999C}" presName="box" presStyleLbl="node1" presStyleIdx="4" presStyleCnt="5"/>
      <dgm:spPr/>
      <dgm:t>
        <a:bodyPr/>
        <a:lstStyle/>
        <a:p>
          <a:endParaRPr lang="en-US"/>
        </a:p>
      </dgm:t>
    </dgm:pt>
    <dgm:pt modelId="{7D085733-3B5F-4774-BE7D-CCE6354AC7DB}" type="pres">
      <dgm:prSet presAssocID="{79B4B4CC-4DDD-497B-B365-9F0EE641999C}" presName="img" presStyleLbl="fgImgPlace1" presStyleIdx="4" presStyleCnt="5"/>
      <dgm:spPr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1245" r="11245"/>
          </a:stretch>
        </a:blipFill>
      </dgm:spPr>
    </dgm:pt>
    <dgm:pt modelId="{426B5DBC-A80F-4B5C-B412-F3BE1666058D}" type="pres">
      <dgm:prSet presAssocID="{79B4B4CC-4DDD-497B-B365-9F0EE641999C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9E9069-4B68-43E6-9D90-17F093FDF6B3}" srcId="{EF9C1A4F-F551-4433-B02C-429D7A519F11}" destId="{DCC09FD7-6A87-4B44-9372-0D5AD33A6CC0}" srcOrd="2" destOrd="0" parTransId="{249B16A2-8FF6-4636-92D5-8CBA65308D59}" sibTransId="{32F4428E-CD70-428E-8FD9-E9C8C5C08C7D}"/>
    <dgm:cxn modelId="{603C47D9-72E8-46FD-8026-BD4D49CA4929}" type="presOf" srcId="{AEB6A0A4-9D8D-4EC2-8C78-7B5DDC4D5193}" destId="{B6C1DED8-4B94-461D-86D9-D8E0714E89B1}" srcOrd="1" destOrd="0" presId="urn:microsoft.com/office/officeart/2005/8/layout/vList4"/>
    <dgm:cxn modelId="{B2085986-DA6F-41A9-A046-BB06F3CEEF7A}" type="presOf" srcId="{EF9C1A4F-F551-4433-B02C-429D7A519F11}" destId="{C89776DB-2C8C-4A98-9749-9DD4F1F0B9B0}" srcOrd="0" destOrd="0" presId="urn:microsoft.com/office/officeart/2005/8/layout/vList4"/>
    <dgm:cxn modelId="{BBEB5842-D6D0-41CC-A46F-3055A6C94059}" type="presOf" srcId="{C18E1CD2-DAD1-4E08-A958-F7EAE2A4DD62}" destId="{060370FD-9B31-46E3-A4B9-B71720F49223}" srcOrd="1" destOrd="0" presId="urn:microsoft.com/office/officeart/2005/8/layout/vList4"/>
    <dgm:cxn modelId="{5700C058-514D-4F47-8DE7-EF183F8505D1}" type="presOf" srcId="{0CEB7F9A-33C3-40E9-8D42-C3B6A21D47F1}" destId="{3DAB4DDB-1568-49F5-AF30-F544C1DB8721}" srcOrd="0" destOrd="0" presId="urn:microsoft.com/office/officeart/2005/8/layout/vList4"/>
    <dgm:cxn modelId="{B0F03E6B-E467-4893-B974-0AD5748D6BC0}" type="presOf" srcId="{DCC09FD7-6A87-4B44-9372-0D5AD33A6CC0}" destId="{22BE7983-12C9-499D-ABCD-4D8D349E254E}" srcOrd="1" destOrd="0" presId="urn:microsoft.com/office/officeart/2005/8/layout/vList4"/>
    <dgm:cxn modelId="{34ED5747-0E46-42FA-8BC2-1ADCA01F62F2}" srcId="{EF9C1A4F-F551-4433-B02C-429D7A519F11}" destId="{C18E1CD2-DAD1-4E08-A958-F7EAE2A4DD62}" srcOrd="3" destOrd="0" parTransId="{EF18CE1F-B192-4D4B-B6F0-EE067F35AEF3}" sibTransId="{8240D62F-E1CD-43A8-A12C-95437B2E3DC3}"/>
    <dgm:cxn modelId="{6D85669D-68E2-465C-82E5-AF759E9111AA}" type="presOf" srcId="{0CEB7F9A-33C3-40E9-8D42-C3B6A21D47F1}" destId="{02B646C6-5BE4-45C0-8FE8-EDB18F4F625C}" srcOrd="1" destOrd="0" presId="urn:microsoft.com/office/officeart/2005/8/layout/vList4"/>
    <dgm:cxn modelId="{0F394416-3AD9-4D19-A8C4-C334811E5EBB}" srcId="{EF9C1A4F-F551-4433-B02C-429D7A519F11}" destId="{79B4B4CC-4DDD-497B-B365-9F0EE641999C}" srcOrd="4" destOrd="0" parTransId="{8FB9687A-EA37-489D-88DA-160921197A5C}" sibTransId="{C5761D2C-15B1-4399-A67F-EFD56E48B219}"/>
    <dgm:cxn modelId="{AB407561-8059-4243-A6A0-B83D05D0C4CB}" type="presOf" srcId="{DCC09FD7-6A87-4B44-9372-0D5AD33A6CC0}" destId="{9A62C8B7-7469-41F3-8E73-16E2E3911706}" srcOrd="0" destOrd="0" presId="urn:microsoft.com/office/officeart/2005/8/layout/vList4"/>
    <dgm:cxn modelId="{411C8730-8ECC-4728-92CA-DD158CFB4F68}" type="presOf" srcId="{C18E1CD2-DAD1-4E08-A958-F7EAE2A4DD62}" destId="{5A12A74E-681D-443E-92BB-2A8FD1AB35D3}" srcOrd="0" destOrd="0" presId="urn:microsoft.com/office/officeart/2005/8/layout/vList4"/>
    <dgm:cxn modelId="{AFD0D508-877A-45C5-ACB8-4E974F0FEC58}" srcId="{EF9C1A4F-F551-4433-B02C-429D7A519F11}" destId="{AEB6A0A4-9D8D-4EC2-8C78-7B5DDC4D5193}" srcOrd="0" destOrd="0" parTransId="{2B4C729D-1CA4-45F1-9E64-F5072D8D1675}" sibTransId="{8943F4B0-FC9C-4F4D-A1DE-A76FE0A6469B}"/>
    <dgm:cxn modelId="{BAE82776-2D5C-4055-BD62-5293B5328197}" type="presOf" srcId="{79B4B4CC-4DDD-497B-B365-9F0EE641999C}" destId="{426B5DBC-A80F-4B5C-B412-F3BE1666058D}" srcOrd="1" destOrd="0" presId="urn:microsoft.com/office/officeart/2005/8/layout/vList4"/>
    <dgm:cxn modelId="{C8670578-9E0B-41B3-9CDD-F0DB2A1BE183}" srcId="{EF9C1A4F-F551-4433-B02C-429D7A519F11}" destId="{0CEB7F9A-33C3-40E9-8D42-C3B6A21D47F1}" srcOrd="1" destOrd="0" parTransId="{E729FBB2-66CE-4591-87E8-957CBE6DE40D}" sibTransId="{C08F225E-8DC3-483A-A15F-6BB814FA400F}"/>
    <dgm:cxn modelId="{28D0C8DD-C92D-4653-BA13-81F9AA743159}" type="presOf" srcId="{79B4B4CC-4DDD-497B-B365-9F0EE641999C}" destId="{A8A2A0FA-F19F-4E2E-AF60-8314C25EE0E5}" srcOrd="0" destOrd="0" presId="urn:microsoft.com/office/officeart/2005/8/layout/vList4"/>
    <dgm:cxn modelId="{94B399D8-14E8-45CB-8BAD-0E523C4F2BB0}" type="presOf" srcId="{AEB6A0A4-9D8D-4EC2-8C78-7B5DDC4D5193}" destId="{7573B76B-6A2B-4D17-B9B6-68E65C804734}" srcOrd="0" destOrd="0" presId="urn:microsoft.com/office/officeart/2005/8/layout/vList4"/>
    <dgm:cxn modelId="{7F1BB9DF-B54A-423A-940B-B4966DFB585B}" type="presParOf" srcId="{C89776DB-2C8C-4A98-9749-9DD4F1F0B9B0}" destId="{AA16D953-C57C-4280-8231-6517BCE51B7F}" srcOrd="0" destOrd="0" presId="urn:microsoft.com/office/officeart/2005/8/layout/vList4"/>
    <dgm:cxn modelId="{984E09E9-1DA0-497E-857D-511AF9122E27}" type="presParOf" srcId="{AA16D953-C57C-4280-8231-6517BCE51B7F}" destId="{7573B76B-6A2B-4D17-B9B6-68E65C804734}" srcOrd="0" destOrd="0" presId="urn:microsoft.com/office/officeart/2005/8/layout/vList4"/>
    <dgm:cxn modelId="{A495F9C7-1DF9-488D-91AA-82514CCFCCE3}" type="presParOf" srcId="{AA16D953-C57C-4280-8231-6517BCE51B7F}" destId="{B2EACBCE-4A30-4AA1-98BB-DE9C1396F7CC}" srcOrd="1" destOrd="0" presId="urn:microsoft.com/office/officeart/2005/8/layout/vList4"/>
    <dgm:cxn modelId="{4388D694-2B04-4898-BAC9-7198B1C3C772}" type="presParOf" srcId="{AA16D953-C57C-4280-8231-6517BCE51B7F}" destId="{B6C1DED8-4B94-461D-86D9-D8E0714E89B1}" srcOrd="2" destOrd="0" presId="urn:microsoft.com/office/officeart/2005/8/layout/vList4"/>
    <dgm:cxn modelId="{8C915807-FCFE-4EDF-A190-DC5BEC0BCDD9}" type="presParOf" srcId="{C89776DB-2C8C-4A98-9749-9DD4F1F0B9B0}" destId="{CACBDC2D-6916-4E88-925D-7A69FB552798}" srcOrd="1" destOrd="0" presId="urn:microsoft.com/office/officeart/2005/8/layout/vList4"/>
    <dgm:cxn modelId="{DF8444DF-9065-43D3-96CA-C014B50EB445}" type="presParOf" srcId="{C89776DB-2C8C-4A98-9749-9DD4F1F0B9B0}" destId="{85A5AC2A-2E73-4A88-AA5D-A59F76E0903F}" srcOrd="2" destOrd="0" presId="urn:microsoft.com/office/officeart/2005/8/layout/vList4"/>
    <dgm:cxn modelId="{1C8CE5F4-B008-4EE1-8439-49FCE91011E3}" type="presParOf" srcId="{85A5AC2A-2E73-4A88-AA5D-A59F76E0903F}" destId="{3DAB4DDB-1568-49F5-AF30-F544C1DB8721}" srcOrd="0" destOrd="0" presId="urn:microsoft.com/office/officeart/2005/8/layout/vList4"/>
    <dgm:cxn modelId="{C29F7E93-272F-45EB-B2E6-1366ED1286E2}" type="presParOf" srcId="{85A5AC2A-2E73-4A88-AA5D-A59F76E0903F}" destId="{6DADAD9D-FC0C-46E6-A46E-3638B6AC29C8}" srcOrd="1" destOrd="0" presId="urn:microsoft.com/office/officeart/2005/8/layout/vList4"/>
    <dgm:cxn modelId="{AA93EED4-F04E-4A8F-B28B-4A4D5389D50A}" type="presParOf" srcId="{85A5AC2A-2E73-4A88-AA5D-A59F76E0903F}" destId="{02B646C6-5BE4-45C0-8FE8-EDB18F4F625C}" srcOrd="2" destOrd="0" presId="urn:microsoft.com/office/officeart/2005/8/layout/vList4"/>
    <dgm:cxn modelId="{D86658A1-2B0B-447E-AD06-CBED80334917}" type="presParOf" srcId="{C89776DB-2C8C-4A98-9749-9DD4F1F0B9B0}" destId="{F81D11E3-B43A-4183-A758-E15F8ECB2209}" srcOrd="3" destOrd="0" presId="urn:microsoft.com/office/officeart/2005/8/layout/vList4"/>
    <dgm:cxn modelId="{DEB62B05-2EDE-4F86-8AF8-A325400F4C86}" type="presParOf" srcId="{C89776DB-2C8C-4A98-9749-9DD4F1F0B9B0}" destId="{7744EAE2-4EF2-409F-B098-F2AA3FD81033}" srcOrd="4" destOrd="0" presId="urn:microsoft.com/office/officeart/2005/8/layout/vList4"/>
    <dgm:cxn modelId="{158D68E4-497E-4D82-9B8C-300D99895D05}" type="presParOf" srcId="{7744EAE2-4EF2-409F-B098-F2AA3FD81033}" destId="{9A62C8B7-7469-41F3-8E73-16E2E3911706}" srcOrd="0" destOrd="0" presId="urn:microsoft.com/office/officeart/2005/8/layout/vList4"/>
    <dgm:cxn modelId="{87BA3AC5-42D9-402A-9BF2-C9E6B121C97E}" type="presParOf" srcId="{7744EAE2-4EF2-409F-B098-F2AA3FD81033}" destId="{A7C4C227-2AFC-4B61-BA75-4B7906C17344}" srcOrd="1" destOrd="0" presId="urn:microsoft.com/office/officeart/2005/8/layout/vList4"/>
    <dgm:cxn modelId="{2E189703-1CCF-4AAF-9B55-2CD93EC7A52D}" type="presParOf" srcId="{7744EAE2-4EF2-409F-B098-F2AA3FD81033}" destId="{22BE7983-12C9-499D-ABCD-4D8D349E254E}" srcOrd="2" destOrd="0" presId="urn:microsoft.com/office/officeart/2005/8/layout/vList4"/>
    <dgm:cxn modelId="{B092C3A7-E857-4471-975B-6049825F5A67}" type="presParOf" srcId="{C89776DB-2C8C-4A98-9749-9DD4F1F0B9B0}" destId="{567E56BF-C956-4DE5-976D-8DDCD89278CF}" srcOrd="5" destOrd="0" presId="urn:microsoft.com/office/officeart/2005/8/layout/vList4"/>
    <dgm:cxn modelId="{4801EBC8-E8E9-4E6C-BA10-7EAEE6620751}" type="presParOf" srcId="{C89776DB-2C8C-4A98-9749-9DD4F1F0B9B0}" destId="{45BD36E0-15DE-4E38-9C95-40E9C9984A37}" srcOrd="6" destOrd="0" presId="urn:microsoft.com/office/officeart/2005/8/layout/vList4"/>
    <dgm:cxn modelId="{A03A92C6-4B45-4C27-A51F-DCD6E859BD9F}" type="presParOf" srcId="{45BD36E0-15DE-4E38-9C95-40E9C9984A37}" destId="{5A12A74E-681D-443E-92BB-2A8FD1AB35D3}" srcOrd="0" destOrd="0" presId="urn:microsoft.com/office/officeart/2005/8/layout/vList4"/>
    <dgm:cxn modelId="{35929031-980E-4F7B-B494-3A5FCD61771D}" type="presParOf" srcId="{45BD36E0-15DE-4E38-9C95-40E9C9984A37}" destId="{8D9827CF-3152-4094-BD7D-2DF1D106285A}" srcOrd="1" destOrd="0" presId="urn:microsoft.com/office/officeart/2005/8/layout/vList4"/>
    <dgm:cxn modelId="{DE86DE26-CA29-4615-8950-58A3151E4C92}" type="presParOf" srcId="{45BD36E0-15DE-4E38-9C95-40E9C9984A37}" destId="{060370FD-9B31-46E3-A4B9-B71720F49223}" srcOrd="2" destOrd="0" presId="urn:microsoft.com/office/officeart/2005/8/layout/vList4"/>
    <dgm:cxn modelId="{AB830866-026E-49FE-B902-7E5B59553D4D}" type="presParOf" srcId="{C89776DB-2C8C-4A98-9749-9DD4F1F0B9B0}" destId="{13EED0AA-9207-40BA-8E9E-207045E29264}" srcOrd="7" destOrd="0" presId="urn:microsoft.com/office/officeart/2005/8/layout/vList4"/>
    <dgm:cxn modelId="{D45A6ED6-DF50-4673-A7D1-9E0B698C7940}" type="presParOf" srcId="{C89776DB-2C8C-4A98-9749-9DD4F1F0B9B0}" destId="{E8BFD926-2184-4539-836C-34C034188D3E}" srcOrd="8" destOrd="0" presId="urn:microsoft.com/office/officeart/2005/8/layout/vList4"/>
    <dgm:cxn modelId="{67A2DC7E-4619-42E8-AD59-E3E902B91E40}" type="presParOf" srcId="{E8BFD926-2184-4539-836C-34C034188D3E}" destId="{A8A2A0FA-F19F-4E2E-AF60-8314C25EE0E5}" srcOrd="0" destOrd="0" presId="urn:microsoft.com/office/officeart/2005/8/layout/vList4"/>
    <dgm:cxn modelId="{2632FE67-0E66-43C3-BEDE-4F496F1DCFBB}" type="presParOf" srcId="{E8BFD926-2184-4539-836C-34C034188D3E}" destId="{7D085733-3B5F-4774-BE7D-CCE6354AC7DB}" srcOrd="1" destOrd="0" presId="urn:microsoft.com/office/officeart/2005/8/layout/vList4"/>
    <dgm:cxn modelId="{4461FB19-1656-49D9-BC71-877EA44649EA}" type="presParOf" srcId="{E8BFD926-2184-4539-836C-34C034188D3E}" destId="{426B5DBC-A80F-4B5C-B412-F3BE1666058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F1D6E49-7366-4DD7-BD30-B5A94BDDFE3A}" type="doc">
      <dgm:prSet loTypeId="urn:microsoft.com/office/officeart/2005/8/layout/hChevron3" loCatId="process" qsTypeId="urn:microsoft.com/office/officeart/2005/8/quickstyle/simple1" qsCatId="simple" csTypeId="urn:microsoft.com/office/officeart/2005/8/colors/accent2_4" csCatId="accent2" phldr="1"/>
      <dgm:spPr/>
    </dgm:pt>
    <dgm:pt modelId="{5424D918-BD9D-4A4C-B1E5-C3CA06E51536}">
      <dgm:prSet phldrT="[Text]"/>
      <dgm:spPr/>
      <dgm:t>
        <a:bodyPr/>
        <a:lstStyle/>
        <a:p>
          <a:pPr algn="ctr"/>
          <a:r>
            <a:rPr lang="en-US" dirty="0" smtClean="0"/>
            <a:t>Company</a:t>
          </a:r>
          <a:endParaRPr lang="en-US" dirty="0"/>
        </a:p>
      </dgm:t>
    </dgm:pt>
    <dgm:pt modelId="{5A65F060-7322-4D23-81AC-B5BF3E7ABEA1}" type="parTrans" cxnId="{7F0D4970-AE74-475B-B999-478ABCFABB90}">
      <dgm:prSet/>
      <dgm:spPr/>
      <dgm:t>
        <a:bodyPr/>
        <a:lstStyle/>
        <a:p>
          <a:pPr algn="ctr"/>
          <a:endParaRPr lang="en-US"/>
        </a:p>
      </dgm:t>
    </dgm:pt>
    <dgm:pt modelId="{AD9B7310-9C08-44F4-8D27-E89C4A73667C}" type="sibTrans" cxnId="{7F0D4970-AE74-475B-B999-478ABCFABB90}">
      <dgm:prSet/>
      <dgm:spPr/>
      <dgm:t>
        <a:bodyPr/>
        <a:lstStyle/>
        <a:p>
          <a:pPr algn="ctr"/>
          <a:endParaRPr lang="en-US"/>
        </a:p>
      </dgm:t>
    </dgm:pt>
    <dgm:pt modelId="{D59CA5B3-2EA7-4BF5-B151-39F01AE7B7D6}">
      <dgm:prSet phldrT="[Text]"/>
      <dgm:spPr/>
      <dgm:t>
        <a:bodyPr/>
        <a:lstStyle/>
        <a:p>
          <a:pPr algn="ctr"/>
          <a:r>
            <a:rPr lang="en-US" dirty="0" smtClean="0"/>
            <a:t>Financial</a:t>
          </a:r>
          <a:endParaRPr lang="en-US" dirty="0"/>
        </a:p>
      </dgm:t>
    </dgm:pt>
    <dgm:pt modelId="{567FE500-879C-4C0F-82DA-FC206C9B63B1}" type="parTrans" cxnId="{9BD9CD44-2627-4627-AC03-6AF540EC07CE}">
      <dgm:prSet/>
      <dgm:spPr/>
      <dgm:t>
        <a:bodyPr/>
        <a:lstStyle/>
        <a:p>
          <a:pPr algn="ctr"/>
          <a:endParaRPr lang="en-US"/>
        </a:p>
      </dgm:t>
    </dgm:pt>
    <dgm:pt modelId="{82CFCE12-94C7-4DAA-9BDD-C3861A73B773}" type="sibTrans" cxnId="{9BD9CD44-2627-4627-AC03-6AF540EC07CE}">
      <dgm:prSet/>
      <dgm:spPr/>
      <dgm:t>
        <a:bodyPr/>
        <a:lstStyle/>
        <a:p>
          <a:pPr algn="ctr"/>
          <a:endParaRPr lang="en-US"/>
        </a:p>
      </dgm:t>
    </dgm:pt>
    <dgm:pt modelId="{2D4D63D6-4DA5-4049-8417-D430D2E433AB}">
      <dgm:prSet phldrT="[Text]"/>
      <dgm:spPr/>
      <dgm:t>
        <a:bodyPr/>
        <a:lstStyle/>
        <a:p>
          <a:pPr algn="ctr"/>
          <a:r>
            <a:rPr lang="en-US" dirty="0" smtClean="0"/>
            <a:t>Competition</a:t>
          </a:r>
        </a:p>
      </dgm:t>
    </dgm:pt>
    <dgm:pt modelId="{30F51D24-77EB-4803-BEEE-DC0F31F8B7FF}" type="parTrans" cxnId="{3982351C-4D3D-47AA-8904-FCE5D4377C3D}">
      <dgm:prSet/>
      <dgm:spPr/>
      <dgm:t>
        <a:bodyPr/>
        <a:lstStyle/>
        <a:p>
          <a:pPr algn="ctr"/>
          <a:endParaRPr lang="en-US"/>
        </a:p>
      </dgm:t>
    </dgm:pt>
    <dgm:pt modelId="{1DCB6C55-0D5B-4D65-BCDF-AEE3C528C972}" type="sibTrans" cxnId="{3982351C-4D3D-47AA-8904-FCE5D4377C3D}">
      <dgm:prSet/>
      <dgm:spPr/>
      <dgm:t>
        <a:bodyPr/>
        <a:lstStyle/>
        <a:p>
          <a:pPr algn="ctr"/>
          <a:endParaRPr lang="en-US"/>
        </a:p>
      </dgm:t>
    </dgm:pt>
    <dgm:pt modelId="{80E6FB2D-5CB0-460B-B004-2AD79F154E95}">
      <dgm:prSet custT="1"/>
      <dgm:spPr/>
      <dgm:t>
        <a:bodyPr/>
        <a:lstStyle/>
        <a:p>
          <a:pPr algn="l"/>
          <a:r>
            <a:rPr lang="en-US" sz="2400" b="1" i="1" dirty="0" smtClean="0">
              <a:solidFill>
                <a:schemeClr val="accent1"/>
              </a:solidFill>
            </a:rPr>
            <a:t>Challenges</a:t>
          </a:r>
          <a:endParaRPr lang="en-US" sz="2400" b="1" i="1" dirty="0">
            <a:solidFill>
              <a:schemeClr val="accent1"/>
            </a:solidFill>
          </a:endParaRPr>
        </a:p>
      </dgm:t>
    </dgm:pt>
    <dgm:pt modelId="{D209473D-06E6-443A-A3D3-BC9969BE5672}" type="parTrans" cxnId="{A1DAD728-51B0-4AB3-AD43-BC121CB59237}">
      <dgm:prSet/>
      <dgm:spPr/>
      <dgm:t>
        <a:bodyPr/>
        <a:lstStyle/>
        <a:p>
          <a:pPr algn="ctr"/>
          <a:endParaRPr lang="en-US"/>
        </a:p>
      </dgm:t>
    </dgm:pt>
    <dgm:pt modelId="{37FC96BE-7B96-4823-9BB4-F416BAC41A36}" type="sibTrans" cxnId="{A1DAD728-51B0-4AB3-AD43-BC121CB59237}">
      <dgm:prSet/>
      <dgm:spPr/>
      <dgm:t>
        <a:bodyPr/>
        <a:lstStyle/>
        <a:p>
          <a:pPr algn="ctr"/>
          <a:endParaRPr lang="en-US"/>
        </a:p>
      </dgm:t>
    </dgm:pt>
    <dgm:pt modelId="{C9BBF922-ABF9-4CB3-8974-E649173E5611}">
      <dgm:prSet/>
      <dgm:spPr/>
      <dgm:t>
        <a:bodyPr/>
        <a:lstStyle/>
        <a:p>
          <a:pPr algn="ctr"/>
          <a:r>
            <a:rPr lang="en-US" dirty="0" smtClean="0"/>
            <a:t>Valuation</a:t>
          </a:r>
          <a:endParaRPr lang="en-US" dirty="0"/>
        </a:p>
      </dgm:t>
    </dgm:pt>
    <dgm:pt modelId="{39DC1CA2-19D1-4DAB-9287-B1A7505A22BC}" type="parTrans" cxnId="{22C07853-D435-4F65-8E5B-EAE0AEFC0F3A}">
      <dgm:prSet/>
      <dgm:spPr/>
      <dgm:t>
        <a:bodyPr/>
        <a:lstStyle/>
        <a:p>
          <a:pPr algn="ctr"/>
          <a:endParaRPr lang="en-US"/>
        </a:p>
      </dgm:t>
    </dgm:pt>
    <dgm:pt modelId="{A5B7637D-F694-45BF-856E-C7A8F73E4AAE}" type="sibTrans" cxnId="{22C07853-D435-4F65-8E5B-EAE0AEFC0F3A}">
      <dgm:prSet/>
      <dgm:spPr/>
      <dgm:t>
        <a:bodyPr/>
        <a:lstStyle/>
        <a:p>
          <a:pPr algn="ctr"/>
          <a:endParaRPr lang="en-US"/>
        </a:p>
      </dgm:t>
    </dgm:pt>
    <dgm:pt modelId="{BC86D8DC-5D74-4D0F-A6D7-49845E0D0ECA}" type="pres">
      <dgm:prSet presAssocID="{6F1D6E49-7366-4DD7-BD30-B5A94BDDFE3A}" presName="Name0" presStyleCnt="0">
        <dgm:presLayoutVars>
          <dgm:dir/>
          <dgm:resizeHandles val="exact"/>
        </dgm:presLayoutVars>
      </dgm:prSet>
      <dgm:spPr/>
    </dgm:pt>
    <dgm:pt modelId="{675E2692-54EF-482D-B8DE-30D10AEFCAD7}" type="pres">
      <dgm:prSet presAssocID="{5424D918-BD9D-4A4C-B1E5-C3CA06E51536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D195F5-BC06-40F5-B251-DDB30D770548}" type="pres">
      <dgm:prSet presAssocID="{AD9B7310-9C08-44F4-8D27-E89C4A73667C}" presName="parSpace" presStyleCnt="0"/>
      <dgm:spPr/>
    </dgm:pt>
    <dgm:pt modelId="{DE6F5EF4-BEF2-4553-9BE0-6DDD4B8E16B7}" type="pres">
      <dgm:prSet presAssocID="{D59CA5B3-2EA7-4BF5-B151-39F01AE7B7D6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D6BBB2-7120-4D25-951E-24433A83DAF5}" type="pres">
      <dgm:prSet presAssocID="{82CFCE12-94C7-4DAA-9BDD-C3861A73B773}" presName="parSpace" presStyleCnt="0"/>
      <dgm:spPr/>
    </dgm:pt>
    <dgm:pt modelId="{9C21B7B5-97AF-4836-AF68-5CA8B1A0C038}" type="pres">
      <dgm:prSet presAssocID="{2D4D63D6-4DA5-4049-8417-D430D2E433AB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404BEB-CB58-4709-AA09-15F7306ACD04}" type="pres">
      <dgm:prSet presAssocID="{1DCB6C55-0D5B-4D65-BCDF-AEE3C528C972}" presName="parSpace" presStyleCnt="0"/>
      <dgm:spPr/>
    </dgm:pt>
    <dgm:pt modelId="{01D8A946-F464-4CF7-B734-8F08E4FD44E1}" type="pres">
      <dgm:prSet presAssocID="{80E6FB2D-5CB0-460B-B004-2AD79F154E95}" presName="parTxOnly" presStyleLbl="node1" presStyleIdx="3" presStyleCnt="5" custScaleX="1215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0F5100-7AAA-4561-A575-112CB5112875}" type="pres">
      <dgm:prSet presAssocID="{37FC96BE-7B96-4823-9BB4-F416BAC41A36}" presName="parSpace" presStyleCnt="0"/>
      <dgm:spPr/>
    </dgm:pt>
    <dgm:pt modelId="{4AF88E34-F957-4C18-81A9-421E1FA9F2C0}" type="pres">
      <dgm:prSet presAssocID="{C9BBF922-ABF9-4CB3-8974-E649173E5611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6560FD-CC30-406D-AF53-F2493B54BB02}" type="presOf" srcId="{6F1D6E49-7366-4DD7-BD30-B5A94BDDFE3A}" destId="{BC86D8DC-5D74-4D0F-A6D7-49845E0D0ECA}" srcOrd="0" destOrd="0" presId="urn:microsoft.com/office/officeart/2005/8/layout/hChevron3"/>
    <dgm:cxn modelId="{7F0D4970-AE74-475B-B999-478ABCFABB90}" srcId="{6F1D6E49-7366-4DD7-BD30-B5A94BDDFE3A}" destId="{5424D918-BD9D-4A4C-B1E5-C3CA06E51536}" srcOrd="0" destOrd="0" parTransId="{5A65F060-7322-4D23-81AC-B5BF3E7ABEA1}" sibTransId="{AD9B7310-9C08-44F4-8D27-E89C4A73667C}"/>
    <dgm:cxn modelId="{1184AEDB-0701-45E6-8C96-86FAEDB6E3CE}" type="presOf" srcId="{2D4D63D6-4DA5-4049-8417-D430D2E433AB}" destId="{9C21B7B5-97AF-4836-AF68-5CA8B1A0C038}" srcOrd="0" destOrd="0" presId="urn:microsoft.com/office/officeart/2005/8/layout/hChevron3"/>
    <dgm:cxn modelId="{22C07853-D435-4F65-8E5B-EAE0AEFC0F3A}" srcId="{6F1D6E49-7366-4DD7-BD30-B5A94BDDFE3A}" destId="{C9BBF922-ABF9-4CB3-8974-E649173E5611}" srcOrd="4" destOrd="0" parTransId="{39DC1CA2-19D1-4DAB-9287-B1A7505A22BC}" sibTransId="{A5B7637D-F694-45BF-856E-C7A8F73E4AAE}"/>
    <dgm:cxn modelId="{3982351C-4D3D-47AA-8904-FCE5D4377C3D}" srcId="{6F1D6E49-7366-4DD7-BD30-B5A94BDDFE3A}" destId="{2D4D63D6-4DA5-4049-8417-D430D2E433AB}" srcOrd="2" destOrd="0" parTransId="{30F51D24-77EB-4803-BEEE-DC0F31F8B7FF}" sibTransId="{1DCB6C55-0D5B-4D65-BCDF-AEE3C528C972}"/>
    <dgm:cxn modelId="{712ACC9A-E519-449C-A9C3-6CE463570C20}" type="presOf" srcId="{80E6FB2D-5CB0-460B-B004-2AD79F154E95}" destId="{01D8A946-F464-4CF7-B734-8F08E4FD44E1}" srcOrd="0" destOrd="0" presId="urn:microsoft.com/office/officeart/2005/8/layout/hChevron3"/>
    <dgm:cxn modelId="{A1DAD728-51B0-4AB3-AD43-BC121CB59237}" srcId="{6F1D6E49-7366-4DD7-BD30-B5A94BDDFE3A}" destId="{80E6FB2D-5CB0-460B-B004-2AD79F154E95}" srcOrd="3" destOrd="0" parTransId="{D209473D-06E6-443A-A3D3-BC9969BE5672}" sibTransId="{37FC96BE-7B96-4823-9BB4-F416BAC41A36}"/>
    <dgm:cxn modelId="{4357CB84-7650-4F83-BECC-E7ABCF75BE05}" type="presOf" srcId="{C9BBF922-ABF9-4CB3-8974-E649173E5611}" destId="{4AF88E34-F957-4C18-81A9-421E1FA9F2C0}" srcOrd="0" destOrd="0" presId="urn:microsoft.com/office/officeart/2005/8/layout/hChevron3"/>
    <dgm:cxn modelId="{83D2DC61-4BB3-4373-9D58-DB22C9A8038F}" type="presOf" srcId="{D59CA5B3-2EA7-4BF5-B151-39F01AE7B7D6}" destId="{DE6F5EF4-BEF2-4553-9BE0-6DDD4B8E16B7}" srcOrd="0" destOrd="0" presId="urn:microsoft.com/office/officeart/2005/8/layout/hChevron3"/>
    <dgm:cxn modelId="{26829F20-EC61-4E51-8482-AC54B36727B2}" type="presOf" srcId="{5424D918-BD9D-4A4C-B1E5-C3CA06E51536}" destId="{675E2692-54EF-482D-B8DE-30D10AEFCAD7}" srcOrd="0" destOrd="0" presId="urn:microsoft.com/office/officeart/2005/8/layout/hChevron3"/>
    <dgm:cxn modelId="{9BD9CD44-2627-4627-AC03-6AF540EC07CE}" srcId="{6F1D6E49-7366-4DD7-BD30-B5A94BDDFE3A}" destId="{D59CA5B3-2EA7-4BF5-B151-39F01AE7B7D6}" srcOrd="1" destOrd="0" parTransId="{567FE500-879C-4C0F-82DA-FC206C9B63B1}" sibTransId="{82CFCE12-94C7-4DAA-9BDD-C3861A73B773}"/>
    <dgm:cxn modelId="{4ECA62DF-7E6D-4569-B15C-1F705C20CF73}" type="presParOf" srcId="{BC86D8DC-5D74-4D0F-A6D7-49845E0D0ECA}" destId="{675E2692-54EF-482D-B8DE-30D10AEFCAD7}" srcOrd="0" destOrd="0" presId="urn:microsoft.com/office/officeart/2005/8/layout/hChevron3"/>
    <dgm:cxn modelId="{27360E67-2C94-4F6A-8E46-800B7FBE2B20}" type="presParOf" srcId="{BC86D8DC-5D74-4D0F-A6D7-49845E0D0ECA}" destId="{C9D195F5-BC06-40F5-B251-DDB30D770548}" srcOrd="1" destOrd="0" presId="urn:microsoft.com/office/officeart/2005/8/layout/hChevron3"/>
    <dgm:cxn modelId="{643A5394-8C53-4E20-9D22-C9164E5F3BB9}" type="presParOf" srcId="{BC86D8DC-5D74-4D0F-A6D7-49845E0D0ECA}" destId="{DE6F5EF4-BEF2-4553-9BE0-6DDD4B8E16B7}" srcOrd="2" destOrd="0" presId="urn:microsoft.com/office/officeart/2005/8/layout/hChevron3"/>
    <dgm:cxn modelId="{0F78F7F8-35E4-49E9-874D-80C157BD4E99}" type="presParOf" srcId="{BC86D8DC-5D74-4D0F-A6D7-49845E0D0ECA}" destId="{9DD6BBB2-7120-4D25-951E-24433A83DAF5}" srcOrd="3" destOrd="0" presId="urn:microsoft.com/office/officeart/2005/8/layout/hChevron3"/>
    <dgm:cxn modelId="{4E1A4AD6-8A43-4C70-B8FD-1649C016D8DB}" type="presParOf" srcId="{BC86D8DC-5D74-4D0F-A6D7-49845E0D0ECA}" destId="{9C21B7B5-97AF-4836-AF68-5CA8B1A0C038}" srcOrd="4" destOrd="0" presId="urn:microsoft.com/office/officeart/2005/8/layout/hChevron3"/>
    <dgm:cxn modelId="{797CD12D-5E4A-46FC-A3A2-BA41D9F99C7E}" type="presParOf" srcId="{BC86D8DC-5D74-4D0F-A6D7-49845E0D0ECA}" destId="{D4404BEB-CB58-4709-AA09-15F7306ACD04}" srcOrd="5" destOrd="0" presId="urn:microsoft.com/office/officeart/2005/8/layout/hChevron3"/>
    <dgm:cxn modelId="{DEB8294D-D484-46C4-B828-52C6AA398BB6}" type="presParOf" srcId="{BC86D8DC-5D74-4D0F-A6D7-49845E0D0ECA}" destId="{01D8A946-F464-4CF7-B734-8F08E4FD44E1}" srcOrd="6" destOrd="0" presId="urn:microsoft.com/office/officeart/2005/8/layout/hChevron3"/>
    <dgm:cxn modelId="{ED9D0678-A8E4-4FDD-9C18-049E6F54353C}" type="presParOf" srcId="{BC86D8DC-5D74-4D0F-A6D7-49845E0D0ECA}" destId="{9C0F5100-7AAA-4561-A575-112CB5112875}" srcOrd="7" destOrd="0" presId="urn:microsoft.com/office/officeart/2005/8/layout/hChevron3"/>
    <dgm:cxn modelId="{35CA3516-2CB5-40EA-81DA-B0AA2EB228B2}" type="presParOf" srcId="{BC86D8DC-5D74-4D0F-A6D7-49845E0D0ECA}" destId="{4AF88E34-F957-4C18-81A9-421E1FA9F2C0}" srcOrd="8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F9C1A4F-F551-4433-B02C-429D7A519F11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B6A0A4-9D8D-4EC2-8C78-7B5DDC4D519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pPr algn="l"/>
          <a:r>
            <a:rPr lang="en-US" sz="3200" b="1" dirty="0" smtClean="0">
              <a:solidFill>
                <a:schemeClr val="tx1"/>
              </a:solidFill>
            </a:rPr>
            <a:t>   Company</a:t>
          </a:r>
          <a:endParaRPr lang="en-US" sz="3200" b="1" dirty="0">
            <a:solidFill>
              <a:schemeClr val="tx1"/>
            </a:solidFill>
          </a:endParaRPr>
        </a:p>
      </dgm:t>
    </dgm:pt>
    <dgm:pt modelId="{2B4C729D-1CA4-45F1-9E64-F5072D8D1675}" type="parTrans" cxnId="{AFD0D508-877A-45C5-ACB8-4E974F0FEC58}">
      <dgm:prSet/>
      <dgm:spPr/>
      <dgm:t>
        <a:bodyPr/>
        <a:lstStyle/>
        <a:p>
          <a:endParaRPr lang="en-US"/>
        </a:p>
      </dgm:t>
    </dgm:pt>
    <dgm:pt modelId="{8943F4B0-FC9C-4F4D-A1DE-A76FE0A6469B}" type="sibTrans" cxnId="{AFD0D508-877A-45C5-ACB8-4E974F0FEC58}">
      <dgm:prSet/>
      <dgm:spPr/>
      <dgm:t>
        <a:bodyPr/>
        <a:lstStyle/>
        <a:p>
          <a:endParaRPr lang="en-US"/>
        </a:p>
      </dgm:t>
    </dgm:pt>
    <dgm:pt modelId="{0CEB7F9A-33C3-40E9-8D42-C3B6A21D47F1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pPr algn="l"/>
          <a:r>
            <a:rPr lang="en-US" sz="3200" b="1" dirty="0" smtClean="0">
              <a:solidFill>
                <a:schemeClr val="tx1"/>
              </a:solidFill>
            </a:rPr>
            <a:t>   Financial</a:t>
          </a:r>
          <a:endParaRPr lang="en-US" sz="3200" b="1" dirty="0">
            <a:solidFill>
              <a:schemeClr val="tx1"/>
            </a:solidFill>
          </a:endParaRPr>
        </a:p>
      </dgm:t>
    </dgm:pt>
    <dgm:pt modelId="{E729FBB2-66CE-4591-87E8-957CBE6DE40D}" type="parTrans" cxnId="{C8670578-9E0B-41B3-9CDD-F0DB2A1BE183}">
      <dgm:prSet/>
      <dgm:spPr/>
      <dgm:t>
        <a:bodyPr/>
        <a:lstStyle/>
        <a:p>
          <a:endParaRPr lang="en-US"/>
        </a:p>
      </dgm:t>
    </dgm:pt>
    <dgm:pt modelId="{C08F225E-8DC3-483A-A15F-6BB814FA400F}" type="sibTrans" cxnId="{C8670578-9E0B-41B3-9CDD-F0DB2A1BE183}">
      <dgm:prSet/>
      <dgm:spPr/>
      <dgm:t>
        <a:bodyPr/>
        <a:lstStyle/>
        <a:p>
          <a:endParaRPr lang="en-US"/>
        </a:p>
      </dgm:t>
    </dgm:pt>
    <dgm:pt modelId="{DCC09FD7-6A87-4B44-9372-0D5AD33A6CC0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pPr algn="l"/>
          <a:r>
            <a:rPr lang="en-US" sz="3200" b="1" dirty="0" smtClean="0">
              <a:solidFill>
                <a:schemeClr val="tx1"/>
              </a:solidFill>
            </a:rPr>
            <a:t>	</a:t>
          </a:r>
        </a:p>
        <a:p>
          <a:pPr algn="l"/>
          <a:r>
            <a:rPr lang="en-US" sz="3200" b="1" dirty="0" smtClean="0">
              <a:solidFill>
                <a:schemeClr val="tx1"/>
              </a:solidFill>
            </a:rPr>
            <a:t>   Competition</a:t>
          </a:r>
        </a:p>
        <a:p>
          <a:pPr algn="l"/>
          <a:endParaRPr lang="en-US" sz="3200" b="1" dirty="0">
            <a:solidFill>
              <a:schemeClr val="tx1"/>
            </a:solidFill>
          </a:endParaRPr>
        </a:p>
      </dgm:t>
    </dgm:pt>
    <dgm:pt modelId="{249B16A2-8FF6-4636-92D5-8CBA65308D59}" type="parTrans" cxnId="{AC9E9069-4B68-43E6-9D90-17F093FDF6B3}">
      <dgm:prSet/>
      <dgm:spPr/>
      <dgm:t>
        <a:bodyPr/>
        <a:lstStyle/>
        <a:p>
          <a:endParaRPr lang="en-US"/>
        </a:p>
      </dgm:t>
    </dgm:pt>
    <dgm:pt modelId="{32F4428E-CD70-428E-8FD9-E9C8C5C08C7D}" type="sibTrans" cxnId="{AC9E9069-4B68-43E6-9D90-17F093FDF6B3}">
      <dgm:prSet/>
      <dgm:spPr/>
      <dgm:t>
        <a:bodyPr/>
        <a:lstStyle/>
        <a:p>
          <a:endParaRPr lang="en-US"/>
        </a:p>
      </dgm:t>
    </dgm:pt>
    <dgm:pt modelId="{79B4B4CC-4DDD-497B-B365-9F0EE641999C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pPr algn="l"/>
          <a:endParaRPr lang="en-US" sz="3200" b="1" dirty="0" smtClean="0">
            <a:solidFill>
              <a:schemeClr val="tx1"/>
            </a:solidFill>
          </a:endParaRPr>
        </a:p>
        <a:p>
          <a:pPr algn="l"/>
          <a:r>
            <a:rPr lang="en-US" sz="3200" b="1" dirty="0" smtClean="0">
              <a:solidFill>
                <a:schemeClr val="tx1"/>
              </a:solidFill>
            </a:rPr>
            <a:t>   Valuation</a:t>
          </a:r>
        </a:p>
        <a:p>
          <a:pPr algn="l"/>
          <a:endParaRPr lang="en-US" sz="3200" b="1" dirty="0">
            <a:solidFill>
              <a:schemeClr val="tx1"/>
            </a:solidFill>
          </a:endParaRPr>
        </a:p>
      </dgm:t>
    </dgm:pt>
    <dgm:pt modelId="{8FB9687A-EA37-489D-88DA-160921197A5C}" type="parTrans" cxnId="{0F394416-3AD9-4D19-A8C4-C334811E5EBB}">
      <dgm:prSet/>
      <dgm:spPr/>
      <dgm:t>
        <a:bodyPr/>
        <a:lstStyle/>
        <a:p>
          <a:endParaRPr lang="en-US"/>
        </a:p>
      </dgm:t>
    </dgm:pt>
    <dgm:pt modelId="{C5761D2C-15B1-4399-A67F-EFD56E48B219}" type="sibTrans" cxnId="{0F394416-3AD9-4D19-A8C4-C334811E5EBB}">
      <dgm:prSet/>
      <dgm:spPr/>
      <dgm:t>
        <a:bodyPr/>
        <a:lstStyle/>
        <a:p>
          <a:endParaRPr lang="en-US"/>
        </a:p>
      </dgm:t>
    </dgm:pt>
    <dgm:pt modelId="{C18E1CD2-DAD1-4E08-A958-F7EAE2A4DD62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pPr algn="l"/>
          <a:r>
            <a:rPr lang="en-US" sz="3200" b="1" dirty="0" smtClean="0">
              <a:solidFill>
                <a:schemeClr val="tx1"/>
              </a:solidFill>
            </a:rPr>
            <a:t>   Challenges</a:t>
          </a:r>
          <a:endParaRPr lang="en-US" sz="3200" b="1" dirty="0">
            <a:solidFill>
              <a:schemeClr val="tx1"/>
            </a:solidFill>
          </a:endParaRPr>
        </a:p>
      </dgm:t>
    </dgm:pt>
    <dgm:pt modelId="{8240D62F-E1CD-43A8-A12C-95437B2E3DC3}" type="sibTrans" cxnId="{34ED5747-0E46-42FA-8BC2-1ADCA01F62F2}">
      <dgm:prSet/>
      <dgm:spPr/>
      <dgm:t>
        <a:bodyPr/>
        <a:lstStyle/>
        <a:p>
          <a:endParaRPr lang="en-US"/>
        </a:p>
      </dgm:t>
    </dgm:pt>
    <dgm:pt modelId="{EF18CE1F-B192-4D4B-B6F0-EE067F35AEF3}" type="parTrans" cxnId="{34ED5747-0E46-42FA-8BC2-1ADCA01F62F2}">
      <dgm:prSet/>
      <dgm:spPr/>
      <dgm:t>
        <a:bodyPr/>
        <a:lstStyle/>
        <a:p>
          <a:endParaRPr lang="en-US"/>
        </a:p>
      </dgm:t>
    </dgm:pt>
    <dgm:pt modelId="{C89776DB-2C8C-4A98-9749-9DD4F1F0B9B0}" type="pres">
      <dgm:prSet presAssocID="{EF9C1A4F-F551-4433-B02C-429D7A519F11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16D953-C57C-4280-8231-6517BCE51B7F}" type="pres">
      <dgm:prSet presAssocID="{AEB6A0A4-9D8D-4EC2-8C78-7B5DDC4D5193}" presName="comp" presStyleCnt="0"/>
      <dgm:spPr/>
    </dgm:pt>
    <dgm:pt modelId="{7573B76B-6A2B-4D17-B9B6-68E65C804734}" type="pres">
      <dgm:prSet presAssocID="{AEB6A0A4-9D8D-4EC2-8C78-7B5DDC4D5193}" presName="box" presStyleLbl="node1" presStyleIdx="0" presStyleCnt="5" custLinFactNeighborX="-12644"/>
      <dgm:spPr/>
      <dgm:t>
        <a:bodyPr/>
        <a:lstStyle/>
        <a:p>
          <a:endParaRPr lang="en-US"/>
        </a:p>
      </dgm:t>
    </dgm:pt>
    <dgm:pt modelId="{B2EACBCE-4A30-4AA1-98BB-DE9C1396F7CC}" type="pres">
      <dgm:prSet presAssocID="{AEB6A0A4-9D8D-4EC2-8C78-7B5DDC4D5193}" presName="img" presStyleLbl="fgImgPlac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B6C1DED8-4B94-461D-86D9-D8E0714E89B1}" type="pres">
      <dgm:prSet presAssocID="{AEB6A0A4-9D8D-4EC2-8C78-7B5DDC4D5193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CBDC2D-6916-4E88-925D-7A69FB552798}" type="pres">
      <dgm:prSet presAssocID="{8943F4B0-FC9C-4F4D-A1DE-A76FE0A6469B}" presName="spacer" presStyleCnt="0"/>
      <dgm:spPr/>
    </dgm:pt>
    <dgm:pt modelId="{85A5AC2A-2E73-4A88-AA5D-A59F76E0903F}" type="pres">
      <dgm:prSet presAssocID="{0CEB7F9A-33C3-40E9-8D42-C3B6A21D47F1}" presName="comp" presStyleCnt="0"/>
      <dgm:spPr/>
    </dgm:pt>
    <dgm:pt modelId="{3DAB4DDB-1568-49F5-AF30-F544C1DB8721}" type="pres">
      <dgm:prSet presAssocID="{0CEB7F9A-33C3-40E9-8D42-C3B6A21D47F1}" presName="box" presStyleLbl="node1" presStyleIdx="1" presStyleCnt="5"/>
      <dgm:spPr/>
      <dgm:t>
        <a:bodyPr/>
        <a:lstStyle/>
        <a:p>
          <a:endParaRPr lang="en-US"/>
        </a:p>
      </dgm:t>
    </dgm:pt>
    <dgm:pt modelId="{6DADAD9D-FC0C-46E6-A46E-3638B6AC29C8}" type="pres">
      <dgm:prSet presAssocID="{0CEB7F9A-33C3-40E9-8D42-C3B6A21D47F1}" presName="img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6000" b="-26000"/>
          </a:stretch>
        </a:blipFill>
      </dgm:spPr>
    </dgm:pt>
    <dgm:pt modelId="{02B646C6-5BE4-45C0-8FE8-EDB18F4F625C}" type="pres">
      <dgm:prSet presAssocID="{0CEB7F9A-33C3-40E9-8D42-C3B6A21D47F1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1D11E3-B43A-4183-A758-E15F8ECB2209}" type="pres">
      <dgm:prSet presAssocID="{C08F225E-8DC3-483A-A15F-6BB814FA400F}" presName="spacer" presStyleCnt="0"/>
      <dgm:spPr/>
    </dgm:pt>
    <dgm:pt modelId="{7744EAE2-4EF2-409F-B098-F2AA3FD81033}" type="pres">
      <dgm:prSet presAssocID="{DCC09FD7-6A87-4B44-9372-0D5AD33A6CC0}" presName="comp" presStyleCnt="0"/>
      <dgm:spPr/>
    </dgm:pt>
    <dgm:pt modelId="{9A62C8B7-7469-41F3-8E73-16E2E3911706}" type="pres">
      <dgm:prSet presAssocID="{DCC09FD7-6A87-4B44-9372-0D5AD33A6CC0}" presName="box" presStyleLbl="node1" presStyleIdx="2" presStyleCnt="5"/>
      <dgm:spPr/>
      <dgm:t>
        <a:bodyPr/>
        <a:lstStyle/>
        <a:p>
          <a:endParaRPr lang="en-US"/>
        </a:p>
      </dgm:t>
    </dgm:pt>
    <dgm:pt modelId="{A7C4C227-2AFC-4B61-BA75-4B7906C17344}" type="pres">
      <dgm:prSet presAssocID="{DCC09FD7-6A87-4B44-9372-0D5AD33A6CC0}" presName="img" presStyleLbl="fgImgPlace1" presStyleIdx="2" presStyleCnt="5" custScaleX="100163" custScaleY="92414"/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9646" r="19646"/>
          </a:stretch>
        </a:blipFill>
      </dgm:spPr>
    </dgm:pt>
    <dgm:pt modelId="{22BE7983-12C9-499D-ABCD-4D8D349E254E}" type="pres">
      <dgm:prSet presAssocID="{DCC09FD7-6A87-4B44-9372-0D5AD33A6CC0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7E56BF-C956-4DE5-976D-8DDCD89278CF}" type="pres">
      <dgm:prSet presAssocID="{32F4428E-CD70-428E-8FD9-E9C8C5C08C7D}" presName="spacer" presStyleCnt="0"/>
      <dgm:spPr/>
    </dgm:pt>
    <dgm:pt modelId="{45BD36E0-15DE-4E38-9C95-40E9C9984A37}" type="pres">
      <dgm:prSet presAssocID="{C18E1CD2-DAD1-4E08-A958-F7EAE2A4DD62}" presName="comp" presStyleCnt="0"/>
      <dgm:spPr/>
    </dgm:pt>
    <dgm:pt modelId="{5A12A74E-681D-443E-92BB-2A8FD1AB35D3}" type="pres">
      <dgm:prSet presAssocID="{C18E1CD2-DAD1-4E08-A958-F7EAE2A4DD62}" presName="box" presStyleLbl="node1" presStyleIdx="3" presStyleCnt="5"/>
      <dgm:spPr/>
      <dgm:t>
        <a:bodyPr/>
        <a:lstStyle/>
        <a:p>
          <a:endParaRPr lang="en-US"/>
        </a:p>
      </dgm:t>
    </dgm:pt>
    <dgm:pt modelId="{8D9827CF-3152-4094-BD7D-2DF1D106285A}" type="pres">
      <dgm:prSet presAssocID="{C18E1CD2-DAD1-4E08-A958-F7EAE2A4DD62}" presName="img" presStyleLbl="fgImgPlace1" presStyleIdx="3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60370FD-9B31-46E3-A4B9-B71720F49223}" type="pres">
      <dgm:prSet presAssocID="{C18E1CD2-DAD1-4E08-A958-F7EAE2A4DD62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ED0AA-9207-40BA-8E9E-207045E29264}" type="pres">
      <dgm:prSet presAssocID="{8240D62F-E1CD-43A8-A12C-95437B2E3DC3}" presName="spacer" presStyleCnt="0"/>
      <dgm:spPr/>
    </dgm:pt>
    <dgm:pt modelId="{E8BFD926-2184-4539-836C-34C034188D3E}" type="pres">
      <dgm:prSet presAssocID="{79B4B4CC-4DDD-497B-B365-9F0EE641999C}" presName="comp" presStyleCnt="0"/>
      <dgm:spPr/>
    </dgm:pt>
    <dgm:pt modelId="{A8A2A0FA-F19F-4E2E-AF60-8314C25EE0E5}" type="pres">
      <dgm:prSet presAssocID="{79B4B4CC-4DDD-497B-B365-9F0EE641999C}" presName="box" presStyleLbl="node1" presStyleIdx="4" presStyleCnt="5"/>
      <dgm:spPr/>
      <dgm:t>
        <a:bodyPr/>
        <a:lstStyle/>
        <a:p>
          <a:endParaRPr lang="en-US"/>
        </a:p>
      </dgm:t>
    </dgm:pt>
    <dgm:pt modelId="{7D085733-3B5F-4774-BE7D-CCE6354AC7DB}" type="pres">
      <dgm:prSet presAssocID="{79B4B4CC-4DDD-497B-B365-9F0EE641999C}" presName="img" presStyleLbl="fgImgPlace1" presStyleIdx="4" presStyleCnt="5"/>
      <dgm:spPr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1245" r="11245"/>
          </a:stretch>
        </a:blipFill>
      </dgm:spPr>
    </dgm:pt>
    <dgm:pt modelId="{426B5DBC-A80F-4B5C-B412-F3BE1666058D}" type="pres">
      <dgm:prSet presAssocID="{79B4B4CC-4DDD-497B-B365-9F0EE641999C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BFF13C-F245-49E9-8E15-2A40DD6114EF}" type="presOf" srcId="{AEB6A0A4-9D8D-4EC2-8C78-7B5DDC4D5193}" destId="{B6C1DED8-4B94-461D-86D9-D8E0714E89B1}" srcOrd="1" destOrd="0" presId="urn:microsoft.com/office/officeart/2005/8/layout/vList4"/>
    <dgm:cxn modelId="{AFD0D508-877A-45C5-ACB8-4E974F0FEC58}" srcId="{EF9C1A4F-F551-4433-B02C-429D7A519F11}" destId="{AEB6A0A4-9D8D-4EC2-8C78-7B5DDC4D5193}" srcOrd="0" destOrd="0" parTransId="{2B4C729D-1CA4-45F1-9E64-F5072D8D1675}" sibTransId="{8943F4B0-FC9C-4F4D-A1DE-A76FE0A6469B}"/>
    <dgm:cxn modelId="{DF8FA72C-8030-47A9-9AA2-FE5AC80D9ABF}" type="presOf" srcId="{C18E1CD2-DAD1-4E08-A958-F7EAE2A4DD62}" destId="{5A12A74E-681D-443E-92BB-2A8FD1AB35D3}" srcOrd="0" destOrd="0" presId="urn:microsoft.com/office/officeart/2005/8/layout/vList4"/>
    <dgm:cxn modelId="{3BF24FEA-C264-4951-832C-78CAD7AE2700}" type="presOf" srcId="{0CEB7F9A-33C3-40E9-8D42-C3B6A21D47F1}" destId="{3DAB4DDB-1568-49F5-AF30-F544C1DB8721}" srcOrd="0" destOrd="0" presId="urn:microsoft.com/office/officeart/2005/8/layout/vList4"/>
    <dgm:cxn modelId="{515B68D0-4369-4741-912B-34178619C1E2}" type="presOf" srcId="{AEB6A0A4-9D8D-4EC2-8C78-7B5DDC4D5193}" destId="{7573B76B-6A2B-4D17-B9B6-68E65C804734}" srcOrd="0" destOrd="0" presId="urn:microsoft.com/office/officeart/2005/8/layout/vList4"/>
    <dgm:cxn modelId="{AC9E9069-4B68-43E6-9D90-17F093FDF6B3}" srcId="{EF9C1A4F-F551-4433-B02C-429D7A519F11}" destId="{DCC09FD7-6A87-4B44-9372-0D5AD33A6CC0}" srcOrd="2" destOrd="0" parTransId="{249B16A2-8FF6-4636-92D5-8CBA65308D59}" sibTransId="{32F4428E-CD70-428E-8FD9-E9C8C5C08C7D}"/>
    <dgm:cxn modelId="{7EBF9865-01C5-4159-9ABD-3A009CE66FEA}" type="presOf" srcId="{0CEB7F9A-33C3-40E9-8D42-C3B6A21D47F1}" destId="{02B646C6-5BE4-45C0-8FE8-EDB18F4F625C}" srcOrd="1" destOrd="0" presId="urn:microsoft.com/office/officeart/2005/8/layout/vList4"/>
    <dgm:cxn modelId="{AEA52745-B6D7-4726-97BE-CB5099942A93}" type="presOf" srcId="{79B4B4CC-4DDD-497B-B365-9F0EE641999C}" destId="{426B5DBC-A80F-4B5C-B412-F3BE1666058D}" srcOrd="1" destOrd="0" presId="urn:microsoft.com/office/officeart/2005/8/layout/vList4"/>
    <dgm:cxn modelId="{D863210F-F7EE-4DA1-B514-DFE99D2FB4E5}" type="presOf" srcId="{C18E1CD2-DAD1-4E08-A958-F7EAE2A4DD62}" destId="{060370FD-9B31-46E3-A4B9-B71720F49223}" srcOrd="1" destOrd="0" presId="urn:microsoft.com/office/officeart/2005/8/layout/vList4"/>
    <dgm:cxn modelId="{3BB851C1-69AD-4086-A555-29466A6C2DB5}" type="presOf" srcId="{DCC09FD7-6A87-4B44-9372-0D5AD33A6CC0}" destId="{9A62C8B7-7469-41F3-8E73-16E2E3911706}" srcOrd="0" destOrd="0" presId="urn:microsoft.com/office/officeart/2005/8/layout/vList4"/>
    <dgm:cxn modelId="{0F394416-3AD9-4D19-A8C4-C334811E5EBB}" srcId="{EF9C1A4F-F551-4433-B02C-429D7A519F11}" destId="{79B4B4CC-4DDD-497B-B365-9F0EE641999C}" srcOrd="4" destOrd="0" parTransId="{8FB9687A-EA37-489D-88DA-160921197A5C}" sibTransId="{C5761D2C-15B1-4399-A67F-EFD56E48B219}"/>
    <dgm:cxn modelId="{1B1065DC-050E-4710-B656-68DF037CBF25}" type="presOf" srcId="{DCC09FD7-6A87-4B44-9372-0D5AD33A6CC0}" destId="{22BE7983-12C9-499D-ABCD-4D8D349E254E}" srcOrd="1" destOrd="0" presId="urn:microsoft.com/office/officeart/2005/8/layout/vList4"/>
    <dgm:cxn modelId="{547C1988-59FE-41DB-B75C-1E5166E29389}" type="presOf" srcId="{79B4B4CC-4DDD-497B-B365-9F0EE641999C}" destId="{A8A2A0FA-F19F-4E2E-AF60-8314C25EE0E5}" srcOrd="0" destOrd="0" presId="urn:microsoft.com/office/officeart/2005/8/layout/vList4"/>
    <dgm:cxn modelId="{C8670578-9E0B-41B3-9CDD-F0DB2A1BE183}" srcId="{EF9C1A4F-F551-4433-B02C-429D7A519F11}" destId="{0CEB7F9A-33C3-40E9-8D42-C3B6A21D47F1}" srcOrd="1" destOrd="0" parTransId="{E729FBB2-66CE-4591-87E8-957CBE6DE40D}" sibTransId="{C08F225E-8DC3-483A-A15F-6BB814FA400F}"/>
    <dgm:cxn modelId="{37C059BF-FA61-4BDF-8FA0-F072D2B8BC69}" type="presOf" srcId="{EF9C1A4F-F551-4433-B02C-429D7A519F11}" destId="{C89776DB-2C8C-4A98-9749-9DD4F1F0B9B0}" srcOrd="0" destOrd="0" presId="urn:microsoft.com/office/officeart/2005/8/layout/vList4"/>
    <dgm:cxn modelId="{34ED5747-0E46-42FA-8BC2-1ADCA01F62F2}" srcId="{EF9C1A4F-F551-4433-B02C-429D7A519F11}" destId="{C18E1CD2-DAD1-4E08-A958-F7EAE2A4DD62}" srcOrd="3" destOrd="0" parTransId="{EF18CE1F-B192-4D4B-B6F0-EE067F35AEF3}" sibTransId="{8240D62F-E1CD-43A8-A12C-95437B2E3DC3}"/>
    <dgm:cxn modelId="{25378410-C1F9-4AE3-BD56-86B3E6091B19}" type="presParOf" srcId="{C89776DB-2C8C-4A98-9749-9DD4F1F0B9B0}" destId="{AA16D953-C57C-4280-8231-6517BCE51B7F}" srcOrd="0" destOrd="0" presId="urn:microsoft.com/office/officeart/2005/8/layout/vList4"/>
    <dgm:cxn modelId="{297CB860-2806-43DB-B2BF-6B59176C3E67}" type="presParOf" srcId="{AA16D953-C57C-4280-8231-6517BCE51B7F}" destId="{7573B76B-6A2B-4D17-B9B6-68E65C804734}" srcOrd="0" destOrd="0" presId="urn:microsoft.com/office/officeart/2005/8/layout/vList4"/>
    <dgm:cxn modelId="{B856C7E3-7607-4C8B-A731-57797AE54631}" type="presParOf" srcId="{AA16D953-C57C-4280-8231-6517BCE51B7F}" destId="{B2EACBCE-4A30-4AA1-98BB-DE9C1396F7CC}" srcOrd="1" destOrd="0" presId="urn:microsoft.com/office/officeart/2005/8/layout/vList4"/>
    <dgm:cxn modelId="{77AB7A9F-F521-430D-BA58-303983BD1209}" type="presParOf" srcId="{AA16D953-C57C-4280-8231-6517BCE51B7F}" destId="{B6C1DED8-4B94-461D-86D9-D8E0714E89B1}" srcOrd="2" destOrd="0" presId="urn:microsoft.com/office/officeart/2005/8/layout/vList4"/>
    <dgm:cxn modelId="{73AC5552-FEAB-4883-A33E-A632A85A5C16}" type="presParOf" srcId="{C89776DB-2C8C-4A98-9749-9DD4F1F0B9B0}" destId="{CACBDC2D-6916-4E88-925D-7A69FB552798}" srcOrd="1" destOrd="0" presId="urn:microsoft.com/office/officeart/2005/8/layout/vList4"/>
    <dgm:cxn modelId="{0E3EC1E9-C487-4562-A537-9D4DDEFFAFA8}" type="presParOf" srcId="{C89776DB-2C8C-4A98-9749-9DD4F1F0B9B0}" destId="{85A5AC2A-2E73-4A88-AA5D-A59F76E0903F}" srcOrd="2" destOrd="0" presId="urn:microsoft.com/office/officeart/2005/8/layout/vList4"/>
    <dgm:cxn modelId="{6B3EC70E-731A-449D-8876-B75850E28E51}" type="presParOf" srcId="{85A5AC2A-2E73-4A88-AA5D-A59F76E0903F}" destId="{3DAB4DDB-1568-49F5-AF30-F544C1DB8721}" srcOrd="0" destOrd="0" presId="urn:microsoft.com/office/officeart/2005/8/layout/vList4"/>
    <dgm:cxn modelId="{84081078-FF9F-4A30-B214-91B74C166F0D}" type="presParOf" srcId="{85A5AC2A-2E73-4A88-AA5D-A59F76E0903F}" destId="{6DADAD9D-FC0C-46E6-A46E-3638B6AC29C8}" srcOrd="1" destOrd="0" presId="urn:microsoft.com/office/officeart/2005/8/layout/vList4"/>
    <dgm:cxn modelId="{A44C6CFE-5F50-498E-9B30-A002D41232E4}" type="presParOf" srcId="{85A5AC2A-2E73-4A88-AA5D-A59F76E0903F}" destId="{02B646C6-5BE4-45C0-8FE8-EDB18F4F625C}" srcOrd="2" destOrd="0" presId="urn:microsoft.com/office/officeart/2005/8/layout/vList4"/>
    <dgm:cxn modelId="{F3613B0E-1753-46D2-9C81-86F2E76BF833}" type="presParOf" srcId="{C89776DB-2C8C-4A98-9749-9DD4F1F0B9B0}" destId="{F81D11E3-B43A-4183-A758-E15F8ECB2209}" srcOrd="3" destOrd="0" presId="urn:microsoft.com/office/officeart/2005/8/layout/vList4"/>
    <dgm:cxn modelId="{C456FB29-B946-4EEB-A217-181E47460229}" type="presParOf" srcId="{C89776DB-2C8C-4A98-9749-9DD4F1F0B9B0}" destId="{7744EAE2-4EF2-409F-B098-F2AA3FD81033}" srcOrd="4" destOrd="0" presId="urn:microsoft.com/office/officeart/2005/8/layout/vList4"/>
    <dgm:cxn modelId="{55FBB27D-C81E-42AD-84AC-C9E649920561}" type="presParOf" srcId="{7744EAE2-4EF2-409F-B098-F2AA3FD81033}" destId="{9A62C8B7-7469-41F3-8E73-16E2E3911706}" srcOrd="0" destOrd="0" presId="urn:microsoft.com/office/officeart/2005/8/layout/vList4"/>
    <dgm:cxn modelId="{B3B2ED78-BB16-4C25-9A5C-8E61258F8CD5}" type="presParOf" srcId="{7744EAE2-4EF2-409F-B098-F2AA3FD81033}" destId="{A7C4C227-2AFC-4B61-BA75-4B7906C17344}" srcOrd="1" destOrd="0" presId="urn:microsoft.com/office/officeart/2005/8/layout/vList4"/>
    <dgm:cxn modelId="{D27FCC7F-8C60-4713-80E9-6F091A80878D}" type="presParOf" srcId="{7744EAE2-4EF2-409F-B098-F2AA3FD81033}" destId="{22BE7983-12C9-499D-ABCD-4D8D349E254E}" srcOrd="2" destOrd="0" presId="urn:microsoft.com/office/officeart/2005/8/layout/vList4"/>
    <dgm:cxn modelId="{7CE910AF-B3C9-4128-9C77-C2B084DA2997}" type="presParOf" srcId="{C89776DB-2C8C-4A98-9749-9DD4F1F0B9B0}" destId="{567E56BF-C956-4DE5-976D-8DDCD89278CF}" srcOrd="5" destOrd="0" presId="urn:microsoft.com/office/officeart/2005/8/layout/vList4"/>
    <dgm:cxn modelId="{4851EC2C-E6B3-4FAD-BEDF-0AA86165D7A0}" type="presParOf" srcId="{C89776DB-2C8C-4A98-9749-9DD4F1F0B9B0}" destId="{45BD36E0-15DE-4E38-9C95-40E9C9984A37}" srcOrd="6" destOrd="0" presId="urn:microsoft.com/office/officeart/2005/8/layout/vList4"/>
    <dgm:cxn modelId="{55BF3FE7-61F7-4820-BEA8-AAB4824A17D2}" type="presParOf" srcId="{45BD36E0-15DE-4E38-9C95-40E9C9984A37}" destId="{5A12A74E-681D-443E-92BB-2A8FD1AB35D3}" srcOrd="0" destOrd="0" presId="urn:microsoft.com/office/officeart/2005/8/layout/vList4"/>
    <dgm:cxn modelId="{321CCB15-80BA-4278-9CF1-B7A8034ACB2A}" type="presParOf" srcId="{45BD36E0-15DE-4E38-9C95-40E9C9984A37}" destId="{8D9827CF-3152-4094-BD7D-2DF1D106285A}" srcOrd="1" destOrd="0" presId="urn:microsoft.com/office/officeart/2005/8/layout/vList4"/>
    <dgm:cxn modelId="{1B6C93EA-A692-43B8-A580-5B53B852D388}" type="presParOf" srcId="{45BD36E0-15DE-4E38-9C95-40E9C9984A37}" destId="{060370FD-9B31-46E3-A4B9-B71720F49223}" srcOrd="2" destOrd="0" presId="urn:microsoft.com/office/officeart/2005/8/layout/vList4"/>
    <dgm:cxn modelId="{5FDDC851-BA3E-4C4F-BF28-52FDFB1C3B6D}" type="presParOf" srcId="{C89776DB-2C8C-4A98-9749-9DD4F1F0B9B0}" destId="{13EED0AA-9207-40BA-8E9E-207045E29264}" srcOrd="7" destOrd="0" presId="urn:microsoft.com/office/officeart/2005/8/layout/vList4"/>
    <dgm:cxn modelId="{4B7693EE-2C19-4B4D-A87E-71B6F86683DB}" type="presParOf" srcId="{C89776DB-2C8C-4A98-9749-9DD4F1F0B9B0}" destId="{E8BFD926-2184-4539-836C-34C034188D3E}" srcOrd="8" destOrd="0" presId="urn:microsoft.com/office/officeart/2005/8/layout/vList4"/>
    <dgm:cxn modelId="{DFC838F8-FDE1-4F7A-AB8E-A1F396BD0745}" type="presParOf" srcId="{E8BFD926-2184-4539-836C-34C034188D3E}" destId="{A8A2A0FA-F19F-4E2E-AF60-8314C25EE0E5}" srcOrd="0" destOrd="0" presId="urn:microsoft.com/office/officeart/2005/8/layout/vList4"/>
    <dgm:cxn modelId="{CD7585B8-6377-4EEB-9193-7063A8C6B4F6}" type="presParOf" srcId="{E8BFD926-2184-4539-836C-34C034188D3E}" destId="{7D085733-3B5F-4774-BE7D-CCE6354AC7DB}" srcOrd="1" destOrd="0" presId="urn:microsoft.com/office/officeart/2005/8/layout/vList4"/>
    <dgm:cxn modelId="{BFA3D933-226A-4D34-8F62-0BE402A36BDE}" type="presParOf" srcId="{E8BFD926-2184-4539-836C-34C034188D3E}" destId="{426B5DBC-A80F-4B5C-B412-F3BE1666058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F1D6E49-7366-4DD7-BD30-B5A94BDDFE3A}" type="doc">
      <dgm:prSet loTypeId="urn:microsoft.com/office/officeart/2005/8/layout/hChevron3" loCatId="process" qsTypeId="urn:microsoft.com/office/officeart/2005/8/quickstyle/simple1" qsCatId="simple" csTypeId="urn:microsoft.com/office/officeart/2005/8/colors/accent2_4" csCatId="accent2" phldr="1"/>
      <dgm:spPr/>
    </dgm:pt>
    <dgm:pt modelId="{5424D918-BD9D-4A4C-B1E5-C3CA06E51536}">
      <dgm:prSet phldrT="[Text]"/>
      <dgm:spPr/>
      <dgm:t>
        <a:bodyPr/>
        <a:lstStyle/>
        <a:p>
          <a:pPr algn="ctr"/>
          <a:r>
            <a:rPr lang="en-US" dirty="0" smtClean="0"/>
            <a:t>Company</a:t>
          </a:r>
          <a:endParaRPr lang="en-US" dirty="0"/>
        </a:p>
      </dgm:t>
    </dgm:pt>
    <dgm:pt modelId="{5A65F060-7322-4D23-81AC-B5BF3E7ABEA1}" type="parTrans" cxnId="{7F0D4970-AE74-475B-B999-478ABCFABB90}">
      <dgm:prSet/>
      <dgm:spPr/>
      <dgm:t>
        <a:bodyPr/>
        <a:lstStyle/>
        <a:p>
          <a:pPr algn="ctr"/>
          <a:endParaRPr lang="en-US"/>
        </a:p>
      </dgm:t>
    </dgm:pt>
    <dgm:pt modelId="{AD9B7310-9C08-44F4-8D27-E89C4A73667C}" type="sibTrans" cxnId="{7F0D4970-AE74-475B-B999-478ABCFABB90}">
      <dgm:prSet/>
      <dgm:spPr/>
      <dgm:t>
        <a:bodyPr/>
        <a:lstStyle/>
        <a:p>
          <a:pPr algn="ctr"/>
          <a:endParaRPr lang="en-US"/>
        </a:p>
      </dgm:t>
    </dgm:pt>
    <dgm:pt modelId="{D59CA5B3-2EA7-4BF5-B151-39F01AE7B7D6}">
      <dgm:prSet phldrT="[Text]"/>
      <dgm:spPr/>
      <dgm:t>
        <a:bodyPr/>
        <a:lstStyle/>
        <a:p>
          <a:pPr algn="ctr"/>
          <a:r>
            <a:rPr lang="en-US" dirty="0" smtClean="0"/>
            <a:t>Financial</a:t>
          </a:r>
          <a:endParaRPr lang="en-US" dirty="0"/>
        </a:p>
      </dgm:t>
    </dgm:pt>
    <dgm:pt modelId="{567FE500-879C-4C0F-82DA-FC206C9B63B1}" type="parTrans" cxnId="{9BD9CD44-2627-4627-AC03-6AF540EC07CE}">
      <dgm:prSet/>
      <dgm:spPr/>
      <dgm:t>
        <a:bodyPr/>
        <a:lstStyle/>
        <a:p>
          <a:pPr algn="ctr"/>
          <a:endParaRPr lang="en-US"/>
        </a:p>
      </dgm:t>
    </dgm:pt>
    <dgm:pt modelId="{82CFCE12-94C7-4DAA-9BDD-C3861A73B773}" type="sibTrans" cxnId="{9BD9CD44-2627-4627-AC03-6AF540EC07CE}">
      <dgm:prSet/>
      <dgm:spPr/>
      <dgm:t>
        <a:bodyPr/>
        <a:lstStyle/>
        <a:p>
          <a:pPr algn="ctr"/>
          <a:endParaRPr lang="en-US"/>
        </a:p>
      </dgm:t>
    </dgm:pt>
    <dgm:pt modelId="{2D4D63D6-4DA5-4049-8417-D430D2E433AB}">
      <dgm:prSet phldrT="[Text]"/>
      <dgm:spPr/>
      <dgm:t>
        <a:bodyPr/>
        <a:lstStyle/>
        <a:p>
          <a:pPr algn="ctr"/>
          <a:r>
            <a:rPr lang="en-US" dirty="0" smtClean="0"/>
            <a:t>Competition</a:t>
          </a:r>
        </a:p>
      </dgm:t>
    </dgm:pt>
    <dgm:pt modelId="{30F51D24-77EB-4803-BEEE-DC0F31F8B7FF}" type="parTrans" cxnId="{3982351C-4D3D-47AA-8904-FCE5D4377C3D}">
      <dgm:prSet/>
      <dgm:spPr/>
      <dgm:t>
        <a:bodyPr/>
        <a:lstStyle/>
        <a:p>
          <a:pPr algn="ctr"/>
          <a:endParaRPr lang="en-US"/>
        </a:p>
      </dgm:t>
    </dgm:pt>
    <dgm:pt modelId="{1DCB6C55-0D5B-4D65-BCDF-AEE3C528C972}" type="sibTrans" cxnId="{3982351C-4D3D-47AA-8904-FCE5D4377C3D}">
      <dgm:prSet/>
      <dgm:spPr/>
      <dgm:t>
        <a:bodyPr/>
        <a:lstStyle/>
        <a:p>
          <a:pPr algn="ctr"/>
          <a:endParaRPr lang="en-US"/>
        </a:p>
      </dgm:t>
    </dgm:pt>
    <dgm:pt modelId="{80E6FB2D-5CB0-460B-B004-2AD79F154E95}">
      <dgm:prSet/>
      <dgm:spPr/>
      <dgm:t>
        <a:bodyPr/>
        <a:lstStyle/>
        <a:p>
          <a:pPr algn="ctr"/>
          <a:r>
            <a:rPr lang="en-US" dirty="0" smtClean="0"/>
            <a:t>Challenges</a:t>
          </a:r>
          <a:endParaRPr lang="en-US" dirty="0"/>
        </a:p>
      </dgm:t>
    </dgm:pt>
    <dgm:pt modelId="{D209473D-06E6-443A-A3D3-BC9969BE5672}" type="parTrans" cxnId="{A1DAD728-51B0-4AB3-AD43-BC121CB59237}">
      <dgm:prSet/>
      <dgm:spPr/>
      <dgm:t>
        <a:bodyPr/>
        <a:lstStyle/>
        <a:p>
          <a:pPr algn="ctr"/>
          <a:endParaRPr lang="en-US"/>
        </a:p>
      </dgm:t>
    </dgm:pt>
    <dgm:pt modelId="{37FC96BE-7B96-4823-9BB4-F416BAC41A36}" type="sibTrans" cxnId="{A1DAD728-51B0-4AB3-AD43-BC121CB59237}">
      <dgm:prSet/>
      <dgm:spPr/>
      <dgm:t>
        <a:bodyPr/>
        <a:lstStyle/>
        <a:p>
          <a:pPr algn="ctr"/>
          <a:endParaRPr lang="en-US"/>
        </a:p>
      </dgm:t>
    </dgm:pt>
    <dgm:pt modelId="{C9BBF922-ABF9-4CB3-8974-E649173E5611}">
      <dgm:prSet custT="1"/>
      <dgm:spPr/>
      <dgm:t>
        <a:bodyPr/>
        <a:lstStyle/>
        <a:p>
          <a:pPr algn="ctr"/>
          <a:r>
            <a:rPr lang="en-US" sz="2400" b="1" i="1" dirty="0" smtClean="0">
              <a:solidFill>
                <a:schemeClr val="accent1"/>
              </a:solidFill>
            </a:rPr>
            <a:t>Valuation</a:t>
          </a:r>
          <a:endParaRPr lang="en-US" sz="2400" b="1" i="1" dirty="0">
            <a:solidFill>
              <a:schemeClr val="accent1"/>
            </a:solidFill>
          </a:endParaRPr>
        </a:p>
      </dgm:t>
    </dgm:pt>
    <dgm:pt modelId="{39DC1CA2-19D1-4DAB-9287-B1A7505A22BC}" type="parTrans" cxnId="{22C07853-D435-4F65-8E5B-EAE0AEFC0F3A}">
      <dgm:prSet/>
      <dgm:spPr/>
      <dgm:t>
        <a:bodyPr/>
        <a:lstStyle/>
        <a:p>
          <a:pPr algn="ctr"/>
          <a:endParaRPr lang="en-US"/>
        </a:p>
      </dgm:t>
    </dgm:pt>
    <dgm:pt modelId="{A5B7637D-F694-45BF-856E-C7A8F73E4AAE}" type="sibTrans" cxnId="{22C07853-D435-4F65-8E5B-EAE0AEFC0F3A}">
      <dgm:prSet/>
      <dgm:spPr/>
      <dgm:t>
        <a:bodyPr/>
        <a:lstStyle/>
        <a:p>
          <a:pPr algn="ctr"/>
          <a:endParaRPr lang="en-US"/>
        </a:p>
      </dgm:t>
    </dgm:pt>
    <dgm:pt modelId="{BC86D8DC-5D74-4D0F-A6D7-49845E0D0ECA}" type="pres">
      <dgm:prSet presAssocID="{6F1D6E49-7366-4DD7-BD30-B5A94BDDFE3A}" presName="Name0" presStyleCnt="0">
        <dgm:presLayoutVars>
          <dgm:dir/>
          <dgm:resizeHandles val="exact"/>
        </dgm:presLayoutVars>
      </dgm:prSet>
      <dgm:spPr/>
    </dgm:pt>
    <dgm:pt modelId="{675E2692-54EF-482D-B8DE-30D10AEFCAD7}" type="pres">
      <dgm:prSet presAssocID="{5424D918-BD9D-4A4C-B1E5-C3CA06E51536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D195F5-BC06-40F5-B251-DDB30D770548}" type="pres">
      <dgm:prSet presAssocID="{AD9B7310-9C08-44F4-8D27-E89C4A73667C}" presName="parSpace" presStyleCnt="0"/>
      <dgm:spPr/>
    </dgm:pt>
    <dgm:pt modelId="{DE6F5EF4-BEF2-4553-9BE0-6DDD4B8E16B7}" type="pres">
      <dgm:prSet presAssocID="{D59CA5B3-2EA7-4BF5-B151-39F01AE7B7D6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D6BBB2-7120-4D25-951E-24433A83DAF5}" type="pres">
      <dgm:prSet presAssocID="{82CFCE12-94C7-4DAA-9BDD-C3861A73B773}" presName="parSpace" presStyleCnt="0"/>
      <dgm:spPr/>
    </dgm:pt>
    <dgm:pt modelId="{9C21B7B5-97AF-4836-AF68-5CA8B1A0C038}" type="pres">
      <dgm:prSet presAssocID="{2D4D63D6-4DA5-4049-8417-D430D2E433AB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404BEB-CB58-4709-AA09-15F7306ACD04}" type="pres">
      <dgm:prSet presAssocID="{1DCB6C55-0D5B-4D65-BCDF-AEE3C528C972}" presName="parSpace" presStyleCnt="0"/>
      <dgm:spPr/>
    </dgm:pt>
    <dgm:pt modelId="{01D8A946-F464-4CF7-B734-8F08E4FD44E1}" type="pres">
      <dgm:prSet presAssocID="{80E6FB2D-5CB0-460B-B004-2AD79F154E95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0F5100-7AAA-4561-A575-112CB5112875}" type="pres">
      <dgm:prSet presAssocID="{37FC96BE-7B96-4823-9BB4-F416BAC41A36}" presName="parSpace" presStyleCnt="0"/>
      <dgm:spPr/>
    </dgm:pt>
    <dgm:pt modelId="{4AF88E34-F957-4C18-81A9-421E1FA9F2C0}" type="pres">
      <dgm:prSet presAssocID="{C9BBF922-ABF9-4CB3-8974-E649173E5611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921987-C453-4671-B246-61FBC28B6EC7}" type="presOf" srcId="{6F1D6E49-7366-4DD7-BD30-B5A94BDDFE3A}" destId="{BC86D8DC-5D74-4D0F-A6D7-49845E0D0ECA}" srcOrd="0" destOrd="0" presId="urn:microsoft.com/office/officeart/2005/8/layout/hChevron3"/>
    <dgm:cxn modelId="{95B6C8E2-9701-4698-9BCF-6F4008C0E9BF}" type="presOf" srcId="{80E6FB2D-5CB0-460B-B004-2AD79F154E95}" destId="{01D8A946-F464-4CF7-B734-8F08E4FD44E1}" srcOrd="0" destOrd="0" presId="urn:microsoft.com/office/officeart/2005/8/layout/hChevron3"/>
    <dgm:cxn modelId="{A1DAD728-51B0-4AB3-AD43-BC121CB59237}" srcId="{6F1D6E49-7366-4DD7-BD30-B5A94BDDFE3A}" destId="{80E6FB2D-5CB0-460B-B004-2AD79F154E95}" srcOrd="3" destOrd="0" parTransId="{D209473D-06E6-443A-A3D3-BC9969BE5672}" sibTransId="{37FC96BE-7B96-4823-9BB4-F416BAC41A36}"/>
    <dgm:cxn modelId="{0002F3E7-C1C4-4C87-9396-132F2FBBE152}" type="presOf" srcId="{5424D918-BD9D-4A4C-B1E5-C3CA06E51536}" destId="{675E2692-54EF-482D-B8DE-30D10AEFCAD7}" srcOrd="0" destOrd="0" presId="urn:microsoft.com/office/officeart/2005/8/layout/hChevron3"/>
    <dgm:cxn modelId="{9BD9CD44-2627-4627-AC03-6AF540EC07CE}" srcId="{6F1D6E49-7366-4DD7-BD30-B5A94BDDFE3A}" destId="{D59CA5B3-2EA7-4BF5-B151-39F01AE7B7D6}" srcOrd="1" destOrd="0" parTransId="{567FE500-879C-4C0F-82DA-FC206C9B63B1}" sibTransId="{82CFCE12-94C7-4DAA-9BDD-C3861A73B773}"/>
    <dgm:cxn modelId="{DD76CB2E-AF0E-46E8-91AC-151B62EDBC41}" type="presOf" srcId="{2D4D63D6-4DA5-4049-8417-D430D2E433AB}" destId="{9C21B7B5-97AF-4836-AF68-5CA8B1A0C038}" srcOrd="0" destOrd="0" presId="urn:microsoft.com/office/officeart/2005/8/layout/hChevron3"/>
    <dgm:cxn modelId="{3982351C-4D3D-47AA-8904-FCE5D4377C3D}" srcId="{6F1D6E49-7366-4DD7-BD30-B5A94BDDFE3A}" destId="{2D4D63D6-4DA5-4049-8417-D430D2E433AB}" srcOrd="2" destOrd="0" parTransId="{30F51D24-77EB-4803-BEEE-DC0F31F8B7FF}" sibTransId="{1DCB6C55-0D5B-4D65-BCDF-AEE3C528C972}"/>
    <dgm:cxn modelId="{D17359B1-ADB5-4F7A-9004-457A65C57C06}" type="presOf" srcId="{C9BBF922-ABF9-4CB3-8974-E649173E5611}" destId="{4AF88E34-F957-4C18-81A9-421E1FA9F2C0}" srcOrd="0" destOrd="0" presId="urn:microsoft.com/office/officeart/2005/8/layout/hChevron3"/>
    <dgm:cxn modelId="{7F0D4970-AE74-475B-B999-478ABCFABB90}" srcId="{6F1D6E49-7366-4DD7-BD30-B5A94BDDFE3A}" destId="{5424D918-BD9D-4A4C-B1E5-C3CA06E51536}" srcOrd="0" destOrd="0" parTransId="{5A65F060-7322-4D23-81AC-B5BF3E7ABEA1}" sibTransId="{AD9B7310-9C08-44F4-8D27-E89C4A73667C}"/>
    <dgm:cxn modelId="{22C07853-D435-4F65-8E5B-EAE0AEFC0F3A}" srcId="{6F1D6E49-7366-4DD7-BD30-B5A94BDDFE3A}" destId="{C9BBF922-ABF9-4CB3-8974-E649173E5611}" srcOrd="4" destOrd="0" parTransId="{39DC1CA2-19D1-4DAB-9287-B1A7505A22BC}" sibTransId="{A5B7637D-F694-45BF-856E-C7A8F73E4AAE}"/>
    <dgm:cxn modelId="{D2AAF066-4213-4F76-8A5A-0A8B66956DE6}" type="presOf" srcId="{D59CA5B3-2EA7-4BF5-B151-39F01AE7B7D6}" destId="{DE6F5EF4-BEF2-4553-9BE0-6DDD4B8E16B7}" srcOrd="0" destOrd="0" presId="urn:microsoft.com/office/officeart/2005/8/layout/hChevron3"/>
    <dgm:cxn modelId="{A9B5F270-CBCE-4080-91A3-50E90AAFF02D}" type="presParOf" srcId="{BC86D8DC-5D74-4D0F-A6D7-49845E0D0ECA}" destId="{675E2692-54EF-482D-B8DE-30D10AEFCAD7}" srcOrd="0" destOrd="0" presId="urn:microsoft.com/office/officeart/2005/8/layout/hChevron3"/>
    <dgm:cxn modelId="{0D1B76D7-9C30-4C80-BBB5-0B98A5EF4A54}" type="presParOf" srcId="{BC86D8DC-5D74-4D0F-A6D7-49845E0D0ECA}" destId="{C9D195F5-BC06-40F5-B251-DDB30D770548}" srcOrd="1" destOrd="0" presId="urn:microsoft.com/office/officeart/2005/8/layout/hChevron3"/>
    <dgm:cxn modelId="{20CEA7E0-F8C5-4732-A106-B0A3B33D5595}" type="presParOf" srcId="{BC86D8DC-5D74-4D0F-A6D7-49845E0D0ECA}" destId="{DE6F5EF4-BEF2-4553-9BE0-6DDD4B8E16B7}" srcOrd="2" destOrd="0" presId="urn:microsoft.com/office/officeart/2005/8/layout/hChevron3"/>
    <dgm:cxn modelId="{644E0FC4-166E-4BDD-A7F2-49E5BBB19A84}" type="presParOf" srcId="{BC86D8DC-5D74-4D0F-A6D7-49845E0D0ECA}" destId="{9DD6BBB2-7120-4D25-951E-24433A83DAF5}" srcOrd="3" destOrd="0" presId="urn:microsoft.com/office/officeart/2005/8/layout/hChevron3"/>
    <dgm:cxn modelId="{FA8A945F-C3A6-4A35-84E8-5F0C5AD09000}" type="presParOf" srcId="{BC86D8DC-5D74-4D0F-A6D7-49845E0D0ECA}" destId="{9C21B7B5-97AF-4836-AF68-5CA8B1A0C038}" srcOrd="4" destOrd="0" presId="urn:microsoft.com/office/officeart/2005/8/layout/hChevron3"/>
    <dgm:cxn modelId="{EDF7AFC9-BA16-4360-A0FF-DE638E174986}" type="presParOf" srcId="{BC86D8DC-5D74-4D0F-A6D7-49845E0D0ECA}" destId="{D4404BEB-CB58-4709-AA09-15F7306ACD04}" srcOrd="5" destOrd="0" presId="urn:microsoft.com/office/officeart/2005/8/layout/hChevron3"/>
    <dgm:cxn modelId="{C29FDF83-28C6-429F-935D-8B4DD1E33E38}" type="presParOf" srcId="{BC86D8DC-5D74-4D0F-A6D7-49845E0D0ECA}" destId="{01D8A946-F464-4CF7-B734-8F08E4FD44E1}" srcOrd="6" destOrd="0" presId="urn:microsoft.com/office/officeart/2005/8/layout/hChevron3"/>
    <dgm:cxn modelId="{BFEDD73C-4456-408B-AF35-D0271C0F86B9}" type="presParOf" srcId="{BC86D8DC-5D74-4D0F-A6D7-49845E0D0ECA}" destId="{9C0F5100-7AAA-4561-A575-112CB5112875}" srcOrd="7" destOrd="0" presId="urn:microsoft.com/office/officeart/2005/8/layout/hChevron3"/>
    <dgm:cxn modelId="{FC54B1B2-CCE9-47B6-9725-708F317C5D36}" type="presParOf" srcId="{BC86D8DC-5D74-4D0F-A6D7-49845E0D0ECA}" destId="{4AF88E34-F957-4C18-81A9-421E1FA9F2C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6F1D6E49-7366-4DD7-BD30-B5A94BDDFE3A}" type="doc">
      <dgm:prSet loTypeId="urn:microsoft.com/office/officeart/2005/8/layout/hChevron3" loCatId="process" qsTypeId="urn:microsoft.com/office/officeart/2005/8/quickstyle/simple1" qsCatId="simple" csTypeId="urn:microsoft.com/office/officeart/2005/8/colors/accent2_4" csCatId="accent2" phldr="1"/>
      <dgm:spPr/>
    </dgm:pt>
    <dgm:pt modelId="{5424D918-BD9D-4A4C-B1E5-C3CA06E51536}">
      <dgm:prSet phldrT="[Text]"/>
      <dgm:spPr/>
      <dgm:t>
        <a:bodyPr/>
        <a:lstStyle/>
        <a:p>
          <a:pPr algn="ctr"/>
          <a:r>
            <a:rPr lang="en-US" dirty="0" smtClean="0"/>
            <a:t>Company</a:t>
          </a:r>
          <a:endParaRPr lang="en-US" dirty="0"/>
        </a:p>
      </dgm:t>
    </dgm:pt>
    <dgm:pt modelId="{5A65F060-7322-4D23-81AC-B5BF3E7ABEA1}" type="parTrans" cxnId="{7F0D4970-AE74-475B-B999-478ABCFABB90}">
      <dgm:prSet/>
      <dgm:spPr/>
      <dgm:t>
        <a:bodyPr/>
        <a:lstStyle/>
        <a:p>
          <a:pPr algn="ctr"/>
          <a:endParaRPr lang="en-US"/>
        </a:p>
      </dgm:t>
    </dgm:pt>
    <dgm:pt modelId="{AD9B7310-9C08-44F4-8D27-E89C4A73667C}" type="sibTrans" cxnId="{7F0D4970-AE74-475B-B999-478ABCFABB90}">
      <dgm:prSet/>
      <dgm:spPr/>
      <dgm:t>
        <a:bodyPr/>
        <a:lstStyle/>
        <a:p>
          <a:pPr algn="ctr"/>
          <a:endParaRPr lang="en-US"/>
        </a:p>
      </dgm:t>
    </dgm:pt>
    <dgm:pt modelId="{D59CA5B3-2EA7-4BF5-B151-39F01AE7B7D6}">
      <dgm:prSet phldrT="[Text]"/>
      <dgm:spPr/>
      <dgm:t>
        <a:bodyPr/>
        <a:lstStyle/>
        <a:p>
          <a:pPr algn="ctr"/>
          <a:r>
            <a:rPr lang="en-US" dirty="0" smtClean="0"/>
            <a:t>Financial</a:t>
          </a:r>
          <a:endParaRPr lang="en-US" dirty="0"/>
        </a:p>
      </dgm:t>
    </dgm:pt>
    <dgm:pt modelId="{567FE500-879C-4C0F-82DA-FC206C9B63B1}" type="parTrans" cxnId="{9BD9CD44-2627-4627-AC03-6AF540EC07CE}">
      <dgm:prSet/>
      <dgm:spPr/>
      <dgm:t>
        <a:bodyPr/>
        <a:lstStyle/>
        <a:p>
          <a:pPr algn="ctr"/>
          <a:endParaRPr lang="en-US"/>
        </a:p>
      </dgm:t>
    </dgm:pt>
    <dgm:pt modelId="{82CFCE12-94C7-4DAA-9BDD-C3861A73B773}" type="sibTrans" cxnId="{9BD9CD44-2627-4627-AC03-6AF540EC07CE}">
      <dgm:prSet/>
      <dgm:spPr/>
      <dgm:t>
        <a:bodyPr/>
        <a:lstStyle/>
        <a:p>
          <a:pPr algn="ctr"/>
          <a:endParaRPr lang="en-US"/>
        </a:p>
      </dgm:t>
    </dgm:pt>
    <dgm:pt modelId="{2D4D63D6-4DA5-4049-8417-D430D2E433AB}">
      <dgm:prSet phldrT="[Text]"/>
      <dgm:spPr/>
      <dgm:t>
        <a:bodyPr/>
        <a:lstStyle/>
        <a:p>
          <a:pPr algn="ctr"/>
          <a:r>
            <a:rPr lang="en-US" dirty="0" smtClean="0"/>
            <a:t>Competition</a:t>
          </a:r>
        </a:p>
      </dgm:t>
    </dgm:pt>
    <dgm:pt modelId="{30F51D24-77EB-4803-BEEE-DC0F31F8B7FF}" type="parTrans" cxnId="{3982351C-4D3D-47AA-8904-FCE5D4377C3D}">
      <dgm:prSet/>
      <dgm:spPr/>
      <dgm:t>
        <a:bodyPr/>
        <a:lstStyle/>
        <a:p>
          <a:pPr algn="ctr"/>
          <a:endParaRPr lang="en-US"/>
        </a:p>
      </dgm:t>
    </dgm:pt>
    <dgm:pt modelId="{1DCB6C55-0D5B-4D65-BCDF-AEE3C528C972}" type="sibTrans" cxnId="{3982351C-4D3D-47AA-8904-FCE5D4377C3D}">
      <dgm:prSet/>
      <dgm:spPr/>
      <dgm:t>
        <a:bodyPr/>
        <a:lstStyle/>
        <a:p>
          <a:pPr algn="ctr"/>
          <a:endParaRPr lang="en-US"/>
        </a:p>
      </dgm:t>
    </dgm:pt>
    <dgm:pt modelId="{80E6FB2D-5CB0-460B-B004-2AD79F154E95}">
      <dgm:prSet/>
      <dgm:spPr/>
      <dgm:t>
        <a:bodyPr/>
        <a:lstStyle/>
        <a:p>
          <a:pPr algn="ctr"/>
          <a:r>
            <a:rPr lang="en-US" dirty="0" smtClean="0"/>
            <a:t>Challenges</a:t>
          </a:r>
          <a:endParaRPr lang="en-US" dirty="0"/>
        </a:p>
      </dgm:t>
    </dgm:pt>
    <dgm:pt modelId="{D209473D-06E6-443A-A3D3-BC9969BE5672}" type="parTrans" cxnId="{A1DAD728-51B0-4AB3-AD43-BC121CB59237}">
      <dgm:prSet/>
      <dgm:spPr/>
      <dgm:t>
        <a:bodyPr/>
        <a:lstStyle/>
        <a:p>
          <a:pPr algn="ctr"/>
          <a:endParaRPr lang="en-US"/>
        </a:p>
      </dgm:t>
    </dgm:pt>
    <dgm:pt modelId="{37FC96BE-7B96-4823-9BB4-F416BAC41A36}" type="sibTrans" cxnId="{A1DAD728-51B0-4AB3-AD43-BC121CB59237}">
      <dgm:prSet/>
      <dgm:spPr/>
      <dgm:t>
        <a:bodyPr/>
        <a:lstStyle/>
        <a:p>
          <a:pPr algn="ctr"/>
          <a:endParaRPr lang="en-US"/>
        </a:p>
      </dgm:t>
    </dgm:pt>
    <dgm:pt modelId="{C9BBF922-ABF9-4CB3-8974-E649173E5611}">
      <dgm:prSet custT="1"/>
      <dgm:spPr/>
      <dgm:t>
        <a:bodyPr/>
        <a:lstStyle/>
        <a:p>
          <a:pPr algn="ctr"/>
          <a:r>
            <a:rPr lang="en-US" sz="2400" b="1" i="1" dirty="0" smtClean="0">
              <a:solidFill>
                <a:schemeClr val="accent1"/>
              </a:solidFill>
            </a:rPr>
            <a:t>Valuation</a:t>
          </a:r>
          <a:endParaRPr lang="en-US" sz="2400" b="1" i="1" dirty="0">
            <a:solidFill>
              <a:schemeClr val="accent1"/>
            </a:solidFill>
          </a:endParaRPr>
        </a:p>
      </dgm:t>
    </dgm:pt>
    <dgm:pt modelId="{39DC1CA2-19D1-4DAB-9287-B1A7505A22BC}" type="parTrans" cxnId="{22C07853-D435-4F65-8E5B-EAE0AEFC0F3A}">
      <dgm:prSet/>
      <dgm:spPr/>
      <dgm:t>
        <a:bodyPr/>
        <a:lstStyle/>
        <a:p>
          <a:pPr algn="ctr"/>
          <a:endParaRPr lang="en-US"/>
        </a:p>
      </dgm:t>
    </dgm:pt>
    <dgm:pt modelId="{A5B7637D-F694-45BF-856E-C7A8F73E4AAE}" type="sibTrans" cxnId="{22C07853-D435-4F65-8E5B-EAE0AEFC0F3A}">
      <dgm:prSet/>
      <dgm:spPr/>
      <dgm:t>
        <a:bodyPr/>
        <a:lstStyle/>
        <a:p>
          <a:pPr algn="ctr"/>
          <a:endParaRPr lang="en-US"/>
        </a:p>
      </dgm:t>
    </dgm:pt>
    <dgm:pt modelId="{BC86D8DC-5D74-4D0F-A6D7-49845E0D0ECA}" type="pres">
      <dgm:prSet presAssocID="{6F1D6E49-7366-4DD7-BD30-B5A94BDDFE3A}" presName="Name0" presStyleCnt="0">
        <dgm:presLayoutVars>
          <dgm:dir/>
          <dgm:resizeHandles val="exact"/>
        </dgm:presLayoutVars>
      </dgm:prSet>
      <dgm:spPr/>
    </dgm:pt>
    <dgm:pt modelId="{675E2692-54EF-482D-B8DE-30D10AEFCAD7}" type="pres">
      <dgm:prSet presAssocID="{5424D918-BD9D-4A4C-B1E5-C3CA06E51536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D195F5-BC06-40F5-B251-DDB30D770548}" type="pres">
      <dgm:prSet presAssocID="{AD9B7310-9C08-44F4-8D27-E89C4A73667C}" presName="parSpace" presStyleCnt="0"/>
      <dgm:spPr/>
    </dgm:pt>
    <dgm:pt modelId="{DE6F5EF4-BEF2-4553-9BE0-6DDD4B8E16B7}" type="pres">
      <dgm:prSet presAssocID="{D59CA5B3-2EA7-4BF5-B151-39F01AE7B7D6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D6BBB2-7120-4D25-951E-24433A83DAF5}" type="pres">
      <dgm:prSet presAssocID="{82CFCE12-94C7-4DAA-9BDD-C3861A73B773}" presName="parSpace" presStyleCnt="0"/>
      <dgm:spPr/>
    </dgm:pt>
    <dgm:pt modelId="{9C21B7B5-97AF-4836-AF68-5CA8B1A0C038}" type="pres">
      <dgm:prSet presAssocID="{2D4D63D6-4DA5-4049-8417-D430D2E433AB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404BEB-CB58-4709-AA09-15F7306ACD04}" type="pres">
      <dgm:prSet presAssocID="{1DCB6C55-0D5B-4D65-BCDF-AEE3C528C972}" presName="parSpace" presStyleCnt="0"/>
      <dgm:spPr/>
    </dgm:pt>
    <dgm:pt modelId="{01D8A946-F464-4CF7-B734-8F08E4FD44E1}" type="pres">
      <dgm:prSet presAssocID="{80E6FB2D-5CB0-460B-B004-2AD79F154E95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0F5100-7AAA-4561-A575-112CB5112875}" type="pres">
      <dgm:prSet presAssocID="{37FC96BE-7B96-4823-9BB4-F416BAC41A36}" presName="parSpace" presStyleCnt="0"/>
      <dgm:spPr/>
    </dgm:pt>
    <dgm:pt modelId="{4AF88E34-F957-4C18-81A9-421E1FA9F2C0}" type="pres">
      <dgm:prSet presAssocID="{C9BBF922-ABF9-4CB3-8974-E649173E5611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80EE79-EB76-4626-A709-9F3CF297408E}" type="presOf" srcId="{80E6FB2D-5CB0-460B-B004-2AD79F154E95}" destId="{01D8A946-F464-4CF7-B734-8F08E4FD44E1}" srcOrd="0" destOrd="0" presId="urn:microsoft.com/office/officeart/2005/8/layout/hChevron3"/>
    <dgm:cxn modelId="{7F0D4970-AE74-475B-B999-478ABCFABB90}" srcId="{6F1D6E49-7366-4DD7-BD30-B5A94BDDFE3A}" destId="{5424D918-BD9D-4A4C-B1E5-C3CA06E51536}" srcOrd="0" destOrd="0" parTransId="{5A65F060-7322-4D23-81AC-B5BF3E7ABEA1}" sibTransId="{AD9B7310-9C08-44F4-8D27-E89C4A73667C}"/>
    <dgm:cxn modelId="{22C07853-D435-4F65-8E5B-EAE0AEFC0F3A}" srcId="{6F1D6E49-7366-4DD7-BD30-B5A94BDDFE3A}" destId="{C9BBF922-ABF9-4CB3-8974-E649173E5611}" srcOrd="4" destOrd="0" parTransId="{39DC1CA2-19D1-4DAB-9287-B1A7505A22BC}" sibTransId="{A5B7637D-F694-45BF-856E-C7A8F73E4AAE}"/>
    <dgm:cxn modelId="{E0758D78-C0B0-4934-A8D9-B9637C77D36B}" type="presOf" srcId="{6F1D6E49-7366-4DD7-BD30-B5A94BDDFE3A}" destId="{BC86D8DC-5D74-4D0F-A6D7-49845E0D0ECA}" srcOrd="0" destOrd="0" presId="urn:microsoft.com/office/officeart/2005/8/layout/hChevron3"/>
    <dgm:cxn modelId="{25F1C196-FD5D-42BF-94B7-00F3141C2960}" type="presOf" srcId="{C9BBF922-ABF9-4CB3-8974-E649173E5611}" destId="{4AF88E34-F957-4C18-81A9-421E1FA9F2C0}" srcOrd="0" destOrd="0" presId="urn:microsoft.com/office/officeart/2005/8/layout/hChevron3"/>
    <dgm:cxn modelId="{3982351C-4D3D-47AA-8904-FCE5D4377C3D}" srcId="{6F1D6E49-7366-4DD7-BD30-B5A94BDDFE3A}" destId="{2D4D63D6-4DA5-4049-8417-D430D2E433AB}" srcOrd="2" destOrd="0" parTransId="{30F51D24-77EB-4803-BEEE-DC0F31F8B7FF}" sibTransId="{1DCB6C55-0D5B-4D65-BCDF-AEE3C528C972}"/>
    <dgm:cxn modelId="{A1DAD728-51B0-4AB3-AD43-BC121CB59237}" srcId="{6F1D6E49-7366-4DD7-BD30-B5A94BDDFE3A}" destId="{80E6FB2D-5CB0-460B-B004-2AD79F154E95}" srcOrd="3" destOrd="0" parTransId="{D209473D-06E6-443A-A3D3-BC9969BE5672}" sibTransId="{37FC96BE-7B96-4823-9BB4-F416BAC41A36}"/>
    <dgm:cxn modelId="{315B5827-7690-4815-8DFF-89FEF5D69B38}" type="presOf" srcId="{D59CA5B3-2EA7-4BF5-B151-39F01AE7B7D6}" destId="{DE6F5EF4-BEF2-4553-9BE0-6DDD4B8E16B7}" srcOrd="0" destOrd="0" presId="urn:microsoft.com/office/officeart/2005/8/layout/hChevron3"/>
    <dgm:cxn modelId="{4B538EB2-7ED6-41A6-B2C9-DD214F005BBC}" type="presOf" srcId="{2D4D63D6-4DA5-4049-8417-D430D2E433AB}" destId="{9C21B7B5-97AF-4836-AF68-5CA8B1A0C038}" srcOrd="0" destOrd="0" presId="urn:microsoft.com/office/officeart/2005/8/layout/hChevron3"/>
    <dgm:cxn modelId="{9BD9CD44-2627-4627-AC03-6AF540EC07CE}" srcId="{6F1D6E49-7366-4DD7-BD30-B5A94BDDFE3A}" destId="{D59CA5B3-2EA7-4BF5-B151-39F01AE7B7D6}" srcOrd="1" destOrd="0" parTransId="{567FE500-879C-4C0F-82DA-FC206C9B63B1}" sibTransId="{82CFCE12-94C7-4DAA-9BDD-C3861A73B773}"/>
    <dgm:cxn modelId="{88E424C6-BD22-4B40-B388-4246F85CB29C}" type="presOf" srcId="{5424D918-BD9D-4A4C-B1E5-C3CA06E51536}" destId="{675E2692-54EF-482D-B8DE-30D10AEFCAD7}" srcOrd="0" destOrd="0" presId="urn:microsoft.com/office/officeart/2005/8/layout/hChevron3"/>
    <dgm:cxn modelId="{FBB3B139-E6A0-4810-8C1C-94123429B213}" type="presParOf" srcId="{BC86D8DC-5D74-4D0F-A6D7-49845E0D0ECA}" destId="{675E2692-54EF-482D-B8DE-30D10AEFCAD7}" srcOrd="0" destOrd="0" presId="urn:microsoft.com/office/officeart/2005/8/layout/hChevron3"/>
    <dgm:cxn modelId="{13D238A5-8CE7-42C5-8452-E56C28388B83}" type="presParOf" srcId="{BC86D8DC-5D74-4D0F-A6D7-49845E0D0ECA}" destId="{C9D195F5-BC06-40F5-B251-DDB30D770548}" srcOrd="1" destOrd="0" presId="urn:microsoft.com/office/officeart/2005/8/layout/hChevron3"/>
    <dgm:cxn modelId="{F8DA7A8E-E397-4C56-A94B-ED7A7CFB955A}" type="presParOf" srcId="{BC86D8DC-5D74-4D0F-A6D7-49845E0D0ECA}" destId="{DE6F5EF4-BEF2-4553-9BE0-6DDD4B8E16B7}" srcOrd="2" destOrd="0" presId="urn:microsoft.com/office/officeart/2005/8/layout/hChevron3"/>
    <dgm:cxn modelId="{8859E468-B808-4DCD-A780-EC9199E68DAB}" type="presParOf" srcId="{BC86D8DC-5D74-4D0F-A6D7-49845E0D0ECA}" destId="{9DD6BBB2-7120-4D25-951E-24433A83DAF5}" srcOrd="3" destOrd="0" presId="urn:microsoft.com/office/officeart/2005/8/layout/hChevron3"/>
    <dgm:cxn modelId="{4A038E01-CCFF-46EE-89C6-FE68602A4AF8}" type="presParOf" srcId="{BC86D8DC-5D74-4D0F-A6D7-49845E0D0ECA}" destId="{9C21B7B5-97AF-4836-AF68-5CA8B1A0C038}" srcOrd="4" destOrd="0" presId="urn:microsoft.com/office/officeart/2005/8/layout/hChevron3"/>
    <dgm:cxn modelId="{DBC678F7-ADAA-436D-81DD-C384D4507E97}" type="presParOf" srcId="{BC86D8DC-5D74-4D0F-A6D7-49845E0D0ECA}" destId="{D4404BEB-CB58-4709-AA09-15F7306ACD04}" srcOrd="5" destOrd="0" presId="urn:microsoft.com/office/officeart/2005/8/layout/hChevron3"/>
    <dgm:cxn modelId="{1FADC675-2EB5-4260-8C45-E4057957EA8C}" type="presParOf" srcId="{BC86D8DC-5D74-4D0F-A6D7-49845E0D0ECA}" destId="{01D8A946-F464-4CF7-B734-8F08E4FD44E1}" srcOrd="6" destOrd="0" presId="urn:microsoft.com/office/officeart/2005/8/layout/hChevron3"/>
    <dgm:cxn modelId="{ABC86E36-AEC9-4174-9757-C824AF394FA7}" type="presParOf" srcId="{BC86D8DC-5D74-4D0F-A6D7-49845E0D0ECA}" destId="{9C0F5100-7AAA-4561-A575-112CB5112875}" srcOrd="7" destOrd="0" presId="urn:microsoft.com/office/officeart/2005/8/layout/hChevron3"/>
    <dgm:cxn modelId="{78AC815F-F02F-46FC-AE35-4695A141D530}" type="presParOf" srcId="{BC86D8DC-5D74-4D0F-A6D7-49845E0D0ECA}" destId="{4AF88E34-F957-4C18-81A9-421E1FA9F2C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1D6E49-7366-4DD7-BD30-B5A94BDDFE3A}" type="doc">
      <dgm:prSet loTypeId="urn:microsoft.com/office/officeart/2005/8/layout/hChevron3" loCatId="process" qsTypeId="urn:microsoft.com/office/officeart/2005/8/quickstyle/simple1" qsCatId="simple" csTypeId="urn:microsoft.com/office/officeart/2005/8/colors/accent2_4" csCatId="accent2" phldr="1"/>
      <dgm:spPr/>
    </dgm:pt>
    <dgm:pt modelId="{5424D918-BD9D-4A4C-B1E5-C3CA06E51536}">
      <dgm:prSet phldrT="[Text]" custT="1"/>
      <dgm:spPr/>
      <dgm:t>
        <a:bodyPr/>
        <a:lstStyle/>
        <a:p>
          <a:pPr algn="l"/>
          <a:r>
            <a:rPr lang="en-US" sz="2400" b="1" i="1" dirty="0" smtClean="0">
              <a:solidFill>
                <a:schemeClr val="accent1"/>
              </a:solidFill>
            </a:rPr>
            <a:t>Company</a:t>
          </a:r>
          <a:endParaRPr lang="en-US" sz="2400" b="1" i="1" dirty="0">
            <a:solidFill>
              <a:schemeClr val="accent1"/>
            </a:solidFill>
          </a:endParaRPr>
        </a:p>
      </dgm:t>
    </dgm:pt>
    <dgm:pt modelId="{5A65F060-7322-4D23-81AC-B5BF3E7ABEA1}" type="parTrans" cxnId="{7F0D4970-AE74-475B-B999-478ABCFABB90}">
      <dgm:prSet/>
      <dgm:spPr/>
      <dgm:t>
        <a:bodyPr/>
        <a:lstStyle/>
        <a:p>
          <a:pPr algn="ctr"/>
          <a:endParaRPr lang="en-US"/>
        </a:p>
      </dgm:t>
    </dgm:pt>
    <dgm:pt modelId="{AD9B7310-9C08-44F4-8D27-E89C4A73667C}" type="sibTrans" cxnId="{7F0D4970-AE74-475B-B999-478ABCFABB90}">
      <dgm:prSet/>
      <dgm:spPr/>
      <dgm:t>
        <a:bodyPr/>
        <a:lstStyle/>
        <a:p>
          <a:pPr algn="ctr"/>
          <a:endParaRPr lang="en-US"/>
        </a:p>
      </dgm:t>
    </dgm:pt>
    <dgm:pt modelId="{D59CA5B3-2EA7-4BF5-B151-39F01AE7B7D6}">
      <dgm:prSet phldrT="[Text]"/>
      <dgm:spPr/>
      <dgm:t>
        <a:bodyPr/>
        <a:lstStyle/>
        <a:p>
          <a:pPr algn="ctr"/>
          <a:r>
            <a:rPr lang="en-US" dirty="0" smtClean="0"/>
            <a:t>Financial</a:t>
          </a:r>
          <a:endParaRPr lang="en-US" dirty="0"/>
        </a:p>
      </dgm:t>
    </dgm:pt>
    <dgm:pt modelId="{567FE500-879C-4C0F-82DA-FC206C9B63B1}" type="parTrans" cxnId="{9BD9CD44-2627-4627-AC03-6AF540EC07CE}">
      <dgm:prSet/>
      <dgm:spPr/>
      <dgm:t>
        <a:bodyPr/>
        <a:lstStyle/>
        <a:p>
          <a:pPr algn="ctr"/>
          <a:endParaRPr lang="en-US"/>
        </a:p>
      </dgm:t>
    </dgm:pt>
    <dgm:pt modelId="{82CFCE12-94C7-4DAA-9BDD-C3861A73B773}" type="sibTrans" cxnId="{9BD9CD44-2627-4627-AC03-6AF540EC07CE}">
      <dgm:prSet/>
      <dgm:spPr/>
      <dgm:t>
        <a:bodyPr/>
        <a:lstStyle/>
        <a:p>
          <a:pPr algn="ctr"/>
          <a:endParaRPr lang="en-US"/>
        </a:p>
      </dgm:t>
    </dgm:pt>
    <dgm:pt modelId="{2D4D63D6-4DA5-4049-8417-D430D2E433AB}">
      <dgm:prSet phldrT="[Text]"/>
      <dgm:spPr/>
      <dgm:t>
        <a:bodyPr/>
        <a:lstStyle/>
        <a:p>
          <a:pPr algn="ctr"/>
          <a:r>
            <a:rPr lang="en-US" dirty="0" smtClean="0"/>
            <a:t>Competition</a:t>
          </a:r>
        </a:p>
      </dgm:t>
    </dgm:pt>
    <dgm:pt modelId="{30F51D24-77EB-4803-BEEE-DC0F31F8B7FF}" type="parTrans" cxnId="{3982351C-4D3D-47AA-8904-FCE5D4377C3D}">
      <dgm:prSet/>
      <dgm:spPr/>
      <dgm:t>
        <a:bodyPr/>
        <a:lstStyle/>
        <a:p>
          <a:pPr algn="ctr"/>
          <a:endParaRPr lang="en-US"/>
        </a:p>
      </dgm:t>
    </dgm:pt>
    <dgm:pt modelId="{1DCB6C55-0D5B-4D65-BCDF-AEE3C528C972}" type="sibTrans" cxnId="{3982351C-4D3D-47AA-8904-FCE5D4377C3D}">
      <dgm:prSet/>
      <dgm:spPr/>
      <dgm:t>
        <a:bodyPr/>
        <a:lstStyle/>
        <a:p>
          <a:pPr algn="ctr"/>
          <a:endParaRPr lang="en-US"/>
        </a:p>
      </dgm:t>
    </dgm:pt>
    <dgm:pt modelId="{80E6FB2D-5CB0-460B-B004-2AD79F154E95}">
      <dgm:prSet/>
      <dgm:spPr/>
      <dgm:t>
        <a:bodyPr/>
        <a:lstStyle/>
        <a:p>
          <a:pPr algn="ctr"/>
          <a:r>
            <a:rPr lang="en-US" dirty="0" smtClean="0"/>
            <a:t>Challenges</a:t>
          </a:r>
          <a:endParaRPr lang="en-US" dirty="0"/>
        </a:p>
      </dgm:t>
    </dgm:pt>
    <dgm:pt modelId="{D209473D-06E6-443A-A3D3-BC9969BE5672}" type="parTrans" cxnId="{A1DAD728-51B0-4AB3-AD43-BC121CB59237}">
      <dgm:prSet/>
      <dgm:spPr/>
      <dgm:t>
        <a:bodyPr/>
        <a:lstStyle/>
        <a:p>
          <a:pPr algn="ctr"/>
          <a:endParaRPr lang="en-US"/>
        </a:p>
      </dgm:t>
    </dgm:pt>
    <dgm:pt modelId="{37FC96BE-7B96-4823-9BB4-F416BAC41A36}" type="sibTrans" cxnId="{A1DAD728-51B0-4AB3-AD43-BC121CB59237}">
      <dgm:prSet/>
      <dgm:spPr/>
      <dgm:t>
        <a:bodyPr/>
        <a:lstStyle/>
        <a:p>
          <a:pPr algn="ctr"/>
          <a:endParaRPr lang="en-US"/>
        </a:p>
      </dgm:t>
    </dgm:pt>
    <dgm:pt modelId="{C9BBF922-ABF9-4CB3-8974-E649173E5611}">
      <dgm:prSet/>
      <dgm:spPr/>
      <dgm:t>
        <a:bodyPr/>
        <a:lstStyle/>
        <a:p>
          <a:pPr algn="ctr"/>
          <a:r>
            <a:rPr lang="en-US" dirty="0" smtClean="0"/>
            <a:t>Valuation</a:t>
          </a:r>
          <a:endParaRPr lang="en-US" dirty="0"/>
        </a:p>
      </dgm:t>
    </dgm:pt>
    <dgm:pt modelId="{39DC1CA2-19D1-4DAB-9287-B1A7505A22BC}" type="parTrans" cxnId="{22C07853-D435-4F65-8E5B-EAE0AEFC0F3A}">
      <dgm:prSet/>
      <dgm:spPr/>
      <dgm:t>
        <a:bodyPr/>
        <a:lstStyle/>
        <a:p>
          <a:pPr algn="ctr"/>
          <a:endParaRPr lang="en-US"/>
        </a:p>
      </dgm:t>
    </dgm:pt>
    <dgm:pt modelId="{A5B7637D-F694-45BF-856E-C7A8F73E4AAE}" type="sibTrans" cxnId="{22C07853-D435-4F65-8E5B-EAE0AEFC0F3A}">
      <dgm:prSet/>
      <dgm:spPr/>
      <dgm:t>
        <a:bodyPr/>
        <a:lstStyle/>
        <a:p>
          <a:pPr algn="ctr"/>
          <a:endParaRPr lang="en-US"/>
        </a:p>
      </dgm:t>
    </dgm:pt>
    <dgm:pt modelId="{BC86D8DC-5D74-4D0F-A6D7-49845E0D0ECA}" type="pres">
      <dgm:prSet presAssocID="{6F1D6E49-7366-4DD7-BD30-B5A94BDDFE3A}" presName="Name0" presStyleCnt="0">
        <dgm:presLayoutVars>
          <dgm:dir/>
          <dgm:resizeHandles val="exact"/>
        </dgm:presLayoutVars>
      </dgm:prSet>
      <dgm:spPr/>
    </dgm:pt>
    <dgm:pt modelId="{675E2692-54EF-482D-B8DE-30D10AEFCAD7}" type="pres">
      <dgm:prSet presAssocID="{5424D918-BD9D-4A4C-B1E5-C3CA06E51536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D195F5-BC06-40F5-B251-DDB30D770548}" type="pres">
      <dgm:prSet presAssocID="{AD9B7310-9C08-44F4-8D27-E89C4A73667C}" presName="parSpace" presStyleCnt="0"/>
      <dgm:spPr/>
    </dgm:pt>
    <dgm:pt modelId="{DE6F5EF4-BEF2-4553-9BE0-6DDD4B8E16B7}" type="pres">
      <dgm:prSet presAssocID="{D59CA5B3-2EA7-4BF5-B151-39F01AE7B7D6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D6BBB2-7120-4D25-951E-24433A83DAF5}" type="pres">
      <dgm:prSet presAssocID="{82CFCE12-94C7-4DAA-9BDD-C3861A73B773}" presName="parSpace" presStyleCnt="0"/>
      <dgm:spPr/>
    </dgm:pt>
    <dgm:pt modelId="{9C21B7B5-97AF-4836-AF68-5CA8B1A0C038}" type="pres">
      <dgm:prSet presAssocID="{2D4D63D6-4DA5-4049-8417-D430D2E433AB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404BEB-CB58-4709-AA09-15F7306ACD04}" type="pres">
      <dgm:prSet presAssocID="{1DCB6C55-0D5B-4D65-BCDF-AEE3C528C972}" presName="parSpace" presStyleCnt="0"/>
      <dgm:spPr/>
    </dgm:pt>
    <dgm:pt modelId="{01D8A946-F464-4CF7-B734-8F08E4FD44E1}" type="pres">
      <dgm:prSet presAssocID="{80E6FB2D-5CB0-460B-B004-2AD79F154E95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0F5100-7AAA-4561-A575-112CB5112875}" type="pres">
      <dgm:prSet presAssocID="{37FC96BE-7B96-4823-9BB4-F416BAC41A36}" presName="parSpace" presStyleCnt="0"/>
      <dgm:spPr/>
    </dgm:pt>
    <dgm:pt modelId="{4AF88E34-F957-4C18-81A9-421E1FA9F2C0}" type="pres">
      <dgm:prSet presAssocID="{C9BBF922-ABF9-4CB3-8974-E649173E5611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889717-1C2D-434A-A70D-26428FF3F8F8}" type="presOf" srcId="{6F1D6E49-7366-4DD7-BD30-B5A94BDDFE3A}" destId="{BC86D8DC-5D74-4D0F-A6D7-49845E0D0ECA}" srcOrd="0" destOrd="0" presId="urn:microsoft.com/office/officeart/2005/8/layout/hChevron3"/>
    <dgm:cxn modelId="{7F0D4970-AE74-475B-B999-478ABCFABB90}" srcId="{6F1D6E49-7366-4DD7-BD30-B5A94BDDFE3A}" destId="{5424D918-BD9D-4A4C-B1E5-C3CA06E51536}" srcOrd="0" destOrd="0" parTransId="{5A65F060-7322-4D23-81AC-B5BF3E7ABEA1}" sibTransId="{AD9B7310-9C08-44F4-8D27-E89C4A73667C}"/>
    <dgm:cxn modelId="{1D581260-C642-40FC-9115-29CAF2C54FD9}" type="presOf" srcId="{80E6FB2D-5CB0-460B-B004-2AD79F154E95}" destId="{01D8A946-F464-4CF7-B734-8F08E4FD44E1}" srcOrd="0" destOrd="0" presId="urn:microsoft.com/office/officeart/2005/8/layout/hChevron3"/>
    <dgm:cxn modelId="{3731B79E-F7ED-4E2D-89AA-DCCEF2F78874}" type="presOf" srcId="{5424D918-BD9D-4A4C-B1E5-C3CA06E51536}" destId="{675E2692-54EF-482D-B8DE-30D10AEFCAD7}" srcOrd="0" destOrd="0" presId="urn:microsoft.com/office/officeart/2005/8/layout/hChevron3"/>
    <dgm:cxn modelId="{5DA7BA75-FFA6-4D19-9F03-6684A2884253}" type="presOf" srcId="{2D4D63D6-4DA5-4049-8417-D430D2E433AB}" destId="{9C21B7B5-97AF-4836-AF68-5CA8B1A0C038}" srcOrd="0" destOrd="0" presId="urn:microsoft.com/office/officeart/2005/8/layout/hChevron3"/>
    <dgm:cxn modelId="{22C07853-D435-4F65-8E5B-EAE0AEFC0F3A}" srcId="{6F1D6E49-7366-4DD7-BD30-B5A94BDDFE3A}" destId="{C9BBF922-ABF9-4CB3-8974-E649173E5611}" srcOrd="4" destOrd="0" parTransId="{39DC1CA2-19D1-4DAB-9287-B1A7505A22BC}" sibTransId="{A5B7637D-F694-45BF-856E-C7A8F73E4AAE}"/>
    <dgm:cxn modelId="{3982351C-4D3D-47AA-8904-FCE5D4377C3D}" srcId="{6F1D6E49-7366-4DD7-BD30-B5A94BDDFE3A}" destId="{2D4D63D6-4DA5-4049-8417-D430D2E433AB}" srcOrd="2" destOrd="0" parTransId="{30F51D24-77EB-4803-BEEE-DC0F31F8B7FF}" sibTransId="{1DCB6C55-0D5B-4D65-BCDF-AEE3C528C972}"/>
    <dgm:cxn modelId="{A1DAD728-51B0-4AB3-AD43-BC121CB59237}" srcId="{6F1D6E49-7366-4DD7-BD30-B5A94BDDFE3A}" destId="{80E6FB2D-5CB0-460B-B004-2AD79F154E95}" srcOrd="3" destOrd="0" parTransId="{D209473D-06E6-443A-A3D3-BC9969BE5672}" sibTransId="{37FC96BE-7B96-4823-9BB4-F416BAC41A36}"/>
    <dgm:cxn modelId="{E29076A5-1C24-466F-B289-7D565B3C0674}" type="presOf" srcId="{C9BBF922-ABF9-4CB3-8974-E649173E5611}" destId="{4AF88E34-F957-4C18-81A9-421E1FA9F2C0}" srcOrd="0" destOrd="0" presId="urn:microsoft.com/office/officeart/2005/8/layout/hChevron3"/>
    <dgm:cxn modelId="{4B48B3C5-78DF-4430-A607-20AE56D27E58}" type="presOf" srcId="{D59CA5B3-2EA7-4BF5-B151-39F01AE7B7D6}" destId="{DE6F5EF4-BEF2-4553-9BE0-6DDD4B8E16B7}" srcOrd="0" destOrd="0" presId="urn:microsoft.com/office/officeart/2005/8/layout/hChevron3"/>
    <dgm:cxn modelId="{9BD9CD44-2627-4627-AC03-6AF540EC07CE}" srcId="{6F1D6E49-7366-4DD7-BD30-B5A94BDDFE3A}" destId="{D59CA5B3-2EA7-4BF5-B151-39F01AE7B7D6}" srcOrd="1" destOrd="0" parTransId="{567FE500-879C-4C0F-82DA-FC206C9B63B1}" sibTransId="{82CFCE12-94C7-4DAA-9BDD-C3861A73B773}"/>
    <dgm:cxn modelId="{05DF968B-4934-4678-90AF-4F9DECC2AD61}" type="presParOf" srcId="{BC86D8DC-5D74-4D0F-A6D7-49845E0D0ECA}" destId="{675E2692-54EF-482D-B8DE-30D10AEFCAD7}" srcOrd="0" destOrd="0" presId="urn:microsoft.com/office/officeart/2005/8/layout/hChevron3"/>
    <dgm:cxn modelId="{4A76BD8B-4A9E-4059-92E1-C87978CFD14E}" type="presParOf" srcId="{BC86D8DC-5D74-4D0F-A6D7-49845E0D0ECA}" destId="{C9D195F5-BC06-40F5-B251-DDB30D770548}" srcOrd="1" destOrd="0" presId="urn:microsoft.com/office/officeart/2005/8/layout/hChevron3"/>
    <dgm:cxn modelId="{0428428B-9719-4F3D-9470-376DC24714BA}" type="presParOf" srcId="{BC86D8DC-5D74-4D0F-A6D7-49845E0D0ECA}" destId="{DE6F5EF4-BEF2-4553-9BE0-6DDD4B8E16B7}" srcOrd="2" destOrd="0" presId="urn:microsoft.com/office/officeart/2005/8/layout/hChevron3"/>
    <dgm:cxn modelId="{1C1976FD-B7FE-40A5-85F5-03BF07C87BCB}" type="presParOf" srcId="{BC86D8DC-5D74-4D0F-A6D7-49845E0D0ECA}" destId="{9DD6BBB2-7120-4D25-951E-24433A83DAF5}" srcOrd="3" destOrd="0" presId="urn:microsoft.com/office/officeart/2005/8/layout/hChevron3"/>
    <dgm:cxn modelId="{F0DA3170-F511-45C4-8BD2-D66EE563C2E9}" type="presParOf" srcId="{BC86D8DC-5D74-4D0F-A6D7-49845E0D0ECA}" destId="{9C21B7B5-97AF-4836-AF68-5CA8B1A0C038}" srcOrd="4" destOrd="0" presId="urn:microsoft.com/office/officeart/2005/8/layout/hChevron3"/>
    <dgm:cxn modelId="{33728EE6-806A-4176-BD72-294D5ADF7DAE}" type="presParOf" srcId="{BC86D8DC-5D74-4D0F-A6D7-49845E0D0ECA}" destId="{D4404BEB-CB58-4709-AA09-15F7306ACD04}" srcOrd="5" destOrd="0" presId="urn:microsoft.com/office/officeart/2005/8/layout/hChevron3"/>
    <dgm:cxn modelId="{23EF6E47-91D0-4CCF-9992-3648EF7541CD}" type="presParOf" srcId="{BC86D8DC-5D74-4D0F-A6D7-49845E0D0ECA}" destId="{01D8A946-F464-4CF7-B734-8F08E4FD44E1}" srcOrd="6" destOrd="0" presId="urn:microsoft.com/office/officeart/2005/8/layout/hChevron3"/>
    <dgm:cxn modelId="{1480B025-06FC-46D5-9BD2-C49263ABF4BC}" type="presParOf" srcId="{BC86D8DC-5D74-4D0F-A6D7-49845E0D0ECA}" destId="{9C0F5100-7AAA-4561-A575-112CB5112875}" srcOrd="7" destOrd="0" presId="urn:microsoft.com/office/officeart/2005/8/layout/hChevron3"/>
    <dgm:cxn modelId="{796D4D2D-0044-4E7E-B405-C88C287EDC27}" type="presParOf" srcId="{BC86D8DC-5D74-4D0F-A6D7-49845E0D0ECA}" destId="{4AF88E34-F957-4C18-81A9-421E1FA9F2C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1D6E49-7366-4DD7-BD30-B5A94BDDFE3A}" type="doc">
      <dgm:prSet loTypeId="urn:microsoft.com/office/officeart/2005/8/layout/hChevron3" loCatId="process" qsTypeId="urn:microsoft.com/office/officeart/2005/8/quickstyle/simple1" qsCatId="simple" csTypeId="urn:microsoft.com/office/officeart/2005/8/colors/accent2_4" csCatId="accent2" phldr="1"/>
      <dgm:spPr/>
    </dgm:pt>
    <dgm:pt modelId="{5424D918-BD9D-4A4C-B1E5-C3CA06E51536}">
      <dgm:prSet phldrT="[Text]" custT="1"/>
      <dgm:spPr/>
      <dgm:t>
        <a:bodyPr/>
        <a:lstStyle/>
        <a:p>
          <a:pPr algn="l"/>
          <a:r>
            <a:rPr lang="en-US" sz="2400" b="1" i="1" dirty="0" smtClean="0">
              <a:solidFill>
                <a:schemeClr val="accent1"/>
              </a:solidFill>
            </a:rPr>
            <a:t>Company</a:t>
          </a:r>
          <a:endParaRPr lang="en-US" sz="2400" b="1" i="1" dirty="0">
            <a:solidFill>
              <a:schemeClr val="accent1"/>
            </a:solidFill>
          </a:endParaRPr>
        </a:p>
      </dgm:t>
    </dgm:pt>
    <dgm:pt modelId="{5A65F060-7322-4D23-81AC-B5BF3E7ABEA1}" type="parTrans" cxnId="{7F0D4970-AE74-475B-B999-478ABCFABB90}">
      <dgm:prSet/>
      <dgm:spPr/>
      <dgm:t>
        <a:bodyPr/>
        <a:lstStyle/>
        <a:p>
          <a:pPr algn="ctr"/>
          <a:endParaRPr lang="en-US"/>
        </a:p>
      </dgm:t>
    </dgm:pt>
    <dgm:pt modelId="{AD9B7310-9C08-44F4-8D27-E89C4A73667C}" type="sibTrans" cxnId="{7F0D4970-AE74-475B-B999-478ABCFABB90}">
      <dgm:prSet/>
      <dgm:spPr/>
      <dgm:t>
        <a:bodyPr/>
        <a:lstStyle/>
        <a:p>
          <a:pPr algn="ctr"/>
          <a:endParaRPr lang="en-US"/>
        </a:p>
      </dgm:t>
    </dgm:pt>
    <dgm:pt modelId="{D59CA5B3-2EA7-4BF5-B151-39F01AE7B7D6}">
      <dgm:prSet phldrT="[Text]"/>
      <dgm:spPr/>
      <dgm:t>
        <a:bodyPr/>
        <a:lstStyle/>
        <a:p>
          <a:pPr algn="ctr"/>
          <a:r>
            <a:rPr lang="en-US" dirty="0" smtClean="0"/>
            <a:t>Financial</a:t>
          </a:r>
          <a:endParaRPr lang="en-US" dirty="0"/>
        </a:p>
      </dgm:t>
    </dgm:pt>
    <dgm:pt modelId="{567FE500-879C-4C0F-82DA-FC206C9B63B1}" type="parTrans" cxnId="{9BD9CD44-2627-4627-AC03-6AF540EC07CE}">
      <dgm:prSet/>
      <dgm:spPr/>
      <dgm:t>
        <a:bodyPr/>
        <a:lstStyle/>
        <a:p>
          <a:pPr algn="ctr"/>
          <a:endParaRPr lang="en-US"/>
        </a:p>
      </dgm:t>
    </dgm:pt>
    <dgm:pt modelId="{82CFCE12-94C7-4DAA-9BDD-C3861A73B773}" type="sibTrans" cxnId="{9BD9CD44-2627-4627-AC03-6AF540EC07CE}">
      <dgm:prSet/>
      <dgm:spPr/>
      <dgm:t>
        <a:bodyPr/>
        <a:lstStyle/>
        <a:p>
          <a:pPr algn="ctr"/>
          <a:endParaRPr lang="en-US"/>
        </a:p>
      </dgm:t>
    </dgm:pt>
    <dgm:pt modelId="{2D4D63D6-4DA5-4049-8417-D430D2E433AB}">
      <dgm:prSet phldrT="[Text]"/>
      <dgm:spPr/>
      <dgm:t>
        <a:bodyPr/>
        <a:lstStyle/>
        <a:p>
          <a:pPr algn="ctr"/>
          <a:r>
            <a:rPr lang="en-US" dirty="0" smtClean="0"/>
            <a:t>Competition</a:t>
          </a:r>
        </a:p>
      </dgm:t>
    </dgm:pt>
    <dgm:pt modelId="{30F51D24-77EB-4803-BEEE-DC0F31F8B7FF}" type="parTrans" cxnId="{3982351C-4D3D-47AA-8904-FCE5D4377C3D}">
      <dgm:prSet/>
      <dgm:spPr/>
      <dgm:t>
        <a:bodyPr/>
        <a:lstStyle/>
        <a:p>
          <a:pPr algn="ctr"/>
          <a:endParaRPr lang="en-US"/>
        </a:p>
      </dgm:t>
    </dgm:pt>
    <dgm:pt modelId="{1DCB6C55-0D5B-4D65-BCDF-AEE3C528C972}" type="sibTrans" cxnId="{3982351C-4D3D-47AA-8904-FCE5D4377C3D}">
      <dgm:prSet/>
      <dgm:spPr/>
      <dgm:t>
        <a:bodyPr/>
        <a:lstStyle/>
        <a:p>
          <a:pPr algn="ctr"/>
          <a:endParaRPr lang="en-US"/>
        </a:p>
      </dgm:t>
    </dgm:pt>
    <dgm:pt modelId="{80E6FB2D-5CB0-460B-B004-2AD79F154E95}">
      <dgm:prSet/>
      <dgm:spPr/>
      <dgm:t>
        <a:bodyPr/>
        <a:lstStyle/>
        <a:p>
          <a:pPr algn="ctr"/>
          <a:r>
            <a:rPr lang="en-US" dirty="0" smtClean="0"/>
            <a:t>Challenges</a:t>
          </a:r>
          <a:endParaRPr lang="en-US" dirty="0"/>
        </a:p>
      </dgm:t>
    </dgm:pt>
    <dgm:pt modelId="{D209473D-06E6-443A-A3D3-BC9969BE5672}" type="parTrans" cxnId="{A1DAD728-51B0-4AB3-AD43-BC121CB59237}">
      <dgm:prSet/>
      <dgm:spPr/>
      <dgm:t>
        <a:bodyPr/>
        <a:lstStyle/>
        <a:p>
          <a:pPr algn="ctr"/>
          <a:endParaRPr lang="en-US"/>
        </a:p>
      </dgm:t>
    </dgm:pt>
    <dgm:pt modelId="{37FC96BE-7B96-4823-9BB4-F416BAC41A36}" type="sibTrans" cxnId="{A1DAD728-51B0-4AB3-AD43-BC121CB59237}">
      <dgm:prSet/>
      <dgm:spPr/>
      <dgm:t>
        <a:bodyPr/>
        <a:lstStyle/>
        <a:p>
          <a:pPr algn="ctr"/>
          <a:endParaRPr lang="en-US"/>
        </a:p>
      </dgm:t>
    </dgm:pt>
    <dgm:pt modelId="{C9BBF922-ABF9-4CB3-8974-E649173E5611}">
      <dgm:prSet/>
      <dgm:spPr/>
      <dgm:t>
        <a:bodyPr/>
        <a:lstStyle/>
        <a:p>
          <a:pPr algn="ctr"/>
          <a:r>
            <a:rPr lang="en-US" dirty="0" smtClean="0"/>
            <a:t>Valuation</a:t>
          </a:r>
          <a:endParaRPr lang="en-US" dirty="0"/>
        </a:p>
      </dgm:t>
    </dgm:pt>
    <dgm:pt modelId="{39DC1CA2-19D1-4DAB-9287-B1A7505A22BC}" type="parTrans" cxnId="{22C07853-D435-4F65-8E5B-EAE0AEFC0F3A}">
      <dgm:prSet/>
      <dgm:spPr/>
      <dgm:t>
        <a:bodyPr/>
        <a:lstStyle/>
        <a:p>
          <a:pPr algn="ctr"/>
          <a:endParaRPr lang="en-US"/>
        </a:p>
      </dgm:t>
    </dgm:pt>
    <dgm:pt modelId="{A5B7637D-F694-45BF-856E-C7A8F73E4AAE}" type="sibTrans" cxnId="{22C07853-D435-4F65-8E5B-EAE0AEFC0F3A}">
      <dgm:prSet/>
      <dgm:spPr/>
      <dgm:t>
        <a:bodyPr/>
        <a:lstStyle/>
        <a:p>
          <a:pPr algn="ctr"/>
          <a:endParaRPr lang="en-US"/>
        </a:p>
      </dgm:t>
    </dgm:pt>
    <dgm:pt modelId="{BC86D8DC-5D74-4D0F-A6D7-49845E0D0ECA}" type="pres">
      <dgm:prSet presAssocID="{6F1D6E49-7366-4DD7-BD30-B5A94BDDFE3A}" presName="Name0" presStyleCnt="0">
        <dgm:presLayoutVars>
          <dgm:dir/>
          <dgm:resizeHandles val="exact"/>
        </dgm:presLayoutVars>
      </dgm:prSet>
      <dgm:spPr/>
    </dgm:pt>
    <dgm:pt modelId="{675E2692-54EF-482D-B8DE-30D10AEFCAD7}" type="pres">
      <dgm:prSet presAssocID="{5424D918-BD9D-4A4C-B1E5-C3CA06E51536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D195F5-BC06-40F5-B251-DDB30D770548}" type="pres">
      <dgm:prSet presAssocID="{AD9B7310-9C08-44F4-8D27-E89C4A73667C}" presName="parSpace" presStyleCnt="0"/>
      <dgm:spPr/>
    </dgm:pt>
    <dgm:pt modelId="{DE6F5EF4-BEF2-4553-9BE0-6DDD4B8E16B7}" type="pres">
      <dgm:prSet presAssocID="{D59CA5B3-2EA7-4BF5-B151-39F01AE7B7D6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D6BBB2-7120-4D25-951E-24433A83DAF5}" type="pres">
      <dgm:prSet presAssocID="{82CFCE12-94C7-4DAA-9BDD-C3861A73B773}" presName="parSpace" presStyleCnt="0"/>
      <dgm:spPr/>
    </dgm:pt>
    <dgm:pt modelId="{9C21B7B5-97AF-4836-AF68-5CA8B1A0C038}" type="pres">
      <dgm:prSet presAssocID="{2D4D63D6-4DA5-4049-8417-D430D2E433AB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404BEB-CB58-4709-AA09-15F7306ACD04}" type="pres">
      <dgm:prSet presAssocID="{1DCB6C55-0D5B-4D65-BCDF-AEE3C528C972}" presName="parSpace" presStyleCnt="0"/>
      <dgm:spPr/>
    </dgm:pt>
    <dgm:pt modelId="{01D8A946-F464-4CF7-B734-8F08E4FD44E1}" type="pres">
      <dgm:prSet presAssocID="{80E6FB2D-5CB0-460B-B004-2AD79F154E95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0F5100-7AAA-4561-A575-112CB5112875}" type="pres">
      <dgm:prSet presAssocID="{37FC96BE-7B96-4823-9BB4-F416BAC41A36}" presName="parSpace" presStyleCnt="0"/>
      <dgm:spPr/>
    </dgm:pt>
    <dgm:pt modelId="{4AF88E34-F957-4C18-81A9-421E1FA9F2C0}" type="pres">
      <dgm:prSet presAssocID="{C9BBF922-ABF9-4CB3-8974-E649173E5611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C9AC6B-3D08-4799-893B-1DC6CC785925}" type="presOf" srcId="{80E6FB2D-5CB0-460B-B004-2AD79F154E95}" destId="{01D8A946-F464-4CF7-B734-8F08E4FD44E1}" srcOrd="0" destOrd="0" presId="urn:microsoft.com/office/officeart/2005/8/layout/hChevron3"/>
    <dgm:cxn modelId="{B25021E1-F050-423B-A4D7-938A26036B2E}" type="presOf" srcId="{6F1D6E49-7366-4DD7-BD30-B5A94BDDFE3A}" destId="{BC86D8DC-5D74-4D0F-A6D7-49845E0D0ECA}" srcOrd="0" destOrd="0" presId="urn:microsoft.com/office/officeart/2005/8/layout/hChevron3"/>
    <dgm:cxn modelId="{4BF035B6-2097-4780-877A-386FFA3162DC}" type="presOf" srcId="{5424D918-BD9D-4A4C-B1E5-C3CA06E51536}" destId="{675E2692-54EF-482D-B8DE-30D10AEFCAD7}" srcOrd="0" destOrd="0" presId="urn:microsoft.com/office/officeart/2005/8/layout/hChevron3"/>
    <dgm:cxn modelId="{A1DAD728-51B0-4AB3-AD43-BC121CB59237}" srcId="{6F1D6E49-7366-4DD7-BD30-B5A94BDDFE3A}" destId="{80E6FB2D-5CB0-460B-B004-2AD79F154E95}" srcOrd="3" destOrd="0" parTransId="{D209473D-06E6-443A-A3D3-BC9969BE5672}" sibTransId="{37FC96BE-7B96-4823-9BB4-F416BAC41A36}"/>
    <dgm:cxn modelId="{9BD9CD44-2627-4627-AC03-6AF540EC07CE}" srcId="{6F1D6E49-7366-4DD7-BD30-B5A94BDDFE3A}" destId="{D59CA5B3-2EA7-4BF5-B151-39F01AE7B7D6}" srcOrd="1" destOrd="0" parTransId="{567FE500-879C-4C0F-82DA-FC206C9B63B1}" sibTransId="{82CFCE12-94C7-4DAA-9BDD-C3861A73B773}"/>
    <dgm:cxn modelId="{82986D9D-D1A2-42E5-83F6-E0979C697D82}" type="presOf" srcId="{D59CA5B3-2EA7-4BF5-B151-39F01AE7B7D6}" destId="{DE6F5EF4-BEF2-4553-9BE0-6DDD4B8E16B7}" srcOrd="0" destOrd="0" presId="urn:microsoft.com/office/officeart/2005/8/layout/hChevron3"/>
    <dgm:cxn modelId="{3982351C-4D3D-47AA-8904-FCE5D4377C3D}" srcId="{6F1D6E49-7366-4DD7-BD30-B5A94BDDFE3A}" destId="{2D4D63D6-4DA5-4049-8417-D430D2E433AB}" srcOrd="2" destOrd="0" parTransId="{30F51D24-77EB-4803-BEEE-DC0F31F8B7FF}" sibTransId="{1DCB6C55-0D5B-4D65-BCDF-AEE3C528C972}"/>
    <dgm:cxn modelId="{FD88CCF1-F58B-467D-8C22-8AA4DD1FAFE1}" type="presOf" srcId="{C9BBF922-ABF9-4CB3-8974-E649173E5611}" destId="{4AF88E34-F957-4C18-81A9-421E1FA9F2C0}" srcOrd="0" destOrd="0" presId="urn:microsoft.com/office/officeart/2005/8/layout/hChevron3"/>
    <dgm:cxn modelId="{7F0D4970-AE74-475B-B999-478ABCFABB90}" srcId="{6F1D6E49-7366-4DD7-BD30-B5A94BDDFE3A}" destId="{5424D918-BD9D-4A4C-B1E5-C3CA06E51536}" srcOrd="0" destOrd="0" parTransId="{5A65F060-7322-4D23-81AC-B5BF3E7ABEA1}" sibTransId="{AD9B7310-9C08-44F4-8D27-E89C4A73667C}"/>
    <dgm:cxn modelId="{22C07853-D435-4F65-8E5B-EAE0AEFC0F3A}" srcId="{6F1D6E49-7366-4DD7-BD30-B5A94BDDFE3A}" destId="{C9BBF922-ABF9-4CB3-8974-E649173E5611}" srcOrd="4" destOrd="0" parTransId="{39DC1CA2-19D1-4DAB-9287-B1A7505A22BC}" sibTransId="{A5B7637D-F694-45BF-856E-C7A8F73E4AAE}"/>
    <dgm:cxn modelId="{07C9A22D-6B16-4F67-90EF-FF88A57D5ED6}" type="presOf" srcId="{2D4D63D6-4DA5-4049-8417-D430D2E433AB}" destId="{9C21B7B5-97AF-4836-AF68-5CA8B1A0C038}" srcOrd="0" destOrd="0" presId="urn:microsoft.com/office/officeart/2005/8/layout/hChevron3"/>
    <dgm:cxn modelId="{DAEA21C1-5AE8-4525-ADB4-B3061E48BE54}" type="presParOf" srcId="{BC86D8DC-5D74-4D0F-A6D7-49845E0D0ECA}" destId="{675E2692-54EF-482D-B8DE-30D10AEFCAD7}" srcOrd="0" destOrd="0" presId="urn:microsoft.com/office/officeart/2005/8/layout/hChevron3"/>
    <dgm:cxn modelId="{80C43B51-46C7-4EA5-B141-A2A8AAFAB7C2}" type="presParOf" srcId="{BC86D8DC-5D74-4D0F-A6D7-49845E0D0ECA}" destId="{C9D195F5-BC06-40F5-B251-DDB30D770548}" srcOrd="1" destOrd="0" presId="urn:microsoft.com/office/officeart/2005/8/layout/hChevron3"/>
    <dgm:cxn modelId="{29816BA4-3C1D-46CA-BC63-893E6AA3EC3C}" type="presParOf" srcId="{BC86D8DC-5D74-4D0F-A6D7-49845E0D0ECA}" destId="{DE6F5EF4-BEF2-4553-9BE0-6DDD4B8E16B7}" srcOrd="2" destOrd="0" presId="urn:microsoft.com/office/officeart/2005/8/layout/hChevron3"/>
    <dgm:cxn modelId="{5ED007B9-C9F9-4377-B9A5-524AAAAA24F4}" type="presParOf" srcId="{BC86D8DC-5D74-4D0F-A6D7-49845E0D0ECA}" destId="{9DD6BBB2-7120-4D25-951E-24433A83DAF5}" srcOrd="3" destOrd="0" presId="urn:microsoft.com/office/officeart/2005/8/layout/hChevron3"/>
    <dgm:cxn modelId="{1FBD08E8-468D-4E12-BF83-C2C61BB0F3D0}" type="presParOf" srcId="{BC86D8DC-5D74-4D0F-A6D7-49845E0D0ECA}" destId="{9C21B7B5-97AF-4836-AF68-5CA8B1A0C038}" srcOrd="4" destOrd="0" presId="urn:microsoft.com/office/officeart/2005/8/layout/hChevron3"/>
    <dgm:cxn modelId="{EA8A2682-7A03-4180-BE25-BD3EAE796B94}" type="presParOf" srcId="{BC86D8DC-5D74-4D0F-A6D7-49845E0D0ECA}" destId="{D4404BEB-CB58-4709-AA09-15F7306ACD04}" srcOrd="5" destOrd="0" presId="urn:microsoft.com/office/officeart/2005/8/layout/hChevron3"/>
    <dgm:cxn modelId="{F1D6D781-2E9F-40BC-BC4A-40E900D87A2E}" type="presParOf" srcId="{BC86D8DC-5D74-4D0F-A6D7-49845E0D0ECA}" destId="{01D8A946-F464-4CF7-B734-8F08E4FD44E1}" srcOrd="6" destOrd="0" presId="urn:microsoft.com/office/officeart/2005/8/layout/hChevron3"/>
    <dgm:cxn modelId="{7F3F76BA-88A1-422F-AA5C-2A1CFFEDFBC8}" type="presParOf" srcId="{BC86D8DC-5D74-4D0F-A6D7-49845E0D0ECA}" destId="{9C0F5100-7AAA-4561-A575-112CB5112875}" srcOrd="7" destOrd="0" presId="urn:microsoft.com/office/officeart/2005/8/layout/hChevron3"/>
    <dgm:cxn modelId="{0EBD851F-0201-4B19-B797-7B345C077688}" type="presParOf" srcId="{BC86D8DC-5D74-4D0F-A6D7-49845E0D0ECA}" destId="{4AF88E34-F957-4C18-81A9-421E1FA9F2C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1D6E49-7366-4DD7-BD30-B5A94BDDFE3A}" type="doc">
      <dgm:prSet loTypeId="urn:microsoft.com/office/officeart/2005/8/layout/hChevron3" loCatId="process" qsTypeId="urn:microsoft.com/office/officeart/2005/8/quickstyle/simple1" qsCatId="simple" csTypeId="urn:microsoft.com/office/officeart/2005/8/colors/accent2_4" csCatId="accent2" phldr="1"/>
      <dgm:spPr/>
    </dgm:pt>
    <dgm:pt modelId="{5424D918-BD9D-4A4C-B1E5-C3CA06E51536}">
      <dgm:prSet phldrT="[Text]" custT="1"/>
      <dgm:spPr/>
      <dgm:t>
        <a:bodyPr/>
        <a:lstStyle/>
        <a:p>
          <a:pPr algn="l"/>
          <a:r>
            <a:rPr lang="en-US" sz="2400" b="1" i="1" dirty="0" smtClean="0">
              <a:solidFill>
                <a:schemeClr val="accent1"/>
              </a:solidFill>
            </a:rPr>
            <a:t>Company</a:t>
          </a:r>
          <a:endParaRPr lang="en-US" sz="2400" b="1" i="1" dirty="0">
            <a:solidFill>
              <a:schemeClr val="accent1"/>
            </a:solidFill>
          </a:endParaRPr>
        </a:p>
      </dgm:t>
    </dgm:pt>
    <dgm:pt modelId="{5A65F060-7322-4D23-81AC-B5BF3E7ABEA1}" type="parTrans" cxnId="{7F0D4970-AE74-475B-B999-478ABCFABB90}">
      <dgm:prSet/>
      <dgm:spPr/>
      <dgm:t>
        <a:bodyPr/>
        <a:lstStyle/>
        <a:p>
          <a:pPr algn="ctr"/>
          <a:endParaRPr lang="en-US"/>
        </a:p>
      </dgm:t>
    </dgm:pt>
    <dgm:pt modelId="{AD9B7310-9C08-44F4-8D27-E89C4A73667C}" type="sibTrans" cxnId="{7F0D4970-AE74-475B-B999-478ABCFABB90}">
      <dgm:prSet/>
      <dgm:spPr/>
      <dgm:t>
        <a:bodyPr/>
        <a:lstStyle/>
        <a:p>
          <a:pPr algn="ctr"/>
          <a:endParaRPr lang="en-US"/>
        </a:p>
      </dgm:t>
    </dgm:pt>
    <dgm:pt modelId="{D59CA5B3-2EA7-4BF5-B151-39F01AE7B7D6}">
      <dgm:prSet phldrT="[Text]"/>
      <dgm:spPr/>
      <dgm:t>
        <a:bodyPr/>
        <a:lstStyle/>
        <a:p>
          <a:pPr algn="ctr"/>
          <a:r>
            <a:rPr lang="en-US" dirty="0" smtClean="0"/>
            <a:t>Financial</a:t>
          </a:r>
          <a:endParaRPr lang="en-US" dirty="0"/>
        </a:p>
      </dgm:t>
    </dgm:pt>
    <dgm:pt modelId="{567FE500-879C-4C0F-82DA-FC206C9B63B1}" type="parTrans" cxnId="{9BD9CD44-2627-4627-AC03-6AF540EC07CE}">
      <dgm:prSet/>
      <dgm:spPr/>
      <dgm:t>
        <a:bodyPr/>
        <a:lstStyle/>
        <a:p>
          <a:pPr algn="ctr"/>
          <a:endParaRPr lang="en-US"/>
        </a:p>
      </dgm:t>
    </dgm:pt>
    <dgm:pt modelId="{82CFCE12-94C7-4DAA-9BDD-C3861A73B773}" type="sibTrans" cxnId="{9BD9CD44-2627-4627-AC03-6AF540EC07CE}">
      <dgm:prSet/>
      <dgm:spPr/>
      <dgm:t>
        <a:bodyPr/>
        <a:lstStyle/>
        <a:p>
          <a:pPr algn="ctr"/>
          <a:endParaRPr lang="en-US"/>
        </a:p>
      </dgm:t>
    </dgm:pt>
    <dgm:pt modelId="{2D4D63D6-4DA5-4049-8417-D430D2E433AB}">
      <dgm:prSet phldrT="[Text]"/>
      <dgm:spPr/>
      <dgm:t>
        <a:bodyPr/>
        <a:lstStyle/>
        <a:p>
          <a:pPr algn="ctr"/>
          <a:r>
            <a:rPr lang="en-US" dirty="0" smtClean="0"/>
            <a:t>Competition</a:t>
          </a:r>
        </a:p>
      </dgm:t>
    </dgm:pt>
    <dgm:pt modelId="{30F51D24-77EB-4803-BEEE-DC0F31F8B7FF}" type="parTrans" cxnId="{3982351C-4D3D-47AA-8904-FCE5D4377C3D}">
      <dgm:prSet/>
      <dgm:spPr/>
      <dgm:t>
        <a:bodyPr/>
        <a:lstStyle/>
        <a:p>
          <a:pPr algn="ctr"/>
          <a:endParaRPr lang="en-US"/>
        </a:p>
      </dgm:t>
    </dgm:pt>
    <dgm:pt modelId="{1DCB6C55-0D5B-4D65-BCDF-AEE3C528C972}" type="sibTrans" cxnId="{3982351C-4D3D-47AA-8904-FCE5D4377C3D}">
      <dgm:prSet/>
      <dgm:spPr/>
      <dgm:t>
        <a:bodyPr/>
        <a:lstStyle/>
        <a:p>
          <a:pPr algn="ctr"/>
          <a:endParaRPr lang="en-US"/>
        </a:p>
      </dgm:t>
    </dgm:pt>
    <dgm:pt modelId="{80E6FB2D-5CB0-460B-B004-2AD79F154E95}">
      <dgm:prSet/>
      <dgm:spPr/>
      <dgm:t>
        <a:bodyPr/>
        <a:lstStyle/>
        <a:p>
          <a:pPr algn="ctr"/>
          <a:r>
            <a:rPr lang="en-US" dirty="0" smtClean="0"/>
            <a:t>Challenges</a:t>
          </a:r>
          <a:endParaRPr lang="en-US" dirty="0"/>
        </a:p>
      </dgm:t>
    </dgm:pt>
    <dgm:pt modelId="{D209473D-06E6-443A-A3D3-BC9969BE5672}" type="parTrans" cxnId="{A1DAD728-51B0-4AB3-AD43-BC121CB59237}">
      <dgm:prSet/>
      <dgm:spPr/>
      <dgm:t>
        <a:bodyPr/>
        <a:lstStyle/>
        <a:p>
          <a:pPr algn="ctr"/>
          <a:endParaRPr lang="en-US"/>
        </a:p>
      </dgm:t>
    </dgm:pt>
    <dgm:pt modelId="{37FC96BE-7B96-4823-9BB4-F416BAC41A36}" type="sibTrans" cxnId="{A1DAD728-51B0-4AB3-AD43-BC121CB59237}">
      <dgm:prSet/>
      <dgm:spPr/>
      <dgm:t>
        <a:bodyPr/>
        <a:lstStyle/>
        <a:p>
          <a:pPr algn="ctr"/>
          <a:endParaRPr lang="en-US"/>
        </a:p>
      </dgm:t>
    </dgm:pt>
    <dgm:pt modelId="{C9BBF922-ABF9-4CB3-8974-E649173E5611}">
      <dgm:prSet/>
      <dgm:spPr/>
      <dgm:t>
        <a:bodyPr/>
        <a:lstStyle/>
        <a:p>
          <a:pPr algn="ctr"/>
          <a:r>
            <a:rPr lang="en-US" dirty="0" smtClean="0"/>
            <a:t>Valuation</a:t>
          </a:r>
          <a:endParaRPr lang="en-US" dirty="0"/>
        </a:p>
      </dgm:t>
    </dgm:pt>
    <dgm:pt modelId="{39DC1CA2-19D1-4DAB-9287-B1A7505A22BC}" type="parTrans" cxnId="{22C07853-D435-4F65-8E5B-EAE0AEFC0F3A}">
      <dgm:prSet/>
      <dgm:spPr/>
      <dgm:t>
        <a:bodyPr/>
        <a:lstStyle/>
        <a:p>
          <a:pPr algn="ctr"/>
          <a:endParaRPr lang="en-US"/>
        </a:p>
      </dgm:t>
    </dgm:pt>
    <dgm:pt modelId="{A5B7637D-F694-45BF-856E-C7A8F73E4AAE}" type="sibTrans" cxnId="{22C07853-D435-4F65-8E5B-EAE0AEFC0F3A}">
      <dgm:prSet/>
      <dgm:spPr/>
      <dgm:t>
        <a:bodyPr/>
        <a:lstStyle/>
        <a:p>
          <a:pPr algn="ctr"/>
          <a:endParaRPr lang="en-US"/>
        </a:p>
      </dgm:t>
    </dgm:pt>
    <dgm:pt modelId="{BC86D8DC-5D74-4D0F-A6D7-49845E0D0ECA}" type="pres">
      <dgm:prSet presAssocID="{6F1D6E49-7366-4DD7-BD30-B5A94BDDFE3A}" presName="Name0" presStyleCnt="0">
        <dgm:presLayoutVars>
          <dgm:dir/>
          <dgm:resizeHandles val="exact"/>
        </dgm:presLayoutVars>
      </dgm:prSet>
      <dgm:spPr/>
    </dgm:pt>
    <dgm:pt modelId="{675E2692-54EF-482D-B8DE-30D10AEFCAD7}" type="pres">
      <dgm:prSet presAssocID="{5424D918-BD9D-4A4C-B1E5-C3CA06E51536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D195F5-BC06-40F5-B251-DDB30D770548}" type="pres">
      <dgm:prSet presAssocID="{AD9B7310-9C08-44F4-8D27-E89C4A73667C}" presName="parSpace" presStyleCnt="0"/>
      <dgm:spPr/>
    </dgm:pt>
    <dgm:pt modelId="{DE6F5EF4-BEF2-4553-9BE0-6DDD4B8E16B7}" type="pres">
      <dgm:prSet presAssocID="{D59CA5B3-2EA7-4BF5-B151-39F01AE7B7D6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D6BBB2-7120-4D25-951E-24433A83DAF5}" type="pres">
      <dgm:prSet presAssocID="{82CFCE12-94C7-4DAA-9BDD-C3861A73B773}" presName="parSpace" presStyleCnt="0"/>
      <dgm:spPr/>
    </dgm:pt>
    <dgm:pt modelId="{9C21B7B5-97AF-4836-AF68-5CA8B1A0C038}" type="pres">
      <dgm:prSet presAssocID="{2D4D63D6-4DA5-4049-8417-D430D2E433AB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404BEB-CB58-4709-AA09-15F7306ACD04}" type="pres">
      <dgm:prSet presAssocID="{1DCB6C55-0D5B-4D65-BCDF-AEE3C528C972}" presName="parSpace" presStyleCnt="0"/>
      <dgm:spPr/>
    </dgm:pt>
    <dgm:pt modelId="{01D8A946-F464-4CF7-B734-8F08E4FD44E1}" type="pres">
      <dgm:prSet presAssocID="{80E6FB2D-5CB0-460B-B004-2AD79F154E95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0F5100-7AAA-4561-A575-112CB5112875}" type="pres">
      <dgm:prSet presAssocID="{37FC96BE-7B96-4823-9BB4-F416BAC41A36}" presName="parSpace" presStyleCnt="0"/>
      <dgm:spPr/>
    </dgm:pt>
    <dgm:pt modelId="{4AF88E34-F957-4C18-81A9-421E1FA9F2C0}" type="pres">
      <dgm:prSet presAssocID="{C9BBF922-ABF9-4CB3-8974-E649173E5611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66C5AB-BA3B-47CD-974A-0CBFE2E8E58E}" type="presOf" srcId="{80E6FB2D-5CB0-460B-B004-2AD79F154E95}" destId="{01D8A946-F464-4CF7-B734-8F08E4FD44E1}" srcOrd="0" destOrd="0" presId="urn:microsoft.com/office/officeart/2005/8/layout/hChevron3"/>
    <dgm:cxn modelId="{FE98CEFE-8AC0-4386-82B7-C22C763DCFBF}" type="presOf" srcId="{C9BBF922-ABF9-4CB3-8974-E649173E5611}" destId="{4AF88E34-F957-4C18-81A9-421E1FA9F2C0}" srcOrd="0" destOrd="0" presId="urn:microsoft.com/office/officeart/2005/8/layout/hChevron3"/>
    <dgm:cxn modelId="{A1DAD728-51B0-4AB3-AD43-BC121CB59237}" srcId="{6F1D6E49-7366-4DD7-BD30-B5A94BDDFE3A}" destId="{80E6FB2D-5CB0-460B-B004-2AD79F154E95}" srcOrd="3" destOrd="0" parTransId="{D209473D-06E6-443A-A3D3-BC9969BE5672}" sibTransId="{37FC96BE-7B96-4823-9BB4-F416BAC41A36}"/>
    <dgm:cxn modelId="{9BD9CD44-2627-4627-AC03-6AF540EC07CE}" srcId="{6F1D6E49-7366-4DD7-BD30-B5A94BDDFE3A}" destId="{D59CA5B3-2EA7-4BF5-B151-39F01AE7B7D6}" srcOrd="1" destOrd="0" parTransId="{567FE500-879C-4C0F-82DA-FC206C9B63B1}" sibTransId="{82CFCE12-94C7-4DAA-9BDD-C3861A73B773}"/>
    <dgm:cxn modelId="{84BEFE37-1E76-4631-8EF9-EE36A852F929}" type="presOf" srcId="{6F1D6E49-7366-4DD7-BD30-B5A94BDDFE3A}" destId="{BC86D8DC-5D74-4D0F-A6D7-49845E0D0ECA}" srcOrd="0" destOrd="0" presId="urn:microsoft.com/office/officeart/2005/8/layout/hChevron3"/>
    <dgm:cxn modelId="{3982351C-4D3D-47AA-8904-FCE5D4377C3D}" srcId="{6F1D6E49-7366-4DD7-BD30-B5A94BDDFE3A}" destId="{2D4D63D6-4DA5-4049-8417-D430D2E433AB}" srcOrd="2" destOrd="0" parTransId="{30F51D24-77EB-4803-BEEE-DC0F31F8B7FF}" sibTransId="{1DCB6C55-0D5B-4D65-BCDF-AEE3C528C972}"/>
    <dgm:cxn modelId="{2D29BC55-4378-4B52-BC48-6D14B35DF08D}" type="presOf" srcId="{D59CA5B3-2EA7-4BF5-B151-39F01AE7B7D6}" destId="{DE6F5EF4-BEF2-4553-9BE0-6DDD4B8E16B7}" srcOrd="0" destOrd="0" presId="urn:microsoft.com/office/officeart/2005/8/layout/hChevron3"/>
    <dgm:cxn modelId="{CEB9DF60-5403-4B19-9349-F688A1A57C24}" type="presOf" srcId="{2D4D63D6-4DA5-4049-8417-D430D2E433AB}" destId="{9C21B7B5-97AF-4836-AF68-5CA8B1A0C038}" srcOrd="0" destOrd="0" presId="urn:microsoft.com/office/officeart/2005/8/layout/hChevron3"/>
    <dgm:cxn modelId="{7F0D4970-AE74-475B-B999-478ABCFABB90}" srcId="{6F1D6E49-7366-4DD7-BD30-B5A94BDDFE3A}" destId="{5424D918-BD9D-4A4C-B1E5-C3CA06E51536}" srcOrd="0" destOrd="0" parTransId="{5A65F060-7322-4D23-81AC-B5BF3E7ABEA1}" sibTransId="{AD9B7310-9C08-44F4-8D27-E89C4A73667C}"/>
    <dgm:cxn modelId="{22C07853-D435-4F65-8E5B-EAE0AEFC0F3A}" srcId="{6F1D6E49-7366-4DD7-BD30-B5A94BDDFE3A}" destId="{C9BBF922-ABF9-4CB3-8974-E649173E5611}" srcOrd="4" destOrd="0" parTransId="{39DC1CA2-19D1-4DAB-9287-B1A7505A22BC}" sibTransId="{A5B7637D-F694-45BF-856E-C7A8F73E4AAE}"/>
    <dgm:cxn modelId="{F14E0A81-1C1B-4FD3-97D0-E1E44CF93B0F}" type="presOf" srcId="{5424D918-BD9D-4A4C-B1E5-C3CA06E51536}" destId="{675E2692-54EF-482D-B8DE-30D10AEFCAD7}" srcOrd="0" destOrd="0" presId="urn:microsoft.com/office/officeart/2005/8/layout/hChevron3"/>
    <dgm:cxn modelId="{AAD499E8-30BD-467A-8B3E-00FF13289270}" type="presParOf" srcId="{BC86D8DC-5D74-4D0F-A6D7-49845E0D0ECA}" destId="{675E2692-54EF-482D-B8DE-30D10AEFCAD7}" srcOrd="0" destOrd="0" presId="urn:microsoft.com/office/officeart/2005/8/layout/hChevron3"/>
    <dgm:cxn modelId="{BD438B50-544B-4EEB-A53D-D82B1E946536}" type="presParOf" srcId="{BC86D8DC-5D74-4D0F-A6D7-49845E0D0ECA}" destId="{C9D195F5-BC06-40F5-B251-DDB30D770548}" srcOrd="1" destOrd="0" presId="urn:microsoft.com/office/officeart/2005/8/layout/hChevron3"/>
    <dgm:cxn modelId="{FEEFE3BB-05B7-4282-9C44-FC0091C3B9E0}" type="presParOf" srcId="{BC86D8DC-5D74-4D0F-A6D7-49845E0D0ECA}" destId="{DE6F5EF4-BEF2-4553-9BE0-6DDD4B8E16B7}" srcOrd="2" destOrd="0" presId="urn:microsoft.com/office/officeart/2005/8/layout/hChevron3"/>
    <dgm:cxn modelId="{66E7C59F-397C-4814-97E3-35B8A1B1B837}" type="presParOf" srcId="{BC86D8DC-5D74-4D0F-A6D7-49845E0D0ECA}" destId="{9DD6BBB2-7120-4D25-951E-24433A83DAF5}" srcOrd="3" destOrd="0" presId="urn:microsoft.com/office/officeart/2005/8/layout/hChevron3"/>
    <dgm:cxn modelId="{69D504DD-CD01-4675-BC40-2DBF6566C4D8}" type="presParOf" srcId="{BC86D8DC-5D74-4D0F-A6D7-49845E0D0ECA}" destId="{9C21B7B5-97AF-4836-AF68-5CA8B1A0C038}" srcOrd="4" destOrd="0" presId="urn:microsoft.com/office/officeart/2005/8/layout/hChevron3"/>
    <dgm:cxn modelId="{330BAA6B-1B74-461E-9717-154A1E659D9B}" type="presParOf" srcId="{BC86D8DC-5D74-4D0F-A6D7-49845E0D0ECA}" destId="{D4404BEB-CB58-4709-AA09-15F7306ACD04}" srcOrd="5" destOrd="0" presId="urn:microsoft.com/office/officeart/2005/8/layout/hChevron3"/>
    <dgm:cxn modelId="{6EC09E5D-20C8-41E9-9EB1-539C905712E9}" type="presParOf" srcId="{BC86D8DC-5D74-4D0F-A6D7-49845E0D0ECA}" destId="{01D8A946-F464-4CF7-B734-8F08E4FD44E1}" srcOrd="6" destOrd="0" presId="urn:microsoft.com/office/officeart/2005/8/layout/hChevron3"/>
    <dgm:cxn modelId="{CB0FD233-899C-42B6-B372-6377B07648F8}" type="presParOf" srcId="{BC86D8DC-5D74-4D0F-A6D7-49845E0D0ECA}" destId="{9C0F5100-7AAA-4561-A575-112CB5112875}" srcOrd="7" destOrd="0" presId="urn:microsoft.com/office/officeart/2005/8/layout/hChevron3"/>
    <dgm:cxn modelId="{03BB9BDC-C012-4E39-B8B7-62D250C494CF}" type="presParOf" srcId="{BC86D8DC-5D74-4D0F-A6D7-49845E0D0ECA}" destId="{4AF88E34-F957-4C18-81A9-421E1FA9F2C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F9C1A4F-F551-4433-B02C-429D7A519F11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B6A0A4-9D8D-4EC2-8C78-7B5DDC4D519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pPr algn="l"/>
          <a:r>
            <a:rPr lang="en-US" sz="3200" b="1" dirty="0" smtClean="0">
              <a:solidFill>
                <a:schemeClr val="tx1"/>
              </a:solidFill>
            </a:rPr>
            <a:t>   Company</a:t>
          </a:r>
          <a:endParaRPr lang="en-US" sz="3200" b="1" dirty="0">
            <a:solidFill>
              <a:schemeClr val="tx1"/>
            </a:solidFill>
          </a:endParaRPr>
        </a:p>
      </dgm:t>
    </dgm:pt>
    <dgm:pt modelId="{2B4C729D-1CA4-45F1-9E64-F5072D8D1675}" type="parTrans" cxnId="{AFD0D508-877A-45C5-ACB8-4E974F0FEC58}">
      <dgm:prSet/>
      <dgm:spPr/>
      <dgm:t>
        <a:bodyPr/>
        <a:lstStyle/>
        <a:p>
          <a:endParaRPr lang="en-US"/>
        </a:p>
      </dgm:t>
    </dgm:pt>
    <dgm:pt modelId="{8943F4B0-FC9C-4F4D-A1DE-A76FE0A6469B}" type="sibTrans" cxnId="{AFD0D508-877A-45C5-ACB8-4E974F0FEC58}">
      <dgm:prSet/>
      <dgm:spPr/>
      <dgm:t>
        <a:bodyPr/>
        <a:lstStyle/>
        <a:p>
          <a:endParaRPr lang="en-US"/>
        </a:p>
      </dgm:t>
    </dgm:pt>
    <dgm:pt modelId="{0CEB7F9A-33C3-40E9-8D42-C3B6A21D47F1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pPr algn="l"/>
          <a:r>
            <a:rPr lang="en-US" sz="3200" b="1" dirty="0" smtClean="0">
              <a:solidFill>
                <a:schemeClr val="tx1"/>
              </a:solidFill>
            </a:rPr>
            <a:t>   Financial</a:t>
          </a:r>
          <a:endParaRPr lang="en-US" sz="3200" b="1" dirty="0">
            <a:solidFill>
              <a:schemeClr val="tx1"/>
            </a:solidFill>
          </a:endParaRPr>
        </a:p>
      </dgm:t>
    </dgm:pt>
    <dgm:pt modelId="{E729FBB2-66CE-4591-87E8-957CBE6DE40D}" type="parTrans" cxnId="{C8670578-9E0B-41B3-9CDD-F0DB2A1BE183}">
      <dgm:prSet/>
      <dgm:spPr/>
      <dgm:t>
        <a:bodyPr/>
        <a:lstStyle/>
        <a:p>
          <a:endParaRPr lang="en-US"/>
        </a:p>
      </dgm:t>
    </dgm:pt>
    <dgm:pt modelId="{C08F225E-8DC3-483A-A15F-6BB814FA400F}" type="sibTrans" cxnId="{C8670578-9E0B-41B3-9CDD-F0DB2A1BE183}">
      <dgm:prSet/>
      <dgm:spPr/>
      <dgm:t>
        <a:bodyPr/>
        <a:lstStyle/>
        <a:p>
          <a:endParaRPr lang="en-US"/>
        </a:p>
      </dgm:t>
    </dgm:pt>
    <dgm:pt modelId="{DCC09FD7-6A87-4B44-9372-0D5AD33A6CC0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pPr algn="l"/>
          <a:r>
            <a:rPr lang="en-US" sz="3200" b="1" dirty="0" smtClean="0">
              <a:solidFill>
                <a:schemeClr val="tx1"/>
              </a:solidFill>
            </a:rPr>
            <a:t>	</a:t>
          </a:r>
        </a:p>
        <a:p>
          <a:pPr algn="l"/>
          <a:r>
            <a:rPr lang="en-US" sz="3200" b="1" dirty="0" smtClean="0">
              <a:solidFill>
                <a:schemeClr val="tx1"/>
              </a:solidFill>
            </a:rPr>
            <a:t>   Competition</a:t>
          </a:r>
        </a:p>
        <a:p>
          <a:pPr algn="l"/>
          <a:endParaRPr lang="en-US" sz="3200" b="1" dirty="0">
            <a:solidFill>
              <a:schemeClr val="tx1"/>
            </a:solidFill>
          </a:endParaRPr>
        </a:p>
      </dgm:t>
    </dgm:pt>
    <dgm:pt modelId="{249B16A2-8FF6-4636-92D5-8CBA65308D59}" type="parTrans" cxnId="{AC9E9069-4B68-43E6-9D90-17F093FDF6B3}">
      <dgm:prSet/>
      <dgm:spPr/>
      <dgm:t>
        <a:bodyPr/>
        <a:lstStyle/>
        <a:p>
          <a:endParaRPr lang="en-US"/>
        </a:p>
      </dgm:t>
    </dgm:pt>
    <dgm:pt modelId="{32F4428E-CD70-428E-8FD9-E9C8C5C08C7D}" type="sibTrans" cxnId="{AC9E9069-4B68-43E6-9D90-17F093FDF6B3}">
      <dgm:prSet/>
      <dgm:spPr/>
      <dgm:t>
        <a:bodyPr/>
        <a:lstStyle/>
        <a:p>
          <a:endParaRPr lang="en-US"/>
        </a:p>
      </dgm:t>
    </dgm:pt>
    <dgm:pt modelId="{79B4B4CC-4DDD-497B-B365-9F0EE641999C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pPr algn="l"/>
          <a:endParaRPr lang="en-US" sz="3200" b="1" dirty="0" smtClean="0">
            <a:solidFill>
              <a:schemeClr val="tx1"/>
            </a:solidFill>
          </a:endParaRPr>
        </a:p>
        <a:p>
          <a:pPr algn="l"/>
          <a:r>
            <a:rPr lang="en-US" sz="3200" b="1" dirty="0" smtClean="0">
              <a:solidFill>
                <a:schemeClr val="tx1"/>
              </a:solidFill>
            </a:rPr>
            <a:t>   Valuation</a:t>
          </a:r>
        </a:p>
        <a:p>
          <a:pPr algn="l"/>
          <a:endParaRPr lang="en-US" sz="3200" b="1" dirty="0">
            <a:solidFill>
              <a:schemeClr val="tx1"/>
            </a:solidFill>
          </a:endParaRPr>
        </a:p>
      </dgm:t>
    </dgm:pt>
    <dgm:pt modelId="{8FB9687A-EA37-489D-88DA-160921197A5C}" type="parTrans" cxnId="{0F394416-3AD9-4D19-A8C4-C334811E5EBB}">
      <dgm:prSet/>
      <dgm:spPr/>
      <dgm:t>
        <a:bodyPr/>
        <a:lstStyle/>
        <a:p>
          <a:endParaRPr lang="en-US"/>
        </a:p>
      </dgm:t>
    </dgm:pt>
    <dgm:pt modelId="{C5761D2C-15B1-4399-A67F-EFD56E48B219}" type="sibTrans" cxnId="{0F394416-3AD9-4D19-A8C4-C334811E5EBB}">
      <dgm:prSet/>
      <dgm:spPr/>
      <dgm:t>
        <a:bodyPr/>
        <a:lstStyle/>
        <a:p>
          <a:endParaRPr lang="en-US"/>
        </a:p>
      </dgm:t>
    </dgm:pt>
    <dgm:pt modelId="{C18E1CD2-DAD1-4E08-A958-F7EAE2A4DD62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pPr algn="l"/>
          <a:r>
            <a:rPr lang="en-US" sz="3200" b="1" dirty="0" smtClean="0">
              <a:solidFill>
                <a:schemeClr val="tx1"/>
              </a:solidFill>
            </a:rPr>
            <a:t>   Challenges</a:t>
          </a:r>
          <a:endParaRPr lang="en-US" sz="3200" b="1" dirty="0">
            <a:solidFill>
              <a:schemeClr val="tx1"/>
            </a:solidFill>
          </a:endParaRPr>
        </a:p>
      </dgm:t>
    </dgm:pt>
    <dgm:pt modelId="{8240D62F-E1CD-43A8-A12C-95437B2E3DC3}" type="sibTrans" cxnId="{34ED5747-0E46-42FA-8BC2-1ADCA01F62F2}">
      <dgm:prSet/>
      <dgm:spPr/>
      <dgm:t>
        <a:bodyPr/>
        <a:lstStyle/>
        <a:p>
          <a:endParaRPr lang="en-US"/>
        </a:p>
      </dgm:t>
    </dgm:pt>
    <dgm:pt modelId="{EF18CE1F-B192-4D4B-B6F0-EE067F35AEF3}" type="parTrans" cxnId="{34ED5747-0E46-42FA-8BC2-1ADCA01F62F2}">
      <dgm:prSet/>
      <dgm:spPr/>
      <dgm:t>
        <a:bodyPr/>
        <a:lstStyle/>
        <a:p>
          <a:endParaRPr lang="en-US"/>
        </a:p>
      </dgm:t>
    </dgm:pt>
    <dgm:pt modelId="{C89776DB-2C8C-4A98-9749-9DD4F1F0B9B0}" type="pres">
      <dgm:prSet presAssocID="{EF9C1A4F-F551-4433-B02C-429D7A519F11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16D953-C57C-4280-8231-6517BCE51B7F}" type="pres">
      <dgm:prSet presAssocID="{AEB6A0A4-9D8D-4EC2-8C78-7B5DDC4D5193}" presName="comp" presStyleCnt="0"/>
      <dgm:spPr/>
    </dgm:pt>
    <dgm:pt modelId="{7573B76B-6A2B-4D17-B9B6-68E65C804734}" type="pres">
      <dgm:prSet presAssocID="{AEB6A0A4-9D8D-4EC2-8C78-7B5DDC4D5193}" presName="box" presStyleLbl="node1" presStyleIdx="0" presStyleCnt="5" custLinFactNeighborX="-12644"/>
      <dgm:spPr/>
      <dgm:t>
        <a:bodyPr/>
        <a:lstStyle/>
        <a:p>
          <a:endParaRPr lang="en-US"/>
        </a:p>
      </dgm:t>
    </dgm:pt>
    <dgm:pt modelId="{B2EACBCE-4A30-4AA1-98BB-DE9C1396F7CC}" type="pres">
      <dgm:prSet presAssocID="{AEB6A0A4-9D8D-4EC2-8C78-7B5DDC4D5193}" presName="img" presStyleLbl="fgImgPlac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B6C1DED8-4B94-461D-86D9-D8E0714E89B1}" type="pres">
      <dgm:prSet presAssocID="{AEB6A0A4-9D8D-4EC2-8C78-7B5DDC4D5193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CBDC2D-6916-4E88-925D-7A69FB552798}" type="pres">
      <dgm:prSet presAssocID="{8943F4B0-FC9C-4F4D-A1DE-A76FE0A6469B}" presName="spacer" presStyleCnt="0"/>
      <dgm:spPr/>
    </dgm:pt>
    <dgm:pt modelId="{85A5AC2A-2E73-4A88-AA5D-A59F76E0903F}" type="pres">
      <dgm:prSet presAssocID="{0CEB7F9A-33C3-40E9-8D42-C3B6A21D47F1}" presName="comp" presStyleCnt="0"/>
      <dgm:spPr/>
    </dgm:pt>
    <dgm:pt modelId="{3DAB4DDB-1568-49F5-AF30-F544C1DB8721}" type="pres">
      <dgm:prSet presAssocID="{0CEB7F9A-33C3-40E9-8D42-C3B6A21D47F1}" presName="box" presStyleLbl="node1" presStyleIdx="1" presStyleCnt="5"/>
      <dgm:spPr/>
      <dgm:t>
        <a:bodyPr/>
        <a:lstStyle/>
        <a:p>
          <a:endParaRPr lang="en-US"/>
        </a:p>
      </dgm:t>
    </dgm:pt>
    <dgm:pt modelId="{6DADAD9D-FC0C-46E6-A46E-3638B6AC29C8}" type="pres">
      <dgm:prSet presAssocID="{0CEB7F9A-33C3-40E9-8D42-C3B6A21D47F1}" presName="img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6000" b="-26000"/>
          </a:stretch>
        </a:blipFill>
      </dgm:spPr>
    </dgm:pt>
    <dgm:pt modelId="{02B646C6-5BE4-45C0-8FE8-EDB18F4F625C}" type="pres">
      <dgm:prSet presAssocID="{0CEB7F9A-33C3-40E9-8D42-C3B6A21D47F1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1D11E3-B43A-4183-A758-E15F8ECB2209}" type="pres">
      <dgm:prSet presAssocID="{C08F225E-8DC3-483A-A15F-6BB814FA400F}" presName="spacer" presStyleCnt="0"/>
      <dgm:spPr/>
    </dgm:pt>
    <dgm:pt modelId="{7744EAE2-4EF2-409F-B098-F2AA3FD81033}" type="pres">
      <dgm:prSet presAssocID="{DCC09FD7-6A87-4B44-9372-0D5AD33A6CC0}" presName="comp" presStyleCnt="0"/>
      <dgm:spPr/>
    </dgm:pt>
    <dgm:pt modelId="{9A62C8B7-7469-41F3-8E73-16E2E3911706}" type="pres">
      <dgm:prSet presAssocID="{DCC09FD7-6A87-4B44-9372-0D5AD33A6CC0}" presName="box" presStyleLbl="node1" presStyleIdx="2" presStyleCnt="5"/>
      <dgm:spPr/>
      <dgm:t>
        <a:bodyPr/>
        <a:lstStyle/>
        <a:p>
          <a:endParaRPr lang="en-US"/>
        </a:p>
      </dgm:t>
    </dgm:pt>
    <dgm:pt modelId="{A7C4C227-2AFC-4B61-BA75-4B7906C17344}" type="pres">
      <dgm:prSet presAssocID="{DCC09FD7-6A87-4B44-9372-0D5AD33A6CC0}" presName="img" presStyleLbl="fgImgPlace1" presStyleIdx="2" presStyleCnt="5" custScaleX="100163" custScaleY="92414"/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9646" r="19646"/>
          </a:stretch>
        </a:blipFill>
      </dgm:spPr>
    </dgm:pt>
    <dgm:pt modelId="{22BE7983-12C9-499D-ABCD-4D8D349E254E}" type="pres">
      <dgm:prSet presAssocID="{DCC09FD7-6A87-4B44-9372-0D5AD33A6CC0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7E56BF-C956-4DE5-976D-8DDCD89278CF}" type="pres">
      <dgm:prSet presAssocID="{32F4428E-CD70-428E-8FD9-E9C8C5C08C7D}" presName="spacer" presStyleCnt="0"/>
      <dgm:spPr/>
    </dgm:pt>
    <dgm:pt modelId="{45BD36E0-15DE-4E38-9C95-40E9C9984A37}" type="pres">
      <dgm:prSet presAssocID="{C18E1CD2-DAD1-4E08-A958-F7EAE2A4DD62}" presName="comp" presStyleCnt="0"/>
      <dgm:spPr/>
    </dgm:pt>
    <dgm:pt modelId="{5A12A74E-681D-443E-92BB-2A8FD1AB35D3}" type="pres">
      <dgm:prSet presAssocID="{C18E1CD2-DAD1-4E08-A958-F7EAE2A4DD62}" presName="box" presStyleLbl="node1" presStyleIdx="3" presStyleCnt="5"/>
      <dgm:spPr/>
      <dgm:t>
        <a:bodyPr/>
        <a:lstStyle/>
        <a:p>
          <a:endParaRPr lang="en-US"/>
        </a:p>
      </dgm:t>
    </dgm:pt>
    <dgm:pt modelId="{8D9827CF-3152-4094-BD7D-2DF1D106285A}" type="pres">
      <dgm:prSet presAssocID="{C18E1CD2-DAD1-4E08-A958-F7EAE2A4DD62}" presName="img" presStyleLbl="fgImgPlace1" presStyleIdx="3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60370FD-9B31-46E3-A4B9-B71720F49223}" type="pres">
      <dgm:prSet presAssocID="{C18E1CD2-DAD1-4E08-A958-F7EAE2A4DD62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ED0AA-9207-40BA-8E9E-207045E29264}" type="pres">
      <dgm:prSet presAssocID="{8240D62F-E1CD-43A8-A12C-95437B2E3DC3}" presName="spacer" presStyleCnt="0"/>
      <dgm:spPr/>
    </dgm:pt>
    <dgm:pt modelId="{E8BFD926-2184-4539-836C-34C034188D3E}" type="pres">
      <dgm:prSet presAssocID="{79B4B4CC-4DDD-497B-B365-9F0EE641999C}" presName="comp" presStyleCnt="0"/>
      <dgm:spPr/>
    </dgm:pt>
    <dgm:pt modelId="{A8A2A0FA-F19F-4E2E-AF60-8314C25EE0E5}" type="pres">
      <dgm:prSet presAssocID="{79B4B4CC-4DDD-497B-B365-9F0EE641999C}" presName="box" presStyleLbl="node1" presStyleIdx="4" presStyleCnt="5"/>
      <dgm:spPr/>
      <dgm:t>
        <a:bodyPr/>
        <a:lstStyle/>
        <a:p>
          <a:endParaRPr lang="en-US"/>
        </a:p>
      </dgm:t>
    </dgm:pt>
    <dgm:pt modelId="{7D085733-3B5F-4774-BE7D-CCE6354AC7DB}" type="pres">
      <dgm:prSet presAssocID="{79B4B4CC-4DDD-497B-B365-9F0EE641999C}" presName="img" presStyleLbl="fgImgPlace1" presStyleIdx="4" presStyleCnt="5"/>
      <dgm:spPr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1245" r="11245"/>
          </a:stretch>
        </a:blipFill>
      </dgm:spPr>
    </dgm:pt>
    <dgm:pt modelId="{426B5DBC-A80F-4B5C-B412-F3BE1666058D}" type="pres">
      <dgm:prSet presAssocID="{79B4B4CC-4DDD-497B-B365-9F0EE641999C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80558E-F00D-4C68-A75E-7F57CA303B03}" type="presOf" srcId="{0CEB7F9A-33C3-40E9-8D42-C3B6A21D47F1}" destId="{3DAB4DDB-1568-49F5-AF30-F544C1DB8721}" srcOrd="0" destOrd="0" presId="urn:microsoft.com/office/officeart/2005/8/layout/vList4"/>
    <dgm:cxn modelId="{B6F47E56-8F45-400D-8FAB-59F2A26E5E34}" type="presOf" srcId="{DCC09FD7-6A87-4B44-9372-0D5AD33A6CC0}" destId="{9A62C8B7-7469-41F3-8E73-16E2E3911706}" srcOrd="0" destOrd="0" presId="urn:microsoft.com/office/officeart/2005/8/layout/vList4"/>
    <dgm:cxn modelId="{2E48EC2C-74E8-42F9-9BC2-F732010948BD}" type="presOf" srcId="{AEB6A0A4-9D8D-4EC2-8C78-7B5DDC4D5193}" destId="{7573B76B-6A2B-4D17-B9B6-68E65C804734}" srcOrd="0" destOrd="0" presId="urn:microsoft.com/office/officeart/2005/8/layout/vList4"/>
    <dgm:cxn modelId="{60F74500-C216-4C41-939D-CDD3082838BD}" type="presOf" srcId="{AEB6A0A4-9D8D-4EC2-8C78-7B5DDC4D5193}" destId="{B6C1DED8-4B94-461D-86D9-D8E0714E89B1}" srcOrd="1" destOrd="0" presId="urn:microsoft.com/office/officeart/2005/8/layout/vList4"/>
    <dgm:cxn modelId="{1066763A-F262-43EF-81CA-23FFBA121A73}" type="presOf" srcId="{EF9C1A4F-F551-4433-B02C-429D7A519F11}" destId="{C89776DB-2C8C-4A98-9749-9DD4F1F0B9B0}" srcOrd="0" destOrd="0" presId="urn:microsoft.com/office/officeart/2005/8/layout/vList4"/>
    <dgm:cxn modelId="{0F394416-3AD9-4D19-A8C4-C334811E5EBB}" srcId="{EF9C1A4F-F551-4433-B02C-429D7A519F11}" destId="{79B4B4CC-4DDD-497B-B365-9F0EE641999C}" srcOrd="4" destOrd="0" parTransId="{8FB9687A-EA37-489D-88DA-160921197A5C}" sibTransId="{C5761D2C-15B1-4399-A67F-EFD56E48B219}"/>
    <dgm:cxn modelId="{AC9E9069-4B68-43E6-9D90-17F093FDF6B3}" srcId="{EF9C1A4F-F551-4433-B02C-429D7A519F11}" destId="{DCC09FD7-6A87-4B44-9372-0D5AD33A6CC0}" srcOrd="2" destOrd="0" parTransId="{249B16A2-8FF6-4636-92D5-8CBA65308D59}" sibTransId="{32F4428E-CD70-428E-8FD9-E9C8C5C08C7D}"/>
    <dgm:cxn modelId="{767E797F-FA95-4225-A92E-EEF11D13A08E}" type="presOf" srcId="{DCC09FD7-6A87-4B44-9372-0D5AD33A6CC0}" destId="{22BE7983-12C9-499D-ABCD-4D8D349E254E}" srcOrd="1" destOrd="0" presId="urn:microsoft.com/office/officeart/2005/8/layout/vList4"/>
    <dgm:cxn modelId="{34ED5747-0E46-42FA-8BC2-1ADCA01F62F2}" srcId="{EF9C1A4F-F551-4433-B02C-429D7A519F11}" destId="{C18E1CD2-DAD1-4E08-A958-F7EAE2A4DD62}" srcOrd="3" destOrd="0" parTransId="{EF18CE1F-B192-4D4B-B6F0-EE067F35AEF3}" sibTransId="{8240D62F-E1CD-43A8-A12C-95437B2E3DC3}"/>
    <dgm:cxn modelId="{FEF2591E-FEC6-4E0C-A618-5E7A9AFE0C0C}" type="presOf" srcId="{0CEB7F9A-33C3-40E9-8D42-C3B6A21D47F1}" destId="{02B646C6-5BE4-45C0-8FE8-EDB18F4F625C}" srcOrd="1" destOrd="0" presId="urn:microsoft.com/office/officeart/2005/8/layout/vList4"/>
    <dgm:cxn modelId="{D4BF8926-BA12-42CE-BBF8-DE2DFA10290E}" type="presOf" srcId="{79B4B4CC-4DDD-497B-B365-9F0EE641999C}" destId="{426B5DBC-A80F-4B5C-B412-F3BE1666058D}" srcOrd="1" destOrd="0" presId="urn:microsoft.com/office/officeart/2005/8/layout/vList4"/>
    <dgm:cxn modelId="{59160310-8162-4C17-98D3-CE85D74A1EA1}" type="presOf" srcId="{C18E1CD2-DAD1-4E08-A958-F7EAE2A4DD62}" destId="{5A12A74E-681D-443E-92BB-2A8FD1AB35D3}" srcOrd="0" destOrd="0" presId="urn:microsoft.com/office/officeart/2005/8/layout/vList4"/>
    <dgm:cxn modelId="{E8608D11-0A81-4E0C-85EA-7B0D24636031}" type="presOf" srcId="{C18E1CD2-DAD1-4E08-A958-F7EAE2A4DD62}" destId="{060370FD-9B31-46E3-A4B9-B71720F49223}" srcOrd="1" destOrd="0" presId="urn:microsoft.com/office/officeart/2005/8/layout/vList4"/>
    <dgm:cxn modelId="{AFD0D508-877A-45C5-ACB8-4E974F0FEC58}" srcId="{EF9C1A4F-F551-4433-B02C-429D7A519F11}" destId="{AEB6A0A4-9D8D-4EC2-8C78-7B5DDC4D5193}" srcOrd="0" destOrd="0" parTransId="{2B4C729D-1CA4-45F1-9E64-F5072D8D1675}" sibTransId="{8943F4B0-FC9C-4F4D-A1DE-A76FE0A6469B}"/>
    <dgm:cxn modelId="{CDE8BA6B-9F88-4D0B-9E0B-FC6B132A76E2}" type="presOf" srcId="{79B4B4CC-4DDD-497B-B365-9F0EE641999C}" destId="{A8A2A0FA-F19F-4E2E-AF60-8314C25EE0E5}" srcOrd="0" destOrd="0" presId="urn:microsoft.com/office/officeart/2005/8/layout/vList4"/>
    <dgm:cxn modelId="{C8670578-9E0B-41B3-9CDD-F0DB2A1BE183}" srcId="{EF9C1A4F-F551-4433-B02C-429D7A519F11}" destId="{0CEB7F9A-33C3-40E9-8D42-C3B6A21D47F1}" srcOrd="1" destOrd="0" parTransId="{E729FBB2-66CE-4591-87E8-957CBE6DE40D}" sibTransId="{C08F225E-8DC3-483A-A15F-6BB814FA400F}"/>
    <dgm:cxn modelId="{1D0F7EF8-0CC8-4D33-AA24-5922D4269DFC}" type="presParOf" srcId="{C89776DB-2C8C-4A98-9749-9DD4F1F0B9B0}" destId="{AA16D953-C57C-4280-8231-6517BCE51B7F}" srcOrd="0" destOrd="0" presId="urn:microsoft.com/office/officeart/2005/8/layout/vList4"/>
    <dgm:cxn modelId="{12530B1C-3395-4299-B766-8E146BEC4E80}" type="presParOf" srcId="{AA16D953-C57C-4280-8231-6517BCE51B7F}" destId="{7573B76B-6A2B-4D17-B9B6-68E65C804734}" srcOrd="0" destOrd="0" presId="urn:microsoft.com/office/officeart/2005/8/layout/vList4"/>
    <dgm:cxn modelId="{2D96C0E2-D159-4AC8-88F7-C4ACFC91E979}" type="presParOf" srcId="{AA16D953-C57C-4280-8231-6517BCE51B7F}" destId="{B2EACBCE-4A30-4AA1-98BB-DE9C1396F7CC}" srcOrd="1" destOrd="0" presId="urn:microsoft.com/office/officeart/2005/8/layout/vList4"/>
    <dgm:cxn modelId="{F188D22D-97BA-46E7-9599-56FA5030FB9C}" type="presParOf" srcId="{AA16D953-C57C-4280-8231-6517BCE51B7F}" destId="{B6C1DED8-4B94-461D-86D9-D8E0714E89B1}" srcOrd="2" destOrd="0" presId="urn:microsoft.com/office/officeart/2005/8/layout/vList4"/>
    <dgm:cxn modelId="{54526B81-5B12-4523-89E3-851B17DBE1D4}" type="presParOf" srcId="{C89776DB-2C8C-4A98-9749-9DD4F1F0B9B0}" destId="{CACBDC2D-6916-4E88-925D-7A69FB552798}" srcOrd="1" destOrd="0" presId="urn:microsoft.com/office/officeart/2005/8/layout/vList4"/>
    <dgm:cxn modelId="{98F1FEEE-E48E-4C3E-A04D-316DD5F55438}" type="presParOf" srcId="{C89776DB-2C8C-4A98-9749-9DD4F1F0B9B0}" destId="{85A5AC2A-2E73-4A88-AA5D-A59F76E0903F}" srcOrd="2" destOrd="0" presId="urn:microsoft.com/office/officeart/2005/8/layout/vList4"/>
    <dgm:cxn modelId="{11B86475-5E50-41EC-A3A0-7A4FE61F2A6C}" type="presParOf" srcId="{85A5AC2A-2E73-4A88-AA5D-A59F76E0903F}" destId="{3DAB4DDB-1568-49F5-AF30-F544C1DB8721}" srcOrd="0" destOrd="0" presId="urn:microsoft.com/office/officeart/2005/8/layout/vList4"/>
    <dgm:cxn modelId="{55D97631-7F35-468A-98BA-3D97AA281D50}" type="presParOf" srcId="{85A5AC2A-2E73-4A88-AA5D-A59F76E0903F}" destId="{6DADAD9D-FC0C-46E6-A46E-3638B6AC29C8}" srcOrd="1" destOrd="0" presId="urn:microsoft.com/office/officeart/2005/8/layout/vList4"/>
    <dgm:cxn modelId="{8778E5B2-2BBA-40B5-9A9E-364F737250FE}" type="presParOf" srcId="{85A5AC2A-2E73-4A88-AA5D-A59F76E0903F}" destId="{02B646C6-5BE4-45C0-8FE8-EDB18F4F625C}" srcOrd="2" destOrd="0" presId="urn:microsoft.com/office/officeart/2005/8/layout/vList4"/>
    <dgm:cxn modelId="{34A8D768-B5FF-402C-A224-F1046EA5980C}" type="presParOf" srcId="{C89776DB-2C8C-4A98-9749-9DD4F1F0B9B0}" destId="{F81D11E3-B43A-4183-A758-E15F8ECB2209}" srcOrd="3" destOrd="0" presId="urn:microsoft.com/office/officeart/2005/8/layout/vList4"/>
    <dgm:cxn modelId="{DD8FC801-F6B5-480F-8ABE-CE668CB68F06}" type="presParOf" srcId="{C89776DB-2C8C-4A98-9749-9DD4F1F0B9B0}" destId="{7744EAE2-4EF2-409F-B098-F2AA3FD81033}" srcOrd="4" destOrd="0" presId="urn:microsoft.com/office/officeart/2005/8/layout/vList4"/>
    <dgm:cxn modelId="{8E44C521-BBAB-4D03-ADD7-3204E0DAC0FE}" type="presParOf" srcId="{7744EAE2-4EF2-409F-B098-F2AA3FD81033}" destId="{9A62C8B7-7469-41F3-8E73-16E2E3911706}" srcOrd="0" destOrd="0" presId="urn:microsoft.com/office/officeart/2005/8/layout/vList4"/>
    <dgm:cxn modelId="{B69CD0B5-330C-40E4-AE43-6E7839A5D730}" type="presParOf" srcId="{7744EAE2-4EF2-409F-B098-F2AA3FD81033}" destId="{A7C4C227-2AFC-4B61-BA75-4B7906C17344}" srcOrd="1" destOrd="0" presId="urn:microsoft.com/office/officeart/2005/8/layout/vList4"/>
    <dgm:cxn modelId="{35D84223-284F-4732-B8BF-F8021E33B02C}" type="presParOf" srcId="{7744EAE2-4EF2-409F-B098-F2AA3FD81033}" destId="{22BE7983-12C9-499D-ABCD-4D8D349E254E}" srcOrd="2" destOrd="0" presId="urn:microsoft.com/office/officeart/2005/8/layout/vList4"/>
    <dgm:cxn modelId="{75D1D67D-3D8D-488C-A498-E39BD50B0DE4}" type="presParOf" srcId="{C89776DB-2C8C-4A98-9749-9DD4F1F0B9B0}" destId="{567E56BF-C956-4DE5-976D-8DDCD89278CF}" srcOrd="5" destOrd="0" presId="urn:microsoft.com/office/officeart/2005/8/layout/vList4"/>
    <dgm:cxn modelId="{88A3AB69-C4E0-4AE5-8BEB-8E38984B7A44}" type="presParOf" srcId="{C89776DB-2C8C-4A98-9749-9DD4F1F0B9B0}" destId="{45BD36E0-15DE-4E38-9C95-40E9C9984A37}" srcOrd="6" destOrd="0" presId="urn:microsoft.com/office/officeart/2005/8/layout/vList4"/>
    <dgm:cxn modelId="{6F64A861-D5DC-4932-914F-29D566453F90}" type="presParOf" srcId="{45BD36E0-15DE-4E38-9C95-40E9C9984A37}" destId="{5A12A74E-681D-443E-92BB-2A8FD1AB35D3}" srcOrd="0" destOrd="0" presId="urn:microsoft.com/office/officeart/2005/8/layout/vList4"/>
    <dgm:cxn modelId="{04B446CA-BC7F-4F88-995A-8026B63218C1}" type="presParOf" srcId="{45BD36E0-15DE-4E38-9C95-40E9C9984A37}" destId="{8D9827CF-3152-4094-BD7D-2DF1D106285A}" srcOrd="1" destOrd="0" presId="urn:microsoft.com/office/officeart/2005/8/layout/vList4"/>
    <dgm:cxn modelId="{0061BD11-9F5E-4FAC-B73C-B9B6BAADFEA6}" type="presParOf" srcId="{45BD36E0-15DE-4E38-9C95-40E9C9984A37}" destId="{060370FD-9B31-46E3-A4B9-B71720F49223}" srcOrd="2" destOrd="0" presId="urn:microsoft.com/office/officeart/2005/8/layout/vList4"/>
    <dgm:cxn modelId="{30CEE29D-E7ED-4907-8C2C-5ADB54979406}" type="presParOf" srcId="{C89776DB-2C8C-4A98-9749-9DD4F1F0B9B0}" destId="{13EED0AA-9207-40BA-8E9E-207045E29264}" srcOrd="7" destOrd="0" presId="urn:microsoft.com/office/officeart/2005/8/layout/vList4"/>
    <dgm:cxn modelId="{6B3DDA0C-A33B-4711-80D9-AF373F4F2698}" type="presParOf" srcId="{C89776DB-2C8C-4A98-9749-9DD4F1F0B9B0}" destId="{E8BFD926-2184-4539-836C-34C034188D3E}" srcOrd="8" destOrd="0" presId="urn:microsoft.com/office/officeart/2005/8/layout/vList4"/>
    <dgm:cxn modelId="{5B4AC76C-8D03-4BF3-AEDE-7D4897DB2E57}" type="presParOf" srcId="{E8BFD926-2184-4539-836C-34C034188D3E}" destId="{A8A2A0FA-F19F-4E2E-AF60-8314C25EE0E5}" srcOrd="0" destOrd="0" presId="urn:microsoft.com/office/officeart/2005/8/layout/vList4"/>
    <dgm:cxn modelId="{B2F752F9-239E-443C-9E1A-593761434EEB}" type="presParOf" srcId="{E8BFD926-2184-4539-836C-34C034188D3E}" destId="{7D085733-3B5F-4774-BE7D-CCE6354AC7DB}" srcOrd="1" destOrd="0" presId="urn:microsoft.com/office/officeart/2005/8/layout/vList4"/>
    <dgm:cxn modelId="{6373C925-F033-49AD-A4C4-322437FEAE8C}" type="presParOf" srcId="{E8BFD926-2184-4539-836C-34C034188D3E}" destId="{426B5DBC-A80F-4B5C-B412-F3BE1666058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F1D6E49-7366-4DD7-BD30-B5A94BDDFE3A}" type="doc">
      <dgm:prSet loTypeId="urn:microsoft.com/office/officeart/2005/8/layout/hChevron3" loCatId="process" qsTypeId="urn:microsoft.com/office/officeart/2005/8/quickstyle/simple1" qsCatId="simple" csTypeId="urn:microsoft.com/office/officeart/2005/8/colors/accent2_4" csCatId="accent2" phldr="1"/>
      <dgm:spPr/>
    </dgm:pt>
    <dgm:pt modelId="{5424D918-BD9D-4A4C-B1E5-C3CA06E51536}">
      <dgm:prSet phldrT="[Text]"/>
      <dgm:spPr/>
      <dgm:t>
        <a:bodyPr/>
        <a:lstStyle/>
        <a:p>
          <a:pPr algn="ctr"/>
          <a:r>
            <a:rPr lang="en-US" dirty="0" smtClean="0"/>
            <a:t>Company</a:t>
          </a:r>
          <a:endParaRPr lang="en-US" dirty="0"/>
        </a:p>
      </dgm:t>
    </dgm:pt>
    <dgm:pt modelId="{5A65F060-7322-4D23-81AC-B5BF3E7ABEA1}" type="parTrans" cxnId="{7F0D4970-AE74-475B-B999-478ABCFABB90}">
      <dgm:prSet/>
      <dgm:spPr/>
      <dgm:t>
        <a:bodyPr/>
        <a:lstStyle/>
        <a:p>
          <a:pPr algn="ctr"/>
          <a:endParaRPr lang="en-US"/>
        </a:p>
      </dgm:t>
    </dgm:pt>
    <dgm:pt modelId="{AD9B7310-9C08-44F4-8D27-E89C4A73667C}" type="sibTrans" cxnId="{7F0D4970-AE74-475B-B999-478ABCFABB90}">
      <dgm:prSet/>
      <dgm:spPr/>
      <dgm:t>
        <a:bodyPr/>
        <a:lstStyle/>
        <a:p>
          <a:pPr algn="ctr"/>
          <a:endParaRPr lang="en-US"/>
        </a:p>
      </dgm:t>
    </dgm:pt>
    <dgm:pt modelId="{D59CA5B3-2EA7-4BF5-B151-39F01AE7B7D6}">
      <dgm:prSet phldrT="[Text]" custT="1"/>
      <dgm:spPr/>
      <dgm:t>
        <a:bodyPr/>
        <a:lstStyle/>
        <a:p>
          <a:pPr algn="ctr"/>
          <a:r>
            <a:rPr lang="en-US" sz="2400" b="1" i="1" dirty="0" smtClean="0">
              <a:solidFill>
                <a:schemeClr val="accent1"/>
              </a:solidFill>
            </a:rPr>
            <a:t>Financial</a:t>
          </a:r>
          <a:endParaRPr lang="en-US" sz="2400" b="1" i="1" dirty="0">
            <a:solidFill>
              <a:schemeClr val="accent1"/>
            </a:solidFill>
          </a:endParaRPr>
        </a:p>
      </dgm:t>
    </dgm:pt>
    <dgm:pt modelId="{567FE500-879C-4C0F-82DA-FC206C9B63B1}" type="parTrans" cxnId="{9BD9CD44-2627-4627-AC03-6AF540EC07CE}">
      <dgm:prSet/>
      <dgm:spPr/>
      <dgm:t>
        <a:bodyPr/>
        <a:lstStyle/>
        <a:p>
          <a:pPr algn="ctr"/>
          <a:endParaRPr lang="en-US"/>
        </a:p>
      </dgm:t>
    </dgm:pt>
    <dgm:pt modelId="{82CFCE12-94C7-4DAA-9BDD-C3861A73B773}" type="sibTrans" cxnId="{9BD9CD44-2627-4627-AC03-6AF540EC07CE}">
      <dgm:prSet/>
      <dgm:spPr/>
      <dgm:t>
        <a:bodyPr/>
        <a:lstStyle/>
        <a:p>
          <a:pPr algn="ctr"/>
          <a:endParaRPr lang="en-US"/>
        </a:p>
      </dgm:t>
    </dgm:pt>
    <dgm:pt modelId="{2D4D63D6-4DA5-4049-8417-D430D2E433AB}">
      <dgm:prSet phldrT="[Text]"/>
      <dgm:spPr/>
      <dgm:t>
        <a:bodyPr/>
        <a:lstStyle/>
        <a:p>
          <a:pPr algn="ctr"/>
          <a:r>
            <a:rPr lang="en-US" dirty="0" smtClean="0"/>
            <a:t>Competition</a:t>
          </a:r>
        </a:p>
      </dgm:t>
    </dgm:pt>
    <dgm:pt modelId="{30F51D24-77EB-4803-BEEE-DC0F31F8B7FF}" type="parTrans" cxnId="{3982351C-4D3D-47AA-8904-FCE5D4377C3D}">
      <dgm:prSet/>
      <dgm:spPr/>
      <dgm:t>
        <a:bodyPr/>
        <a:lstStyle/>
        <a:p>
          <a:pPr algn="ctr"/>
          <a:endParaRPr lang="en-US"/>
        </a:p>
      </dgm:t>
    </dgm:pt>
    <dgm:pt modelId="{1DCB6C55-0D5B-4D65-BCDF-AEE3C528C972}" type="sibTrans" cxnId="{3982351C-4D3D-47AA-8904-FCE5D4377C3D}">
      <dgm:prSet/>
      <dgm:spPr/>
      <dgm:t>
        <a:bodyPr/>
        <a:lstStyle/>
        <a:p>
          <a:pPr algn="ctr"/>
          <a:endParaRPr lang="en-US"/>
        </a:p>
      </dgm:t>
    </dgm:pt>
    <dgm:pt modelId="{80E6FB2D-5CB0-460B-B004-2AD79F154E95}">
      <dgm:prSet/>
      <dgm:spPr/>
      <dgm:t>
        <a:bodyPr/>
        <a:lstStyle/>
        <a:p>
          <a:pPr algn="ctr"/>
          <a:r>
            <a:rPr lang="en-US" dirty="0" smtClean="0"/>
            <a:t>Challenges</a:t>
          </a:r>
          <a:endParaRPr lang="en-US" dirty="0"/>
        </a:p>
      </dgm:t>
    </dgm:pt>
    <dgm:pt modelId="{D209473D-06E6-443A-A3D3-BC9969BE5672}" type="parTrans" cxnId="{A1DAD728-51B0-4AB3-AD43-BC121CB59237}">
      <dgm:prSet/>
      <dgm:spPr/>
      <dgm:t>
        <a:bodyPr/>
        <a:lstStyle/>
        <a:p>
          <a:pPr algn="ctr"/>
          <a:endParaRPr lang="en-US"/>
        </a:p>
      </dgm:t>
    </dgm:pt>
    <dgm:pt modelId="{37FC96BE-7B96-4823-9BB4-F416BAC41A36}" type="sibTrans" cxnId="{A1DAD728-51B0-4AB3-AD43-BC121CB59237}">
      <dgm:prSet/>
      <dgm:spPr/>
      <dgm:t>
        <a:bodyPr/>
        <a:lstStyle/>
        <a:p>
          <a:pPr algn="ctr"/>
          <a:endParaRPr lang="en-US"/>
        </a:p>
      </dgm:t>
    </dgm:pt>
    <dgm:pt modelId="{C9BBF922-ABF9-4CB3-8974-E649173E5611}">
      <dgm:prSet/>
      <dgm:spPr/>
      <dgm:t>
        <a:bodyPr/>
        <a:lstStyle/>
        <a:p>
          <a:pPr algn="ctr"/>
          <a:r>
            <a:rPr lang="en-US" dirty="0" smtClean="0"/>
            <a:t>Valuation</a:t>
          </a:r>
          <a:endParaRPr lang="en-US" dirty="0"/>
        </a:p>
      </dgm:t>
    </dgm:pt>
    <dgm:pt modelId="{39DC1CA2-19D1-4DAB-9287-B1A7505A22BC}" type="parTrans" cxnId="{22C07853-D435-4F65-8E5B-EAE0AEFC0F3A}">
      <dgm:prSet/>
      <dgm:spPr/>
      <dgm:t>
        <a:bodyPr/>
        <a:lstStyle/>
        <a:p>
          <a:pPr algn="ctr"/>
          <a:endParaRPr lang="en-US"/>
        </a:p>
      </dgm:t>
    </dgm:pt>
    <dgm:pt modelId="{A5B7637D-F694-45BF-856E-C7A8F73E4AAE}" type="sibTrans" cxnId="{22C07853-D435-4F65-8E5B-EAE0AEFC0F3A}">
      <dgm:prSet/>
      <dgm:spPr/>
      <dgm:t>
        <a:bodyPr/>
        <a:lstStyle/>
        <a:p>
          <a:pPr algn="ctr"/>
          <a:endParaRPr lang="en-US"/>
        </a:p>
      </dgm:t>
    </dgm:pt>
    <dgm:pt modelId="{BC86D8DC-5D74-4D0F-A6D7-49845E0D0ECA}" type="pres">
      <dgm:prSet presAssocID="{6F1D6E49-7366-4DD7-BD30-B5A94BDDFE3A}" presName="Name0" presStyleCnt="0">
        <dgm:presLayoutVars>
          <dgm:dir/>
          <dgm:resizeHandles val="exact"/>
        </dgm:presLayoutVars>
      </dgm:prSet>
      <dgm:spPr/>
    </dgm:pt>
    <dgm:pt modelId="{675E2692-54EF-482D-B8DE-30D10AEFCAD7}" type="pres">
      <dgm:prSet presAssocID="{5424D918-BD9D-4A4C-B1E5-C3CA06E51536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D195F5-BC06-40F5-B251-DDB30D770548}" type="pres">
      <dgm:prSet presAssocID="{AD9B7310-9C08-44F4-8D27-E89C4A73667C}" presName="parSpace" presStyleCnt="0"/>
      <dgm:spPr/>
    </dgm:pt>
    <dgm:pt modelId="{DE6F5EF4-BEF2-4553-9BE0-6DDD4B8E16B7}" type="pres">
      <dgm:prSet presAssocID="{D59CA5B3-2EA7-4BF5-B151-39F01AE7B7D6}" presName="parTxOnly" presStyleLbl="node1" presStyleIdx="1" presStyleCnt="5" custLinFactNeighborX="-46705" custLinFactNeighborY="-230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D6BBB2-7120-4D25-951E-24433A83DAF5}" type="pres">
      <dgm:prSet presAssocID="{82CFCE12-94C7-4DAA-9BDD-C3861A73B773}" presName="parSpace" presStyleCnt="0"/>
      <dgm:spPr/>
    </dgm:pt>
    <dgm:pt modelId="{9C21B7B5-97AF-4836-AF68-5CA8B1A0C038}" type="pres">
      <dgm:prSet presAssocID="{2D4D63D6-4DA5-4049-8417-D430D2E433AB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404BEB-CB58-4709-AA09-15F7306ACD04}" type="pres">
      <dgm:prSet presAssocID="{1DCB6C55-0D5B-4D65-BCDF-AEE3C528C972}" presName="parSpace" presStyleCnt="0"/>
      <dgm:spPr/>
    </dgm:pt>
    <dgm:pt modelId="{01D8A946-F464-4CF7-B734-8F08E4FD44E1}" type="pres">
      <dgm:prSet presAssocID="{80E6FB2D-5CB0-460B-B004-2AD79F154E95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0F5100-7AAA-4561-A575-112CB5112875}" type="pres">
      <dgm:prSet presAssocID="{37FC96BE-7B96-4823-9BB4-F416BAC41A36}" presName="parSpace" presStyleCnt="0"/>
      <dgm:spPr/>
    </dgm:pt>
    <dgm:pt modelId="{4AF88E34-F957-4C18-81A9-421E1FA9F2C0}" type="pres">
      <dgm:prSet presAssocID="{C9BBF922-ABF9-4CB3-8974-E649173E5611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C6DA6F-1639-4004-A578-A38356899F84}" type="presOf" srcId="{6F1D6E49-7366-4DD7-BD30-B5A94BDDFE3A}" destId="{BC86D8DC-5D74-4D0F-A6D7-49845E0D0ECA}" srcOrd="0" destOrd="0" presId="urn:microsoft.com/office/officeart/2005/8/layout/hChevron3"/>
    <dgm:cxn modelId="{8C1C8F37-0C59-49D6-A4F8-D842AF3C93D5}" type="presOf" srcId="{D59CA5B3-2EA7-4BF5-B151-39F01AE7B7D6}" destId="{DE6F5EF4-BEF2-4553-9BE0-6DDD4B8E16B7}" srcOrd="0" destOrd="0" presId="urn:microsoft.com/office/officeart/2005/8/layout/hChevron3"/>
    <dgm:cxn modelId="{A1DAD728-51B0-4AB3-AD43-BC121CB59237}" srcId="{6F1D6E49-7366-4DD7-BD30-B5A94BDDFE3A}" destId="{80E6FB2D-5CB0-460B-B004-2AD79F154E95}" srcOrd="3" destOrd="0" parTransId="{D209473D-06E6-443A-A3D3-BC9969BE5672}" sibTransId="{37FC96BE-7B96-4823-9BB4-F416BAC41A36}"/>
    <dgm:cxn modelId="{9BD9CD44-2627-4627-AC03-6AF540EC07CE}" srcId="{6F1D6E49-7366-4DD7-BD30-B5A94BDDFE3A}" destId="{D59CA5B3-2EA7-4BF5-B151-39F01AE7B7D6}" srcOrd="1" destOrd="0" parTransId="{567FE500-879C-4C0F-82DA-FC206C9B63B1}" sibTransId="{82CFCE12-94C7-4DAA-9BDD-C3861A73B773}"/>
    <dgm:cxn modelId="{0449CD7F-5A22-4190-A951-B74C708D8D91}" type="presOf" srcId="{5424D918-BD9D-4A4C-B1E5-C3CA06E51536}" destId="{675E2692-54EF-482D-B8DE-30D10AEFCAD7}" srcOrd="0" destOrd="0" presId="urn:microsoft.com/office/officeart/2005/8/layout/hChevron3"/>
    <dgm:cxn modelId="{89E1AF38-90B1-4CA0-96C8-0608DBB5D19F}" type="presOf" srcId="{C9BBF922-ABF9-4CB3-8974-E649173E5611}" destId="{4AF88E34-F957-4C18-81A9-421E1FA9F2C0}" srcOrd="0" destOrd="0" presId="urn:microsoft.com/office/officeart/2005/8/layout/hChevron3"/>
    <dgm:cxn modelId="{3982351C-4D3D-47AA-8904-FCE5D4377C3D}" srcId="{6F1D6E49-7366-4DD7-BD30-B5A94BDDFE3A}" destId="{2D4D63D6-4DA5-4049-8417-D430D2E433AB}" srcOrd="2" destOrd="0" parTransId="{30F51D24-77EB-4803-BEEE-DC0F31F8B7FF}" sibTransId="{1DCB6C55-0D5B-4D65-BCDF-AEE3C528C972}"/>
    <dgm:cxn modelId="{7F0D4970-AE74-475B-B999-478ABCFABB90}" srcId="{6F1D6E49-7366-4DD7-BD30-B5A94BDDFE3A}" destId="{5424D918-BD9D-4A4C-B1E5-C3CA06E51536}" srcOrd="0" destOrd="0" parTransId="{5A65F060-7322-4D23-81AC-B5BF3E7ABEA1}" sibTransId="{AD9B7310-9C08-44F4-8D27-E89C4A73667C}"/>
    <dgm:cxn modelId="{655A818C-2928-4DFE-B895-0B4DD1E0F114}" type="presOf" srcId="{80E6FB2D-5CB0-460B-B004-2AD79F154E95}" destId="{01D8A946-F464-4CF7-B734-8F08E4FD44E1}" srcOrd="0" destOrd="0" presId="urn:microsoft.com/office/officeart/2005/8/layout/hChevron3"/>
    <dgm:cxn modelId="{22C07853-D435-4F65-8E5B-EAE0AEFC0F3A}" srcId="{6F1D6E49-7366-4DD7-BD30-B5A94BDDFE3A}" destId="{C9BBF922-ABF9-4CB3-8974-E649173E5611}" srcOrd="4" destOrd="0" parTransId="{39DC1CA2-19D1-4DAB-9287-B1A7505A22BC}" sibTransId="{A5B7637D-F694-45BF-856E-C7A8F73E4AAE}"/>
    <dgm:cxn modelId="{A8AE50F8-165F-460F-824D-EB6C7FA9DCCD}" type="presOf" srcId="{2D4D63D6-4DA5-4049-8417-D430D2E433AB}" destId="{9C21B7B5-97AF-4836-AF68-5CA8B1A0C038}" srcOrd="0" destOrd="0" presId="urn:microsoft.com/office/officeart/2005/8/layout/hChevron3"/>
    <dgm:cxn modelId="{DB0AE7DF-57EA-42E4-8485-6C873BE68395}" type="presParOf" srcId="{BC86D8DC-5D74-4D0F-A6D7-49845E0D0ECA}" destId="{675E2692-54EF-482D-B8DE-30D10AEFCAD7}" srcOrd="0" destOrd="0" presId="urn:microsoft.com/office/officeart/2005/8/layout/hChevron3"/>
    <dgm:cxn modelId="{B908FFDC-CF13-4B0A-A305-9088804FECDF}" type="presParOf" srcId="{BC86D8DC-5D74-4D0F-A6D7-49845E0D0ECA}" destId="{C9D195F5-BC06-40F5-B251-DDB30D770548}" srcOrd="1" destOrd="0" presId="urn:microsoft.com/office/officeart/2005/8/layout/hChevron3"/>
    <dgm:cxn modelId="{79FD9AD9-F6C9-4C8A-B4BA-0A1EF10024D8}" type="presParOf" srcId="{BC86D8DC-5D74-4D0F-A6D7-49845E0D0ECA}" destId="{DE6F5EF4-BEF2-4553-9BE0-6DDD4B8E16B7}" srcOrd="2" destOrd="0" presId="urn:microsoft.com/office/officeart/2005/8/layout/hChevron3"/>
    <dgm:cxn modelId="{3A3A60AB-720A-4A4C-B81E-F260F458128C}" type="presParOf" srcId="{BC86D8DC-5D74-4D0F-A6D7-49845E0D0ECA}" destId="{9DD6BBB2-7120-4D25-951E-24433A83DAF5}" srcOrd="3" destOrd="0" presId="urn:microsoft.com/office/officeart/2005/8/layout/hChevron3"/>
    <dgm:cxn modelId="{B61B8C5F-84DB-42A7-91DB-79D29043A88B}" type="presParOf" srcId="{BC86D8DC-5D74-4D0F-A6D7-49845E0D0ECA}" destId="{9C21B7B5-97AF-4836-AF68-5CA8B1A0C038}" srcOrd="4" destOrd="0" presId="urn:microsoft.com/office/officeart/2005/8/layout/hChevron3"/>
    <dgm:cxn modelId="{28685C22-78B5-4799-AD58-66C7C60CDFF6}" type="presParOf" srcId="{BC86D8DC-5D74-4D0F-A6D7-49845E0D0ECA}" destId="{D4404BEB-CB58-4709-AA09-15F7306ACD04}" srcOrd="5" destOrd="0" presId="urn:microsoft.com/office/officeart/2005/8/layout/hChevron3"/>
    <dgm:cxn modelId="{EDCCB609-42A2-4682-BE89-A93417AF2053}" type="presParOf" srcId="{BC86D8DC-5D74-4D0F-A6D7-49845E0D0ECA}" destId="{01D8A946-F464-4CF7-B734-8F08E4FD44E1}" srcOrd="6" destOrd="0" presId="urn:microsoft.com/office/officeart/2005/8/layout/hChevron3"/>
    <dgm:cxn modelId="{8F58FD99-3BA8-4C98-894F-55310EFC0622}" type="presParOf" srcId="{BC86D8DC-5D74-4D0F-A6D7-49845E0D0ECA}" destId="{9C0F5100-7AAA-4561-A575-112CB5112875}" srcOrd="7" destOrd="0" presId="urn:microsoft.com/office/officeart/2005/8/layout/hChevron3"/>
    <dgm:cxn modelId="{16A35A27-1F12-4038-A458-24BAB5106B3A}" type="presParOf" srcId="{BC86D8DC-5D74-4D0F-A6D7-49845E0D0ECA}" destId="{4AF88E34-F957-4C18-81A9-421E1FA9F2C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F1D6E49-7366-4DD7-BD30-B5A94BDDFE3A}" type="doc">
      <dgm:prSet loTypeId="urn:microsoft.com/office/officeart/2005/8/layout/hChevron3" loCatId="process" qsTypeId="urn:microsoft.com/office/officeart/2005/8/quickstyle/simple1" qsCatId="simple" csTypeId="urn:microsoft.com/office/officeart/2005/8/colors/accent2_4" csCatId="accent2" phldr="1"/>
      <dgm:spPr/>
    </dgm:pt>
    <dgm:pt modelId="{5424D918-BD9D-4A4C-B1E5-C3CA06E51536}">
      <dgm:prSet phldrT="[Text]"/>
      <dgm:spPr/>
      <dgm:t>
        <a:bodyPr/>
        <a:lstStyle/>
        <a:p>
          <a:pPr algn="ctr"/>
          <a:r>
            <a:rPr lang="en-US" dirty="0" smtClean="0"/>
            <a:t>Company</a:t>
          </a:r>
          <a:endParaRPr lang="en-US" dirty="0"/>
        </a:p>
      </dgm:t>
    </dgm:pt>
    <dgm:pt modelId="{5A65F060-7322-4D23-81AC-B5BF3E7ABEA1}" type="parTrans" cxnId="{7F0D4970-AE74-475B-B999-478ABCFABB90}">
      <dgm:prSet/>
      <dgm:spPr/>
      <dgm:t>
        <a:bodyPr/>
        <a:lstStyle/>
        <a:p>
          <a:pPr algn="ctr"/>
          <a:endParaRPr lang="en-US"/>
        </a:p>
      </dgm:t>
    </dgm:pt>
    <dgm:pt modelId="{AD9B7310-9C08-44F4-8D27-E89C4A73667C}" type="sibTrans" cxnId="{7F0D4970-AE74-475B-B999-478ABCFABB90}">
      <dgm:prSet/>
      <dgm:spPr/>
      <dgm:t>
        <a:bodyPr/>
        <a:lstStyle/>
        <a:p>
          <a:pPr algn="ctr"/>
          <a:endParaRPr lang="en-US"/>
        </a:p>
      </dgm:t>
    </dgm:pt>
    <dgm:pt modelId="{D59CA5B3-2EA7-4BF5-B151-39F01AE7B7D6}">
      <dgm:prSet phldrT="[Text]" custT="1"/>
      <dgm:spPr/>
      <dgm:t>
        <a:bodyPr/>
        <a:lstStyle/>
        <a:p>
          <a:pPr algn="ctr"/>
          <a:r>
            <a:rPr lang="en-US" sz="2400" b="1" i="1" dirty="0" smtClean="0">
              <a:solidFill>
                <a:schemeClr val="accent1"/>
              </a:solidFill>
            </a:rPr>
            <a:t>Financial</a:t>
          </a:r>
          <a:endParaRPr lang="en-US" sz="2400" b="1" i="1" dirty="0">
            <a:solidFill>
              <a:schemeClr val="accent1"/>
            </a:solidFill>
          </a:endParaRPr>
        </a:p>
      </dgm:t>
    </dgm:pt>
    <dgm:pt modelId="{567FE500-879C-4C0F-82DA-FC206C9B63B1}" type="parTrans" cxnId="{9BD9CD44-2627-4627-AC03-6AF540EC07CE}">
      <dgm:prSet/>
      <dgm:spPr/>
      <dgm:t>
        <a:bodyPr/>
        <a:lstStyle/>
        <a:p>
          <a:pPr algn="ctr"/>
          <a:endParaRPr lang="en-US"/>
        </a:p>
      </dgm:t>
    </dgm:pt>
    <dgm:pt modelId="{82CFCE12-94C7-4DAA-9BDD-C3861A73B773}" type="sibTrans" cxnId="{9BD9CD44-2627-4627-AC03-6AF540EC07CE}">
      <dgm:prSet/>
      <dgm:spPr/>
      <dgm:t>
        <a:bodyPr/>
        <a:lstStyle/>
        <a:p>
          <a:pPr algn="ctr"/>
          <a:endParaRPr lang="en-US"/>
        </a:p>
      </dgm:t>
    </dgm:pt>
    <dgm:pt modelId="{2D4D63D6-4DA5-4049-8417-D430D2E433AB}">
      <dgm:prSet phldrT="[Text]"/>
      <dgm:spPr/>
      <dgm:t>
        <a:bodyPr/>
        <a:lstStyle/>
        <a:p>
          <a:pPr algn="ctr"/>
          <a:r>
            <a:rPr lang="en-US" dirty="0" smtClean="0"/>
            <a:t>Competition</a:t>
          </a:r>
        </a:p>
      </dgm:t>
    </dgm:pt>
    <dgm:pt modelId="{30F51D24-77EB-4803-BEEE-DC0F31F8B7FF}" type="parTrans" cxnId="{3982351C-4D3D-47AA-8904-FCE5D4377C3D}">
      <dgm:prSet/>
      <dgm:spPr/>
      <dgm:t>
        <a:bodyPr/>
        <a:lstStyle/>
        <a:p>
          <a:pPr algn="ctr"/>
          <a:endParaRPr lang="en-US"/>
        </a:p>
      </dgm:t>
    </dgm:pt>
    <dgm:pt modelId="{1DCB6C55-0D5B-4D65-BCDF-AEE3C528C972}" type="sibTrans" cxnId="{3982351C-4D3D-47AA-8904-FCE5D4377C3D}">
      <dgm:prSet/>
      <dgm:spPr/>
      <dgm:t>
        <a:bodyPr/>
        <a:lstStyle/>
        <a:p>
          <a:pPr algn="ctr"/>
          <a:endParaRPr lang="en-US"/>
        </a:p>
      </dgm:t>
    </dgm:pt>
    <dgm:pt modelId="{80E6FB2D-5CB0-460B-B004-2AD79F154E95}">
      <dgm:prSet/>
      <dgm:spPr/>
      <dgm:t>
        <a:bodyPr/>
        <a:lstStyle/>
        <a:p>
          <a:pPr algn="ctr"/>
          <a:r>
            <a:rPr lang="en-US" dirty="0" smtClean="0"/>
            <a:t>Challenges</a:t>
          </a:r>
          <a:endParaRPr lang="en-US" dirty="0"/>
        </a:p>
      </dgm:t>
    </dgm:pt>
    <dgm:pt modelId="{D209473D-06E6-443A-A3D3-BC9969BE5672}" type="parTrans" cxnId="{A1DAD728-51B0-4AB3-AD43-BC121CB59237}">
      <dgm:prSet/>
      <dgm:spPr/>
      <dgm:t>
        <a:bodyPr/>
        <a:lstStyle/>
        <a:p>
          <a:pPr algn="ctr"/>
          <a:endParaRPr lang="en-US"/>
        </a:p>
      </dgm:t>
    </dgm:pt>
    <dgm:pt modelId="{37FC96BE-7B96-4823-9BB4-F416BAC41A36}" type="sibTrans" cxnId="{A1DAD728-51B0-4AB3-AD43-BC121CB59237}">
      <dgm:prSet/>
      <dgm:spPr/>
      <dgm:t>
        <a:bodyPr/>
        <a:lstStyle/>
        <a:p>
          <a:pPr algn="ctr"/>
          <a:endParaRPr lang="en-US"/>
        </a:p>
      </dgm:t>
    </dgm:pt>
    <dgm:pt modelId="{C9BBF922-ABF9-4CB3-8974-E649173E5611}">
      <dgm:prSet/>
      <dgm:spPr/>
      <dgm:t>
        <a:bodyPr/>
        <a:lstStyle/>
        <a:p>
          <a:pPr algn="ctr"/>
          <a:r>
            <a:rPr lang="en-US" dirty="0" smtClean="0"/>
            <a:t>Valuation</a:t>
          </a:r>
          <a:endParaRPr lang="en-US" dirty="0"/>
        </a:p>
      </dgm:t>
    </dgm:pt>
    <dgm:pt modelId="{39DC1CA2-19D1-4DAB-9287-B1A7505A22BC}" type="parTrans" cxnId="{22C07853-D435-4F65-8E5B-EAE0AEFC0F3A}">
      <dgm:prSet/>
      <dgm:spPr/>
      <dgm:t>
        <a:bodyPr/>
        <a:lstStyle/>
        <a:p>
          <a:pPr algn="ctr"/>
          <a:endParaRPr lang="en-US"/>
        </a:p>
      </dgm:t>
    </dgm:pt>
    <dgm:pt modelId="{A5B7637D-F694-45BF-856E-C7A8F73E4AAE}" type="sibTrans" cxnId="{22C07853-D435-4F65-8E5B-EAE0AEFC0F3A}">
      <dgm:prSet/>
      <dgm:spPr/>
      <dgm:t>
        <a:bodyPr/>
        <a:lstStyle/>
        <a:p>
          <a:pPr algn="ctr"/>
          <a:endParaRPr lang="en-US"/>
        </a:p>
      </dgm:t>
    </dgm:pt>
    <dgm:pt modelId="{BC86D8DC-5D74-4D0F-A6D7-49845E0D0ECA}" type="pres">
      <dgm:prSet presAssocID="{6F1D6E49-7366-4DD7-BD30-B5A94BDDFE3A}" presName="Name0" presStyleCnt="0">
        <dgm:presLayoutVars>
          <dgm:dir/>
          <dgm:resizeHandles val="exact"/>
        </dgm:presLayoutVars>
      </dgm:prSet>
      <dgm:spPr/>
    </dgm:pt>
    <dgm:pt modelId="{675E2692-54EF-482D-B8DE-30D10AEFCAD7}" type="pres">
      <dgm:prSet presAssocID="{5424D918-BD9D-4A4C-B1E5-C3CA06E51536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D195F5-BC06-40F5-B251-DDB30D770548}" type="pres">
      <dgm:prSet presAssocID="{AD9B7310-9C08-44F4-8D27-E89C4A73667C}" presName="parSpace" presStyleCnt="0"/>
      <dgm:spPr/>
    </dgm:pt>
    <dgm:pt modelId="{DE6F5EF4-BEF2-4553-9BE0-6DDD4B8E16B7}" type="pres">
      <dgm:prSet presAssocID="{D59CA5B3-2EA7-4BF5-B151-39F01AE7B7D6}" presName="parTxOnly" presStyleLbl="node1" presStyleIdx="1" presStyleCnt="5" custLinFactNeighborX="-46705" custLinFactNeighborY="-230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D6BBB2-7120-4D25-951E-24433A83DAF5}" type="pres">
      <dgm:prSet presAssocID="{82CFCE12-94C7-4DAA-9BDD-C3861A73B773}" presName="parSpace" presStyleCnt="0"/>
      <dgm:spPr/>
    </dgm:pt>
    <dgm:pt modelId="{9C21B7B5-97AF-4836-AF68-5CA8B1A0C038}" type="pres">
      <dgm:prSet presAssocID="{2D4D63D6-4DA5-4049-8417-D430D2E433AB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404BEB-CB58-4709-AA09-15F7306ACD04}" type="pres">
      <dgm:prSet presAssocID="{1DCB6C55-0D5B-4D65-BCDF-AEE3C528C972}" presName="parSpace" presStyleCnt="0"/>
      <dgm:spPr/>
    </dgm:pt>
    <dgm:pt modelId="{01D8A946-F464-4CF7-B734-8F08E4FD44E1}" type="pres">
      <dgm:prSet presAssocID="{80E6FB2D-5CB0-460B-B004-2AD79F154E95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0F5100-7AAA-4561-A575-112CB5112875}" type="pres">
      <dgm:prSet presAssocID="{37FC96BE-7B96-4823-9BB4-F416BAC41A36}" presName="parSpace" presStyleCnt="0"/>
      <dgm:spPr/>
    </dgm:pt>
    <dgm:pt modelId="{4AF88E34-F957-4C18-81A9-421E1FA9F2C0}" type="pres">
      <dgm:prSet presAssocID="{C9BBF922-ABF9-4CB3-8974-E649173E5611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6A807B-5A58-4CFC-91CE-74ACEAED560E}" type="presOf" srcId="{5424D918-BD9D-4A4C-B1E5-C3CA06E51536}" destId="{675E2692-54EF-482D-B8DE-30D10AEFCAD7}" srcOrd="0" destOrd="0" presId="urn:microsoft.com/office/officeart/2005/8/layout/hChevron3"/>
    <dgm:cxn modelId="{A1DAD728-51B0-4AB3-AD43-BC121CB59237}" srcId="{6F1D6E49-7366-4DD7-BD30-B5A94BDDFE3A}" destId="{80E6FB2D-5CB0-460B-B004-2AD79F154E95}" srcOrd="3" destOrd="0" parTransId="{D209473D-06E6-443A-A3D3-BC9969BE5672}" sibTransId="{37FC96BE-7B96-4823-9BB4-F416BAC41A36}"/>
    <dgm:cxn modelId="{83BAE3FE-66CB-40D7-B044-18071CA8770F}" type="presOf" srcId="{2D4D63D6-4DA5-4049-8417-D430D2E433AB}" destId="{9C21B7B5-97AF-4836-AF68-5CA8B1A0C038}" srcOrd="0" destOrd="0" presId="urn:microsoft.com/office/officeart/2005/8/layout/hChevron3"/>
    <dgm:cxn modelId="{CBE6BE45-54C1-4E1B-9170-E985CA4D6BB6}" type="presOf" srcId="{C9BBF922-ABF9-4CB3-8974-E649173E5611}" destId="{4AF88E34-F957-4C18-81A9-421E1FA9F2C0}" srcOrd="0" destOrd="0" presId="urn:microsoft.com/office/officeart/2005/8/layout/hChevron3"/>
    <dgm:cxn modelId="{9BD9CD44-2627-4627-AC03-6AF540EC07CE}" srcId="{6F1D6E49-7366-4DD7-BD30-B5A94BDDFE3A}" destId="{D59CA5B3-2EA7-4BF5-B151-39F01AE7B7D6}" srcOrd="1" destOrd="0" parTransId="{567FE500-879C-4C0F-82DA-FC206C9B63B1}" sibTransId="{82CFCE12-94C7-4DAA-9BDD-C3861A73B773}"/>
    <dgm:cxn modelId="{992929D6-5702-47E7-9004-188F716DA61B}" type="presOf" srcId="{80E6FB2D-5CB0-460B-B004-2AD79F154E95}" destId="{01D8A946-F464-4CF7-B734-8F08E4FD44E1}" srcOrd="0" destOrd="0" presId="urn:microsoft.com/office/officeart/2005/8/layout/hChevron3"/>
    <dgm:cxn modelId="{C9552D59-5B20-418F-B4EB-37A51F370BF1}" type="presOf" srcId="{D59CA5B3-2EA7-4BF5-B151-39F01AE7B7D6}" destId="{DE6F5EF4-BEF2-4553-9BE0-6DDD4B8E16B7}" srcOrd="0" destOrd="0" presId="urn:microsoft.com/office/officeart/2005/8/layout/hChevron3"/>
    <dgm:cxn modelId="{DCB52CA1-8FD6-4272-A792-BD73C30A6B8C}" type="presOf" srcId="{6F1D6E49-7366-4DD7-BD30-B5A94BDDFE3A}" destId="{BC86D8DC-5D74-4D0F-A6D7-49845E0D0ECA}" srcOrd="0" destOrd="0" presId="urn:microsoft.com/office/officeart/2005/8/layout/hChevron3"/>
    <dgm:cxn modelId="{3982351C-4D3D-47AA-8904-FCE5D4377C3D}" srcId="{6F1D6E49-7366-4DD7-BD30-B5A94BDDFE3A}" destId="{2D4D63D6-4DA5-4049-8417-D430D2E433AB}" srcOrd="2" destOrd="0" parTransId="{30F51D24-77EB-4803-BEEE-DC0F31F8B7FF}" sibTransId="{1DCB6C55-0D5B-4D65-BCDF-AEE3C528C972}"/>
    <dgm:cxn modelId="{7F0D4970-AE74-475B-B999-478ABCFABB90}" srcId="{6F1D6E49-7366-4DD7-BD30-B5A94BDDFE3A}" destId="{5424D918-BD9D-4A4C-B1E5-C3CA06E51536}" srcOrd="0" destOrd="0" parTransId="{5A65F060-7322-4D23-81AC-B5BF3E7ABEA1}" sibTransId="{AD9B7310-9C08-44F4-8D27-E89C4A73667C}"/>
    <dgm:cxn modelId="{22C07853-D435-4F65-8E5B-EAE0AEFC0F3A}" srcId="{6F1D6E49-7366-4DD7-BD30-B5A94BDDFE3A}" destId="{C9BBF922-ABF9-4CB3-8974-E649173E5611}" srcOrd="4" destOrd="0" parTransId="{39DC1CA2-19D1-4DAB-9287-B1A7505A22BC}" sibTransId="{A5B7637D-F694-45BF-856E-C7A8F73E4AAE}"/>
    <dgm:cxn modelId="{F6B65AA0-52AD-4651-83BF-36571B9BDC93}" type="presParOf" srcId="{BC86D8DC-5D74-4D0F-A6D7-49845E0D0ECA}" destId="{675E2692-54EF-482D-B8DE-30D10AEFCAD7}" srcOrd="0" destOrd="0" presId="urn:microsoft.com/office/officeart/2005/8/layout/hChevron3"/>
    <dgm:cxn modelId="{75B32EE6-45CA-4DEE-A897-13669ED775F5}" type="presParOf" srcId="{BC86D8DC-5D74-4D0F-A6D7-49845E0D0ECA}" destId="{C9D195F5-BC06-40F5-B251-DDB30D770548}" srcOrd="1" destOrd="0" presId="urn:microsoft.com/office/officeart/2005/8/layout/hChevron3"/>
    <dgm:cxn modelId="{93FF8C6E-EDCD-4698-ABE7-EC0B9AD70502}" type="presParOf" srcId="{BC86D8DC-5D74-4D0F-A6D7-49845E0D0ECA}" destId="{DE6F5EF4-BEF2-4553-9BE0-6DDD4B8E16B7}" srcOrd="2" destOrd="0" presId="urn:microsoft.com/office/officeart/2005/8/layout/hChevron3"/>
    <dgm:cxn modelId="{197BCA80-0E7C-4935-A894-068A8E1BDB1B}" type="presParOf" srcId="{BC86D8DC-5D74-4D0F-A6D7-49845E0D0ECA}" destId="{9DD6BBB2-7120-4D25-951E-24433A83DAF5}" srcOrd="3" destOrd="0" presId="urn:microsoft.com/office/officeart/2005/8/layout/hChevron3"/>
    <dgm:cxn modelId="{EA8D8509-5CC6-442F-B626-D907A7C05025}" type="presParOf" srcId="{BC86D8DC-5D74-4D0F-A6D7-49845E0D0ECA}" destId="{9C21B7B5-97AF-4836-AF68-5CA8B1A0C038}" srcOrd="4" destOrd="0" presId="urn:microsoft.com/office/officeart/2005/8/layout/hChevron3"/>
    <dgm:cxn modelId="{B2E8463F-3FF8-4619-86AE-8901F913B012}" type="presParOf" srcId="{BC86D8DC-5D74-4D0F-A6D7-49845E0D0ECA}" destId="{D4404BEB-CB58-4709-AA09-15F7306ACD04}" srcOrd="5" destOrd="0" presId="urn:microsoft.com/office/officeart/2005/8/layout/hChevron3"/>
    <dgm:cxn modelId="{0E9B6C07-DFD2-4182-BDF1-0C62DFCB629F}" type="presParOf" srcId="{BC86D8DC-5D74-4D0F-A6D7-49845E0D0ECA}" destId="{01D8A946-F464-4CF7-B734-8F08E4FD44E1}" srcOrd="6" destOrd="0" presId="urn:microsoft.com/office/officeart/2005/8/layout/hChevron3"/>
    <dgm:cxn modelId="{528547DB-90CF-4A83-B418-0802A7B4C16E}" type="presParOf" srcId="{BC86D8DC-5D74-4D0F-A6D7-49845E0D0ECA}" destId="{9C0F5100-7AAA-4561-A575-112CB5112875}" srcOrd="7" destOrd="0" presId="urn:microsoft.com/office/officeart/2005/8/layout/hChevron3"/>
    <dgm:cxn modelId="{6F4BE929-EBFC-48A1-8CF8-2D74E1568ADD}" type="presParOf" srcId="{BC86D8DC-5D74-4D0F-A6D7-49845E0D0ECA}" destId="{4AF88E34-F957-4C18-81A9-421E1FA9F2C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F1D6E49-7366-4DD7-BD30-B5A94BDDFE3A}" type="doc">
      <dgm:prSet loTypeId="urn:microsoft.com/office/officeart/2005/8/layout/hChevron3" loCatId="process" qsTypeId="urn:microsoft.com/office/officeart/2005/8/quickstyle/simple1" qsCatId="simple" csTypeId="urn:microsoft.com/office/officeart/2005/8/colors/accent2_4" csCatId="accent2" phldr="1"/>
      <dgm:spPr/>
    </dgm:pt>
    <dgm:pt modelId="{5424D918-BD9D-4A4C-B1E5-C3CA06E51536}">
      <dgm:prSet phldrT="[Text]"/>
      <dgm:spPr/>
      <dgm:t>
        <a:bodyPr/>
        <a:lstStyle/>
        <a:p>
          <a:pPr algn="ctr"/>
          <a:r>
            <a:rPr lang="en-US" dirty="0" smtClean="0"/>
            <a:t>Company</a:t>
          </a:r>
          <a:endParaRPr lang="en-US" dirty="0"/>
        </a:p>
      </dgm:t>
    </dgm:pt>
    <dgm:pt modelId="{5A65F060-7322-4D23-81AC-B5BF3E7ABEA1}" type="parTrans" cxnId="{7F0D4970-AE74-475B-B999-478ABCFABB90}">
      <dgm:prSet/>
      <dgm:spPr/>
      <dgm:t>
        <a:bodyPr/>
        <a:lstStyle/>
        <a:p>
          <a:pPr algn="ctr"/>
          <a:endParaRPr lang="en-US"/>
        </a:p>
      </dgm:t>
    </dgm:pt>
    <dgm:pt modelId="{AD9B7310-9C08-44F4-8D27-E89C4A73667C}" type="sibTrans" cxnId="{7F0D4970-AE74-475B-B999-478ABCFABB90}">
      <dgm:prSet/>
      <dgm:spPr/>
      <dgm:t>
        <a:bodyPr/>
        <a:lstStyle/>
        <a:p>
          <a:pPr algn="ctr"/>
          <a:endParaRPr lang="en-US"/>
        </a:p>
      </dgm:t>
    </dgm:pt>
    <dgm:pt modelId="{D59CA5B3-2EA7-4BF5-B151-39F01AE7B7D6}">
      <dgm:prSet phldrT="[Text]" custT="1"/>
      <dgm:spPr/>
      <dgm:t>
        <a:bodyPr/>
        <a:lstStyle/>
        <a:p>
          <a:pPr algn="ctr"/>
          <a:r>
            <a:rPr lang="en-US" sz="2400" b="1" i="1" dirty="0" smtClean="0">
              <a:solidFill>
                <a:schemeClr val="accent1"/>
              </a:solidFill>
            </a:rPr>
            <a:t>Financial</a:t>
          </a:r>
          <a:endParaRPr lang="en-US" sz="2400" b="1" i="1" dirty="0">
            <a:solidFill>
              <a:schemeClr val="accent1"/>
            </a:solidFill>
          </a:endParaRPr>
        </a:p>
      </dgm:t>
    </dgm:pt>
    <dgm:pt modelId="{567FE500-879C-4C0F-82DA-FC206C9B63B1}" type="parTrans" cxnId="{9BD9CD44-2627-4627-AC03-6AF540EC07CE}">
      <dgm:prSet/>
      <dgm:spPr/>
      <dgm:t>
        <a:bodyPr/>
        <a:lstStyle/>
        <a:p>
          <a:pPr algn="ctr"/>
          <a:endParaRPr lang="en-US"/>
        </a:p>
      </dgm:t>
    </dgm:pt>
    <dgm:pt modelId="{82CFCE12-94C7-4DAA-9BDD-C3861A73B773}" type="sibTrans" cxnId="{9BD9CD44-2627-4627-AC03-6AF540EC07CE}">
      <dgm:prSet/>
      <dgm:spPr/>
      <dgm:t>
        <a:bodyPr/>
        <a:lstStyle/>
        <a:p>
          <a:pPr algn="ctr"/>
          <a:endParaRPr lang="en-US"/>
        </a:p>
      </dgm:t>
    </dgm:pt>
    <dgm:pt modelId="{2D4D63D6-4DA5-4049-8417-D430D2E433AB}">
      <dgm:prSet phldrT="[Text]"/>
      <dgm:spPr/>
      <dgm:t>
        <a:bodyPr/>
        <a:lstStyle/>
        <a:p>
          <a:pPr algn="ctr"/>
          <a:r>
            <a:rPr lang="en-US" dirty="0" smtClean="0"/>
            <a:t>Competition</a:t>
          </a:r>
        </a:p>
      </dgm:t>
    </dgm:pt>
    <dgm:pt modelId="{30F51D24-77EB-4803-BEEE-DC0F31F8B7FF}" type="parTrans" cxnId="{3982351C-4D3D-47AA-8904-FCE5D4377C3D}">
      <dgm:prSet/>
      <dgm:spPr/>
      <dgm:t>
        <a:bodyPr/>
        <a:lstStyle/>
        <a:p>
          <a:pPr algn="ctr"/>
          <a:endParaRPr lang="en-US"/>
        </a:p>
      </dgm:t>
    </dgm:pt>
    <dgm:pt modelId="{1DCB6C55-0D5B-4D65-BCDF-AEE3C528C972}" type="sibTrans" cxnId="{3982351C-4D3D-47AA-8904-FCE5D4377C3D}">
      <dgm:prSet/>
      <dgm:spPr/>
      <dgm:t>
        <a:bodyPr/>
        <a:lstStyle/>
        <a:p>
          <a:pPr algn="ctr"/>
          <a:endParaRPr lang="en-US"/>
        </a:p>
      </dgm:t>
    </dgm:pt>
    <dgm:pt modelId="{80E6FB2D-5CB0-460B-B004-2AD79F154E95}">
      <dgm:prSet/>
      <dgm:spPr/>
      <dgm:t>
        <a:bodyPr/>
        <a:lstStyle/>
        <a:p>
          <a:pPr algn="ctr"/>
          <a:r>
            <a:rPr lang="en-US" dirty="0" smtClean="0"/>
            <a:t>Challenges</a:t>
          </a:r>
          <a:endParaRPr lang="en-US" dirty="0"/>
        </a:p>
      </dgm:t>
    </dgm:pt>
    <dgm:pt modelId="{D209473D-06E6-443A-A3D3-BC9969BE5672}" type="parTrans" cxnId="{A1DAD728-51B0-4AB3-AD43-BC121CB59237}">
      <dgm:prSet/>
      <dgm:spPr/>
      <dgm:t>
        <a:bodyPr/>
        <a:lstStyle/>
        <a:p>
          <a:pPr algn="ctr"/>
          <a:endParaRPr lang="en-US"/>
        </a:p>
      </dgm:t>
    </dgm:pt>
    <dgm:pt modelId="{37FC96BE-7B96-4823-9BB4-F416BAC41A36}" type="sibTrans" cxnId="{A1DAD728-51B0-4AB3-AD43-BC121CB59237}">
      <dgm:prSet/>
      <dgm:spPr/>
      <dgm:t>
        <a:bodyPr/>
        <a:lstStyle/>
        <a:p>
          <a:pPr algn="ctr"/>
          <a:endParaRPr lang="en-US"/>
        </a:p>
      </dgm:t>
    </dgm:pt>
    <dgm:pt modelId="{C9BBF922-ABF9-4CB3-8974-E649173E5611}">
      <dgm:prSet/>
      <dgm:spPr/>
      <dgm:t>
        <a:bodyPr/>
        <a:lstStyle/>
        <a:p>
          <a:pPr algn="ctr"/>
          <a:r>
            <a:rPr lang="en-US" dirty="0" smtClean="0"/>
            <a:t>Valuation</a:t>
          </a:r>
          <a:endParaRPr lang="en-US" dirty="0"/>
        </a:p>
      </dgm:t>
    </dgm:pt>
    <dgm:pt modelId="{39DC1CA2-19D1-4DAB-9287-B1A7505A22BC}" type="parTrans" cxnId="{22C07853-D435-4F65-8E5B-EAE0AEFC0F3A}">
      <dgm:prSet/>
      <dgm:spPr/>
      <dgm:t>
        <a:bodyPr/>
        <a:lstStyle/>
        <a:p>
          <a:pPr algn="ctr"/>
          <a:endParaRPr lang="en-US"/>
        </a:p>
      </dgm:t>
    </dgm:pt>
    <dgm:pt modelId="{A5B7637D-F694-45BF-856E-C7A8F73E4AAE}" type="sibTrans" cxnId="{22C07853-D435-4F65-8E5B-EAE0AEFC0F3A}">
      <dgm:prSet/>
      <dgm:spPr/>
      <dgm:t>
        <a:bodyPr/>
        <a:lstStyle/>
        <a:p>
          <a:pPr algn="ctr"/>
          <a:endParaRPr lang="en-US"/>
        </a:p>
      </dgm:t>
    </dgm:pt>
    <dgm:pt modelId="{BC86D8DC-5D74-4D0F-A6D7-49845E0D0ECA}" type="pres">
      <dgm:prSet presAssocID="{6F1D6E49-7366-4DD7-BD30-B5A94BDDFE3A}" presName="Name0" presStyleCnt="0">
        <dgm:presLayoutVars>
          <dgm:dir/>
          <dgm:resizeHandles val="exact"/>
        </dgm:presLayoutVars>
      </dgm:prSet>
      <dgm:spPr/>
    </dgm:pt>
    <dgm:pt modelId="{675E2692-54EF-482D-B8DE-30D10AEFCAD7}" type="pres">
      <dgm:prSet presAssocID="{5424D918-BD9D-4A4C-B1E5-C3CA06E51536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D195F5-BC06-40F5-B251-DDB30D770548}" type="pres">
      <dgm:prSet presAssocID="{AD9B7310-9C08-44F4-8D27-E89C4A73667C}" presName="parSpace" presStyleCnt="0"/>
      <dgm:spPr/>
    </dgm:pt>
    <dgm:pt modelId="{DE6F5EF4-BEF2-4553-9BE0-6DDD4B8E16B7}" type="pres">
      <dgm:prSet presAssocID="{D59CA5B3-2EA7-4BF5-B151-39F01AE7B7D6}" presName="parTxOnly" presStyleLbl="node1" presStyleIdx="1" presStyleCnt="5" custLinFactNeighborX="-46705" custLinFactNeighborY="-230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D6BBB2-7120-4D25-951E-24433A83DAF5}" type="pres">
      <dgm:prSet presAssocID="{82CFCE12-94C7-4DAA-9BDD-C3861A73B773}" presName="parSpace" presStyleCnt="0"/>
      <dgm:spPr/>
    </dgm:pt>
    <dgm:pt modelId="{9C21B7B5-97AF-4836-AF68-5CA8B1A0C038}" type="pres">
      <dgm:prSet presAssocID="{2D4D63D6-4DA5-4049-8417-D430D2E433AB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404BEB-CB58-4709-AA09-15F7306ACD04}" type="pres">
      <dgm:prSet presAssocID="{1DCB6C55-0D5B-4D65-BCDF-AEE3C528C972}" presName="parSpace" presStyleCnt="0"/>
      <dgm:spPr/>
    </dgm:pt>
    <dgm:pt modelId="{01D8A946-F464-4CF7-B734-8F08E4FD44E1}" type="pres">
      <dgm:prSet presAssocID="{80E6FB2D-5CB0-460B-B004-2AD79F154E95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0F5100-7AAA-4561-A575-112CB5112875}" type="pres">
      <dgm:prSet presAssocID="{37FC96BE-7B96-4823-9BB4-F416BAC41A36}" presName="parSpace" presStyleCnt="0"/>
      <dgm:spPr/>
    </dgm:pt>
    <dgm:pt modelId="{4AF88E34-F957-4C18-81A9-421E1FA9F2C0}" type="pres">
      <dgm:prSet presAssocID="{C9BBF922-ABF9-4CB3-8974-E649173E5611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7E2587-9A58-4D6C-88B2-5E69B872E441}" type="presOf" srcId="{D59CA5B3-2EA7-4BF5-B151-39F01AE7B7D6}" destId="{DE6F5EF4-BEF2-4553-9BE0-6DDD4B8E16B7}" srcOrd="0" destOrd="0" presId="urn:microsoft.com/office/officeart/2005/8/layout/hChevron3"/>
    <dgm:cxn modelId="{334543B6-2D68-475B-86E0-00C840066AAB}" type="presOf" srcId="{C9BBF922-ABF9-4CB3-8974-E649173E5611}" destId="{4AF88E34-F957-4C18-81A9-421E1FA9F2C0}" srcOrd="0" destOrd="0" presId="urn:microsoft.com/office/officeart/2005/8/layout/hChevron3"/>
    <dgm:cxn modelId="{A1DAD728-51B0-4AB3-AD43-BC121CB59237}" srcId="{6F1D6E49-7366-4DD7-BD30-B5A94BDDFE3A}" destId="{80E6FB2D-5CB0-460B-B004-2AD79F154E95}" srcOrd="3" destOrd="0" parTransId="{D209473D-06E6-443A-A3D3-BC9969BE5672}" sibTransId="{37FC96BE-7B96-4823-9BB4-F416BAC41A36}"/>
    <dgm:cxn modelId="{9BD9CD44-2627-4627-AC03-6AF540EC07CE}" srcId="{6F1D6E49-7366-4DD7-BD30-B5A94BDDFE3A}" destId="{D59CA5B3-2EA7-4BF5-B151-39F01AE7B7D6}" srcOrd="1" destOrd="0" parTransId="{567FE500-879C-4C0F-82DA-FC206C9B63B1}" sibTransId="{82CFCE12-94C7-4DAA-9BDD-C3861A73B773}"/>
    <dgm:cxn modelId="{7679FB53-DB29-420A-931A-62AB7DFAEE36}" type="presOf" srcId="{5424D918-BD9D-4A4C-B1E5-C3CA06E51536}" destId="{675E2692-54EF-482D-B8DE-30D10AEFCAD7}" srcOrd="0" destOrd="0" presId="urn:microsoft.com/office/officeart/2005/8/layout/hChevron3"/>
    <dgm:cxn modelId="{2F081519-42A0-4129-9378-1875C552D0EE}" type="presOf" srcId="{2D4D63D6-4DA5-4049-8417-D430D2E433AB}" destId="{9C21B7B5-97AF-4836-AF68-5CA8B1A0C038}" srcOrd="0" destOrd="0" presId="urn:microsoft.com/office/officeart/2005/8/layout/hChevron3"/>
    <dgm:cxn modelId="{3982351C-4D3D-47AA-8904-FCE5D4377C3D}" srcId="{6F1D6E49-7366-4DD7-BD30-B5A94BDDFE3A}" destId="{2D4D63D6-4DA5-4049-8417-D430D2E433AB}" srcOrd="2" destOrd="0" parTransId="{30F51D24-77EB-4803-BEEE-DC0F31F8B7FF}" sibTransId="{1DCB6C55-0D5B-4D65-BCDF-AEE3C528C972}"/>
    <dgm:cxn modelId="{B88C432E-BC82-49C8-BA10-2689D267D44A}" type="presOf" srcId="{6F1D6E49-7366-4DD7-BD30-B5A94BDDFE3A}" destId="{BC86D8DC-5D74-4D0F-A6D7-49845E0D0ECA}" srcOrd="0" destOrd="0" presId="urn:microsoft.com/office/officeart/2005/8/layout/hChevron3"/>
    <dgm:cxn modelId="{7F0D4970-AE74-475B-B999-478ABCFABB90}" srcId="{6F1D6E49-7366-4DD7-BD30-B5A94BDDFE3A}" destId="{5424D918-BD9D-4A4C-B1E5-C3CA06E51536}" srcOrd="0" destOrd="0" parTransId="{5A65F060-7322-4D23-81AC-B5BF3E7ABEA1}" sibTransId="{AD9B7310-9C08-44F4-8D27-E89C4A73667C}"/>
    <dgm:cxn modelId="{22C07853-D435-4F65-8E5B-EAE0AEFC0F3A}" srcId="{6F1D6E49-7366-4DD7-BD30-B5A94BDDFE3A}" destId="{C9BBF922-ABF9-4CB3-8974-E649173E5611}" srcOrd="4" destOrd="0" parTransId="{39DC1CA2-19D1-4DAB-9287-B1A7505A22BC}" sibTransId="{A5B7637D-F694-45BF-856E-C7A8F73E4AAE}"/>
    <dgm:cxn modelId="{B7146017-F629-4AE2-9C25-2A4D66D6D6E1}" type="presOf" srcId="{80E6FB2D-5CB0-460B-B004-2AD79F154E95}" destId="{01D8A946-F464-4CF7-B734-8F08E4FD44E1}" srcOrd="0" destOrd="0" presId="urn:microsoft.com/office/officeart/2005/8/layout/hChevron3"/>
    <dgm:cxn modelId="{0257B752-C0E2-42E5-83BA-131A5B91E892}" type="presParOf" srcId="{BC86D8DC-5D74-4D0F-A6D7-49845E0D0ECA}" destId="{675E2692-54EF-482D-B8DE-30D10AEFCAD7}" srcOrd="0" destOrd="0" presId="urn:microsoft.com/office/officeart/2005/8/layout/hChevron3"/>
    <dgm:cxn modelId="{F4653924-56AD-4C6E-A6AC-D4AA72953F88}" type="presParOf" srcId="{BC86D8DC-5D74-4D0F-A6D7-49845E0D0ECA}" destId="{C9D195F5-BC06-40F5-B251-DDB30D770548}" srcOrd="1" destOrd="0" presId="urn:microsoft.com/office/officeart/2005/8/layout/hChevron3"/>
    <dgm:cxn modelId="{7F9DBC25-1FF6-4EFD-A2AB-C99C2438CAB7}" type="presParOf" srcId="{BC86D8DC-5D74-4D0F-A6D7-49845E0D0ECA}" destId="{DE6F5EF4-BEF2-4553-9BE0-6DDD4B8E16B7}" srcOrd="2" destOrd="0" presId="urn:microsoft.com/office/officeart/2005/8/layout/hChevron3"/>
    <dgm:cxn modelId="{80C5C227-D714-45A8-A414-71DD67DCE292}" type="presParOf" srcId="{BC86D8DC-5D74-4D0F-A6D7-49845E0D0ECA}" destId="{9DD6BBB2-7120-4D25-951E-24433A83DAF5}" srcOrd="3" destOrd="0" presId="urn:microsoft.com/office/officeart/2005/8/layout/hChevron3"/>
    <dgm:cxn modelId="{E7128A7F-45F3-4EE4-BAB8-C3D27AD26F64}" type="presParOf" srcId="{BC86D8DC-5D74-4D0F-A6D7-49845E0D0ECA}" destId="{9C21B7B5-97AF-4836-AF68-5CA8B1A0C038}" srcOrd="4" destOrd="0" presId="urn:microsoft.com/office/officeart/2005/8/layout/hChevron3"/>
    <dgm:cxn modelId="{38791FD8-BB23-496A-A6C5-93F17F769E82}" type="presParOf" srcId="{BC86D8DC-5D74-4D0F-A6D7-49845E0D0ECA}" destId="{D4404BEB-CB58-4709-AA09-15F7306ACD04}" srcOrd="5" destOrd="0" presId="urn:microsoft.com/office/officeart/2005/8/layout/hChevron3"/>
    <dgm:cxn modelId="{9C805BA9-711A-43E1-9722-75D65C1963FF}" type="presParOf" srcId="{BC86D8DC-5D74-4D0F-A6D7-49845E0D0ECA}" destId="{01D8A946-F464-4CF7-B734-8F08E4FD44E1}" srcOrd="6" destOrd="0" presId="urn:microsoft.com/office/officeart/2005/8/layout/hChevron3"/>
    <dgm:cxn modelId="{C5FB2D8C-8846-4C8E-AB28-9C9C70F8068F}" type="presParOf" srcId="{BC86D8DC-5D74-4D0F-A6D7-49845E0D0ECA}" destId="{9C0F5100-7AAA-4561-A575-112CB5112875}" srcOrd="7" destOrd="0" presId="urn:microsoft.com/office/officeart/2005/8/layout/hChevron3"/>
    <dgm:cxn modelId="{124CFD93-23A9-4715-B517-7AE1750CE7F9}" type="presParOf" srcId="{BC86D8DC-5D74-4D0F-A6D7-49845E0D0ECA}" destId="{4AF88E34-F957-4C18-81A9-421E1FA9F2C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F1D6E49-7366-4DD7-BD30-B5A94BDDFE3A}" type="doc">
      <dgm:prSet loTypeId="urn:microsoft.com/office/officeart/2005/8/layout/hChevron3" loCatId="process" qsTypeId="urn:microsoft.com/office/officeart/2005/8/quickstyle/simple1" qsCatId="simple" csTypeId="urn:microsoft.com/office/officeart/2005/8/colors/accent2_4" csCatId="accent2" phldr="1"/>
      <dgm:spPr/>
    </dgm:pt>
    <dgm:pt modelId="{5424D918-BD9D-4A4C-B1E5-C3CA06E51536}">
      <dgm:prSet phldrT="[Text]"/>
      <dgm:spPr/>
      <dgm:t>
        <a:bodyPr/>
        <a:lstStyle/>
        <a:p>
          <a:pPr algn="ctr"/>
          <a:r>
            <a:rPr lang="en-US" dirty="0" smtClean="0"/>
            <a:t>Company</a:t>
          </a:r>
          <a:endParaRPr lang="en-US" dirty="0"/>
        </a:p>
      </dgm:t>
    </dgm:pt>
    <dgm:pt modelId="{5A65F060-7322-4D23-81AC-B5BF3E7ABEA1}" type="parTrans" cxnId="{7F0D4970-AE74-475B-B999-478ABCFABB90}">
      <dgm:prSet/>
      <dgm:spPr/>
      <dgm:t>
        <a:bodyPr/>
        <a:lstStyle/>
        <a:p>
          <a:pPr algn="ctr"/>
          <a:endParaRPr lang="en-US"/>
        </a:p>
      </dgm:t>
    </dgm:pt>
    <dgm:pt modelId="{AD9B7310-9C08-44F4-8D27-E89C4A73667C}" type="sibTrans" cxnId="{7F0D4970-AE74-475B-B999-478ABCFABB90}">
      <dgm:prSet/>
      <dgm:spPr/>
      <dgm:t>
        <a:bodyPr/>
        <a:lstStyle/>
        <a:p>
          <a:pPr algn="ctr"/>
          <a:endParaRPr lang="en-US"/>
        </a:p>
      </dgm:t>
    </dgm:pt>
    <dgm:pt modelId="{D59CA5B3-2EA7-4BF5-B151-39F01AE7B7D6}">
      <dgm:prSet phldrT="[Text]" custT="1"/>
      <dgm:spPr/>
      <dgm:t>
        <a:bodyPr/>
        <a:lstStyle/>
        <a:p>
          <a:pPr algn="ctr"/>
          <a:r>
            <a:rPr lang="en-US" sz="2400" b="1" i="1" dirty="0" smtClean="0">
              <a:solidFill>
                <a:schemeClr val="accent1"/>
              </a:solidFill>
            </a:rPr>
            <a:t>Financial</a:t>
          </a:r>
          <a:endParaRPr lang="en-US" sz="2400" b="1" i="1" dirty="0">
            <a:solidFill>
              <a:schemeClr val="accent1"/>
            </a:solidFill>
          </a:endParaRPr>
        </a:p>
      </dgm:t>
    </dgm:pt>
    <dgm:pt modelId="{567FE500-879C-4C0F-82DA-FC206C9B63B1}" type="parTrans" cxnId="{9BD9CD44-2627-4627-AC03-6AF540EC07CE}">
      <dgm:prSet/>
      <dgm:spPr/>
      <dgm:t>
        <a:bodyPr/>
        <a:lstStyle/>
        <a:p>
          <a:pPr algn="ctr"/>
          <a:endParaRPr lang="en-US"/>
        </a:p>
      </dgm:t>
    </dgm:pt>
    <dgm:pt modelId="{82CFCE12-94C7-4DAA-9BDD-C3861A73B773}" type="sibTrans" cxnId="{9BD9CD44-2627-4627-AC03-6AF540EC07CE}">
      <dgm:prSet/>
      <dgm:spPr/>
      <dgm:t>
        <a:bodyPr/>
        <a:lstStyle/>
        <a:p>
          <a:pPr algn="ctr"/>
          <a:endParaRPr lang="en-US"/>
        </a:p>
      </dgm:t>
    </dgm:pt>
    <dgm:pt modelId="{2D4D63D6-4DA5-4049-8417-D430D2E433AB}">
      <dgm:prSet phldrT="[Text]"/>
      <dgm:spPr/>
      <dgm:t>
        <a:bodyPr/>
        <a:lstStyle/>
        <a:p>
          <a:pPr algn="ctr"/>
          <a:r>
            <a:rPr lang="en-US" dirty="0" smtClean="0"/>
            <a:t>Competition</a:t>
          </a:r>
        </a:p>
      </dgm:t>
    </dgm:pt>
    <dgm:pt modelId="{30F51D24-77EB-4803-BEEE-DC0F31F8B7FF}" type="parTrans" cxnId="{3982351C-4D3D-47AA-8904-FCE5D4377C3D}">
      <dgm:prSet/>
      <dgm:spPr/>
      <dgm:t>
        <a:bodyPr/>
        <a:lstStyle/>
        <a:p>
          <a:pPr algn="ctr"/>
          <a:endParaRPr lang="en-US"/>
        </a:p>
      </dgm:t>
    </dgm:pt>
    <dgm:pt modelId="{1DCB6C55-0D5B-4D65-BCDF-AEE3C528C972}" type="sibTrans" cxnId="{3982351C-4D3D-47AA-8904-FCE5D4377C3D}">
      <dgm:prSet/>
      <dgm:spPr/>
      <dgm:t>
        <a:bodyPr/>
        <a:lstStyle/>
        <a:p>
          <a:pPr algn="ctr"/>
          <a:endParaRPr lang="en-US"/>
        </a:p>
      </dgm:t>
    </dgm:pt>
    <dgm:pt modelId="{80E6FB2D-5CB0-460B-B004-2AD79F154E95}">
      <dgm:prSet/>
      <dgm:spPr/>
      <dgm:t>
        <a:bodyPr/>
        <a:lstStyle/>
        <a:p>
          <a:pPr algn="ctr"/>
          <a:r>
            <a:rPr lang="en-US" dirty="0" smtClean="0"/>
            <a:t>Challenges</a:t>
          </a:r>
          <a:endParaRPr lang="en-US" dirty="0"/>
        </a:p>
      </dgm:t>
    </dgm:pt>
    <dgm:pt modelId="{D209473D-06E6-443A-A3D3-BC9969BE5672}" type="parTrans" cxnId="{A1DAD728-51B0-4AB3-AD43-BC121CB59237}">
      <dgm:prSet/>
      <dgm:spPr/>
      <dgm:t>
        <a:bodyPr/>
        <a:lstStyle/>
        <a:p>
          <a:pPr algn="ctr"/>
          <a:endParaRPr lang="en-US"/>
        </a:p>
      </dgm:t>
    </dgm:pt>
    <dgm:pt modelId="{37FC96BE-7B96-4823-9BB4-F416BAC41A36}" type="sibTrans" cxnId="{A1DAD728-51B0-4AB3-AD43-BC121CB59237}">
      <dgm:prSet/>
      <dgm:spPr/>
      <dgm:t>
        <a:bodyPr/>
        <a:lstStyle/>
        <a:p>
          <a:pPr algn="ctr"/>
          <a:endParaRPr lang="en-US"/>
        </a:p>
      </dgm:t>
    </dgm:pt>
    <dgm:pt modelId="{C9BBF922-ABF9-4CB3-8974-E649173E5611}">
      <dgm:prSet/>
      <dgm:spPr/>
      <dgm:t>
        <a:bodyPr/>
        <a:lstStyle/>
        <a:p>
          <a:pPr algn="ctr"/>
          <a:r>
            <a:rPr lang="en-US" dirty="0" smtClean="0"/>
            <a:t>Valuation</a:t>
          </a:r>
          <a:endParaRPr lang="en-US" dirty="0"/>
        </a:p>
      </dgm:t>
    </dgm:pt>
    <dgm:pt modelId="{39DC1CA2-19D1-4DAB-9287-B1A7505A22BC}" type="parTrans" cxnId="{22C07853-D435-4F65-8E5B-EAE0AEFC0F3A}">
      <dgm:prSet/>
      <dgm:spPr/>
      <dgm:t>
        <a:bodyPr/>
        <a:lstStyle/>
        <a:p>
          <a:pPr algn="ctr"/>
          <a:endParaRPr lang="en-US"/>
        </a:p>
      </dgm:t>
    </dgm:pt>
    <dgm:pt modelId="{A5B7637D-F694-45BF-856E-C7A8F73E4AAE}" type="sibTrans" cxnId="{22C07853-D435-4F65-8E5B-EAE0AEFC0F3A}">
      <dgm:prSet/>
      <dgm:spPr/>
      <dgm:t>
        <a:bodyPr/>
        <a:lstStyle/>
        <a:p>
          <a:pPr algn="ctr"/>
          <a:endParaRPr lang="en-US"/>
        </a:p>
      </dgm:t>
    </dgm:pt>
    <dgm:pt modelId="{BC86D8DC-5D74-4D0F-A6D7-49845E0D0ECA}" type="pres">
      <dgm:prSet presAssocID="{6F1D6E49-7366-4DD7-BD30-B5A94BDDFE3A}" presName="Name0" presStyleCnt="0">
        <dgm:presLayoutVars>
          <dgm:dir/>
          <dgm:resizeHandles val="exact"/>
        </dgm:presLayoutVars>
      </dgm:prSet>
      <dgm:spPr/>
    </dgm:pt>
    <dgm:pt modelId="{675E2692-54EF-482D-B8DE-30D10AEFCAD7}" type="pres">
      <dgm:prSet presAssocID="{5424D918-BD9D-4A4C-B1E5-C3CA06E51536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D195F5-BC06-40F5-B251-DDB30D770548}" type="pres">
      <dgm:prSet presAssocID="{AD9B7310-9C08-44F4-8D27-E89C4A73667C}" presName="parSpace" presStyleCnt="0"/>
      <dgm:spPr/>
    </dgm:pt>
    <dgm:pt modelId="{DE6F5EF4-BEF2-4553-9BE0-6DDD4B8E16B7}" type="pres">
      <dgm:prSet presAssocID="{D59CA5B3-2EA7-4BF5-B151-39F01AE7B7D6}" presName="parTxOnly" presStyleLbl="node1" presStyleIdx="1" presStyleCnt="5" custLinFactNeighborX="-46705" custLinFactNeighborY="-230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D6BBB2-7120-4D25-951E-24433A83DAF5}" type="pres">
      <dgm:prSet presAssocID="{82CFCE12-94C7-4DAA-9BDD-C3861A73B773}" presName="parSpace" presStyleCnt="0"/>
      <dgm:spPr/>
    </dgm:pt>
    <dgm:pt modelId="{9C21B7B5-97AF-4836-AF68-5CA8B1A0C038}" type="pres">
      <dgm:prSet presAssocID="{2D4D63D6-4DA5-4049-8417-D430D2E433AB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404BEB-CB58-4709-AA09-15F7306ACD04}" type="pres">
      <dgm:prSet presAssocID="{1DCB6C55-0D5B-4D65-BCDF-AEE3C528C972}" presName="parSpace" presStyleCnt="0"/>
      <dgm:spPr/>
    </dgm:pt>
    <dgm:pt modelId="{01D8A946-F464-4CF7-B734-8F08E4FD44E1}" type="pres">
      <dgm:prSet presAssocID="{80E6FB2D-5CB0-460B-B004-2AD79F154E95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0F5100-7AAA-4561-A575-112CB5112875}" type="pres">
      <dgm:prSet presAssocID="{37FC96BE-7B96-4823-9BB4-F416BAC41A36}" presName="parSpace" presStyleCnt="0"/>
      <dgm:spPr/>
    </dgm:pt>
    <dgm:pt modelId="{4AF88E34-F957-4C18-81A9-421E1FA9F2C0}" type="pres">
      <dgm:prSet presAssocID="{C9BBF922-ABF9-4CB3-8974-E649173E5611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5D26DE-BD5A-41B9-811D-586613C5B08D}" type="presOf" srcId="{80E6FB2D-5CB0-460B-B004-2AD79F154E95}" destId="{01D8A946-F464-4CF7-B734-8F08E4FD44E1}" srcOrd="0" destOrd="0" presId="urn:microsoft.com/office/officeart/2005/8/layout/hChevron3"/>
    <dgm:cxn modelId="{A1DAD728-51B0-4AB3-AD43-BC121CB59237}" srcId="{6F1D6E49-7366-4DD7-BD30-B5A94BDDFE3A}" destId="{80E6FB2D-5CB0-460B-B004-2AD79F154E95}" srcOrd="3" destOrd="0" parTransId="{D209473D-06E6-443A-A3D3-BC9969BE5672}" sibTransId="{37FC96BE-7B96-4823-9BB4-F416BAC41A36}"/>
    <dgm:cxn modelId="{EC4599A9-255D-4028-A84B-A29D39986E0C}" type="presOf" srcId="{D59CA5B3-2EA7-4BF5-B151-39F01AE7B7D6}" destId="{DE6F5EF4-BEF2-4553-9BE0-6DDD4B8E16B7}" srcOrd="0" destOrd="0" presId="urn:microsoft.com/office/officeart/2005/8/layout/hChevron3"/>
    <dgm:cxn modelId="{9BD9CD44-2627-4627-AC03-6AF540EC07CE}" srcId="{6F1D6E49-7366-4DD7-BD30-B5A94BDDFE3A}" destId="{D59CA5B3-2EA7-4BF5-B151-39F01AE7B7D6}" srcOrd="1" destOrd="0" parTransId="{567FE500-879C-4C0F-82DA-FC206C9B63B1}" sibTransId="{82CFCE12-94C7-4DAA-9BDD-C3861A73B773}"/>
    <dgm:cxn modelId="{C6F6E0FB-AE09-4A65-89CB-78E153200304}" type="presOf" srcId="{2D4D63D6-4DA5-4049-8417-D430D2E433AB}" destId="{9C21B7B5-97AF-4836-AF68-5CA8B1A0C038}" srcOrd="0" destOrd="0" presId="urn:microsoft.com/office/officeart/2005/8/layout/hChevron3"/>
    <dgm:cxn modelId="{B13F07A7-82C1-42BF-8C21-4EF0B055C180}" type="presOf" srcId="{C9BBF922-ABF9-4CB3-8974-E649173E5611}" destId="{4AF88E34-F957-4C18-81A9-421E1FA9F2C0}" srcOrd="0" destOrd="0" presId="urn:microsoft.com/office/officeart/2005/8/layout/hChevron3"/>
    <dgm:cxn modelId="{3982351C-4D3D-47AA-8904-FCE5D4377C3D}" srcId="{6F1D6E49-7366-4DD7-BD30-B5A94BDDFE3A}" destId="{2D4D63D6-4DA5-4049-8417-D430D2E433AB}" srcOrd="2" destOrd="0" parTransId="{30F51D24-77EB-4803-BEEE-DC0F31F8B7FF}" sibTransId="{1DCB6C55-0D5B-4D65-BCDF-AEE3C528C972}"/>
    <dgm:cxn modelId="{7F0D4970-AE74-475B-B999-478ABCFABB90}" srcId="{6F1D6E49-7366-4DD7-BD30-B5A94BDDFE3A}" destId="{5424D918-BD9D-4A4C-B1E5-C3CA06E51536}" srcOrd="0" destOrd="0" parTransId="{5A65F060-7322-4D23-81AC-B5BF3E7ABEA1}" sibTransId="{AD9B7310-9C08-44F4-8D27-E89C4A73667C}"/>
    <dgm:cxn modelId="{7F145E2A-535A-4081-B0A3-F7381DB0B97E}" type="presOf" srcId="{6F1D6E49-7366-4DD7-BD30-B5A94BDDFE3A}" destId="{BC86D8DC-5D74-4D0F-A6D7-49845E0D0ECA}" srcOrd="0" destOrd="0" presId="urn:microsoft.com/office/officeart/2005/8/layout/hChevron3"/>
    <dgm:cxn modelId="{22C07853-D435-4F65-8E5B-EAE0AEFC0F3A}" srcId="{6F1D6E49-7366-4DD7-BD30-B5A94BDDFE3A}" destId="{C9BBF922-ABF9-4CB3-8974-E649173E5611}" srcOrd="4" destOrd="0" parTransId="{39DC1CA2-19D1-4DAB-9287-B1A7505A22BC}" sibTransId="{A5B7637D-F694-45BF-856E-C7A8F73E4AAE}"/>
    <dgm:cxn modelId="{6C0DFD6F-7493-441F-A07B-36D9FF07DDF0}" type="presOf" srcId="{5424D918-BD9D-4A4C-B1E5-C3CA06E51536}" destId="{675E2692-54EF-482D-B8DE-30D10AEFCAD7}" srcOrd="0" destOrd="0" presId="urn:microsoft.com/office/officeart/2005/8/layout/hChevron3"/>
    <dgm:cxn modelId="{DC49F6E6-AAF0-4FAD-B0AA-8CE7A913D0E1}" type="presParOf" srcId="{BC86D8DC-5D74-4D0F-A6D7-49845E0D0ECA}" destId="{675E2692-54EF-482D-B8DE-30D10AEFCAD7}" srcOrd="0" destOrd="0" presId="urn:microsoft.com/office/officeart/2005/8/layout/hChevron3"/>
    <dgm:cxn modelId="{F40E092B-FECE-4081-A216-FFF0A40058B9}" type="presParOf" srcId="{BC86D8DC-5D74-4D0F-A6D7-49845E0D0ECA}" destId="{C9D195F5-BC06-40F5-B251-DDB30D770548}" srcOrd="1" destOrd="0" presId="urn:microsoft.com/office/officeart/2005/8/layout/hChevron3"/>
    <dgm:cxn modelId="{2E88B4A0-5B97-4B09-913A-CB30E6609A29}" type="presParOf" srcId="{BC86D8DC-5D74-4D0F-A6D7-49845E0D0ECA}" destId="{DE6F5EF4-BEF2-4553-9BE0-6DDD4B8E16B7}" srcOrd="2" destOrd="0" presId="urn:microsoft.com/office/officeart/2005/8/layout/hChevron3"/>
    <dgm:cxn modelId="{4E6522CE-04D5-4817-8327-A3ABA3175A6B}" type="presParOf" srcId="{BC86D8DC-5D74-4D0F-A6D7-49845E0D0ECA}" destId="{9DD6BBB2-7120-4D25-951E-24433A83DAF5}" srcOrd="3" destOrd="0" presId="urn:microsoft.com/office/officeart/2005/8/layout/hChevron3"/>
    <dgm:cxn modelId="{2E337071-45DC-41D7-8EC3-5C5F0470FE41}" type="presParOf" srcId="{BC86D8DC-5D74-4D0F-A6D7-49845E0D0ECA}" destId="{9C21B7B5-97AF-4836-AF68-5CA8B1A0C038}" srcOrd="4" destOrd="0" presId="urn:microsoft.com/office/officeart/2005/8/layout/hChevron3"/>
    <dgm:cxn modelId="{2662CDEE-BBD9-473A-BEF7-FF0BADB28F30}" type="presParOf" srcId="{BC86D8DC-5D74-4D0F-A6D7-49845E0D0ECA}" destId="{D4404BEB-CB58-4709-AA09-15F7306ACD04}" srcOrd="5" destOrd="0" presId="urn:microsoft.com/office/officeart/2005/8/layout/hChevron3"/>
    <dgm:cxn modelId="{C8814233-3D66-44C6-B5D5-BC382488E3EF}" type="presParOf" srcId="{BC86D8DC-5D74-4D0F-A6D7-49845E0D0ECA}" destId="{01D8A946-F464-4CF7-B734-8F08E4FD44E1}" srcOrd="6" destOrd="0" presId="urn:microsoft.com/office/officeart/2005/8/layout/hChevron3"/>
    <dgm:cxn modelId="{54C9F971-23BC-48C6-A2FE-1300B66736BD}" type="presParOf" srcId="{BC86D8DC-5D74-4D0F-A6D7-49845E0D0ECA}" destId="{9C0F5100-7AAA-4561-A575-112CB5112875}" srcOrd="7" destOrd="0" presId="urn:microsoft.com/office/officeart/2005/8/layout/hChevron3"/>
    <dgm:cxn modelId="{7ADFEA80-6C52-43CA-98A3-C92E5193C435}" type="presParOf" srcId="{BC86D8DC-5D74-4D0F-A6D7-49845E0D0ECA}" destId="{4AF88E34-F957-4C18-81A9-421E1FA9F2C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3B76B-6A2B-4D17-B9B6-68E65C804734}">
      <dsp:nvSpPr>
        <dsp:cNvPr id="0" name=""/>
        <dsp:cNvSpPr/>
      </dsp:nvSpPr>
      <dsp:spPr>
        <a:xfrm>
          <a:off x="0" y="0"/>
          <a:ext cx="6629400" cy="836686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tx1"/>
              </a:solidFill>
            </a:rPr>
            <a:t>   Company</a:t>
          </a:r>
          <a:endParaRPr lang="en-US" sz="3200" b="1" kern="1200" dirty="0">
            <a:solidFill>
              <a:schemeClr val="tx1"/>
            </a:solidFill>
          </a:endParaRPr>
        </a:p>
      </dsp:txBody>
      <dsp:txXfrm>
        <a:off x="1409548" y="0"/>
        <a:ext cx="5219851" cy="836686"/>
      </dsp:txXfrm>
    </dsp:sp>
    <dsp:sp modelId="{B2EACBCE-4A30-4AA1-98BB-DE9C1396F7CC}">
      <dsp:nvSpPr>
        <dsp:cNvPr id="0" name=""/>
        <dsp:cNvSpPr/>
      </dsp:nvSpPr>
      <dsp:spPr>
        <a:xfrm>
          <a:off x="83668" y="83668"/>
          <a:ext cx="1325880" cy="6693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AB4DDB-1568-49F5-AF30-F544C1DB8721}">
      <dsp:nvSpPr>
        <dsp:cNvPr id="0" name=""/>
        <dsp:cNvSpPr/>
      </dsp:nvSpPr>
      <dsp:spPr>
        <a:xfrm>
          <a:off x="0" y="920355"/>
          <a:ext cx="6629400" cy="836686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tx1"/>
              </a:solidFill>
            </a:rPr>
            <a:t>   Financial</a:t>
          </a:r>
          <a:endParaRPr lang="en-US" sz="3200" b="1" kern="1200" dirty="0">
            <a:solidFill>
              <a:schemeClr val="tx1"/>
            </a:solidFill>
          </a:endParaRPr>
        </a:p>
      </dsp:txBody>
      <dsp:txXfrm>
        <a:off x="1409548" y="920355"/>
        <a:ext cx="5219851" cy="836686"/>
      </dsp:txXfrm>
    </dsp:sp>
    <dsp:sp modelId="{6DADAD9D-FC0C-46E6-A46E-3638B6AC29C8}">
      <dsp:nvSpPr>
        <dsp:cNvPr id="0" name=""/>
        <dsp:cNvSpPr/>
      </dsp:nvSpPr>
      <dsp:spPr>
        <a:xfrm>
          <a:off x="83668" y="1004024"/>
          <a:ext cx="1325880" cy="6693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6000" b="-2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2C8B7-7469-41F3-8E73-16E2E3911706}">
      <dsp:nvSpPr>
        <dsp:cNvPr id="0" name=""/>
        <dsp:cNvSpPr/>
      </dsp:nvSpPr>
      <dsp:spPr>
        <a:xfrm>
          <a:off x="0" y="1840711"/>
          <a:ext cx="6629400" cy="836686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tx1"/>
              </a:solidFill>
            </a:rPr>
            <a:t>	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tx1"/>
              </a:solidFill>
            </a:rPr>
            <a:t>   Competition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b="1" kern="1200" dirty="0">
            <a:solidFill>
              <a:schemeClr val="tx1"/>
            </a:solidFill>
          </a:endParaRPr>
        </a:p>
      </dsp:txBody>
      <dsp:txXfrm>
        <a:off x="1409548" y="1840711"/>
        <a:ext cx="5219851" cy="836686"/>
      </dsp:txXfrm>
    </dsp:sp>
    <dsp:sp modelId="{A7C4C227-2AFC-4B61-BA75-4B7906C17344}">
      <dsp:nvSpPr>
        <dsp:cNvPr id="0" name=""/>
        <dsp:cNvSpPr/>
      </dsp:nvSpPr>
      <dsp:spPr>
        <a:xfrm>
          <a:off x="82588" y="1949768"/>
          <a:ext cx="1328041" cy="618572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9646" r="19646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12A74E-681D-443E-92BB-2A8FD1AB35D3}">
      <dsp:nvSpPr>
        <dsp:cNvPr id="0" name=""/>
        <dsp:cNvSpPr/>
      </dsp:nvSpPr>
      <dsp:spPr>
        <a:xfrm>
          <a:off x="0" y="2761066"/>
          <a:ext cx="6629400" cy="836686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tx1"/>
              </a:solidFill>
            </a:rPr>
            <a:t>   Challenges</a:t>
          </a:r>
          <a:endParaRPr lang="en-US" sz="3200" b="1" kern="1200" dirty="0">
            <a:solidFill>
              <a:schemeClr val="tx1"/>
            </a:solidFill>
          </a:endParaRPr>
        </a:p>
      </dsp:txBody>
      <dsp:txXfrm>
        <a:off x="1409548" y="2761066"/>
        <a:ext cx="5219851" cy="836686"/>
      </dsp:txXfrm>
    </dsp:sp>
    <dsp:sp modelId="{8D9827CF-3152-4094-BD7D-2DF1D106285A}">
      <dsp:nvSpPr>
        <dsp:cNvPr id="0" name=""/>
        <dsp:cNvSpPr/>
      </dsp:nvSpPr>
      <dsp:spPr>
        <a:xfrm>
          <a:off x="83668" y="2844735"/>
          <a:ext cx="1325880" cy="6693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A2A0FA-F19F-4E2E-AF60-8314C25EE0E5}">
      <dsp:nvSpPr>
        <dsp:cNvPr id="0" name=""/>
        <dsp:cNvSpPr/>
      </dsp:nvSpPr>
      <dsp:spPr>
        <a:xfrm>
          <a:off x="0" y="3681422"/>
          <a:ext cx="6629400" cy="836686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b="1" kern="1200" dirty="0" smtClean="0">
            <a:solidFill>
              <a:schemeClr val="tx1"/>
            </a:solidFill>
          </a:endParaRP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tx1"/>
              </a:solidFill>
            </a:rPr>
            <a:t>   Valuation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b="1" kern="1200" dirty="0">
            <a:solidFill>
              <a:schemeClr val="tx1"/>
            </a:solidFill>
          </a:endParaRPr>
        </a:p>
      </dsp:txBody>
      <dsp:txXfrm>
        <a:off x="1409548" y="3681422"/>
        <a:ext cx="5219851" cy="836686"/>
      </dsp:txXfrm>
    </dsp:sp>
    <dsp:sp modelId="{7D085733-3B5F-4774-BE7D-CCE6354AC7DB}">
      <dsp:nvSpPr>
        <dsp:cNvPr id="0" name=""/>
        <dsp:cNvSpPr/>
      </dsp:nvSpPr>
      <dsp:spPr>
        <a:xfrm>
          <a:off x="83668" y="3765091"/>
          <a:ext cx="1325880" cy="6693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1245" r="11245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3B76B-6A2B-4D17-B9B6-68E65C804734}">
      <dsp:nvSpPr>
        <dsp:cNvPr id="0" name=""/>
        <dsp:cNvSpPr/>
      </dsp:nvSpPr>
      <dsp:spPr>
        <a:xfrm>
          <a:off x="0" y="0"/>
          <a:ext cx="6629400" cy="836686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tx1"/>
              </a:solidFill>
            </a:rPr>
            <a:t>   Company</a:t>
          </a:r>
          <a:endParaRPr lang="en-US" sz="3200" b="1" kern="1200" dirty="0">
            <a:solidFill>
              <a:schemeClr val="tx1"/>
            </a:solidFill>
          </a:endParaRPr>
        </a:p>
      </dsp:txBody>
      <dsp:txXfrm>
        <a:off x="1409548" y="0"/>
        <a:ext cx="5219851" cy="836686"/>
      </dsp:txXfrm>
    </dsp:sp>
    <dsp:sp modelId="{B2EACBCE-4A30-4AA1-98BB-DE9C1396F7CC}">
      <dsp:nvSpPr>
        <dsp:cNvPr id="0" name=""/>
        <dsp:cNvSpPr/>
      </dsp:nvSpPr>
      <dsp:spPr>
        <a:xfrm>
          <a:off x="83668" y="83668"/>
          <a:ext cx="1325880" cy="6693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AB4DDB-1568-49F5-AF30-F544C1DB8721}">
      <dsp:nvSpPr>
        <dsp:cNvPr id="0" name=""/>
        <dsp:cNvSpPr/>
      </dsp:nvSpPr>
      <dsp:spPr>
        <a:xfrm>
          <a:off x="0" y="920355"/>
          <a:ext cx="6629400" cy="836686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tx1"/>
              </a:solidFill>
            </a:rPr>
            <a:t>   Financial</a:t>
          </a:r>
          <a:endParaRPr lang="en-US" sz="3200" b="1" kern="1200" dirty="0">
            <a:solidFill>
              <a:schemeClr val="tx1"/>
            </a:solidFill>
          </a:endParaRPr>
        </a:p>
      </dsp:txBody>
      <dsp:txXfrm>
        <a:off x="1409548" y="920355"/>
        <a:ext cx="5219851" cy="836686"/>
      </dsp:txXfrm>
    </dsp:sp>
    <dsp:sp modelId="{6DADAD9D-FC0C-46E6-A46E-3638B6AC29C8}">
      <dsp:nvSpPr>
        <dsp:cNvPr id="0" name=""/>
        <dsp:cNvSpPr/>
      </dsp:nvSpPr>
      <dsp:spPr>
        <a:xfrm>
          <a:off x="83668" y="1004024"/>
          <a:ext cx="1325880" cy="6693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6000" b="-2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2C8B7-7469-41F3-8E73-16E2E3911706}">
      <dsp:nvSpPr>
        <dsp:cNvPr id="0" name=""/>
        <dsp:cNvSpPr/>
      </dsp:nvSpPr>
      <dsp:spPr>
        <a:xfrm>
          <a:off x="0" y="1840711"/>
          <a:ext cx="6629400" cy="836686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tx1"/>
              </a:solidFill>
            </a:rPr>
            <a:t>	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tx1"/>
              </a:solidFill>
            </a:rPr>
            <a:t>   Competition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b="1" kern="1200" dirty="0">
            <a:solidFill>
              <a:schemeClr val="tx1"/>
            </a:solidFill>
          </a:endParaRPr>
        </a:p>
      </dsp:txBody>
      <dsp:txXfrm>
        <a:off x="1409548" y="1840711"/>
        <a:ext cx="5219851" cy="836686"/>
      </dsp:txXfrm>
    </dsp:sp>
    <dsp:sp modelId="{A7C4C227-2AFC-4B61-BA75-4B7906C17344}">
      <dsp:nvSpPr>
        <dsp:cNvPr id="0" name=""/>
        <dsp:cNvSpPr/>
      </dsp:nvSpPr>
      <dsp:spPr>
        <a:xfrm>
          <a:off x="82588" y="1949768"/>
          <a:ext cx="1328041" cy="618572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9646" r="19646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12A74E-681D-443E-92BB-2A8FD1AB35D3}">
      <dsp:nvSpPr>
        <dsp:cNvPr id="0" name=""/>
        <dsp:cNvSpPr/>
      </dsp:nvSpPr>
      <dsp:spPr>
        <a:xfrm>
          <a:off x="0" y="2761066"/>
          <a:ext cx="6629400" cy="836686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tx1"/>
              </a:solidFill>
            </a:rPr>
            <a:t>   Challenges</a:t>
          </a:r>
          <a:endParaRPr lang="en-US" sz="3200" b="1" kern="1200" dirty="0">
            <a:solidFill>
              <a:schemeClr val="tx1"/>
            </a:solidFill>
          </a:endParaRPr>
        </a:p>
      </dsp:txBody>
      <dsp:txXfrm>
        <a:off x="1409548" y="2761066"/>
        <a:ext cx="5219851" cy="836686"/>
      </dsp:txXfrm>
    </dsp:sp>
    <dsp:sp modelId="{8D9827CF-3152-4094-BD7D-2DF1D106285A}">
      <dsp:nvSpPr>
        <dsp:cNvPr id="0" name=""/>
        <dsp:cNvSpPr/>
      </dsp:nvSpPr>
      <dsp:spPr>
        <a:xfrm>
          <a:off x="83668" y="2844735"/>
          <a:ext cx="1325880" cy="6693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A2A0FA-F19F-4E2E-AF60-8314C25EE0E5}">
      <dsp:nvSpPr>
        <dsp:cNvPr id="0" name=""/>
        <dsp:cNvSpPr/>
      </dsp:nvSpPr>
      <dsp:spPr>
        <a:xfrm>
          <a:off x="0" y="3681422"/>
          <a:ext cx="6629400" cy="836686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b="1" kern="1200" dirty="0" smtClean="0">
            <a:solidFill>
              <a:schemeClr val="tx1"/>
            </a:solidFill>
          </a:endParaRP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tx1"/>
              </a:solidFill>
            </a:rPr>
            <a:t>   Valuation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b="1" kern="1200" dirty="0">
            <a:solidFill>
              <a:schemeClr val="tx1"/>
            </a:solidFill>
          </a:endParaRPr>
        </a:p>
      </dsp:txBody>
      <dsp:txXfrm>
        <a:off x="1409548" y="3681422"/>
        <a:ext cx="5219851" cy="836686"/>
      </dsp:txXfrm>
    </dsp:sp>
    <dsp:sp modelId="{7D085733-3B5F-4774-BE7D-CCE6354AC7DB}">
      <dsp:nvSpPr>
        <dsp:cNvPr id="0" name=""/>
        <dsp:cNvSpPr/>
      </dsp:nvSpPr>
      <dsp:spPr>
        <a:xfrm>
          <a:off x="83668" y="3765091"/>
          <a:ext cx="1325880" cy="6693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1245" r="11245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E2692-54EF-482D-B8DE-30D10AEFCAD7}">
      <dsp:nvSpPr>
        <dsp:cNvPr id="0" name=""/>
        <dsp:cNvSpPr/>
      </dsp:nvSpPr>
      <dsp:spPr>
        <a:xfrm>
          <a:off x="2353" y="0"/>
          <a:ext cx="1617780" cy="330200"/>
        </a:xfrm>
        <a:prstGeom prst="homePlat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Company</a:t>
          </a:r>
          <a:endParaRPr lang="en-US" sz="1700" kern="1200" dirty="0"/>
        </a:p>
      </dsp:txBody>
      <dsp:txXfrm>
        <a:off x="2353" y="0"/>
        <a:ext cx="1535230" cy="330200"/>
      </dsp:txXfrm>
    </dsp:sp>
    <dsp:sp modelId="{DE6F5EF4-BEF2-4553-9BE0-6DDD4B8E16B7}">
      <dsp:nvSpPr>
        <dsp:cNvPr id="0" name=""/>
        <dsp:cNvSpPr/>
      </dsp:nvSpPr>
      <dsp:spPr>
        <a:xfrm>
          <a:off x="1296577" y="0"/>
          <a:ext cx="1617780" cy="330200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161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Financial</a:t>
          </a:r>
          <a:endParaRPr lang="en-US" sz="1700" kern="1200" dirty="0"/>
        </a:p>
      </dsp:txBody>
      <dsp:txXfrm>
        <a:off x="1461677" y="0"/>
        <a:ext cx="1287580" cy="330200"/>
      </dsp:txXfrm>
    </dsp:sp>
    <dsp:sp modelId="{9C21B7B5-97AF-4836-AF68-5CA8B1A0C038}">
      <dsp:nvSpPr>
        <dsp:cNvPr id="0" name=""/>
        <dsp:cNvSpPr/>
      </dsp:nvSpPr>
      <dsp:spPr>
        <a:xfrm>
          <a:off x="2590801" y="0"/>
          <a:ext cx="2514596" cy="330200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323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1" kern="1200" dirty="0" smtClean="0">
              <a:solidFill>
                <a:srgbClr val="C00000"/>
              </a:solidFill>
            </a:rPr>
            <a:t>Competition</a:t>
          </a:r>
        </a:p>
      </dsp:txBody>
      <dsp:txXfrm>
        <a:off x="2755901" y="0"/>
        <a:ext cx="2184396" cy="330200"/>
      </dsp:txXfrm>
    </dsp:sp>
    <dsp:sp modelId="{01D8A946-F464-4CF7-B734-8F08E4FD44E1}">
      <dsp:nvSpPr>
        <dsp:cNvPr id="0" name=""/>
        <dsp:cNvSpPr/>
      </dsp:nvSpPr>
      <dsp:spPr>
        <a:xfrm>
          <a:off x="4781842" y="0"/>
          <a:ext cx="1617780" cy="330200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323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Challenges</a:t>
          </a:r>
          <a:endParaRPr lang="en-US" sz="1700" kern="1200" dirty="0"/>
        </a:p>
      </dsp:txBody>
      <dsp:txXfrm>
        <a:off x="4946942" y="0"/>
        <a:ext cx="1287580" cy="330200"/>
      </dsp:txXfrm>
    </dsp:sp>
    <dsp:sp modelId="{4AF88E34-F957-4C18-81A9-421E1FA9F2C0}">
      <dsp:nvSpPr>
        <dsp:cNvPr id="0" name=""/>
        <dsp:cNvSpPr/>
      </dsp:nvSpPr>
      <dsp:spPr>
        <a:xfrm>
          <a:off x="6076066" y="0"/>
          <a:ext cx="1617780" cy="330200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161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Valuation</a:t>
          </a:r>
          <a:endParaRPr lang="en-US" sz="1700" kern="1200" dirty="0"/>
        </a:p>
      </dsp:txBody>
      <dsp:txXfrm>
        <a:off x="6241166" y="0"/>
        <a:ext cx="1287580" cy="3302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E2692-54EF-482D-B8DE-30D10AEFCAD7}">
      <dsp:nvSpPr>
        <dsp:cNvPr id="0" name=""/>
        <dsp:cNvSpPr/>
      </dsp:nvSpPr>
      <dsp:spPr>
        <a:xfrm>
          <a:off x="2353" y="0"/>
          <a:ext cx="1617780" cy="330200"/>
        </a:xfrm>
        <a:prstGeom prst="homePlat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Company</a:t>
          </a:r>
          <a:endParaRPr lang="en-US" sz="1700" kern="1200" dirty="0"/>
        </a:p>
      </dsp:txBody>
      <dsp:txXfrm>
        <a:off x="2353" y="0"/>
        <a:ext cx="1535230" cy="330200"/>
      </dsp:txXfrm>
    </dsp:sp>
    <dsp:sp modelId="{DE6F5EF4-BEF2-4553-9BE0-6DDD4B8E16B7}">
      <dsp:nvSpPr>
        <dsp:cNvPr id="0" name=""/>
        <dsp:cNvSpPr/>
      </dsp:nvSpPr>
      <dsp:spPr>
        <a:xfrm>
          <a:off x="1296577" y="0"/>
          <a:ext cx="1617780" cy="330200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161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Financial</a:t>
          </a:r>
          <a:endParaRPr lang="en-US" sz="1700" kern="1200" dirty="0"/>
        </a:p>
      </dsp:txBody>
      <dsp:txXfrm>
        <a:off x="1461677" y="0"/>
        <a:ext cx="1287580" cy="330200"/>
      </dsp:txXfrm>
    </dsp:sp>
    <dsp:sp modelId="{9C21B7B5-97AF-4836-AF68-5CA8B1A0C038}">
      <dsp:nvSpPr>
        <dsp:cNvPr id="0" name=""/>
        <dsp:cNvSpPr/>
      </dsp:nvSpPr>
      <dsp:spPr>
        <a:xfrm>
          <a:off x="2590801" y="0"/>
          <a:ext cx="2514596" cy="330200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323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1" kern="1200" dirty="0" smtClean="0">
              <a:solidFill>
                <a:srgbClr val="C00000"/>
              </a:solidFill>
            </a:rPr>
            <a:t>Competition</a:t>
          </a:r>
        </a:p>
      </dsp:txBody>
      <dsp:txXfrm>
        <a:off x="2755901" y="0"/>
        <a:ext cx="2184396" cy="330200"/>
      </dsp:txXfrm>
    </dsp:sp>
    <dsp:sp modelId="{01D8A946-F464-4CF7-B734-8F08E4FD44E1}">
      <dsp:nvSpPr>
        <dsp:cNvPr id="0" name=""/>
        <dsp:cNvSpPr/>
      </dsp:nvSpPr>
      <dsp:spPr>
        <a:xfrm>
          <a:off x="4781842" y="0"/>
          <a:ext cx="1617780" cy="330200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323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Challenges</a:t>
          </a:r>
          <a:endParaRPr lang="en-US" sz="1700" kern="1200" dirty="0"/>
        </a:p>
      </dsp:txBody>
      <dsp:txXfrm>
        <a:off x="4946942" y="0"/>
        <a:ext cx="1287580" cy="330200"/>
      </dsp:txXfrm>
    </dsp:sp>
    <dsp:sp modelId="{4AF88E34-F957-4C18-81A9-421E1FA9F2C0}">
      <dsp:nvSpPr>
        <dsp:cNvPr id="0" name=""/>
        <dsp:cNvSpPr/>
      </dsp:nvSpPr>
      <dsp:spPr>
        <a:xfrm>
          <a:off x="6076066" y="0"/>
          <a:ext cx="1617780" cy="330200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161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Valuation</a:t>
          </a:r>
          <a:endParaRPr lang="en-US" sz="1700" kern="1200" dirty="0"/>
        </a:p>
      </dsp:txBody>
      <dsp:txXfrm>
        <a:off x="6241166" y="0"/>
        <a:ext cx="1287580" cy="3302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E2692-54EF-482D-B8DE-30D10AEFCAD7}">
      <dsp:nvSpPr>
        <dsp:cNvPr id="0" name=""/>
        <dsp:cNvSpPr/>
      </dsp:nvSpPr>
      <dsp:spPr>
        <a:xfrm>
          <a:off x="2353" y="0"/>
          <a:ext cx="1617780" cy="330200"/>
        </a:xfrm>
        <a:prstGeom prst="homePlat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Company</a:t>
          </a:r>
          <a:endParaRPr lang="en-US" sz="1700" kern="1200" dirty="0"/>
        </a:p>
      </dsp:txBody>
      <dsp:txXfrm>
        <a:off x="2353" y="0"/>
        <a:ext cx="1535230" cy="330200"/>
      </dsp:txXfrm>
    </dsp:sp>
    <dsp:sp modelId="{DE6F5EF4-BEF2-4553-9BE0-6DDD4B8E16B7}">
      <dsp:nvSpPr>
        <dsp:cNvPr id="0" name=""/>
        <dsp:cNvSpPr/>
      </dsp:nvSpPr>
      <dsp:spPr>
        <a:xfrm>
          <a:off x="1296577" y="0"/>
          <a:ext cx="1617780" cy="330200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161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Financial</a:t>
          </a:r>
          <a:endParaRPr lang="en-US" sz="1700" kern="1200" dirty="0"/>
        </a:p>
      </dsp:txBody>
      <dsp:txXfrm>
        <a:off x="1461677" y="0"/>
        <a:ext cx="1287580" cy="330200"/>
      </dsp:txXfrm>
    </dsp:sp>
    <dsp:sp modelId="{9C21B7B5-97AF-4836-AF68-5CA8B1A0C038}">
      <dsp:nvSpPr>
        <dsp:cNvPr id="0" name=""/>
        <dsp:cNvSpPr/>
      </dsp:nvSpPr>
      <dsp:spPr>
        <a:xfrm>
          <a:off x="2590801" y="0"/>
          <a:ext cx="2514596" cy="330200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323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1" kern="1200" dirty="0" smtClean="0">
              <a:solidFill>
                <a:srgbClr val="C00000"/>
              </a:solidFill>
            </a:rPr>
            <a:t>Competition</a:t>
          </a:r>
        </a:p>
      </dsp:txBody>
      <dsp:txXfrm>
        <a:off x="2755901" y="0"/>
        <a:ext cx="2184396" cy="330200"/>
      </dsp:txXfrm>
    </dsp:sp>
    <dsp:sp modelId="{01D8A946-F464-4CF7-B734-8F08E4FD44E1}">
      <dsp:nvSpPr>
        <dsp:cNvPr id="0" name=""/>
        <dsp:cNvSpPr/>
      </dsp:nvSpPr>
      <dsp:spPr>
        <a:xfrm>
          <a:off x="4781842" y="0"/>
          <a:ext cx="1617780" cy="330200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323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Challenges</a:t>
          </a:r>
          <a:endParaRPr lang="en-US" sz="1700" kern="1200" dirty="0"/>
        </a:p>
      </dsp:txBody>
      <dsp:txXfrm>
        <a:off x="4946942" y="0"/>
        <a:ext cx="1287580" cy="330200"/>
      </dsp:txXfrm>
    </dsp:sp>
    <dsp:sp modelId="{4AF88E34-F957-4C18-81A9-421E1FA9F2C0}">
      <dsp:nvSpPr>
        <dsp:cNvPr id="0" name=""/>
        <dsp:cNvSpPr/>
      </dsp:nvSpPr>
      <dsp:spPr>
        <a:xfrm>
          <a:off x="6076066" y="0"/>
          <a:ext cx="1617780" cy="330200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161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Valuation</a:t>
          </a:r>
          <a:endParaRPr lang="en-US" sz="1700" kern="1200" dirty="0"/>
        </a:p>
      </dsp:txBody>
      <dsp:txXfrm>
        <a:off x="6241166" y="0"/>
        <a:ext cx="1287580" cy="3302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3B76B-6A2B-4D17-B9B6-68E65C804734}">
      <dsp:nvSpPr>
        <dsp:cNvPr id="0" name=""/>
        <dsp:cNvSpPr/>
      </dsp:nvSpPr>
      <dsp:spPr>
        <a:xfrm>
          <a:off x="0" y="0"/>
          <a:ext cx="6629400" cy="836686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tx1"/>
              </a:solidFill>
            </a:rPr>
            <a:t>   Company</a:t>
          </a:r>
          <a:endParaRPr lang="en-US" sz="3200" b="1" kern="1200" dirty="0">
            <a:solidFill>
              <a:schemeClr val="tx1"/>
            </a:solidFill>
          </a:endParaRPr>
        </a:p>
      </dsp:txBody>
      <dsp:txXfrm>
        <a:off x="1409548" y="0"/>
        <a:ext cx="5219851" cy="836686"/>
      </dsp:txXfrm>
    </dsp:sp>
    <dsp:sp modelId="{B2EACBCE-4A30-4AA1-98BB-DE9C1396F7CC}">
      <dsp:nvSpPr>
        <dsp:cNvPr id="0" name=""/>
        <dsp:cNvSpPr/>
      </dsp:nvSpPr>
      <dsp:spPr>
        <a:xfrm>
          <a:off x="83668" y="83668"/>
          <a:ext cx="1325880" cy="6693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AB4DDB-1568-49F5-AF30-F544C1DB8721}">
      <dsp:nvSpPr>
        <dsp:cNvPr id="0" name=""/>
        <dsp:cNvSpPr/>
      </dsp:nvSpPr>
      <dsp:spPr>
        <a:xfrm>
          <a:off x="0" y="920355"/>
          <a:ext cx="6629400" cy="836686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tx1"/>
              </a:solidFill>
            </a:rPr>
            <a:t>   Financial</a:t>
          </a:r>
          <a:endParaRPr lang="en-US" sz="3200" b="1" kern="1200" dirty="0">
            <a:solidFill>
              <a:schemeClr val="tx1"/>
            </a:solidFill>
          </a:endParaRPr>
        </a:p>
      </dsp:txBody>
      <dsp:txXfrm>
        <a:off x="1409548" y="920355"/>
        <a:ext cx="5219851" cy="836686"/>
      </dsp:txXfrm>
    </dsp:sp>
    <dsp:sp modelId="{6DADAD9D-FC0C-46E6-A46E-3638B6AC29C8}">
      <dsp:nvSpPr>
        <dsp:cNvPr id="0" name=""/>
        <dsp:cNvSpPr/>
      </dsp:nvSpPr>
      <dsp:spPr>
        <a:xfrm>
          <a:off x="83668" y="1004024"/>
          <a:ext cx="1325880" cy="6693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6000" b="-2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2C8B7-7469-41F3-8E73-16E2E3911706}">
      <dsp:nvSpPr>
        <dsp:cNvPr id="0" name=""/>
        <dsp:cNvSpPr/>
      </dsp:nvSpPr>
      <dsp:spPr>
        <a:xfrm>
          <a:off x="0" y="1840711"/>
          <a:ext cx="6629400" cy="836686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tx1"/>
              </a:solidFill>
            </a:rPr>
            <a:t>	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tx1"/>
              </a:solidFill>
            </a:rPr>
            <a:t>   Competition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b="1" kern="1200" dirty="0">
            <a:solidFill>
              <a:schemeClr val="tx1"/>
            </a:solidFill>
          </a:endParaRPr>
        </a:p>
      </dsp:txBody>
      <dsp:txXfrm>
        <a:off x="1409548" y="1840711"/>
        <a:ext cx="5219851" cy="836686"/>
      </dsp:txXfrm>
    </dsp:sp>
    <dsp:sp modelId="{A7C4C227-2AFC-4B61-BA75-4B7906C17344}">
      <dsp:nvSpPr>
        <dsp:cNvPr id="0" name=""/>
        <dsp:cNvSpPr/>
      </dsp:nvSpPr>
      <dsp:spPr>
        <a:xfrm>
          <a:off x="82588" y="1949768"/>
          <a:ext cx="1328041" cy="618572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9646" r="19646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12A74E-681D-443E-92BB-2A8FD1AB35D3}">
      <dsp:nvSpPr>
        <dsp:cNvPr id="0" name=""/>
        <dsp:cNvSpPr/>
      </dsp:nvSpPr>
      <dsp:spPr>
        <a:xfrm>
          <a:off x="0" y="2761066"/>
          <a:ext cx="6629400" cy="836686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tx1"/>
              </a:solidFill>
            </a:rPr>
            <a:t>   Challenges</a:t>
          </a:r>
          <a:endParaRPr lang="en-US" sz="3200" b="1" kern="1200" dirty="0">
            <a:solidFill>
              <a:schemeClr val="tx1"/>
            </a:solidFill>
          </a:endParaRPr>
        </a:p>
      </dsp:txBody>
      <dsp:txXfrm>
        <a:off x="1409548" y="2761066"/>
        <a:ext cx="5219851" cy="836686"/>
      </dsp:txXfrm>
    </dsp:sp>
    <dsp:sp modelId="{8D9827CF-3152-4094-BD7D-2DF1D106285A}">
      <dsp:nvSpPr>
        <dsp:cNvPr id="0" name=""/>
        <dsp:cNvSpPr/>
      </dsp:nvSpPr>
      <dsp:spPr>
        <a:xfrm>
          <a:off x="83668" y="2844735"/>
          <a:ext cx="1325880" cy="6693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A2A0FA-F19F-4E2E-AF60-8314C25EE0E5}">
      <dsp:nvSpPr>
        <dsp:cNvPr id="0" name=""/>
        <dsp:cNvSpPr/>
      </dsp:nvSpPr>
      <dsp:spPr>
        <a:xfrm>
          <a:off x="0" y="3681422"/>
          <a:ext cx="6629400" cy="836686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b="1" kern="1200" dirty="0" smtClean="0">
            <a:solidFill>
              <a:schemeClr val="tx1"/>
            </a:solidFill>
          </a:endParaRP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tx1"/>
              </a:solidFill>
            </a:rPr>
            <a:t>   Valuation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b="1" kern="1200" dirty="0">
            <a:solidFill>
              <a:schemeClr val="tx1"/>
            </a:solidFill>
          </a:endParaRPr>
        </a:p>
      </dsp:txBody>
      <dsp:txXfrm>
        <a:off x="1409548" y="3681422"/>
        <a:ext cx="5219851" cy="836686"/>
      </dsp:txXfrm>
    </dsp:sp>
    <dsp:sp modelId="{7D085733-3B5F-4774-BE7D-CCE6354AC7DB}">
      <dsp:nvSpPr>
        <dsp:cNvPr id="0" name=""/>
        <dsp:cNvSpPr/>
      </dsp:nvSpPr>
      <dsp:spPr>
        <a:xfrm>
          <a:off x="83668" y="3765091"/>
          <a:ext cx="1325880" cy="6693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1245" r="11245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E2692-54EF-482D-B8DE-30D10AEFCAD7}">
      <dsp:nvSpPr>
        <dsp:cNvPr id="0" name=""/>
        <dsp:cNvSpPr/>
      </dsp:nvSpPr>
      <dsp:spPr>
        <a:xfrm>
          <a:off x="2799" y="0"/>
          <a:ext cx="1741791" cy="330200"/>
        </a:xfrm>
        <a:prstGeom prst="homePlat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Company</a:t>
          </a:r>
          <a:endParaRPr lang="en-US" sz="1700" kern="1200" dirty="0"/>
        </a:p>
      </dsp:txBody>
      <dsp:txXfrm>
        <a:off x="2799" y="0"/>
        <a:ext cx="1659241" cy="330200"/>
      </dsp:txXfrm>
    </dsp:sp>
    <dsp:sp modelId="{DE6F5EF4-BEF2-4553-9BE0-6DDD4B8E16B7}">
      <dsp:nvSpPr>
        <dsp:cNvPr id="0" name=""/>
        <dsp:cNvSpPr/>
      </dsp:nvSpPr>
      <dsp:spPr>
        <a:xfrm>
          <a:off x="1396232" y="0"/>
          <a:ext cx="1741791" cy="330200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161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Financial</a:t>
          </a:r>
          <a:endParaRPr lang="en-US" sz="1700" kern="1200" dirty="0"/>
        </a:p>
      </dsp:txBody>
      <dsp:txXfrm>
        <a:off x="1561332" y="0"/>
        <a:ext cx="1411591" cy="330200"/>
      </dsp:txXfrm>
    </dsp:sp>
    <dsp:sp modelId="{9C21B7B5-97AF-4836-AF68-5CA8B1A0C038}">
      <dsp:nvSpPr>
        <dsp:cNvPr id="0" name=""/>
        <dsp:cNvSpPr/>
      </dsp:nvSpPr>
      <dsp:spPr>
        <a:xfrm>
          <a:off x="2789665" y="0"/>
          <a:ext cx="1741791" cy="330200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323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Competition</a:t>
          </a:r>
        </a:p>
      </dsp:txBody>
      <dsp:txXfrm>
        <a:off x="2954765" y="0"/>
        <a:ext cx="1411591" cy="330200"/>
      </dsp:txXfrm>
    </dsp:sp>
    <dsp:sp modelId="{01D8A946-F464-4CF7-B734-8F08E4FD44E1}">
      <dsp:nvSpPr>
        <dsp:cNvPr id="0" name=""/>
        <dsp:cNvSpPr/>
      </dsp:nvSpPr>
      <dsp:spPr>
        <a:xfrm>
          <a:off x="4183098" y="0"/>
          <a:ext cx="2116868" cy="330200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323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1" kern="1200" dirty="0" smtClean="0">
              <a:solidFill>
                <a:schemeClr val="accent1"/>
              </a:solidFill>
            </a:rPr>
            <a:t>Challenges</a:t>
          </a:r>
          <a:endParaRPr lang="en-US" sz="2400" b="1" i="1" kern="1200" dirty="0">
            <a:solidFill>
              <a:schemeClr val="accent1"/>
            </a:solidFill>
          </a:endParaRPr>
        </a:p>
      </dsp:txBody>
      <dsp:txXfrm>
        <a:off x="4348198" y="0"/>
        <a:ext cx="1786668" cy="330200"/>
      </dsp:txXfrm>
    </dsp:sp>
    <dsp:sp modelId="{4AF88E34-F957-4C18-81A9-421E1FA9F2C0}">
      <dsp:nvSpPr>
        <dsp:cNvPr id="0" name=""/>
        <dsp:cNvSpPr/>
      </dsp:nvSpPr>
      <dsp:spPr>
        <a:xfrm>
          <a:off x="5951609" y="0"/>
          <a:ext cx="1741791" cy="330200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161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Valuation</a:t>
          </a:r>
          <a:endParaRPr lang="en-US" sz="1700" kern="1200" dirty="0"/>
        </a:p>
      </dsp:txBody>
      <dsp:txXfrm>
        <a:off x="6116709" y="0"/>
        <a:ext cx="1411591" cy="3302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3B76B-6A2B-4D17-B9B6-68E65C804734}">
      <dsp:nvSpPr>
        <dsp:cNvPr id="0" name=""/>
        <dsp:cNvSpPr/>
      </dsp:nvSpPr>
      <dsp:spPr>
        <a:xfrm>
          <a:off x="0" y="0"/>
          <a:ext cx="6629400" cy="836686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tx1"/>
              </a:solidFill>
            </a:rPr>
            <a:t>   Company</a:t>
          </a:r>
          <a:endParaRPr lang="en-US" sz="3200" b="1" kern="1200" dirty="0">
            <a:solidFill>
              <a:schemeClr val="tx1"/>
            </a:solidFill>
          </a:endParaRPr>
        </a:p>
      </dsp:txBody>
      <dsp:txXfrm>
        <a:off x="1409548" y="0"/>
        <a:ext cx="5219851" cy="836686"/>
      </dsp:txXfrm>
    </dsp:sp>
    <dsp:sp modelId="{B2EACBCE-4A30-4AA1-98BB-DE9C1396F7CC}">
      <dsp:nvSpPr>
        <dsp:cNvPr id="0" name=""/>
        <dsp:cNvSpPr/>
      </dsp:nvSpPr>
      <dsp:spPr>
        <a:xfrm>
          <a:off x="83668" y="83668"/>
          <a:ext cx="1325880" cy="6693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AB4DDB-1568-49F5-AF30-F544C1DB8721}">
      <dsp:nvSpPr>
        <dsp:cNvPr id="0" name=""/>
        <dsp:cNvSpPr/>
      </dsp:nvSpPr>
      <dsp:spPr>
        <a:xfrm>
          <a:off x="0" y="920355"/>
          <a:ext cx="6629400" cy="836686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tx1"/>
              </a:solidFill>
            </a:rPr>
            <a:t>   Financial</a:t>
          </a:r>
          <a:endParaRPr lang="en-US" sz="3200" b="1" kern="1200" dirty="0">
            <a:solidFill>
              <a:schemeClr val="tx1"/>
            </a:solidFill>
          </a:endParaRPr>
        </a:p>
      </dsp:txBody>
      <dsp:txXfrm>
        <a:off x="1409548" y="920355"/>
        <a:ext cx="5219851" cy="836686"/>
      </dsp:txXfrm>
    </dsp:sp>
    <dsp:sp modelId="{6DADAD9D-FC0C-46E6-A46E-3638B6AC29C8}">
      <dsp:nvSpPr>
        <dsp:cNvPr id="0" name=""/>
        <dsp:cNvSpPr/>
      </dsp:nvSpPr>
      <dsp:spPr>
        <a:xfrm>
          <a:off x="83668" y="1004024"/>
          <a:ext cx="1325880" cy="6693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6000" b="-2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2C8B7-7469-41F3-8E73-16E2E3911706}">
      <dsp:nvSpPr>
        <dsp:cNvPr id="0" name=""/>
        <dsp:cNvSpPr/>
      </dsp:nvSpPr>
      <dsp:spPr>
        <a:xfrm>
          <a:off x="0" y="1840711"/>
          <a:ext cx="6629400" cy="836686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tx1"/>
              </a:solidFill>
            </a:rPr>
            <a:t>	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tx1"/>
              </a:solidFill>
            </a:rPr>
            <a:t>   Competition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b="1" kern="1200" dirty="0">
            <a:solidFill>
              <a:schemeClr val="tx1"/>
            </a:solidFill>
          </a:endParaRPr>
        </a:p>
      </dsp:txBody>
      <dsp:txXfrm>
        <a:off x="1409548" y="1840711"/>
        <a:ext cx="5219851" cy="836686"/>
      </dsp:txXfrm>
    </dsp:sp>
    <dsp:sp modelId="{A7C4C227-2AFC-4B61-BA75-4B7906C17344}">
      <dsp:nvSpPr>
        <dsp:cNvPr id="0" name=""/>
        <dsp:cNvSpPr/>
      </dsp:nvSpPr>
      <dsp:spPr>
        <a:xfrm>
          <a:off x="82588" y="1949768"/>
          <a:ext cx="1328041" cy="618572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9646" r="19646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12A74E-681D-443E-92BB-2A8FD1AB35D3}">
      <dsp:nvSpPr>
        <dsp:cNvPr id="0" name=""/>
        <dsp:cNvSpPr/>
      </dsp:nvSpPr>
      <dsp:spPr>
        <a:xfrm>
          <a:off x="0" y="2761066"/>
          <a:ext cx="6629400" cy="836686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tx1"/>
              </a:solidFill>
            </a:rPr>
            <a:t>   Challenges</a:t>
          </a:r>
          <a:endParaRPr lang="en-US" sz="3200" b="1" kern="1200" dirty="0">
            <a:solidFill>
              <a:schemeClr val="tx1"/>
            </a:solidFill>
          </a:endParaRPr>
        </a:p>
      </dsp:txBody>
      <dsp:txXfrm>
        <a:off x="1409548" y="2761066"/>
        <a:ext cx="5219851" cy="836686"/>
      </dsp:txXfrm>
    </dsp:sp>
    <dsp:sp modelId="{8D9827CF-3152-4094-BD7D-2DF1D106285A}">
      <dsp:nvSpPr>
        <dsp:cNvPr id="0" name=""/>
        <dsp:cNvSpPr/>
      </dsp:nvSpPr>
      <dsp:spPr>
        <a:xfrm>
          <a:off x="83668" y="2844735"/>
          <a:ext cx="1325880" cy="6693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A2A0FA-F19F-4E2E-AF60-8314C25EE0E5}">
      <dsp:nvSpPr>
        <dsp:cNvPr id="0" name=""/>
        <dsp:cNvSpPr/>
      </dsp:nvSpPr>
      <dsp:spPr>
        <a:xfrm>
          <a:off x="0" y="3681422"/>
          <a:ext cx="6629400" cy="836686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b="1" kern="1200" dirty="0" smtClean="0">
            <a:solidFill>
              <a:schemeClr val="tx1"/>
            </a:solidFill>
          </a:endParaRP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tx1"/>
              </a:solidFill>
            </a:rPr>
            <a:t>   Valuation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b="1" kern="1200" dirty="0">
            <a:solidFill>
              <a:schemeClr val="tx1"/>
            </a:solidFill>
          </a:endParaRPr>
        </a:p>
      </dsp:txBody>
      <dsp:txXfrm>
        <a:off x="1409548" y="3681422"/>
        <a:ext cx="5219851" cy="836686"/>
      </dsp:txXfrm>
    </dsp:sp>
    <dsp:sp modelId="{7D085733-3B5F-4774-BE7D-CCE6354AC7DB}">
      <dsp:nvSpPr>
        <dsp:cNvPr id="0" name=""/>
        <dsp:cNvSpPr/>
      </dsp:nvSpPr>
      <dsp:spPr>
        <a:xfrm>
          <a:off x="83668" y="3765091"/>
          <a:ext cx="1325880" cy="6693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1245" r="11245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E2692-54EF-482D-B8DE-30D10AEFCAD7}">
      <dsp:nvSpPr>
        <dsp:cNvPr id="0" name=""/>
        <dsp:cNvSpPr/>
      </dsp:nvSpPr>
      <dsp:spPr>
        <a:xfrm>
          <a:off x="939" y="0"/>
          <a:ext cx="1831981" cy="330200"/>
        </a:xfrm>
        <a:prstGeom prst="homePlat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Company</a:t>
          </a:r>
          <a:endParaRPr lang="en-US" sz="1700" kern="1200" dirty="0"/>
        </a:p>
      </dsp:txBody>
      <dsp:txXfrm>
        <a:off x="939" y="0"/>
        <a:ext cx="1749431" cy="330200"/>
      </dsp:txXfrm>
    </dsp:sp>
    <dsp:sp modelId="{DE6F5EF4-BEF2-4553-9BE0-6DDD4B8E16B7}">
      <dsp:nvSpPr>
        <dsp:cNvPr id="0" name=""/>
        <dsp:cNvSpPr/>
      </dsp:nvSpPr>
      <dsp:spPr>
        <a:xfrm>
          <a:off x="1466524" y="0"/>
          <a:ext cx="1831981" cy="330200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161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Financial</a:t>
          </a:r>
          <a:endParaRPr lang="en-US" sz="1700" kern="1200" dirty="0"/>
        </a:p>
      </dsp:txBody>
      <dsp:txXfrm>
        <a:off x="1631624" y="0"/>
        <a:ext cx="1501781" cy="330200"/>
      </dsp:txXfrm>
    </dsp:sp>
    <dsp:sp modelId="{9C21B7B5-97AF-4836-AF68-5CA8B1A0C038}">
      <dsp:nvSpPr>
        <dsp:cNvPr id="0" name=""/>
        <dsp:cNvSpPr/>
      </dsp:nvSpPr>
      <dsp:spPr>
        <a:xfrm>
          <a:off x="2932109" y="0"/>
          <a:ext cx="1831981" cy="330200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323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Competition</a:t>
          </a:r>
        </a:p>
      </dsp:txBody>
      <dsp:txXfrm>
        <a:off x="3097209" y="0"/>
        <a:ext cx="1501781" cy="330200"/>
      </dsp:txXfrm>
    </dsp:sp>
    <dsp:sp modelId="{01D8A946-F464-4CF7-B734-8F08E4FD44E1}">
      <dsp:nvSpPr>
        <dsp:cNvPr id="0" name=""/>
        <dsp:cNvSpPr/>
      </dsp:nvSpPr>
      <dsp:spPr>
        <a:xfrm>
          <a:off x="4397694" y="0"/>
          <a:ext cx="1831981" cy="330200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323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Challenges</a:t>
          </a:r>
          <a:endParaRPr lang="en-US" sz="1700" kern="1200" dirty="0"/>
        </a:p>
      </dsp:txBody>
      <dsp:txXfrm>
        <a:off x="4562794" y="0"/>
        <a:ext cx="1501781" cy="330200"/>
      </dsp:txXfrm>
    </dsp:sp>
    <dsp:sp modelId="{4AF88E34-F957-4C18-81A9-421E1FA9F2C0}">
      <dsp:nvSpPr>
        <dsp:cNvPr id="0" name=""/>
        <dsp:cNvSpPr/>
      </dsp:nvSpPr>
      <dsp:spPr>
        <a:xfrm>
          <a:off x="5863279" y="0"/>
          <a:ext cx="1831981" cy="330200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161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1" kern="1200" dirty="0" smtClean="0">
              <a:solidFill>
                <a:schemeClr val="accent1"/>
              </a:solidFill>
            </a:rPr>
            <a:t>Valuation</a:t>
          </a:r>
          <a:endParaRPr lang="en-US" sz="2400" b="1" i="1" kern="1200" dirty="0">
            <a:solidFill>
              <a:schemeClr val="accent1"/>
            </a:solidFill>
          </a:endParaRPr>
        </a:p>
      </dsp:txBody>
      <dsp:txXfrm>
        <a:off x="6028379" y="0"/>
        <a:ext cx="1501781" cy="33020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E2692-54EF-482D-B8DE-30D10AEFCAD7}">
      <dsp:nvSpPr>
        <dsp:cNvPr id="0" name=""/>
        <dsp:cNvSpPr/>
      </dsp:nvSpPr>
      <dsp:spPr>
        <a:xfrm>
          <a:off x="939" y="0"/>
          <a:ext cx="1831981" cy="330200"/>
        </a:xfrm>
        <a:prstGeom prst="homePlat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Company</a:t>
          </a:r>
          <a:endParaRPr lang="en-US" sz="1700" kern="1200" dirty="0"/>
        </a:p>
      </dsp:txBody>
      <dsp:txXfrm>
        <a:off x="939" y="0"/>
        <a:ext cx="1749431" cy="330200"/>
      </dsp:txXfrm>
    </dsp:sp>
    <dsp:sp modelId="{DE6F5EF4-BEF2-4553-9BE0-6DDD4B8E16B7}">
      <dsp:nvSpPr>
        <dsp:cNvPr id="0" name=""/>
        <dsp:cNvSpPr/>
      </dsp:nvSpPr>
      <dsp:spPr>
        <a:xfrm>
          <a:off x="1466524" y="0"/>
          <a:ext cx="1831981" cy="330200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161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Financial</a:t>
          </a:r>
          <a:endParaRPr lang="en-US" sz="1700" kern="1200" dirty="0"/>
        </a:p>
      </dsp:txBody>
      <dsp:txXfrm>
        <a:off x="1631624" y="0"/>
        <a:ext cx="1501781" cy="330200"/>
      </dsp:txXfrm>
    </dsp:sp>
    <dsp:sp modelId="{9C21B7B5-97AF-4836-AF68-5CA8B1A0C038}">
      <dsp:nvSpPr>
        <dsp:cNvPr id="0" name=""/>
        <dsp:cNvSpPr/>
      </dsp:nvSpPr>
      <dsp:spPr>
        <a:xfrm>
          <a:off x="2932109" y="0"/>
          <a:ext cx="1831981" cy="330200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323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Competition</a:t>
          </a:r>
        </a:p>
      </dsp:txBody>
      <dsp:txXfrm>
        <a:off x="3097209" y="0"/>
        <a:ext cx="1501781" cy="330200"/>
      </dsp:txXfrm>
    </dsp:sp>
    <dsp:sp modelId="{01D8A946-F464-4CF7-B734-8F08E4FD44E1}">
      <dsp:nvSpPr>
        <dsp:cNvPr id="0" name=""/>
        <dsp:cNvSpPr/>
      </dsp:nvSpPr>
      <dsp:spPr>
        <a:xfrm>
          <a:off x="4397694" y="0"/>
          <a:ext cx="1831981" cy="330200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323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Challenges</a:t>
          </a:r>
          <a:endParaRPr lang="en-US" sz="1700" kern="1200" dirty="0"/>
        </a:p>
      </dsp:txBody>
      <dsp:txXfrm>
        <a:off x="4562794" y="0"/>
        <a:ext cx="1501781" cy="330200"/>
      </dsp:txXfrm>
    </dsp:sp>
    <dsp:sp modelId="{4AF88E34-F957-4C18-81A9-421E1FA9F2C0}">
      <dsp:nvSpPr>
        <dsp:cNvPr id="0" name=""/>
        <dsp:cNvSpPr/>
      </dsp:nvSpPr>
      <dsp:spPr>
        <a:xfrm>
          <a:off x="5863279" y="0"/>
          <a:ext cx="1831981" cy="330200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161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1" kern="1200" dirty="0" smtClean="0">
              <a:solidFill>
                <a:schemeClr val="accent1"/>
              </a:solidFill>
            </a:rPr>
            <a:t>Valuation</a:t>
          </a:r>
          <a:endParaRPr lang="en-US" sz="2400" b="1" i="1" kern="1200" dirty="0">
            <a:solidFill>
              <a:schemeClr val="accent1"/>
            </a:solidFill>
          </a:endParaRPr>
        </a:p>
      </dsp:txBody>
      <dsp:txXfrm>
        <a:off x="6028379" y="0"/>
        <a:ext cx="1501781" cy="330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E2692-54EF-482D-B8DE-30D10AEFCAD7}">
      <dsp:nvSpPr>
        <dsp:cNvPr id="0" name=""/>
        <dsp:cNvSpPr/>
      </dsp:nvSpPr>
      <dsp:spPr>
        <a:xfrm>
          <a:off x="939" y="0"/>
          <a:ext cx="1831981" cy="330200"/>
        </a:xfrm>
        <a:prstGeom prst="homePlat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1" kern="1200" dirty="0" smtClean="0">
              <a:solidFill>
                <a:schemeClr val="accent1"/>
              </a:solidFill>
            </a:rPr>
            <a:t>Company</a:t>
          </a:r>
          <a:endParaRPr lang="en-US" sz="2400" b="1" i="1" kern="1200" dirty="0">
            <a:solidFill>
              <a:schemeClr val="accent1"/>
            </a:solidFill>
          </a:endParaRPr>
        </a:p>
      </dsp:txBody>
      <dsp:txXfrm>
        <a:off x="939" y="0"/>
        <a:ext cx="1749431" cy="330200"/>
      </dsp:txXfrm>
    </dsp:sp>
    <dsp:sp modelId="{DE6F5EF4-BEF2-4553-9BE0-6DDD4B8E16B7}">
      <dsp:nvSpPr>
        <dsp:cNvPr id="0" name=""/>
        <dsp:cNvSpPr/>
      </dsp:nvSpPr>
      <dsp:spPr>
        <a:xfrm>
          <a:off x="1466524" y="0"/>
          <a:ext cx="1831981" cy="330200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161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Financial</a:t>
          </a:r>
          <a:endParaRPr lang="en-US" sz="1700" kern="1200" dirty="0"/>
        </a:p>
      </dsp:txBody>
      <dsp:txXfrm>
        <a:off x="1631624" y="0"/>
        <a:ext cx="1501781" cy="330200"/>
      </dsp:txXfrm>
    </dsp:sp>
    <dsp:sp modelId="{9C21B7B5-97AF-4836-AF68-5CA8B1A0C038}">
      <dsp:nvSpPr>
        <dsp:cNvPr id="0" name=""/>
        <dsp:cNvSpPr/>
      </dsp:nvSpPr>
      <dsp:spPr>
        <a:xfrm>
          <a:off x="2932109" y="0"/>
          <a:ext cx="1831981" cy="330200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323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Competition</a:t>
          </a:r>
        </a:p>
      </dsp:txBody>
      <dsp:txXfrm>
        <a:off x="3097209" y="0"/>
        <a:ext cx="1501781" cy="330200"/>
      </dsp:txXfrm>
    </dsp:sp>
    <dsp:sp modelId="{01D8A946-F464-4CF7-B734-8F08E4FD44E1}">
      <dsp:nvSpPr>
        <dsp:cNvPr id="0" name=""/>
        <dsp:cNvSpPr/>
      </dsp:nvSpPr>
      <dsp:spPr>
        <a:xfrm>
          <a:off x="4397694" y="0"/>
          <a:ext cx="1831981" cy="330200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323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Challenges</a:t>
          </a:r>
          <a:endParaRPr lang="en-US" sz="1700" kern="1200" dirty="0"/>
        </a:p>
      </dsp:txBody>
      <dsp:txXfrm>
        <a:off x="4562794" y="0"/>
        <a:ext cx="1501781" cy="330200"/>
      </dsp:txXfrm>
    </dsp:sp>
    <dsp:sp modelId="{4AF88E34-F957-4C18-81A9-421E1FA9F2C0}">
      <dsp:nvSpPr>
        <dsp:cNvPr id="0" name=""/>
        <dsp:cNvSpPr/>
      </dsp:nvSpPr>
      <dsp:spPr>
        <a:xfrm>
          <a:off x="5863279" y="0"/>
          <a:ext cx="1831981" cy="330200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161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Valuation</a:t>
          </a:r>
          <a:endParaRPr lang="en-US" sz="1700" kern="1200" dirty="0"/>
        </a:p>
      </dsp:txBody>
      <dsp:txXfrm>
        <a:off x="6028379" y="0"/>
        <a:ext cx="1501781" cy="3302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E2692-54EF-482D-B8DE-30D10AEFCAD7}">
      <dsp:nvSpPr>
        <dsp:cNvPr id="0" name=""/>
        <dsp:cNvSpPr/>
      </dsp:nvSpPr>
      <dsp:spPr>
        <a:xfrm>
          <a:off x="939" y="0"/>
          <a:ext cx="1831981" cy="330200"/>
        </a:xfrm>
        <a:prstGeom prst="homePlat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1" kern="1200" dirty="0" smtClean="0">
              <a:solidFill>
                <a:schemeClr val="accent1"/>
              </a:solidFill>
            </a:rPr>
            <a:t>Company</a:t>
          </a:r>
          <a:endParaRPr lang="en-US" sz="2400" b="1" i="1" kern="1200" dirty="0">
            <a:solidFill>
              <a:schemeClr val="accent1"/>
            </a:solidFill>
          </a:endParaRPr>
        </a:p>
      </dsp:txBody>
      <dsp:txXfrm>
        <a:off x="939" y="0"/>
        <a:ext cx="1749431" cy="330200"/>
      </dsp:txXfrm>
    </dsp:sp>
    <dsp:sp modelId="{DE6F5EF4-BEF2-4553-9BE0-6DDD4B8E16B7}">
      <dsp:nvSpPr>
        <dsp:cNvPr id="0" name=""/>
        <dsp:cNvSpPr/>
      </dsp:nvSpPr>
      <dsp:spPr>
        <a:xfrm>
          <a:off x="1466524" y="0"/>
          <a:ext cx="1831981" cy="330200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161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Financial</a:t>
          </a:r>
          <a:endParaRPr lang="en-US" sz="1700" kern="1200" dirty="0"/>
        </a:p>
      </dsp:txBody>
      <dsp:txXfrm>
        <a:off x="1631624" y="0"/>
        <a:ext cx="1501781" cy="330200"/>
      </dsp:txXfrm>
    </dsp:sp>
    <dsp:sp modelId="{9C21B7B5-97AF-4836-AF68-5CA8B1A0C038}">
      <dsp:nvSpPr>
        <dsp:cNvPr id="0" name=""/>
        <dsp:cNvSpPr/>
      </dsp:nvSpPr>
      <dsp:spPr>
        <a:xfrm>
          <a:off x="2932109" y="0"/>
          <a:ext cx="1831981" cy="330200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323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Competition</a:t>
          </a:r>
        </a:p>
      </dsp:txBody>
      <dsp:txXfrm>
        <a:off x="3097209" y="0"/>
        <a:ext cx="1501781" cy="330200"/>
      </dsp:txXfrm>
    </dsp:sp>
    <dsp:sp modelId="{01D8A946-F464-4CF7-B734-8F08E4FD44E1}">
      <dsp:nvSpPr>
        <dsp:cNvPr id="0" name=""/>
        <dsp:cNvSpPr/>
      </dsp:nvSpPr>
      <dsp:spPr>
        <a:xfrm>
          <a:off x="4397694" y="0"/>
          <a:ext cx="1831981" cy="330200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323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Challenges</a:t>
          </a:r>
          <a:endParaRPr lang="en-US" sz="1700" kern="1200" dirty="0"/>
        </a:p>
      </dsp:txBody>
      <dsp:txXfrm>
        <a:off x="4562794" y="0"/>
        <a:ext cx="1501781" cy="330200"/>
      </dsp:txXfrm>
    </dsp:sp>
    <dsp:sp modelId="{4AF88E34-F957-4C18-81A9-421E1FA9F2C0}">
      <dsp:nvSpPr>
        <dsp:cNvPr id="0" name=""/>
        <dsp:cNvSpPr/>
      </dsp:nvSpPr>
      <dsp:spPr>
        <a:xfrm>
          <a:off x="5863279" y="0"/>
          <a:ext cx="1831981" cy="330200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161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Valuation</a:t>
          </a:r>
          <a:endParaRPr lang="en-US" sz="1700" kern="1200" dirty="0"/>
        </a:p>
      </dsp:txBody>
      <dsp:txXfrm>
        <a:off x="6028379" y="0"/>
        <a:ext cx="1501781" cy="3302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E2692-54EF-482D-B8DE-30D10AEFCAD7}">
      <dsp:nvSpPr>
        <dsp:cNvPr id="0" name=""/>
        <dsp:cNvSpPr/>
      </dsp:nvSpPr>
      <dsp:spPr>
        <a:xfrm>
          <a:off x="939" y="0"/>
          <a:ext cx="1831981" cy="330200"/>
        </a:xfrm>
        <a:prstGeom prst="homePlat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1" kern="1200" dirty="0" smtClean="0">
              <a:solidFill>
                <a:schemeClr val="accent1"/>
              </a:solidFill>
            </a:rPr>
            <a:t>Company</a:t>
          </a:r>
          <a:endParaRPr lang="en-US" sz="2400" b="1" i="1" kern="1200" dirty="0">
            <a:solidFill>
              <a:schemeClr val="accent1"/>
            </a:solidFill>
          </a:endParaRPr>
        </a:p>
      </dsp:txBody>
      <dsp:txXfrm>
        <a:off x="939" y="0"/>
        <a:ext cx="1749431" cy="330200"/>
      </dsp:txXfrm>
    </dsp:sp>
    <dsp:sp modelId="{DE6F5EF4-BEF2-4553-9BE0-6DDD4B8E16B7}">
      <dsp:nvSpPr>
        <dsp:cNvPr id="0" name=""/>
        <dsp:cNvSpPr/>
      </dsp:nvSpPr>
      <dsp:spPr>
        <a:xfrm>
          <a:off x="1466524" y="0"/>
          <a:ext cx="1831981" cy="330200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161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Financial</a:t>
          </a:r>
          <a:endParaRPr lang="en-US" sz="1700" kern="1200" dirty="0"/>
        </a:p>
      </dsp:txBody>
      <dsp:txXfrm>
        <a:off x="1631624" y="0"/>
        <a:ext cx="1501781" cy="330200"/>
      </dsp:txXfrm>
    </dsp:sp>
    <dsp:sp modelId="{9C21B7B5-97AF-4836-AF68-5CA8B1A0C038}">
      <dsp:nvSpPr>
        <dsp:cNvPr id="0" name=""/>
        <dsp:cNvSpPr/>
      </dsp:nvSpPr>
      <dsp:spPr>
        <a:xfrm>
          <a:off x="2932109" y="0"/>
          <a:ext cx="1831981" cy="330200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323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Competition</a:t>
          </a:r>
        </a:p>
      </dsp:txBody>
      <dsp:txXfrm>
        <a:off x="3097209" y="0"/>
        <a:ext cx="1501781" cy="330200"/>
      </dsp:txXfrm>
    </dsp:sp>
    <dsp:sp modelId="{01D8A946-F464-4CF7-B734-8F08E4FD44E1}">
      <dsp:nvSpPr>
        <dsp:cNvPr id="0" name=""/>
        <dsp:cNvSpPr/>
      </dsp:nvSpPr>
      <dsp:spPr>
        <a:xfrm>
          <a:off x="4397694" y="0"/>
          <a:ext cx="1831981" cy="330200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323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Challenges</a:t>
          </a:r>
          <a:endParaRPr lang="en-US" sz="1700" kern="1200" dirty="0"/>
        </a:p>
      </dsp:txBody>
      <dsp:txXfrm>
        <a:off x="4562794" y="0"/>
        <a:ext cx="1501781" cy="330200"/>
      </dsp:txXfrm>
    </dsp:sp>
    <dsp:sp modelId="{4AF88E34-F957-4C18-81A9-421E1FA9F2C0}">
      <dsp:nvSpPr>
        <dsp:cNvPr id="0" name=""/>
        <dsp:cNvSpPr/>
      </dsp:nvSpPr>
      <dsp:spPr>
        <a:xfrm>
          <a:off x="5863279" y="0"/>
          <a:ext cx="1831981" cy="330200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161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Valuation</a:t>
          </a:r>
          <a:endParaRPr lang="en-US" sz="1700" kern="1200" dirty="0"/>
        </a:p>
      </dsp:txBody>
      <dsp:txXfrm>
        <a:off x="6028379" y="0"/>
        <a:ext cx="1501781" cy="3302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3B76B-6A2B-4D17-B9B6-68E65C804734}">
      <dsp:nvSpPr>
        <dsp:cNvPr id="0" name=""/>
        <dsp:cNvSpPr/>
      </dsp:nvSpPr>
      <dsp:spPr>
        <a:xfrm>
          <a:off x="0" y="0"/>
          <a:ext cx="6629400" cy="836686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tx1"/>
              </a:solidFill>
            </a:rPr>
            <a:t>   Company</a:t>
          </a:r>
          <a:endParaRPr lang="en-US" sz="3200" b="1" kern="1200" dirty="0">
            <a:solidFill>
              <a:schemeClr val="tx1"/>
            </a:solidFill>
          </a:endParaRPr>
        </a:p>
      </dsp:txBody>
      <dsp:txXfrm>
        <a:off x="1409548" y="0"/>
        <a:ext cx="5219851" cy="836686"/>
      </dsp:txXfrm>
    </dsp:sp>
    <dsp:sp modelId="{B2EACBCE-4A30-4AA1-98BB-DE9C1396F7CC}">
      <dsp:nvSpPr>
        <dsp:cNvPr id="0" name=""/>
        <dsp:cNvSpPr/>
      </dsp:nvSpPr>
      <dsp:spPr>
        <a:xfrm>
          <a:off x="83668" y="83668"/>
          <a:ext cx="1325880" cy="6693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AB4DDB-1568-49F5-AF30-F544C1DB8721}">
      <dsp:nvSpPr>
        <dsp:cNvPr id="0" name=""/>
        <dsp:cNvSpPr/>
      </dsp:nvSpPr>
      <dsp:spPr>
        <a:xfrm>
          <a:off x="0" y="920355"/>
          <a:ext cx="6629400" cy="836686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tx1"/>
              </a:solidFill>
            </a:rPr>
            <a:t>   Financial</a:t>
          </a:r>
          <a:endParaRPr lang="en-US" sz="3200" b="1" kern="1200" dirty="0">
            <a:solidFill>
              <a:schemeClr val="tx1"/>
            </a:solidFill>
          </a:endParaRPr>
        </a:p>
      </dsp:txBody>
      <dsp:txXfrm>
        <a:off x="1409548" y="920355"/>
        <a:ext cx="5219851" cy="836686"/>
      </dsp:txXfrm>
    </dsp:sp>
    <dsp:sp modelId="{6DADAD9D-FC0C-46E6-A46E-3638B6AC29C8}">
      <dsp:nvSpPr>
        <dsp:cNvPr id="0" name=""/>
        <dsp:cNvSpPr/>
      </dsp:nvSpPr>
      <dsp:spPr>
        <a:xfrm>
          <a:off x="83668" y="1004024"/>
          <a:ext cx="1325880" cy="6693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6000" b="-2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2C8B7-7469-41F3-8E73-16E2E3911706}">
      <dsp:nvSpPr>
        <dsp:cNvPr id="0" name=""/>
        <dsp:cNvSpPr/>
      </dsp:nvSpPr>
      <dsp:spPr>
        <a:xfrm>
          <a:off x="0" y="1840711"/>
          <a:ext cx="6629400" cy="836686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tx1"/>
              </a:solidFill>
            </a:rPr>
            <a:t>	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tx1"/>
              </a:solidFill>
            </a:rPr>
            <a:t>   Competition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b="1" kern="1200" dirty="0">
            <a:solidFill>
              <a:schemeClr val="tx1"/>
            </a:solidFill>
          </a:endParaRPr>
        </a:p>
      </dsp:txBody>
      <dsp:txXfrm>
        <a:off x="1409548" y="1840711"/>
        <a:ext cx="5219851" cy="836686"/>
      </dsp:txXfrm>
    </dsp:sp>
    <dsp:sp modelId="{A7C4C227-2AFC-4B61-BA75-4B7906C17344}">
      <dsp:nvSpPr>
        <dsp:cNvPr id="0" name=""/>
        <dsp:cNvSpPr/>
      </dsp:nvSpPr>
      <dsp:spPr>
        <a:xfrm>
          <a:off x="82588" y="1949768"/>
          <a:ext cx="1328041" cy="618572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9646" r="19646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12A74E-681D-443E-92BB-2A8FD1AB35D3}">
      <dsp:nvSpPr>
        <dsp:cNvPr id="0" name=""/>
        <dsp:cNvSpPr/>
      </dsp:nvSpPr>
      <dsp:spPr>
        <a:xfrm>
          <a:off x="0" y="2761066"/>
          <a:ext cx="6629400" cy="836686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tx1"/>
              </a:solidFill>
            </a:rPr>
            <a:t>   Challenges</a:t>
          </a:r>
          <a:endParaRPr lang="en-US" sz="3200" b="1" kern="1200" dirty="0">
            <a:solidFill>
              <a:schemeClr val="tx1"/>
            </a:solidFill>
          </a:endParaRPr>
        </a:p>
      </dsp:txBody>
      <dsp:txXfrm>
        <a:off x="1409548" y="2761066"/>
        <a:ext cx="5219851" cy="836686"/>
      </dsp:txXfrm>
    </dsp:sp>
    <dsp:sp modelId="{8D9827CF-3152-4094-BD7D-2DF1D106285A}">
      <dsp:nvSpPr>
        <dsp:cNvPr id="0" name=""/>
        <dsp:cNvSpPr/>
      </dsp:nvSpPr>
      <dsp:spPr>
        <a:xfrm>
          <a:off x="83668" y="2844735"/>
          <a:ext cx="1325880" cy="6693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A2A0FA-F19F-4E2E-AF60-8314C25EE0E5}">
      <dsp:nvSpPr>
        <dsp:cNvPr id="0" name=""/>
        <dsp:cNvSpPr/>
      </dsp:nvSpPr>
      <dsp:spPr>
        <a:xfrm>
          <a:off x="0" y="3681422"/>
          <a:ext cx="6629400" cy="836686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b="1" kern="1200" dirty="0" smtClean="0">
            <a:solidFill>
              <a:schemeClr val="tx1"/>
            </a:solidFill>
          </a:endParaRP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tx1"/>
              </a:solidFill>
            </a:rPr>
            <a:t>   Valuation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b="1" kern="1200" dirty="0">
            <a:solidFill>
              <a:schemeClr val="tx1"/>
            </a:solidFill>
          </a:endParaRPr>
        </a:p>
      </dsp:txBody>
      <dsp:txXfrm>
        <a:off x="1409548" y="3681422"/>
        <a:ext cx="5219851" cy="836686"/>
      </dsp:txXfrm>
    </dsp:sp>
    <dsp:sp modelId="{7D085733-3B5F-4774-BE7D-CCE6354AC7DB}">
      <dsp:nvSpPr>
        <dsp:cNvPr id="0" name=""/>
        <dsp:cNvSpPr/>
      </dsp:nvSpPr>
      <dsp:spPr>
        <a:xfrm>
          <a:off x="83668" y="3765091"/>
          <a:ext cx="1325880" cy="6693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1245" r="11245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E2692-54EF-482D-B8DE-30D10AEFCAD7}">
      <dsp:nvSpPr>
        <dsp:cNvPr id="0" name=""/>
        <dsp:cNvSpPr/>
      </dsp:nvSpPr>
      <dsp:spPr>
        <a:xfrm>
          <a:off x="939" y="0"/>
          <a:ext cx="1831981" cy="330200"/>
        </a:xfrm>
        <a:prstGeom prst="homePlat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Company</a:t>
          </a:r>
          <a:endParaRPr lang="en-US" sz="1700" kern="1200" dirty="0"/>
        </a:p>
      </dsp:txBody>
      <dsp:txXfrm>
        <a:off x="939" y="0"/>
        <a:ext cx="1749431" cy="330200"/>
      </dsp:txXfrm>
    </dsp:sp>
    <dsp:sp modelId="{DE6F5EF4-BEF2-4553-9BE0-6DDD4B8E16B7}">
      <dsp:nvSpPr>
        <dsp:cNvPr id="0" name=""/>
        <dsp:cNvSpPr/>
      </dsp:nvSpPr>
      <dsp:spPr>
        <a:xfrm>
          <a:off x="1295399" y="0"/>
          <a:ext cx="1831981" cy="330200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161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1" kern="1200" dirty="0" smtClean="0">
              <a:solidFill>
                <a:schemeClr val="accent1"/>
              </a:solidFill>
            </a:rPr>
            <a:t>Financial</a:t>
          </a:r>
          <a:endParaRPr lang="en-US" sz="2400" b="1" i="1" kern="1200" dirty="0">
            <a:solidFill>
              <a:schemeClr val="accent1"/>
            </a:solidFill>
          </a:endParaRPr>
        </a:p>
      </dsp:txBody>
      <dsp:txXfrm>
        <a:off x="1460499" y="0"/>
        <a:ext cx="1501781" cy="330200"/>
      </dsp:txXfrm>
    </dsp:sp>
    <dsp:sp modelId="{9C21B7B5-97AF-4836-AF68-5CA8B1A0C038}">
      <dsp:nvSpPr>
        <dsp:cNvPr id="0" name=""/>
        <dsp:cNvSpPr/>
      </dsp:nvSpPr>
      <dsp:spPr>
        <a:xfrm>
          <a:off x="2932109" y="0"/>
          <a:ext cx="1831981" cy="330200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323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Competition</a:t>
          </a:r>
        </a:p>
      </dsp:txBody>
      <dsp:txXfrm>
        <a:off x="3097209" y="0"/>
        <a:ext cx="1501781" cy="330200"/>
      </dsp:txXfrm>
    </dsp:sp>
    <dsp:sp modelId="{01D8A946-F464-4CF7-B734-8F08E4FD44E1}">
      <dsp:nvSpPr>
        <dsp:cNvPr id="0" name=""/>
        <dsp:cNvSpPr/>
      </dsp:nvSpPr>
      <dsp:spPr>
        <a:xfrm>
          <a:off x="4397694" y="0"/>
          <a:ext cx="1831981" cy="330200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323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Challenges</a:t>
          </a:r>
          <a:endParaRPr lang="en-US" sz="1700" kern="1200" dirty="0"/>
        </a:p>
      </dsp:txBody>
      <dsp:txXfrm>
        <a:off x="4562794" y="0"/>
        <a:ext cx="1501781" cy="330200"/>
      </dsp:txXfrm>
    </dsp:sp>
    <dsp:sp modelId="{4AF88E34-F957-4C18-81A9-421E1FA9F2C0}">
      <dsp:nvSpPr>
        <dsp:cNvPr id="0" name=""/>
        <dsp:cNvSpPr/>
      </dsp:nvSpPr>
      <dsp:spPr>
        <a:xfrm>
          <a:off x="5863279" y="0"/>
          <a:ext cx="1831981" cy="330200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161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Valuation</a:t>
          </a:r>
          <a:endParaRPr lang="en-US" sz="1700" kern="1200" dirty="0"/>
        </a:p>
      </dsp:txBody>
      <dsp:txXfrm>
        <a:off x="6028379" y="0"/>
        <a:ext cx="1501781" cy="3302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E2692-54EF-482D-B8DE-30D10AEFCAD7}">
      <dsp:nvSpPr>
        <dsp:cNvPr id="0" name=""/>
        <dsp:cNvSpPr/>
      </dsp:nvSpPr>
      <dsp:spPr>
        <a:xfrm>
          <a:off x="939" y="0"/>
          <a:ext cx="1831981" cy="330200"/>
        </a:xfrm>
        <a:prstGeom prst="homePlat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Company</a:t>
          </a:r>
          <a:endParaRPr lang="en-US" sz="1700" kern="1200" dirty="0"/>
        </a:p>
      </dsp:txBody>
      <dsp:txXfrm>
        <a:off x="939" y="0"/>
        <a:ext cx="1749431" cy="330200"/>
      </dsp:txXfrm>
    </dsp:sp>
    <dsp:sp modelId="{DE6F5EF4-BEF2-4553-9BE0-6DDD4B8E16B7}">
      <dsp:nvSpPr>
        <dsp:cNvPr id="0" name=""/>
        <dsp:cNvSpPr/>
      </dsp:nvSpPr>
      <dsp:spPr>
        <a:xfrm>
          <a:off x="1295399" y="0"/>
          <a:ext cx="1831981" cy="330200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161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1" kern="1200" dirty="0" smtClean="0">
              <a:solidFill>
                <a:schemeClr val="accent1"/>
              </a:solidFill>
            </a:rPr>
            <a:t>Financial</a:t>
          </a:r>
          <a:endParaRPr lang="en-US" sz="2400" b="1" i="1" kern="1200" dirty="0">
            <a:solidFill>
              <a:schemeClr val="accent1"/>
            </a:solidFill>
          </a:endParaRPr>
        </a:p>
      </dsp:txBody>
      <dsp:txXfrm>
        <a:off x="1460499" y="0"/>
        <a:ext cx="1501781" cy="330200"/>
      </dsp:txXfrm>
    </dsp:sp>
    <dsp:sp modelId="{9C21B7B5-97AF-4836-AF68-5CA8B1A0C038}">
      <dsp:nvSpPr>
        <dsp:cNvPr id="0" name=""/>
        <dsp:cNvSpPr/>
      </dsp:nvSpPr>
      <dsp:spPr>
        <a:xfrm>
          <a:off x="2932109" y="0"/>
          <a:ext cx="1831981" cy="330200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323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Competition</a:t>
          </a:r>
        </a:p>
      </dsp:txBody>
      <dsp:txXfrm>
        <a:off x="3097209" y="0"/>
        <a:ext cx="1501781" cy="330200"/>
      </dsp:txXfrm>
    </dsp:sp>
    <dsp:sp modelId="{01D8A946-F464-4CF7-B734-8F08E4FD44E1}">
      <dsp:nvSpPr>
        <dsp:cNvPr id="0" name=""/>
        <dsp:cNvSpPr/>
      </dsp:nvSpPr>
      <dsp:spPr>
        <a:xfrm>
          <a:off x="4397694" y="0"/>
          <a:ext cx="1831981" cy="330200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323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Challenges</a:t>
          </a:r>
          <a:endParaRPr lang="en-US" sz="1700" kern="1200" dirty="0"/>
        </a:p>
      </dsp:txBody>
      <dsp:txXfrm>
        <a:off x="4562794" y="0"/>
        <a:ext cx="1501781" cy="330200"/>
      </dsp:txXfrm>
    </dsp:sp>
    <dsp:sp modelId="{4AF88E34-F957-4C18-81A9-421E1FA9F2C0}">
      <dsp:nvSpPr>
        <dsp:cNvPr id="0" name=""/>
        <dsp:cNvSpPr/>
      </dsp:nvSpPr>
      <dsp:spPr>
        <a:xfrm>
          <a:off x="5863279" y="0"/>
          <a:ext cx="1831981" cy="330200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161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Valuation</a:t>
          </a:r>
          <a:endParaRPr lang="en-US" sz="1700" kern="1200" dirty="0"/>
        </a:p>
      </dsp:txBody>
      <dsp:txXfrm>
        <a:off x="6028379" y="0"/>
        <a:ext cx="1501781" cy="3302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E2692-54EF-482D-B8DE-30D10AEFCAD7}">
      <dsp:nvSpPr>
        <dsp:cNvPr id="0" name=""/>
        <dsp:cNvSpPr/>
      </dsp:nvSpPr>
      <dsp:spPr>
        <a:xfrm>
          <a:off x="939" y="0"/>
          <a:ext cx="1831981" cy="330200"/>
        </a:xfrm>
        <a:prstGeom prst="homePlat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Company</a:t>
          </a:r>
          <a:endParaRPr lang="en-US" sz="1700" kern="1200" dirty="0"/>
        </a:p>
      </dsp:txBody>
      <dsp:txXfrm>
        <a:off x="939" y="0"/>
        <a:ext cx="1749431" cy="330200"/>
      </dsp:txXfrm>
    </dsp:sp>
    <dsp:sp modelId="{DE6F5EF4-BEF2-4553-9BE0-6DDD4B8E16B7}">
      <dsp:nvSpPr>
        <dsp:cNvPr id="0" name=""/>
        <dsp:cNvSpPr/>
      </dsp:nvSpPr>
      <dsp:spPr>
        <a:xfrm>
          <a:off x="1295399" y="0"/>
          <a:ext cx="1831981" cy="330200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161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1" kern="1200" dirty="0" smtClean="0">
              <a:solidFill>
                <a:schemeClr val="accent1"/>
              </a:solidFill>
            </a:rPr>
            <a:t>Financial</a:t>
          </a:r>
          <a:endParaRPr lang="en-US" sz="2400" b="1" i="1" kern="1200" dirty="0">
            <a:solidFill>
              <a:schemeClr val="accent1"/>
            </a:solidFill>
          </a:endParaRPr>
        </a:p>
      </dsp:txBody>
      <dsp:txXfrm>
        <a:off x="1460499" y="0"/>
        <a:ext cx="1501781" cy="330200"/>
      </dsp:txXfrm>
    </dsp:sp>
    <dsp:sp modelId="{9C21B7B5-97AF-4836-AF68-5CA8B1A0C038}">
      <dsp:nvSpPr>
        <dsp:cNvPr id="0" name=""/>
        <dsp:cNvSpPr/>
      </dsp:nvSpPr>
      <dsp:spPr>
        <a:xfrm>
          <a:off x="2932109" y="0"/>
          <a:ext cx="1831981" cy="330200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323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Competition</a:t>
          </a:r>
        </a:p>
      </dsp:txBody>
      <dsp:txXfrm>
        <a:off x="3097209" y="0"/>
        <a:ext cx="1501781" cy="330200"/>
      </dsp:txXfrm>
    </dsp:sp>
    <dsp:sp modelId="{01D8A946-F464-4CF7-B734-8F08E4FD44E1}">
      <dsp:nvSpPr>
        <dsp:cNvPr id="0" name=""/>
        <dsp:cNvSpPr/>
      </dsp:nvSpPr>
      <dsp:spPr>
        <a:xfrm>
          <a:off x="4397694" y="0"/>
          <a:ext cx="1831981" cy="330200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323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Challenges</a:t>
          </a:r>
          <a:endParaRPr lang="en-US" sz="1700" kern="1200" dirty="0"/>
        </a:p>
      </dsp:txBody>
      <dsp:txXfrm>
        <a:off x="4562794" y="0"/>
        <a:ext cx="1501781" cy="330200"/>
      </dsp:txXfrm>
    </dsp:sp>
    <dsp:sp modelId="{4AF88E34-F957-4C18-81A9-421E1FA9F2C0}">
      <dsp:nvSpPr>
        <dsp:cNvPr id="0" name=""/>
        <dsp:cNvSpPr/>
      </dsp:nvSpPr>
      <dsp:spPr>
        <a:xfrm>
          <a:off x="5863279" y="0"/>
          <a:ext cx="1831981" cy="330200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161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Valuation</a:t>
          </a:r>
          <a:endParaRPr lang="en-US" sz="1700" kern="1200" dirty="0"/>
        </a:p>
      </dsp:txBody>
      <dsp:txXfrm>
        <a:off x="6028379" y="0"/>
        <a:ext cx="1501781" cy="3302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E2692-54EF-482D-B8DE-30D10AEFCAD7}">
      <dsp:nvSpPr>
        <dsp:cNvPr id="0" name=""/>
        <dsp:cNvSpPr/>
      </dsp:nvSpPr>
      <dsp:spPr>
        <a:xfrm>
          <a:off x="939" y="0"/>
          <a:ext cx="1831981" cy="330200"/>
        </a:xfrm>
        <a:prstGeom prst="homePlat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Company</a:t>
          </a:r>
          <a:endParaRPr lang="en-US" sz="1700" kern="1200" dirty="0"/>
        </a:p>
      </dsp:txBody>
      <dsp:txXfrm>
        <a:off x="939" y="0"/>
        <a:ext cx="1749431" cy="330200"/>
      </dsp:txXfrm>
    </dsp:sp>
    <dsp:sp modelId="{DE6F5EF4-BEF2-4553-9BE0-6DDD4B8E16B7}">
      <dsp:nvSpPr>
        <dsp:cNvPr id="0" name=""/>
        <dsp:cNvSpPr/>
      </dsp:nvSpPr>
      <dsp:spPr>
        <a:xfrm>
          <a:off x="1295399" y="0"/>
          <a:ext cx="1831981" cy="330200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161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1" kern="1200" dirty="0" smtClean="0">
              <a:solidFill>
                <a:schemeClr val="accent1"/>
              </a:solidFill>
            </a:rPr>
            <a:t>Financial</a:t>
          </a:r>
          <a:endParaRPr lang="en-US" sz="2400" b="1" i="1" kern="1200" dirty="0">
            <a:solidFill>
              <a:schemeClr val="accent1"/>
            </a:solidFill>
          </a:endParaRPr>
        </a:p>
      </dsp:txBody>
      <dsp:txXfrm>
        <a:off x="1460499" y="0"/>
        <a:ext cx="1501781" cy="330200"/>
      </dsp:txXfrm>
    </dsp:sp>
    <dsp:sp modelId="{9C21B7B5-97AF-4836-AF68-5CA8B1A0C038}">
      <dsp:nvSpPr>
        <dsp:cNvPr id="0" name=""/>
        <dsp:cNvSpPr/>
      </dsp:nvSpPr>
      <dsp:spPr>
        <a:xfrm>
          <a:off x="2932109" y="0"/>
          <a:ext cx="1831981" cy="330200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323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Competition</a:t>
          </a:r>
        </a:p>
      </dsp:txBody>
      <dsp:txXfrm>
        <a:off x="3097209" y="0"/>
        <a:ext cx="1501781" cy="330200"/>
      </dsp:txXfrm>
    </dsp:sp>
    <dsp:sp modelId="{01D8A946-F464-4CF7-B734-8F08E4FD44E1}">
      <dsp:nvSpPr>
        <dsp:cNvPr id="0" name=""/>
        <dsp:cNvSpPr/>
      </dsp:nvSpPr>
      <dsp:spPr>
        <a:xfrm>
          <a:off x="4397694" y="0"/>
          <a:ext cx="1831981" cy="330200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323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Challenges</a:t>
          </a:r>
          <a:endParaRPr lang="en-US" sz="1700" kern="1200" dirty="0"/>
        </a:p>
      </dsp:txBody>
      <dsp:txXfrm>
        <a:off x="4562794" y="0"/>
        <a:ext cx="1501781" cy="330200"/>
      </dsp:txXfrm>
    </dsp:sp>
    <dsp:sp modelId="{4AF88E34-F957-4C18-81A9-421E1FA9F2C0}">
      <dsp:nvSpPr>
        <dsp:cNvPr id="0" name=""/>
        <dsp:cNvSpPr/>
      </dsp:nvSpPr>
      <dsp:spPr>
        <a:xfrm>
          <a:off x="5863279" y="0"/>
          <a:ext cx="1831981" cy="330200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161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Valuation</a:t>
          </a:r>
          <a:endParaRPr lang="en-US" sz="1700" kern="1200" dirty="0"/>
        </a:p>
      </dsp:txBody>
      <dsp:txXfrm>
        <a:off x="6028379" y="0"/>
        <a:ext cx="1501781" cy="330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02C9D-810F-45C1-8178-052216ED03DC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B5E30-5DDD-476B-B778-6134264A9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9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</a:t>
            </a:r>
            <a:r>
              <a:rPr lang="en-US" baseline="0" dirty="0" smtClean="0"/>
              <a:t>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B5E30-5DDD-476B-B778-6134264A92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09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Wholesale: </a:t>
            </a:r>
            <a:r>
              <a:rPr lang="en-US" dirty="0" err="1" smtClean="0"/>
              <a:t>amerisource</a:t>
            </a:r>
            <a:r>
              <a:rPr lang="en-US" dirty="0" smtClean="0"/>
              <a:t> </a:t>
            </a:r>
            <a:r>
              <a:rPr lang="en-US" dirty="0" err="1" smtClean="0"/>
              <a:t>bergen</a:t>
            </a:r>
            <a:r>
              <a:rPr lang="en-US" baseline="0" dirty="0" smtClean="0"/>
              <a:t> cooperation, cardinal health </a:t>
            </a:r>
            <a:r>
              <a:rPr lang="en-US" baseline="0" dirty="0" err="1" smtClean="0"/>
              <a:t>inc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mckesson</a:t>
            </a:r>
            <a:r>
              <a:rPr lang="en-US" baseline="0" dirty="0" smtClean="0"/>
              <a:t> corp.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B5E30-5DDD-476B-B778-6134264A926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81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auto industry is ranked #1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B5E30-5DDD-476B-B778-6134264A926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56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PICS</a:t>
            </a:r>
          </a:p>
          <a:p>
            <a:r>
              <a:rPr lang="en-US" dirty="0" smtClean="0"/>
              <a:t>Two main categories: Human (focus)</a:t>
            </a:r>
            <a:r>
              <a:rPr lang="en-US" baseline="0" dirty="0" smtClean="0"/>
              <a:t> </a:t>
            </a:r>
            <a:r>
              <a:rPr lang="en-US" dirty="0" smtClean="0"/>
              <a:t>and Animal Protein Products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Bone</a:t>
            </a:r>
            <a:r>
              <a:rPr lang="en-US" baseline="0" dirty="0" smtClean="0"/>
              <a:t>, Muscle, Joint, Cardiovascular, </a:t>
            </a:r>
            <a:r>
              <a:rPr lang="en-US" b="1" baseline="0" dirty="0" smtClean="0"/>
              <a:t>Diabetes, </a:t>
            </a:r>
            <a:r>
              <a:rPr lang="en-US" b="0" baseline="0" dirty="0" smtClean="0"/>
              <a:t>Endocrine (depression shit), </a:t>
            </a:r>
            <a:r>
              <a:rPr lang="en-US" b="0" baseline="0" dirty="0" err="1" smtClean="0"/>
              <a:t>Mens</a:t>
            </a:r>
            <a:r>
              <a:rPr lang="en-US" b="0" baseline="0" dirty="0" smtClean="0"/>
              <a:t> health (Cialis), </a:t>
            </a:r>
            <a:r>
              <a:rPr lang="en-US" b="0" baseline="0" dirty="0" err="1" smtClean="0"/>
              <a:t>NeuroScience</a:t>
            </a:r>
            <a:r>
              <a:rPr lang="en-US" b="0" baseline="0" dirty="0" smtClean="0"/>
              <a:t>, Oncology (cancer)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B5E30-5DDD-476B-B778-6134264A92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18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Pie Charts of :</a:t>
            </a:r>
            <a:r>
              <a:rPr lang="en-US" baseline="0" dirty="0" smtClean="0"/>
              <a:t> revenue By segment, revenue by geography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B5E30-5DDD-476B-B778-6134264A92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70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B5E30-5DDD-476B-B778-6134264A92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7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Pie Charts of :</a:t>
            </a:r>
            <a:r>
              <a:rPr lang="en-US" baseline="0" dirty="0" smtClean="0"/>
              <a:t> revenue By segment, revenue by geography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B5E30-5DDD-476B-B778-6134264A92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70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Pie Charts of :</a:t>
            </a:r>
            <a:r>
              <a:rPr lang="en-US" baseline="0" dirty="0" smtClean="0"/>
              <a:t> revenue By segment, revenue by geography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B5E30-5DDD-476B-B778-6134264A92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70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Add other competitors and picture</a:t>
            </a:r>
            <a:r>
              <a:rPr lang="en-US" baseline="0" dirty="0" smtClean="0"/>
              <a:t> of china?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</a:t>
            </a:r>
            <a:r>
              <a:rPr lang="en-US" baseline="0" dirty="0" smtClean="0"/>
              <a:t> the middle compared in </a:t>
            </a:r>
            <a:r>
              <a:rPr lang="en-US" baseline="0" dirty="0" err="1" smtClean="0"/>
              <a:t>anualized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volitility</a:t>
            </a:r>
            <a:r>
              <a:rPr lang="en-US" baseline="0" dirty="0" smtClean="0"/>
              <a:t> (21%) to other companies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Lily 21%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Merck 25%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Pfizer 20%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Lowest amount of annualized returns 4.7%, Merck 6.8%, Pfizer 5.6%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B5E30-5DDD-476B-B778-6134264A926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4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</a:t>
            </a:r>
            <a:r>
              <a:rPr lang="en-US" baseline="0" dirty="0" smtClean="0"/>
              <a:t> the middle compared in </a:t>
            </a:r>
            <a:r>
              <a:rPr lang="en-US" baseline="0" dirty="0" err="1" smtClean="0"/>
              <a:t>anualized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volitility</a:t>
            </a:r>
            <a:r>
              <a:rPr lang="en-US" baseline="0" dirty="0" smtClean="0"/>
              <a:t> (21%) to other companies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Lily 21%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Merck 25%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Pfizer 20%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Lowest amount of annualized returns 4.7%, Merck 6.8%, Pfizer 5.6%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B5E30-5DDD-476B-B778-6134264A926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4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 asset turnover and financial leverage </a:t>
            </a:r>
          </a:p>
          <a:p>
            <a:r>
              <a:rPr lang="en-US" dirty="0" err="1" smtClean="0"/>
              <a:t>Disribe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characterstics</a:t>
            </a:r>
            <a:r>
              <a:rPr lang="en-US" baseline="0" dirty="0" smtClean="0"/>
              <a:t> in each graph that makes up ROE</a:t>
            </a:r>
          </a:p>
          <a:p>
            <a:r>
              <a:rPr lang="en-US" baseline="0" dirty="0" smtClean="0"/>
              <a:t>(change of ownership in 2008-2009)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B5E30-5DDD-476B-B778-6134264A926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32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E3B416-B62C-470F-9755-38405B727499}" type="datetimeFigureOut">
              <a:rPr lang="fr-FR" smtClean="0"/>
              <a:pPr>
                <a:defRPr/>
              </a:pPr>
              <a:t>11/11/2013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6699A4-3FE6-41B8-88FE-3AA781BD7D05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711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E3B416-B62C-470F-9755-38405B727499}" type="datetimeFigureOut">
              <a:rPr lang="fr-FR" smtClean="0"/>
              <a:pPr>
                <a:defRPr/>
              </a:pPr>
              <a:t>11/11/2013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6699A4-3FE6-41B8-88FE-3AA781BD7D05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48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E3B416-B62C-470F-9755-38405B727499}" type="datetimeFigureOut">
              <a:rPr lang="fr-FR" smtClean="0"/>
              <a:pPr>
                <a:defRPr/>
              </a:pPr>
              <a:t>11/11/2013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6699A4-3FE6-41B8-88FE-3AA781BD7D05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62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E3B416-B62C-470F-9755-38405B727499}" type="datetimeFigureOut">
              <a:rPr lang="fr-FR" smtClean="0"/>
              <a:pPr>
                <a:defRPr/>
              </a:pPr>
              <a:t>11/11/2013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6699A4-3FE6-41B8-88FE-3AA781BD7D05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67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E3B416-B62C-470F-9755-38405B727499}" type="datetimeFigureOut">
              <a:rPr lang="fr-FR" smtClean="0"/>
              <a:pPr>
                <a:defRPr/>
              </a:pPr>
              <a:t>11/11/2013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6699A4-3FE6-41B8-88FE-3AA781BD7D05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66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E3B416-B62C-470F-9755-38405B727499}" type="datetimeFigureOut">
              <a:rPr lang="fr-FR" smtClean="0"/>
              <a:pPr>
                <a:defRPr/>
              </a:pPr>
              <a:t>11/11/2013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6699A4-3FE6-41B8-88FE-3AA781BD7D05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18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E3B416-B62C-470F-9755-38405B727499}" type="datetimeFigureOut">
              <a:rPr lang="fr-FR" smtClean="0"/>
              <a:pPr>
                <a:defRPr/>
              </a:pPr>
              <a:t>11/11/2013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6699A4-3FE6-41B8-88FE-3AA781BD7D05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E3B416-B62C-470F-9755-38405B727499}" type="datetimeFigureOut">
              <a:rPr lang="fr-FR" smtClean="0"/>
              <a:pPr>
                <a:defRPr/>
              </a:pPr>
              <a:t>11/11/2013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6699A4-3FE6-41B8-88FE-3AA781BD7D05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82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E3B416-B62C-470F-9755-38405B727499}" type="datetimeFigureOut">
              <a:rPr lang="fr-FR" smtClean="0"/>
              <a:pPr>
                <a:defRPr/>
              </a:pPr>
              <a:t>11/11/2013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6699A4-3FE6-41B8-88FE-3AA781BD7D05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57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E3B416-B62C-470F-9755-38405B727499}" type="datetimeFigureOut">
              <a:rPr lang="fr-FR" smtClean="0"/>
              <a:pPr>
                <a:defRPr/>
              </a:pPr>
              <a:t>11/11/2013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6699A4-3FE6-41B8-88FE-3AA781BD7D05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86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E3B416-B62C-470F-9755-38405B727499}" type="datetimeFigureOut">
              <a:rPr lang="fr-FR" smtClean="0"/>
              <a:pPr>
                <a:defRPr/>
              </a:pPr>
              <a:t>11/11/2013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6699A4-3FE6-41B8-88FE-3AA781BD7D05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615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>
            <a:alpha val="5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7E3B416-B62C-470F-9755-38405B727499}" type="datetimeFigureOut">
              <a:rPr lang="fr-FR" smtClean="0"/>
              <a:pPr>
                <a:defRPr/>
              </a:pPr>
              <a:t>11/11/2013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76699A4-3FE6-41B8-88FE-3AA781BD7D05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05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gif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10" Type="http://schemas.openxmlformats.org/officeDocument/2006/relationships/image" Target="../media/image17.jpeg"/><Relationship Id="rId4" Type="http://schemas.openxmlformats.org/officeDocument/2006/relationships/diagramLayout" Target="../diagrams/layout11.xml"/><Relationship Id="rId9" Type="http://schemas.openxmlformats.org/officeDocument/2006/relationships/image" Target="../media/image16.gi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3.xml"/><Relationship Id="rId11" Type="http://schemas.openxmlformats.org/officeDocument/2006/relationships/chart" Target="../charts/chart5.xml"/><Relationship Id="rId5" Type="http://schemas.openxmlformats.org/officeDocument/2006/relationships/diagramQuickStyle" Target="../diagrams/quickStyle13.xml"/><Relationship Id="rId10" Type="http://schemas.openxmlformats.org/officeDocument/2006/relationships/chart" Target="../charts/chart4.xml"/><Relationship Id="rId4" Type="http://schemas.openxmlformats.org/officeDocument/2006/relationships/diagramLayout" Target="../diagrams/layout13.xml"/><Relationship Id="rId9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6.jpeg"/><Relationship Id="rId12" Type="http://schemas.openxmlformats.org/officeDocument/2006/relationships/image" Target="../media/image11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openxmlformats.org/officeDocument/2006/relationships/image" Target="../media/image10.jpg"/><Relationship Id="rId5" Type="http://schemas.openxmlformats.org/officeDocument/2006/relationships/diagramColors" Target="../diagrams/colors2.xml"/><Relationship Id="rId10" Type="http://schemas.openxmlformats.org/officeDocument/2006/relationships/image" Target="../media/image9.jpe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543800" cy="1450757"/>
          </a:xfrm>
        </p:spPr>
        <p:txBody>
          <a:bodyPr/>
          <a:lstStyle/>
          <a:p>
            <a:pPr algn="l"/>
            <a:r>
              <a:rPr lang="fr-CA" sz="3600" b="1" dirty="0" smtClean="0"/>
              <a:t>Eli Lilly </a:t>
            </a:r>
            <a:br>
              <a:rPr lang="fr-CA" sz="3600" b="1" dirty="0" smtClean="0"/>
            </a:br>
            <a:r>
              <a:rPr lang="en-US" sz="3600" b="1" dirty="0" smtClean="0"/>
              <a:t>Student</a:t>
            </a:r>
            <a:r>
              <a:rPr lang="fr-CA" sz="3600" b="1" dirty="0" smtClean="0"/>
              <a:t> </a:t>
            </a:r>
            <a:r>
              <a:rPr lang="fr-CA" sz="3600" b="1" dirty="0" smtClean="0"/>
              <a:t>Case </a:t>
            </a:r>
            <a:r>
              <a:rPr lang="en-US" sz="3600" b="1" dirty="0" smtClean="0"/>
              <a:t>Study</a:t>
            </a:r>
            <a:r>
              <a:rPr lang="fr-CA" sz="3600" b="1" dirty="0" smtClean="0"/>
              <a:t> </a:t>
            </a:r>
            <a:endParaRPr lang="fr-CA" sz="36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04800" y="4425077"/>
            <a:ext cx="3581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SV-351</a:t>
            </a:r>
          </a:p>
          <a:p>
            <a:endParaRPr lang="en-US" dirty="0"/>
          </a:p>
          <a:p>
            <a:r>
              <a:rPr lang="en-US" dirty="0" smtClean="0"/>
              <a:t>Michael Barrett</a:t>
            </a:r>
          </a:p>
          <a:p>
            <a:r>
              <a:rPr lang="en-US" dirty="0" smtClean="0"/>
              <a:t>Cody Bostic</a:t>
            </a:r>
          </a:p>
          <a:p>
            <a:r>
              <a:rPr lang="en-US" dirty="0" smtClean="0"/>
              <a:t>Neven Frazee</a:t>
            </a:r>
          </a:p>
          <a:p>
            <a:endParaRPr lang="en-US" dirty="0"/>
          </a:p>
          <a:p>
            <a:r>
              <a:rPr lang="en-US" dirty="0" smtClean="0"/>
              <a:t>11/12/13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2982591"/>
              </p:ext>
            </p:extLst>
          </p:nvPr>
        </p:nvGraphicFramePr>
        <p:xfrm>
          <a:off x="838200" y="6324600"/>
          <a:ext cx="7696200" cy="33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28800" y="7620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of </a:t>
            </a:r>
            <a:r>
              <a:rPr lang="en-US" dirty="0" err="1" smtClean="0"/>
              <a:t>Volitility</a:t>
            </a:r>
            <a:r>
              <a:rPr lang="en-US" dirty="0" smtClean="0"/>
              <a:t>, and other things like in sample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81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39641557"/>
              </p:ext>
            </p:extLst>
          </p:nvPr>
        </p:nvGraphicFramePr>
        <p:xfrm>
          <a:off x="1600200" y="1219200"/>
          <a:ext cx="6629400" cy="452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ight Arrow 8"/>
          <p:cNvSpPr/>
          <p:nvPr/>
        </p:nvSpPr>
        <p:spPr>
          <a:xfrm>
            <a:off x="417490" y="3124200"/>
            <a:ext cx="914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94998621"/>
              </p:ext>
            </p:extLst>
          </p:nvPr>
        </p:nvGraphicFramePr>
        <p:xfrm>
          <a:off x="838200" y="6324600"/>
          <a:ext cx="7696200" cy="33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803568"/>
            <a:ext cx="4503420" cy="2667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752" y="4038600"/>
            <a:ext cx="4572000" cy="14554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43876"/>
            <a:ext cx="1365504" cy="78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1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39544215"/>
              </p:ext>
            </p:extLst>
          </p:nvPr>
        </p:nvGraphicFramePr>
        <p:xfrm>
          <a:off x="838200" y="6324600"/>
          <a:ext cx="7696200" cy="33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0337905"/>
              </p:ext>
            </p:extLst>
          </p:nvPr>
        </p:nvGraphicFramePr>
        <p:xfrm>
          <a:off x="762000" y="1143000"/>
          <a:ext cx="7672754" cy="4891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371600" y="4572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0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38888214"/>
              </p:ext>
            </p:extLst>
          </p:nvPr>
        </p:nvGraphicFramePr>
        <p:xfrm>
          <a:off x="838200" y="6324600"/>
          <a:ext cx="7696200" cy="33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4386056"/>
              </p:ext>
            </p:extLst>
          </p:nvPr>
        </p:nvGraphicFramePr>
        <p:xfrm>
          <a:off x="838200" y="990600"/>
          <a:ext cx="377190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7059742"/>
              </p:ext>
            </p:extLst>
          </p:nvPr>
        </p:nvGraphicFramePr>
        <p:xfrm>
          <a:off x="4724400" y="990600"/>
          <a:ext cx="3629114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1430715"/>
              </p:ext>
            </p:extLst>
          </p:nvPr>
        </p:nvGraphicFramePr>
        <p:xfrm>
          <a:off x="838200" y="3581400"/>
          <a:ext cx="377190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8887463"/>
              </p:ext>
            </p:extLst>
          </p:nvPr>
        </p:nvGraphicFramePr>
        <p:xfrm>
          <a:off x="4724400" y="3581400"/>
          <a:ext cx="373380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38200" y="272973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Lilly, Merck and Pfizer : Factors of Return on Equity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60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989552536"/>
              </p:ext>
            </p:extLst>
          </p:nvPr>
        </p:nvGraphicFramePr>
        <p:xfrm>
          <a:off x="1600200" y="1219200"/>
          <a:ext cx="6629400" cy="452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ight Arrow 8"/>
          <p:cNvSpPr/>
          <p:nvPr/>
        </p:nvSpPr>
        <p:spPr>
          <a:xfrm>
            <a:off x="381000" y="4038600"/>
            <a:ext cx="914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8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1231314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Regulations, wholesale, patent expirations</a:t>
            </a:r>
          </a:p>
          <a:p>
            <a:endParaRPr lang="en-US" dirty="0"/>
          </a:p>
          <a:p>
            <a:r>
              <a:rPr lang="en-US" dirty="0" smtClean="0"/>
              <a:t>Porters Five Forces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95762569"/>
              </p:ext>
            </p:extLst>
          </p:nvPr>
        </p:nvGraphicFramePr>
        <p:xfrm>
          <a:off x="838200" y="6324600"/>
          <a:ext cx="7696200" cy="33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5181600"/>
            <a:ext cx="2148840" cy="9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5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748255281"/>
              </p:ext>
            </p:extLst>
          </p:nvPr>
        </p:nvGraphicFramePr>
        <p:xfrm>
          <a:off x="1600200" y="1219200"/>
          <a:ext cx="6629400" cy="452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ight Arrow 8"/>
          <p:cNvSpPr/>
          <p:nvPr/>
        </p:nvSpPr>
        <p:spPr>
          <a:xfrm>
            <a:off x="533400" y="5029200"/>
            <a:ext cx="914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9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447800"/>
            <a:ext cx="6267450" cy="48008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89427" y="710625"/>
            <a:ext cx="7936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Porter’s 5 Forces on Eli Lilly and Company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2302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Entrants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Threat Level: Low</a:t>
            </a:r>
          </a:p>
          <a:p>
            <a:r>
              <a:rPr lang="en-US" dirty="0" smtClean="0"/>
              <a:t>It is difficult to create </a:t>
            </a:r>
            <a:br>
              <a:rPr lang="en-US" dirty="0" smtClean="0"/>
            </a:br>
            <a:r>
              <a:rPr lang="en-US" dirty="0" smtClean="0"/>
              <a:t>a new drug without </a:t>
            </a:r>
            <a:br>
              <a:rPr lang="en-US" dirty="0" smtClean="0"/>
            </a:br>
            <a:r>
              <a:rPr lang="en-US" dirty="0" smtClean="0"/>
              <a:t>proper, highly </a:t>
            </a:r>
            <a:br>
              <a:rPr lang="en-US" dirty="0" smtClean="0"/>
            </a:br>
            <a:r>
              <a:rPr lang="en-US" dirty="0" smtClean="0"/>
              <a:t>specialized resources</a:t>
            </a:r>
          </a:p>
          <a:p>
            <a:r>
              <a:rPr lang="en-US" dirty="0" smtClean="0"/>
              <a:t>However, when a patent runs out on a drug, anyone can start to produce a generic version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577" y="1485196"/>
            <a:ext cx="3635224" cy="28063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343" y="1295400"/>
            <a:ext cx="1243692" cy="109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763837047"/>
              </p:ext>
            </p:extLst>
          </p:nvPr>
        </p:nvGraphicFramePr>
        <p:xfrm>
          <a:off x="1600200" y="1219200"/>
          <a:ext cx="6629400" cy="452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ight Arrow 8"/>
          <p:cNvSpPr/>
          <p:nvPr/>
        </p:nvSpPr>
        <p:spPr>
          <a:xfrm>
            <a:off x="381000" y="1371600"/>
            <a:ext cx="914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8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Substitutes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Threat Level: Low</a:t>
            </a:r>
          </a:p>
          <a:p>
            <a:r>
              <a:rPr lang="en-US" dirty="0" smtClean="0"/>
              <a:t>There are not many substitutes for pharmaceutical medicine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186" y="3657600"/>
            <a:ext cx="3639627" cy="28044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153" y="5580523"/>
            <a:ext cx="1243692" cy="109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9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Supplier Power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Influence Level: High</a:t>
            </a:r>
          </a:p>
          <a:p>
            <a:r>
              <a:rPr lang="en-US" dirty="0" smtClean="0"/>
              <a:t>Workers are not unionized</a:t>
            </a:r>
          </a:p>
          <a:p>
            <a:r>
              <a:rPr lang="en-US" dirty="0" smtClean="0"/>
              <a:t>Raw materials can be bought from a variety of suppliers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186" y="3504322"/>
            <a:ext cx="3639627" cy="28044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4360883"/>
            <a:ext cx="1243692" cy="109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7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Buyer Power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Influence Level: High</a:t>
            </a:r>
          </a:p>
          <a:p>
            <a:r>
              <a:rPr lang="en-US" dirty="0" smtClean="0"/>
              <a:t>There are 3 major pharmaceutical wholesale companies which buy most drugs from companies like Lilly, </a:t>
            </a:r>
            <a:r>
              <a:rPr lang="en-US" dirty="0" err="1" smtClean="0"/>
              <a:t>Merk</a:t>
            </a:r>
            <a:r>
              <a:rPr lang="en-US" dirty="0" smtClean="0"/>
              <a:t>, and </a:t>
            </a:r>
            <a:r>
              <a:rPr lang="en-US" dirty="0" err="1" smtClean="0"/>
              <a:t>Phizer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186" y="3863181"/>
            <a:ext cx="3639627" cy="28044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121" y="4719742"/>
            <a:ext cx="1243692" cy="109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Industry Rivalry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Intensity Level: High</a:t>
            </a:r>
          </a:p>
          <a:p>
            <a:r>
              <a:rPr lang="en-US" dirty="0" smtClean="0"/>
              <a:t>The pharmaceutical </a:t>
            </a:r>
            <a:br>
              <a:rPr lang="en-US" dirty="0" smtClean="0"/>
            </a:br>
            <a:r>
              <a:rPr lang="en-US" dirty="0" smtClean="0"/>
              <a:t>industry is ranked </a:t>
            </a:r>
            <a:br>
              <a:rPr lang="en-US" dirty="0" smtClean="0"/>
            </a:br>
            <a:r>
              <a:rPr lang="en-US" dirty="0" smtClean="0"/>
              <a:t>#2 for advertising </a:t>
            </a:r>
            <a:br>
              <a:rPr lang="en-US" dirty="0" smtClean="0"/>
            </a:br>
            <a:r>
              <a:rPr lang="en-US" dirty="0" smtClean="0"/>
              <a:t>spending</a:t>
            </a:r>
          </a:p>
          <a:p>
            <a:r>
              <a:rPr lang="en-US" dirty="0" smtClean="0"/>
              <a:t>In a 2009, the industry spent $95 Billion in Research and Development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17638"/>
            <a:ext cx="3639627" cy="28044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91200" y="2286000"/>
            <a:ext cx="1219200" cy="1066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4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0" y="15240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Value the company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7874008"/>
              </p:ext>
            </p:extLst>
          </p:nvPr>
        </p:nvGraphicFramePr>
        <p:xfrm>
          <a:off x="838200" y="6324600"/>
          <a:ext cx="7696200" cy="33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001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400" y="152400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Thank you.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Questions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13197509"/>
              </p:ext>
            </p:extLst>
          </p:nvPr>
        </p:nvGraphicFramePr>
        <p:xfrm>
          <a:off x="838200" y="6324600"/>
          <a:ext cx="7696200" cy="33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70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096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Lilly : World’s Tenth Largest Pharmaceutical Company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54510580"/>
              </p:ext>
            </p:extLst>
          </p:nvPr>
        </p:nvGraphicFramePr>
        <p:xfrm>
          <a:off x="838200" y="6324600"/>
          <a:ext cx="7696200" cy="33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19200" y="1255931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Founded in 1876 by Colonel Eli Lilly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Headquarters in Indianapolis, Indiana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Ticker Symbol:  LLY  (NYSE)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President, Chairman &amp; C.E.O : John C. </a:t>
            </a:r>
            <a:r>
              <a:rPr lang="en-US" dirty="0" err="1" smtClean="0"/>
              <a:t>Lechleiter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Employees:  38,000 (worldwide)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4837093"/>
            <a:ext cx="830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bg1"/>
                </a:solidFill>
              </a:rPr>
              <a:t>“ Lilly makes medicines to help people live longer, healthier and more active lives. ”</a:t>
            </a:r>
            <a:endParaRPr lang="en-US" sz="2800" b="1" i="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075432"/>
            <a:ext cx="1066800" cy="7071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829" y="1070759"/>
            <a:ext cx="1515971" cy="16475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0" y="2719350"/>
            <a:ext cx="3048000" cy="20193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741295"/>
            <a:ext cx="2362200" cy="13754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40" y="4148153"/>
            <a:ext cx="2382412" cy="15869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010257"/>
            <a:ext cx="2502600" cy="145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0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609600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Global Impact</a:t>
            </a:r>
            <a:endParaRPr lang="en-US" sz="32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22401590"/>
              </p:ext>
            </p:extLst>
          </p:nvPr>
        </p:nvGraphicFramePr>
        <p:xfrm>
          <a:off x="838200" y="6324600"/>
          <a:ext cx="7696200" cy="33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" y="1371600"/>
            <a:ext cx="708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R&amp;D Facilities in 8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Manufacturing Plants in 13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Conducting Clinical Research in Over 55 Countries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06295"/>
            <a:ext cx="7391400" cy="324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9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38600" y="609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Markets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07332979"/>
              </p:ext>
            </p:extLst>
          </p:nvPr>
        </p:nvGraphicFramePr>
        <p:xfrm>
          <a:off x="838200" y="6324600"/>
          <a:ext cx="7696200" cy="33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47800" y="978932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Diabetes:</a:t>
            </a:r>
            <a:r>
              <a:rPr lang="en-US" dirty="0" smtClean="0"/>
              <a:t> Insulin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Men's Health: Erectile Dysfunction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Neuroscience:  Alzheimer’s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3000" y="1981200"/>
            <a:ext cx="6934200" cy="414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1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829733782"/>
              </p:ext>
            </p:extLst>
          </p:nvPr>
        </p:nvGraphicFramePr>
        <p:xfrm>
          <a:off x="1600200" y="1219200"/>
          <a:ext cx="6629400" cy="452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ight Arrow 8"/>
          <p:cNvSpPr/>
          <p:nvPr/>
        </p:nvSpPr>
        <p:spPr>
          <a:xfrm>
            <a:off x="381000" y="2209800"/>
            <a:ext cx="914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1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03126697"/>
              </p:ext>
            </p:extLst>
          </p:nvPr>
        </p:nvGraphicFramePr>
        <p:xfrm>
          <a:off x="838200" y="6324600"/>
          <a:ext cx="7696200" cy="33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28800" y="7620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Financial Stuff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8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96430356"/>
              </p:ext>
            </p:extLst>
          </p:nvPr>
        </p:nvGraphicFramePr>
        <p:xfrm>
          <a:off x="838200" y="6324600"/>
          <a:ext cx="7696200" cy="33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28800" y="7620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Net Income</a:t>
            </a:r>
            <a:endParaRPr lang="en-US" dirty="0"/>
          </a:p>
        </p:txBody>
      </p:sp>
      <p:pic>
        <p:nvPicPr>
          <p:cNvPr id="1026" name="Picture 2" descr="http://www.scienceprogress.org/wp-content/uploads/2008/07/pharma_profits_59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5629275" cy="382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13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16764978"/>
              </p:ext>
            </p:extLst>
          </p:nvPr>
        </p:nvGraphicFramePr>
        <p:xfrm>
          <a:off x="838200" y="6324600"/>
          <a:ext cx="7696200" cy="33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28800" y="7620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Dividends per share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87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C00000"/>
      </a:accent1>
      <a:accent2>
        <a:srgbClr val="9F9F9F"/>
      </a:accent2>
      <a:accent3>
        <a:srgbClr val="FFFFFF"/>
      </a:accent3>
      <a:accent4>
        <a:srgbClr val="000000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9670E34-8869-407F-99F8-72382F7A19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Words>568</Words>
  <Application>Microsoft Office PowerPoint</Application>
  <PresentationFormat>On-screen Show (4:3)</PresentationFormat>
  <Paragraphs>206</Paragraphs>
  <Slides>25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Eli Lilly  Student Case Study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Potential Entrants</vt:lpstr>
      <vt:lpstr>Substitutes</vt:lpstr>
      <vt:lpstr>Supplier Power</vt:lpstr>
      <vt:lpstr>Buyer Power</vt:lpstr>
      <vt:lpstr>Industry Rivalry</vt:lpstr>
      <vt:lpstr>PowerPoint Presentation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Michael Barrett</dc:creator>
  <cp:lastModifiedBy>Michael Barrett</cp:lastModifiedBy>
  <cp:revision>23</cp:revision>
  <dcterms:created xsi:type="dcterms:W3CDTF">2013-11-10T22:13:40Z</dcterms:created>
  <dcterms:modified xsi:type="dcterms:W3CDTF">2013-11-12T03:22:58Z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TC103807049990</vt:lpwstr>
  </property>
</Properties>
</file>